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notesSlides/notesSlide3.xml" ContentType="application/vnd.openxmlformats-officedocument.presentationml.notesSlide+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notesSlides/notesSlide4.xml" ContentType="application/vnd.openxmlformats-officedocument.presentationml.notesSlide+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notesSlides/notesSlide5.xml" ContentType="application/vnd.openxmlformats-officedocument.presentationml.notesSlide+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notesSlides/notesSlide6.xml" ContentType="application/vnd.openxmlformats-officedocument.presentationml.notesSlide+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5" r:id="rId1"/>
    <p:sldMasterId id="2147483687" r:id="rId2"/>
  </p:sldMasterIdLst>
  <p:notesMasterIdLst>
    <p:notesMasterId r:id="rId94"/>
  </p:notesMasterIdLst>
  <p:handoutMasterIdLst>
    <p:handoutMasterId r:id="rId95"/>
  </p:handoutMasterIdLst>
  <p:sldIdLst>
    <p:sldId id="256" r:id="rId3"/>
    <p:sldId id="971" r:id="rId4"/>
    <p:sldId id="747" r:id="rId5"/>
    <p:sldId id="913" r:id="rId6"/>
    <p:sldId id="868" r:id="rId7"/>
    <p:sldId id="879" r:id="rId8"/>
    <p:sldId id="953" r:id="rId9"/>
    <p:sldId id="954" r:id="rId10"/>
    <p:sldId id="955" r:id="rId11"/>
    <p:sldId id="956" r:id="rId12"/>
    <p:sldId id="957" r:id="rId13"/>
    <p:sldId id="958" r:id="rId14"/>
    <p:sldId id="960" r:id="rId15"/>
    <p:sldId id="964" r:id="rId16"/>
    <p:sldId id="940" r:id="rId17"/>
    <p:sldId id="941" r:id="rId18"/>
    <p:sldId id="942" r:id="rId19"/>
    <p:sldId id="943" r:id="rId20"/>
    <p:sldId id="945" r:id="rId21"/>
    <p:sldId id="946" r:id="rId22"/>
    <p:sldId id="947" r:id="rId23"/>
    <p:sldId id="949" r:id="rId24"/>
    <p:sldId id="1050" r:id="rId25"/>
    <p:sldId id="951" r:id="rId26"/>
    <p:sldId id="952" r:id="rId27"/>
    <p:sldId id="889" r:id="rId28"/>
    <p:sldId id="1076" r:id="rId29"/>
    <p:sldId id="1077" r:id="rId30"/>
    <p:sldId id="1078" r:id="rId31"/>
    <p:sldId id="924" r:id="rId32"/>
    <p:sldId id="925" r:id="rId33"/>
    <p:sldId id="926" r:id="rId34"/>
    <p:sldId id="927" r:id="rId35"/>
    <p:sldId id="1082" r:id="rId36"/>
    <p:sldId id="1081" r:id="rId37"/>
    <p:sldId id="929" r:id="rId38"/>
    <p:sldId id="930" r:id="rId39"/>
    <p:sldId id="931" r:id="rId40"/>
    <p:sldId id="932" r:id="rId41"/>
    <p:sldId id="933" r:id="rId42"/>
    <p:sldId id="1051" r:id="rId43"/>
    <p:sldId id="1052" r:id="rId44"/>
    <p:sldId id="1053" r:id="rId45"/>
    <p:sldId id="1054" r:id="rId46"/>
    <p:sldId id="1055" r:id="rId47"/>
    <p:sldId id="1056" r:id="rId48"/>
    <p:sldId id="1057" r:id="rId49"/>
    <p:sldId id="1058" r:id="rId50"/>
    <p:sldId id="1059" r:id="rId51"/>
    <p:sldId id="970" r:id="rId52"/>
    <p:sldId id="1098" r:id="rId53"/>
    <p:sldId id="1099" r:id="rId54"/>
    <p:sldId id="972" r:id="rId55"/>
    <p:sldId id="1026" r:id="rId56"/>
    <p:sldId id="1027" r:id="rId57"/>
    <p:sldId id="1028" r:id="rId58"/>
    <p:sldId id="1029" r:id="rId59"/>
    <p:sldId id="1083" r:id="rId60"/>
    <p:sldId id="1100" r:id="rId61"/>
    <p:sldId id="1084" r:id="rId62"/>
    <p:sldId id="1085" r:id="rId63"/>
    <p:sldId id="1031" r:id="rId64"/>
    <p:sldId id="1032" r:id="rId65"/>
    <p:sldId id="1033" r:id="rId66"/>
    <p:sldId id="1034" r:id="rId67"/>
    <p:sldId id="1035" r:id="rId68"/>
    <p:sldId id="1036" r:id="rId69"/>
    <p:sldId id="1037" r:id="rId70"/>
    <p:sldId id="1038" r:id="rId71"/>
    <p:sldId id="1039" r:id="rId72"/>
    <p:sldId id="1040" r:id="rId73"/>
    <p:sldId id="1041" r:id="rId74"/>
    <p:sldId id="1042" r:id="rId75"/>
    <p:sldId id="1043" r:id="rId76"/>
    <p:sldId id="1044" r:id="rId77"/>
    <p:sldId id="1045" r:id="rId78"/>
    <p:sldId id="1046" r:id="rId79"/>
    <p:sldId id="1047" r:id="rId80"/>
    <p:sldId id="1048" r:id="rId81"/>
    <p:sldId id="1049" r:id="rId82"/>
    <p:sldId id="973" r:id="rId83"/>
    <p:sldId id="974" r:id="rId84"/>
    <p:sldId id="1093" r:id="rId85"/>
    <p:sldId id="1094" r:id="rId86"/>
    <p:sldId id="975" r:id="rId87"/>
    <p:sldId id="976" r:id="rId88"/>
    <p:sldId id="977" r:id="rId89"/>
    <p:sldId id="978" r:id="rId90"/>
    <p:sldId id="979" r:id="rId91"/>
    <p:sldId id="980" r:id="rId92"/>
    <p:sldId id="981" r:id="rId93"/>
  </p:sldIdLst>
  <p:sldSz cx="9144000" cy="6858000" type="screen4x3"/>
  <p:notesSz cx="6858000" cy="9144000"/>
  <p:defaultTextStyle>
    <a:defPPr>
      <a:defRPr lang="en-US"/>
    </a:defPPr>
    <a:lvl1pPr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9E8FF"/>
    <a:srgbClr val="5B5B64"/>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09" autoAdjust="0"/>
    <p:restoredTop sz="93544" autoAdjust="0"/>
  </p:normalViewPr>
  <p:slideViewPr>
    <p:cSldViewPr>
      <p:cViewPr varScale="1">
        <p:scale>
          <a:sx n="96" d="100"/>
          <a:sy n="96" d="100"/>
        </p:scale>
        <p:origin x="184"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16"/>
    </p:cViewPr>
  </p:sorterViewPr>
  <p:notesViewPr>
    <p:cSldViewPr>
      <p:cViewPr varScale="1">
        <p:scale>
          <a:sx n="88" d="100"/>
          <a:sy n="88" d="100"/>
        </p:scale>
        <p:origin x="-207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notesMaster" Target="notesMasters/notesMaster1.xml"/><Relationship Id="rId95" Type="http://schemas.openxmlformats.org/officeDocument/2006/relationships/handoutMaster" Target="handoutMasters/handoutMaster1.xml"/><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7E4735-A5D0-044D-BE7E-3A4B3C0A561F}" type="datetimeFigureOut">
              <a:rPr lang="en-US" smtClean="0"/>
              <a:pPr/>
              <a:t>9/14/17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56C03F-7434-D740-BBB1-1637C88A1EC2}" type="slidenum">
              <a:rPr lang="en-US" smtClean="0"/>
              <a:pPr/>
              <a:t>‹#›</a:t>
            </a:fld>
            <a:endParaRPr lang="en-US"/>
          </a:p>
        </p:txBody>
      </p:sp>
    </p:spTree>
    <p:extLst>
      <p:ext uri="{BB962C8B-B14F-4D97-AF65-F5344CB8AC3E}">
        <p14:creationId xmlns:p14="http://schemas.microsoft.com/office/powerpoint/2010/main" val="25091637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fld id="{07DD8A4E-80D5-E442-8CCA-D5A1F77B1F24}" type="slidenum">
              <a:rPr lang="en-US"/>
              <a:pPr>
                <a:defRPr/>
              </a:pPr>
              <a:t>‹#›</a:t>
            </a:fld>
            <a:endParaRPr lang="en-US"/>
          </a:p>
        </p:txBody>
      </p:sp>
    </p:spTree>
    <p:extLst>
      <p:ext uri="{BB962C8B-B14F-4D97-AF65-F5344CB8AC3E}">
        <p14:creationId xmlns:p14="http://schemas.microsoft.com/office/powerpoint/2010/main" val="24304481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25</a:t>
            </a:fld>
            <a:endParaRPr lang="en-US"/>
          </a:p>
        </p:txBody>
      </p:sp>
    </p:spTree>
    <p:extLst>
      <p:ext uri="{BB962C8B-B14F-4D97-AF65-F5344CB8AC3E}">
        <p14:creationId xmlns:p14="http://schemas.microsoft.com/office/powerpoint/2010/main" val="295735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38012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2579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14150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Shape 9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4" name="Shape 9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38333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Shape 9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3" name="Shape 9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16637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Shape 9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2" name="Shape 9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a:p>
        </p:txBody>
      </p:sp>
    </p:spTree>
    <p:extLst>
      <p:ext uri="{BB962C8B-B14F-4D97-AF65-F5344CB8AC3E}">
        <p14:creationId xmlns:p14="http://schemas.microsoft.com/office/powerpoint/2010/main" val="437082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Shape 10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2" name="Shape 10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Gradient switcher and scaler</a:t>
            </a:r>
          </a:p>
          <a:p>
            <a:pPr lvl="0" rtl="0">
              <a:spcBef>
                <a:spcPts val="0"/>
              </a:spcBef>
              <a:buClr>
                <a:schemeClr val="dk1"/>
              </a:buClr>
              <a:buSzPct val="100000"/>
              <a:buFont typeface="Arial"/>
              <a:buNone/>
            </a:pPr>
            <a:r>
              <a:rPr lang="en">
                <a:solidFill>
                  <a:schemeClr val="dk1"/>
                </a:solidFill>
              </a:rPr>
              <a:t>Mul: scale upstream gradient by value of other branch</a:t>
            </a:r>
          </a:p>
        </p:txBody>
      </p:sp>
    </p:spTree>
    <p:extLst>
      <p:ext uri="{BB962C8B-B14F-4D97-AF65-F5344CB8AC3E}">
        <p14:creationId xmlns:p14="http://schemas.microsoft.com/office/powerpoint/2010/main" val="1870757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Shape 10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2" name="Shape 10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Gradients add at branches, from multivariate chain rule</a:t>
            </a:r>
          </a:p>
          <a:p>
            <a:pPr lvl="0" rtl="0">
              <a:spcBef>
                <a:spcPts val="0"/>
              </a:spcBef>
              <a:buNone/>
            </a:pPr>
            <a:r>
              <a:rPr lang="en"/>
              <a:t>Since wiggling this node affects both connected nodes in the forward pass, then at  backprop the upstream gradient coming into this node is the sum of the gradients flowing back from both nodes</a:t>
            </a:r>
          </a:p>
        </p:txBody>
      </p:sp>
    </p:spTree>
    <p:extLst>
      <p:ext uri="{BB962C8B-B14F-4D97-AF65-F5344CB8AC3E}">
        <p14:creationId xmlns:p14="http://schemas.microsoft.com/office/powerpoint/2010/main" val="499211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p:cNvGrpSpPr/>
        <p:nvPr/>
      </p:nvGrpSpPr>
      <p:grpSpPr>
        <a:xfrm>
          <a:off x="0" y="0"/>
          <a:ext cx="0" cy="0"/>
          <a:chOff x="0" y="0"/>
          <a:chExt cx="0" cy="0"/>
        </a:xfrm>
      </p:grpSpPr>
      <p:sp>
        <p:nvSpPr>
          <p:cNvPr id="1680" name="Shape 16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1" name="Shape 16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During forward pass cache intermediary computation</a:t>
            </a:r>
          </a:p>
        </p:txBody>
      </p:sp>
    </p:spTree>
    <p:extLst>
      <p:ext uri="{BB962C8B-B14F-4D97-AF65-F5344CB8AC3E}">
        <p14:creationId xmlns:p14="http://schemas.microsoft.com/office/powerpoint/2010/main" val="135614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BA557F4-9B78-C140-AB19-BD396D2EE86C}" type="slidenum">
              <a:rPr lang="en-US"/>
              <a:pPr/>
              <a:t>7</a:t>
            </a:fld>
            <a:endParaRPr lang="en-US"/>
          </a:p>
        </p:txBody>
      </p:sp>
      <p:sp>
        <p:nvSpPr>
          <p:cNvPr id="23040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30402"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519292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8"/>
        <p:cNvGrpSpPr/>
        <p:nvPr/>
      </p:nvGrpSpPr>
      <p:grpSpPr>
        <a:xfrm>
          <a:off x="0" y="0"/>
          <a:ext cx="0" cy="0"/>
          <a:chOff x="0" y="0"/>
          <a:chExt cx="0" cy="0"/>
        </a:xfrm>
      </p:grpSpPr>
      <p:sp>
        <p:nvSpPr>
          <p:cNvPr id="1689" name="Shape 16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0" name="Shape 16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The implementation exactly mirrors the algorithm in that it’s completely local</a:t>
            </a:r>
          </a:p>
        </p:txBody>
      </p:sp>
    </p:spTree>
    <p:extLst>
      <p:ext uri="{BB962C8B-B14F-4D97-AF65-F5344CB8AC3E}">
        <p14:creationId xmlns:p14="http://schemas.microsoft.com/office/powerpoint/2010/main" val="2065247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8"/>
        <p:cNvGrpSpPr/>
        <p:nvPr/>
      </p:nvGrpSpPr>
      <p:grpSpPr>
        <a:xfrm>
          <a:off x="0" y="0"/>
          <a:ext cx="0" cy="0"/>
          <a:chOff x="0" y="0"/>
          <a:chExt cx="0" cy="0"/>
        </a:xfrm>
      </p:grpSpPr>
      <p:sp>
        <p:nvSpPr>
          <p:cNvPr id="1709" name="Shape 17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0" name="Shape 17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30723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Shape 17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6" name="Shape 17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Higher level node</a:t>
            </a:r>
          </a:p>
          <a:p>
            <a:pPr lvl="0" rtl="0">
              <a:spcBef>
                <a:spcPts val="0"/>
              </a:spcBef>
              <a:buClr>
                <a:schemeClr val="dk1"/>
              </a:buClr>
              <a:buSzPct val="100000"/>
              <a:buFont typeface="Arial"/>
              <a:buNone/>
            </a:pPr>
            <a:r>
              <a:rPr lang="en">
                <a:solidFill>
                  <a:schemeClr val="dk1"/>
                </a:solidFill>
              </a:rPr>
              <a:t>Beautiful thing is only need to implement forward and backward</a:t>
            </a:r>
          </a:p>
        </p:txBody>
      </p:sp>
    </p:spTree>
    <p:extLst>
      <p:ext uri="{BB962C8B-B14F-4D97-AF65-F5344CB8AC3E}">
        <p14:creationId xmlns:p14="http://schemas.microsoft.com/office/powerpoint/2010/main" val="2115209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Shape 17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5" name="Shape 17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58868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Shape 10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5" name="Shape 10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50271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Shape 10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6" name="Shape 10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Partial deriv. Of each dimension of output with respect to each dimension of input</a:t>
            </a:r>
          </a:p>
        </p:txBody>
      </p:sp>
    </p:spTree>
    <p:extLst>
      <p:ext uri="{BB962C8B-B14F-4D97-AF65-F5344CB8AC3E}">
        <p14:creationId xmlns:p14="http://schemas.microsoft.com/office/powerpoint/2010/main" val="1565518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Shape 1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1" name="Shape 1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5915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Shape 1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6" name="Shape 1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50008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Shape 1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0" name="Shape 1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For each elem in input, for each elem in output</a:t>
            </a:r>
          </a:p>
        </p:txBody>
      </p:sp>
    </p:spTree>
    <p:extLst>
      <p:ext uri="{BB962C8B-B14F-4D97-AF65-F5344CB8AC3E}">
        <p14:creationId xmlns:p14="http://schemas.microsoft.com/office/powerpoint/2010/main" val="642448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8" name="Shape 4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7614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What we’re doing in backprop is we have all these nodes in our computational graph, each node only aware of immediate surroundings</a:t>
            </a:r>
          </a:p>
          <a:p>
            <a:pPr lvl="0" rtl="0">
              <a:spcBef>
                <a:spcPts val="0"/>
              </a:spcBef>
              <a:buNone/>
            </a:pPr>
            <a:r>
              <a:rPr lang="en"/>
              <a:t>at each node have ...</a:t>
            </a:r>
          </a:p>
        </p:txBody>
      </p:sp>
    </p:spTree>
    <p:extLst>
      <p:ext uri="{BB962C8B-B14F-4D97-AF65-F5344CB8AC3E}">
        <p14:creationId xmlns:p14="http://schemas.microsoft.com/office/powerpoint/2010/main" val="689840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CC6542B-FAD7-C74E-BE86-22B37A77DFE0}" type="slidenum">
              <a:rPr lang="en-US">
                <a:solidFill>
                  <a:srgbClr val="000000"/>
                </a:solidFill>
              </a:rPr>
              <a:pPr/>
              <a:t>54</a:t>
            </a:fld>
            <a:endParaRPr lang="en-US">
              <a:solidFill>
                <a:srgbClr val="000000"/>
              </a:solidFill>
            </a:endParaRPr>
          </a:p>
        </p:txBody>
      </p:sp>
      <p:sp>
        <p:nvSpPr>
          <p:cNvPr id="17817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78178"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295272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6B106AA-CBB5-F143-B605-E887C74369A9}" type="slidenum">
              <a:rPr lang="en-US">
                <a:solidFill>
                  <a:srgbClr val="000000"/>
                </a:solidFill>
              </a:rPr>
              <a:pPr/>
              <a:t>55</a:t>
            </a:fld>
            <a:endParaRPr lang="en-US">
              <a:solidFill>
                <a:srgbClr val="000000"/>
              </a:solidFill>
            </a:endParaRPr>
          </a:p>
        </p:txBody>
      </p:sp>
      <p:sp>
        <p:nvSpPr>
          <p:cNvPr id="17920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79202"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922594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403F473-8142-AA4A-A1B1-7FE7E95DFD08}" type="slidenum">
              <a:rPr lang="en-US">
                <a:solidFill>
                  <a:srgbClr val="000000"/>
                </a:solidFill>
              </a:rPr>
              <a:pPr/>
              <a:t>56</a:t>
            </a:fld>
            <a:endParaRPr lang="en-US">
              <a:solidFill>
                <a:srgbClr val="000000"/>
              </a:solidFill>
            </a:endParaRPr>
          </a:p>
        </p:txBody>
      </p:sp>
      <p:sp>
        <p:nvSpPr>
          <p:cNvPr id="18022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80226"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2115715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451967B-833A-3C4C-9FFF-74633ECF815E}" type="slidenum">
              <a:rPr lang="en-US">
                <a:solidFill>
                  <a:srgbClr val="000000"/>
                </a:solidFill>
              </a:rPr>
              <a:pPr/>
              <a:t>57</a:t>
            </a:fld>
            <a:endParaRPr lang="en-US">
              <a:solidFill>
                <a:srgbClr val="000000"/>
              </a:solidFill>
            </a:endParaRPr>
          </a:p>
        </p:txBody>
      </p:sp>
      <p:sp>
        <p:nvSpPr>
          <p:cNvPr id="181249"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81250"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714540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A069CCA-65E5-FD41-89E5-B4F871A183D2}" type="slidenum">
              <a:rPr lang="en-US">
                <a:solidFill>
                  <a:srgbClr val="000000"/>
                </a:solidFill>
              </a:rPr>
              <a:pPr/>
              <a:t>63</a:t>
            </a:fld>
            <a:endParaRPr lang="en-US">
              <a:solidFill>
                <a:srgbClr val="000000"/>
              </a:solidFill>
            </a:endParaRPr>
          </a:p>
        </p:txBody>
      </p:sp>
      <p:sp>
        <p:nvSpPr>
          <p:cNvPr id="18227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82274"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536422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704F6C2-96C6-4148-A8B1-125EB4250CD0}" type="slidenum">
              <a:rPr lang="en-US">
                <a:solidFill>
                  <a:srgbClr val="000000"/>
                </a:solidFill>
              </a:rPr>
              <a:pPr/>
              <a:t>64</a:t>
            </a:fld>
            <a:endParaRPr lang="en-US">
              <a:solidFill>
                <a:srgbClr val="000000"/>
              </a:solidFill>
            </a:endParaRPr>
          </a:p>
        </p:txBody>
      </p:sp>
      <p:sp>
        <p:nvSpPr>
          <p:cNvPr id="18329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83298"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310547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F106BF8-0553-E244-B1AF-55842EA5F679}" type="slidenum">
              <a:rPr lang="en-US">
                <a:solidFill>
                  <a:srgbClr val="000000"/>
                </a:solidFill>
              </a:rPr>
              <a:pPr/>
              <a:t>65</a:t>
            </a:fld>
            <a:endParaRPr lang="en-US">
              <a:solidFill>
                <a:srgbClr val="000000"/>
              </a:solidFill>
            </a:endParaRPr>
          </a:p>
        </p:txBody>
      </p:sp>
      <p:sp>
        <p:nvSpPr>
          <p:cNvPr id="18432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84322"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2443548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9CE009C-48E4-3A49-84D3-7177C432EBF4}" type="slidenum">
              <a:rPr lang="en-US">
                <a:solidFill>
                  <a:srgbClr val="000000"/>
                </a:solidFill>
              </a:rPr>
              <a:pPr/>
              <a:t>66</a:t>
            </a:fld>
            <a:endParaRPr lang="en-US">
              <a:solidFill>
                <a:srgbClr val="000000"/>
              </a:solidFill>
            </a:endParaRPr>
          </a:p>
        </p:txBody>
      </p:sp>
      <p:sp>
        <p:nvSpPr>
          <p:cNvPr id="18534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85346"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923571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DEB4021-ADBB-1F47-ADFD-360E8605D7A1}" type="slidenum">
              <a:rPr lang="en-US">
                <a:solidFill>
                  <a:srgbClr val="000000"/>
                </a:solidFill>
              </a:rPr>
              <a:pPr/>
              <a:t>67</a:t>
            </a:fld>
            <a:endParaRPr lang="en-US">
              <a:solidFill>
                <a:srgbClr val="000000"/>
              </a:solidFill>
            </a:endParaRPr>
          </a:p>
        </p:txBody>
      </p:sp>
      <p:sp>
        <p:nvSpPr>
          <p:cNvPr id="186369"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86370"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9837391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3CC1BB7-80EF-BF41-9328-25138190824F}" type="slidenum">
              <a:rPr lang="en-US">
                <a:solidFill>
                  <a:srgbClr val="000000"/>
                </a:solidFill>
              </a:rPr>
              <a:pPr/>
              <a:t>68</a:t>
            </a:fld>
            <a:endParaRPr lang="en-US">
              <a:solidFill>
                <a:srgbClr val="000000"/>
              </a:solidFill>
            </a:endParaRPr>
          </a:p>
        </p:txBody>
      </p:sp>
      <p:sp>
        <p:nvSpPr>
          <p:cNvPr id="18739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87394"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467679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What we’re doing in backprop is we have all these nodes in our computational graph, each node only aware of immediate surroundings</a:t>
            </a:r>
          </a:p>
          <a:p>
            <a:pPr lvl="0" rtl="0">
              <a:spcBef>
                <a:spcPts val="0"/>
              </a:spcBef>
              <a:buNone/>
            </a:pPr>
            <a:r>
              <a:rPr lang="en"/>
              <a:t>at each node have ...</a:t>
            </a:r>
          </a:p>
        </p:txBody>
      </p:sp>
    </p:spTree>
    <p:extLst>
      <p:ext uri="{BB962C8B-B14F-4D97-AF65-F5344CB8AC3E}">
        <p14:creationId xmlns:p14="http://schemas.microsoft.com/office/powerpoint/2010/main" val="2050756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76B8668-7E28-584A-BB1D-86D43F7A5FD9}" type="slidenum">
              <a:rPr lang="en-US">
                <a:solidFill>
                  <a:srgbClr val="000000"/>
                </a:solidFill>
              </a:rPr>
              <a:pPr/>
              <a:t>69</a:t>
            </a:fld>
            <a:endParaRPr lang="en-US">
              <a:solidFill>
                <a:srgbClr val="000000"/>
              </a:solidFill>
            </a:endParaRPr>
          </a:p>
        </p:txBody>
      </p:sp>
      <p:sp>
        <p:nvSpPr>
          <p:cNvPr id="18841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88418"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794398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6E303F1-BF8C-9842-8CCE-86CEFF9B1491}" type="slidenum">
              <a:rPr lang="en-US">
                <a:solidFill>
                  <a:srgbClr val="000000"/>
                </a:solidFill>
              </a:rPr>
              <a:pPr/>
              <a:t>70</a:t>
            </a:fld>
            <a:endParaRPr lang="en-US">
              <a:solidFill>
                <a:srgbClr val="000000"/>
              </a:solidFill>
            </a:endParaRPr>
          </a:p>
        </p:txBody>
      </p:sp>
      <p:sp>
        <p:nvSpPr>
          <p:cNvPr id="18944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89442"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5295022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D9B37FF-9BAC-CF4A-BE97-4AFA256E3DA4}" type="slidenum">
              <a:rPr lang="en-US">
                <a:solidFill>
                  <a:srgbClr val="000000"/>
                </a:solidFill>
              </a:rPr>
              <a:pPr/>
              <a:t>71</a:t>
            </a:fld>
            <a:endParaRPr lang="en-US">
              <a:solidFill>
                <a:srgbClr val="000000"/>
              </a:solidFill>
            </a:endParaRPr>
          </a:p>
        </p:txBody>
      </p:sp>
      <p:sp>
        <p:nvSpPr>
          <p:cNvPr id="19046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90466"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1356294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C383D90-598C-4A49-8B6C-A05CC8A2E3FD}" type="slidenum">
              <a:rPr lang="en-US">
                <a:solidFill>
                  <a:srgbClr val="000000"/>
                </a:solidFill>
              </a:rPr>
              <a:pPr/>
              <a:t>72</a:t>
            </a:fld>
            <a:endParaRPr lang="en-US">
              <a:solidFill>
                <a:srgbClr val="000000"/>
              </a:solidFill>
            </a:endParaRPr>
          </a:p>
        </p:txBody>
      </p:sp>
      <p:sp>
        <p:nvSpPr>
          <p:cNvPr id="191489"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91490"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701810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A96CC5E-24F4-FA4C-BF60-7AF61C788113}" type="slidenum">
              <a:rPr lang="en-US">
                <a:solidFill>
                  <a:srgbClr val="000000"/>
                </a:solidFill>
              </a:rPr>
              <a:pPr/>
              <a:t>73</a:t>
            </a:fld>
            <a:endParaRPr lang="en-US">
              <a:solidFill>
                <a:srgbClr val="000000"/>
              </a:solidFill>
            </a:endParaRPr>
          </a:p>
        </p:txBody>
      </p:sp>
      <p:sp>
        <p:nvSpPr>
          <p:cNvPr id="19251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92514"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740653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87CEEE8-EB9C-7146-B922-91A07BD653BE}" type="slidenum">
              <a:rPr lang="en-US">
                <a:solidFill>
                  <a:srgbClr val="000000"/>
                </a:solidFill>
              </a:rPr>
              <a:pPr/>
              <a:t>74</a:t>
            </a:fld>
            <a:endParaRPr lang="en-US">
              <a:solidFill>
                <a:srgbClr val="000000"/>
              </a:solidFill>
            </a:endParaRPr>
          </a:p>
        </p:txBody>
      </p:sp>
      <p:sp>
        <p:nvSpPr>
          <p:cNvPr id="19353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93538"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408688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2895A5C-60B4-0545-B59A-B9FC7C4EC9F6}" type="slidenum">
              <a:rPr lang="en-US">
                <a:solidFill>
                  <a:srgbClr val="000000"/>
                </a:solidFill>
              </a:rPr>
              <a:pPr/>
              <a:t>75</a:t>
            </a:fld>
            <a:endParaRPr lang="en-US">
              <a:solidFill>
                <a:srgbClr val="000000"/>
              </a:solidFill>
            </a:endParaRPr>
          </a:p>
        </p:txBody>
      </p:sp>
      <p:sp>
        <p:nvSpPr>
          <p:cNvPr id="19456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94562"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2464518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E4B765B-3C8B-2949-8496-4A304B97914E}" type="slidenum">
              <a:rPr lang="en-US">
                <a:solidFill>
                  <a:srgbClr val="000000"/>
                </a:solidFill>
              </a:rPr>
              <a:pPr/>
              <a:t>76</a:t>
            </a:fld>
            <a:endParaRPr lang="en-US">
              <a:solidFill>
                <a:srgbClr val="000000"/>
              </a:solidFill>
            </a:endParaRPr>
          </a:p>
        </p:txBody>
      </p:sp>
      <p:sp>
        <p:nvSpPr>
          <p:cNvPr id="19558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95586"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20279690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42DA322-8DFE-194B-BFCB-9270FFB367D2}" type="slidenum">
              <a:rPr lang="en-US">
                <a:solidFill>
                  <a:srgbClr val="000000"/>
                </a:solidFill>
              </a:rPr>
              <a:pPr/>
              <a:t>77</a:t>
            </a:fld>
            <a:endParaRPr lang="en-US">
              <a:solidFill>
                <a:srgbClr val="000000"/>
              </a:solidFill>
            </a:endParaRPr>
          </a:p>
        </p:txBody>
      </p:sp>
      <p:sp>
        <p:nvSpPr>
          <p:cNvPr id="196609"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96610"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052800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3DD0B3E-6690-5642-B14B-B3A68AC9FECF}" type="slidenum">
              <a:rPr lang="en-US">
                <a:solidFill>
                  <a:srgbClr val="000000"/>
                </a:solidFill>
              </a:rPr>
              <a:pPr/>
              <a:t>78</a:t>
            </a:fld>
            <a:endParaRPr lang="en-US">
              <a:solidFill>
                <a:srgbClr val="000000"/>
              </a:solidFill>
            </a:endParaRPr>
          </a:p>
        </p:txBody>
      </p:sp>
      <p:sp>
        <p:nvSpPr>
          <p:cNvPr id="19763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97634"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5262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19</a:t>
            </a:fld>
            <a:endParaRPr lang="en-US"/>
          </a:p>
        </p:txBody>
      </p:sp>
    </p:spTree>
    <p:extLst>
      <p:ext uri="{BB962C8B-B14F-4D97-AF65-F5344CB8AC3E}">
        <p14:creationId xmlns:p14="http://schemas.microsoft.com/office/powerpoint/2010/main" val="8324754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051A918-FA3C-7C45-B53C-CD399E2E5837}" type="slidenum">
              <a:rPr lang="en-US">
                <a:solidFill>
                  <a:srgbClr val="000000"/>
                </a:solidFill>
              </a:rPr>
              <a:pPr/>
              <a:t>79</a:t>
            </a:fld>
            <a:endParaRPr lang="en-US">
              <a:solidFill>
                <a:srgbClr val="000000"/>
              </a:solidFill>
            </a:endParaRPr>
          </a:p>
        </p:txBody>
      </p:sp>
      <p:sp>
        <p:nvSpPr>
          <p:cNvPr id="19865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98658"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8596494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8E127ED-D45C-7242-9ACB-06427A9B95F8}" type="slidenum">
              <a:rPr lang="en-US">
                <a:solidFill>
                  <a:srgbClr val="000000"/>
                </a:solidFill>
              </a:rPr>
              <a:pPr/>
              <a:t>80</a:t>
            </a:fld>
            <a:endParaRPr lang="en-US">
              <a:solidFill>
                <a:srgbClr val="000000"/>
              </a:solidFill>
            </a:endParaRPr>
          </a:p>
        </p:txBody>
      </p:sp>
      <p:sp>
        <p:nvSpPr>
          <p:cNvPr id="19968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99682"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411287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5" name="Shape 4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Preserve spatial structure of input</a:t>
            </a:r>
          </a:p>
        </p:txBody>
      </p:sp>
    </p:spTree>
    <p:extLst>
      <p:ext uri="{BB962C8B-B14F-4D97-AF65-F5344CB8AC3E}">
        <p14:creationId xmlns:p14="http://schemas.microsoft.com/office/powerpoint/2010/main" val="9805801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5" name="Shape 4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Preserve spatial structure of input</a:t>
            </a:r>
          </a:p>
        </p:txBody>
      </p:sp>
    </p:spTree>
    <p:extLst>
      <p:ext uri="{BB962C8B-B14F-4D97-AF65-F5344CB8AC3E}">
        <p14:creationId xmlns:p14="http://schemas.microsoft.com/office/powerpoint/2010/main" val="15271878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7" name="Shape 4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Preserve spatial structure of input</a:t>
            </a:r>
          </a:p>
        </p:txBody>
      </p:sp>
    </p:spTree>
    <p:extLst>
      <p:ext uri="{BB962C8B-B14F-4D97-AF65-F5344CB8AC3E}">
        <p14:creationId xmlns:p14="http://schemas.microsoft.com/office/powerpoint/2010/main" val="26186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1" name="Shape 4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420424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5" name="Shape 4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427335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2" name="Shape 5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948362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5" name="Shape 5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423388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1" name="Shape 5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33193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20</a:t>
            </a:fld>
            <a:endParaRPr lang="en-US"/>
          </a:p>
        </p:txBody>
      </p:sp>
    </p:spTree>
    <p:extLst>
      <p:ext uri="{BB962C8B-B14F-4D97-AF65-F5344CB8AC3E}">
        <p14:creationId xmlns:p14="http://schemas.microsoft.com/office/powerpoint/2010/main" val="4103472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9" name="Shape 5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62358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22</a:t>
            </a:fld>
            <a:endParaRPr lang="en-US"/>
          </a:p>
        </p:txBody>
      </p:sp>
    </p:spTree>
    <p:extLst>
      <p:ext uri="{BB962C8B-B14F-4D97-AF65-F5344CB8AC3E}">
        <p14:creationId xmlns:p14="http://schemas.microsoft.com/office/powerpoint/2010/main" val="1116535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23</a:t>
            </a:fld>
            <a:endParaRPr lang="en-US"/>
          </a:p>
        </p:txBody>
      </p:sp>
    </p:spTree>
    <p:extLst>
      <p:ext uri="{BB962C8B-B14F-4D97-AF65-F5344CB8AC3E}">
        <p14:creationId xmlns:p14="http://schemas.microsoft.com/office/powerpoint/2010/main" val="2129142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24</a:t>
            </a:fld>
            <a:endParaRPr lang="en-US"/>
          </a:p>
        </p:txBody>
      </p:sp>
    </p:spTree>
    <p:extLst>
      <p:ext uri="{BB962C8B-B14F-4D97-AF65-F5344CB8AC3E}">
        <p14:creationId xmlns:p14="http://schemas.microsoft.com/office/powerpoint/2010/main" val="57174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 Dhruv Batra </a:t>
            </a:r>
            <a:endParaRPr lang="en-US"/>
          </a:p>
        </p:txBody>
      </p:sp>
      <p:sp>
        <p:nvSpPr>
          <p:cNvPr id="6" name="Slide Number Placeholder 5"/>
          <p:cNvSpPr>
            <a:spLocks noGrp="1"/>
          </p:cNvSpPr>
          <p:nvPr>
            <p:ph type="sldNum" sz="quarter" idx="12"/>
          </p:nvPr>
        </p:nvSpPr>
        <p:spPr/>
        <p:txBody>
          <a:bodyPr/>
          <a:lstStyle/>
          <a:p>
            <a:pPr>
              <a:defRPr/>
            </a:pPr>
            <a:fld id="{60C6FF14-906B-8C43-8206-00F0F407B02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 Dhruv Batra </a:t>
            </a:r>
            <a:endParaRPr lang="en-US"/>
          </a:p>
        </p:txBody>
      </p:sp>
      <p:sp>
        <p:nvSpPr>
          <p:cNvPr id="6" name="Slide Number Placeholder 5"/>
          <p:cNvSpPr>
            <a:spLocks noGrp="1"/>
          </p:cNvSpPr>
          <p:nvPr>
            <p:ph type="sldNum" sz="quarter" idx="12"/>
          </p:nvPr>
        </p:nvSpPr>
        <p:spPr/>
        <p:txBody>
          <a:bodyPr/>
          <a:lstStyle/>
          <a:p>
            <a:pPr>
              <a:defRPr/>
            </a:pPr>
            <a:fld id="{365AFEEC-C182-2D4A-848B-6A0ED98C1FE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 Dhruv Batra </a:t>
            </a:r>
            <a:endParaRPr lang="en-US"/>
          </a:p>
        </p:txBody>
      </p:sp>
      <p:sp>
        <p:nvSpPr>
          <p:cNvPr id="6" name="Slide Number Placeholder 5"/>
          <p:cNvSpPr>
            <a:spLocks noGrp="1"/>
          </p:cNvSpPr>
          <p:nvPr>
            <p:ph type="sldNum" sz="quarter" idx="12"/>
          </p:nvPr>
        </p:nvSpPr>
        <p:spPr/>
        <p:txBody>
          <a:bodyPr/>
          <a:lstStyle/>
          <a:p>
            <a:pPr>
              <a:defRPr/>
            </a:pPr>
            <a:fld id="{03D168A2-5B33-FA46-93E8-3B5149732374}"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 Dhruv Batra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C6FF14-906B-8C43-8206-00F0F407B02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solidFill>
                  <a:schemeClr val="bg1">
                    <a:lumMod val="85000"/>
                  </a:schemeClr>
                </a:solidFill>
              </a:defRPr>
            </a:lvl1pPr>
          </a:lstStyle>
          <a:p>
            <a:pPr>
              <a:defRPr/>
            </a:pPr>
            <a:r>
              <a:rPr lang="en-US" dirty="0" smtClean="0"/>
              <a:t>Research at TTI</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 Dhruv Batra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134A590-6033-DE48-865B-A0558AEFCBD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 Dhruv Batra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AD4A4B-0330-AF4E-991D-7D58C0870B9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 Dhruv Batra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489279-66D6-F54A-8DF6-8569F0E44DC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 Dhruv Batra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2DD396-FCC9-5D4C-A19A-0D227FF6545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 Dhruv Batra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A8D718F-682B-7343-BB3C-8AD70332433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 Dhruv Batra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1550E6-1DFF-B84C-BFE3-E4371400DA8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6051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889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 Dhruv Batra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01E281-1F8F-6944-BFC1-D0DAE21D9B0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 Dhruv Batra </a:t>
            </a:r>
            <a:endParaRPr lang="en-US"/>
          </a:p>
        </p:txBody>
      </p:sp>
      <p:sp>
        <p:nvSpPr>
          <p:cNvPr id="6" name="Slide Number Placeholder 5"/>
          <p:cNvSpPr>
            <a:spLocks noGrp="1"/>
          </p:cNvSpPr>
          <p:nvPr>
            <p:ph type="sldNum" sz="quarter" idx="12"/>
          </p:nvPr>
        </p:nvSpPr>
        <p:spPr/>
        <p:txBody>
          <a:bodyPr/>
          <a:lstStyle/>
          <a:p>
            <a:pPr>
              <a:defRPr/>
            </a:pPr>
            <a:fld id="{7134A590-6033-DE48-865B-A0558AEFCBD1}"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 Dhruv Batra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CCFAE8-AF25-AC44-B97D-AB359B592C3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 Dhruv Batra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5AFEEC-C182-2D4A-848B-6A0ED98C1FE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 Dhruv Batra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D168A2-5B33-FA46-93E8-3B514973237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101600"/>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934633"/>
            <a:ext cx="8520600" cy="504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6296857" y="6179655"/>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327355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2"/>
        <p:cNvGrpSpPr/>
        <p:nvPr/>
      </p:nvGrpSpPr>
      <p:grpSpPr>
        <a:xfrm>
          <a:off x="0" y="0"/>
          <a:ext cx="0" cy="0"/>
          <a:chOff x="0" y="0"/>
          <a:chExt cx="0" cy="0"/>
        </a:xfrm>
      </p:grpSpPr>
      <p:sp>
        <p:nvSpPr>
          <p:cNvPr id="16" name="Shape 16"/>
          <p:cNvSpPr txBox="1">
            <a:spLocks noGrp="1"/>
          </p:cNvSpPr>
          <p:nvPr>
            <p:ph type="sldNum" idx="12"/>
          </p:nvPr>
        </p:nvSpPr>
        <p:spPr>
          <a:xfrm>
            <a:off x="6503289" y="6223800"/>
            <a:ext cx="548700" cy="524800"/>
          </a:xfrm>
          <a:prstGeom prst="rect">
            <a:avLst/>
          </a:prstGeom>
        </p:spPr>
        <p:txBody>
          <a:bodyPr lIns="91425" tIns="91425" rIns="91425" bIns="91425" anchor="ctr" anchorCtr="0">
            <a:noAutofit/>
          </a:bodyPr>
          <a:lstStyle/>
          <a:p>
            <a:fld id="{00000000-1234-1234-1234-123412341234}" type="slidenum">
              <a:rPr lang="en" sz="2000">
                <a:solidFill>
                  <a:srgbClr val="FFFFFF"/>
                </a:solidFill>
              </a:rPr>
              <a:pPr/>
              <a:t>‹#›</a:t>
            </a:fld>
            <a:endParaRPr lang="en" sz="2000">
              <a:solidFill>
                <a:srgbClr val="FFFFFF"/>
              </a:solidFill>
            </a:endParaRPr>
          </a:p>
        </p:txBody>
      </p:sp>
    </p:spTree>
    <p:extLst>
      <p:ext uri="{BB962C8B-B14F-4D97-AF65-F5344CB8AC3E}">
        <p14:creationId xmlns:p14="http://schemas.microsoft.com/office/powerpoint/2010/main" val="1321496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 Dhruv Batra </a:t>
            </a:r>
            <a:endParaRPr lang="en-US"/>
          </a:p>
        </p:txBody>
      </p:sp>
      <p:sp>
        <p:nvSpPr>
          <p:cNvPr id="6" name="Slide Number Placeholder 5"/>
          <p:cNvSpPr>
            <a:spLocks noGrp="1"/>
          </p:cNvSpPr>
          <p:nvPr>
            <p:ph type="sldNum" sz="quarter" idx="12"/>
          </p:nvPr>
        </p:nvSpPr>
        <p:spPr/>
        <p:txBody>
          <a:bodyPr/>
          <a:lstStyle/>
          <a:p>
            <a:pPr>
              <a:defRPr/>
            </a:pPr>
            <a:fld id="{BCAD4A4B-0330-AF4E-991D-7D58C0870B97}"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(C) Dhruv Batra </a:t>
            </a:r>
            <a:endParaRPr lang="en-US"/>
          </a:p>
        </p:txBody>
      </p:sp>
      <p:sp>
        <p:nvSpPr>
          <p:cNvPr id="7" name="Slide Number Placeholder 6"/>
          <p:cNvSpPr>
            <a:spLocks noGrp="1"/>
          </p:cNvSpPr>
          <p:nvPr>
            <p:ph type="sldNum" sz="quarter" idx="12"/>
          </p:nvPr>
        </p:nvSpPr>
        <p:spPr/>
        <p:txBody>
          <a:bodyPr/>
          <a:lstStyle/>
          <a:p>
            <a:pPr>
              <a:defRPr/>
            </a:pPr>
            <a:fld id="{56489279-66D6-F54A-8DF6-8569F0E44DC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(C) Dhruv Batra </a:t>
            </a:r>
            <a:endParaRPr lang="en-US"/>
          </a:p>
        </p:txBody>
      </p:sp>
      <p:sp>
        <p:nvSpPr>
          <p:cNvPr id="9" name="Slide Number Placeholder 8"/>
          <p:cNvSpPr>
            <a:spLocks noGrp="1"/>
          </p:cNvSpPr>
          <p:nvPr>
            <p:ph type="sldNum" sz="quarter" idx="12"/>
          </p:nvPr>
        </p:nvSpPr>
        <p:spPr/>
        <p:txBody>
          <a:bodyPr/>
          <a:lstStyle/>
          <a:p>
            <a:pPr>
              <a:defRPr/>
            </a:pPr>
            <a:fld id="{902DD396-FCC9-5D4C-A19A-0D227FF6545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(C) Dhruv Batra </a:t>
            </a:r>
            <a:endParaRPr lang="en-US"/>
          </a:p>
        </p:txBody>
      </p:sp>
      <p:sp>
        <p:nvSpPr>
          <p:cNvPr id="5" name="Slide Number Placeholder 4"/>
          <p:cNvSpPr>
            <a:spLocks noGrp="1"/>
          </p:cNvSpPr>
          <p:nvPr>
            <p:ph type="sldNum" sz="quarter" idx="12"/>
          </p:nvPr>
        </p:nvSpPr>
        <p:spPr/>
        <p:txBody>
          <a:bodyPr/>
          <a:lstStyle/>
          <a:p>
            <a:pPr>
              <a:defRPr/>
            </a:pPr>
            <a:fld id="{BA8D718F-682B-7343-BB3C-8AD70332433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(C) Dhruv Batra </a:t>
            </a:r>
            <a:endParaRPr lang="en-US"/>
          </a:p>
        </p:txBody>
      </p:sp>
      <p:sp>
        <p:nvSpPr>
          <p:cNvPr id="4" name="Slide Number Placeholder 3"/>
          <p:cNvSpPr>
            <a:spLocks noGrp="1"/>
          </p:cNvSpPr>
          <p:nvPr>
            <p:ph type="sldNum" sz="quarter" idx="12"/>
          </p:nvPr>
        </p:nvSpPr>
        <p:spPr/>
        <p:txBody>
          <a:bodyPr/>
          <a:lstStyle/>
          <a:p>
            <a:pPr>
              <a:defRPr/>
            </a:pPr>
            <a:fld id="{A51550E6-1DFF-B84C-BFE3-E4371400DA8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(C) Dhruv Batra </a:t>
            </a:r>
            <a:endParaRPr lang="en-US"/>
          </a:p>
        </p:txBody>
      </p:sp>
      <p:sp>
        <p:nvSpPr>
          <p:cNvPr id="7" name="Slide Number Placeholder 6"/>
          <p:cNvSpPr>
            <a:spLocks noGrp="1"/>
          </p:cNvSpPr>
          <p:nvPr>
            <p:ph type="sldNum" sz="quarter" idx="12"/>
          </p:nvPr>
        </p:nvSpPr>
        <p:spPr/>
        <p:txBody>
          <a:bodyPr/>
          <a:lstStyle/>
          <a:p>
            <a:pPr>
              <a:defRPr/>
            </a:pPr>
            <a:fld id="{7C01E281-1F8F-6944-BFC1-D0DAE21D9B0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(C) Dhruv Batra </a:t>
            </a:r>
            <a:endParaRPr lang="en-US"/>
          </a:p>
        </p:txBody>
      </p:sp>
      <p:sp>
        <p:nvSpPr>
          <p:cNvPr id="7" name="Slide Number Placeholder 6"/>
          <p:cNvSpPr>
            <a:spLocks noGrp="1"/>
          </p:cNvSpPr>
          <p:nvPr>
            <p:ph type="sldNum" sz="quarter" idx="12"/>
          </p:nvPr>
        </p:nvSpPr>
        <p:spPr/>
        <p:txBody>
          <a:bodyPr/>
          <a:lstStyle/>
          <a:p>
            <a:pPr>
              <a:defRPr/>
            </a:pPr>
            <a:fld id="{D6CCFAE8-AF25-AC44-B97D-AB359B592C3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(C) Dhruv Batra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651A289-BEF2-FC49-AB93-B19BD27FB58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430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412" name="Rectangle 4"/>
          <p:cNvSpPr>
            <a:spLocks noGrp="1" noChangeArrowheads="1"/>
          </p:cNvSpPr>
          <p:nvPr>
            <p:ph type="dt" sz="half" idx="2"/>
          </p:nvPr>
        </p:nvSpPr>
        <p:spPr bwMode="auto">
          <a:xfrm>
            <a:off x="43434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400">
                <a:latin typeface="Arial" pitchFamily="-112" charset="0"/>
                <a:ea typeface="+mn-ea"/>
                <a:cs typeface="+mn-cs"/>
              </a:defRPr>
            </a:lvl1pPr>
          </a:lstStyle>
          <a:p>
            <a:pPr>
              <a:defRPr/>
            </a:pPr>
            <a:endParaRPr lang="en-US" dirty="0"/>
          </a:p>
        </p:txBody>
      </p:sp>
      <p:sp>
        <p:nvSpPr>
          <p:cNvPr id="17413" name="Rectangle 5"/>
          <p:cNvSpPr>
            <a:spLocks noGrp="1" noChangeArrowheads="1"/>
          </p:cNvSpPr>
          <p:nvPr>
            <p:ph type="ftr" sz="quarter" idx="3"/>
          </p:nvPr>
        </p:nvSpPr>
        <p:spPr bwMode="auto">
          <a:xfrm>
            <a:off x="1524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400">
                <a:solidFill>
                  <a:schemeClr val="bg1">
                    <a:lumMod val="50000"/>
                  </a:schemeClr>
                </a:solidFill>
                <a:latin typeface="Arial" pitchFamily="-112" charset="0"/>
                <a:ea typeface="+mn-ea"/>
                <a:cs typeface="+mn-cs"/>
              </a:defRPr>
            </a:lvl1pPr>
          </a:lstStyle>
          <a:p>
            <a:pPr>
              <a:defRPr/>
            </a:pPr>
            <a:r>
              <a:rPr lang="en-US" b="1" dirty="0" smtClean="0">
                <a:latin typeface="Arial Narrow" pitchFamily="-112" charset="0"/>
                <a:ea typeface="ＭＳ Ｐゴシック" pitchFamily="-112" charset="-128"/>
                <a:cs typeface="ＭＳ Ｐゴシック" pitchFamily="-112" charset="-128"/>
                <a:sym typeface="Symbol" pitchFamily="-112" charset="2"/>
              </a:rPr>
              <a:t>(C) Dhruv Batra </a:t>
            </a:r>
          </a:p>
        </p:txBody>
      </p:sp>
      <p:sp>
        <p:nvSpPr>
          <p:cNvPr id="17414" name="Rectangle 6"/>
          <p:cNvSpPr>
            <a:spLocks noGrp="1" noChangeArrowheads="1"/>
          </p:cNvSpPr>
          <p:nvPr>
            <p:ph type="sldNum" sz="quarter" idx="4"/>
          </p:nvPr>
        </p:nvSpPr>
        <p:spPr bwMode="auto">
          <a:xfrm>
            <a:off x="70866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400">
                <a:solidFill>
                  <a:schemeClr val="bg1">
                    <a:lumMod val="50000"/>
                  </a:schemeClr>
                </a:solidFill>
                <a:latin typeface="Arial" pitchFamily="-112" charset="0"/>
                <a:ea typeface="+mn-ea"/>
                <a:cs typeface="+mn-cs"/>
              </a:defRPr>
            </a:lvl1pPr>
          </a:lstStyle>
          <a:p>
            <a:pPr>
              <a:defRPr/>
            </a:pPr>
            <a:fld id="{2651A289-BEF2-FC49-AB93-B19BD27FB587}" type="slidenum">
              <a:rPr lang="en-US" smtClean="0"/>
              <a:pPr>
                <a:defRPr/>
              </a:pPr>
              <a:t>‹#›</a:t>
            </a:fld>
            <a:endParaRPr lang="en-US" dirty="0"/>
          </a:p>
        </p:txBody>
      </p:sp>
      <p:sp>
        <p:nvSpPr>
          <p:cNvPr id="7" name="Rectangle 5"/>
          <p:cNvSpPr>
            <a:spLocks noChangeArrowheads="1"/>
          </p:cNvSpPr>
          <p:nvPr userDrawn="1"/>
        </p:nvSpPr>
        <p:spPr bwMode="auto">
          <a:xfrm>
            <a:off x="0" y="0"/>
            <a:ext cx="9144000" cy="228600"/>
          </a:xfrm>
          <a:prstGeom prst="rect">
            <a:avLst/>
          </a:prstGeom>
          <a:solidFill>
            <a:srgbClr val="990000"/>
          </a:solidFill>
          <a:ln w="9525">
            <a:noFill/>
            <a:miter lim="800000"/>
            <a:headEnd/>
            <a:tailEnd/>
          </a:ln>
          <a:effectLst/>
        </p:spPr>
        <p:txBody>
          <a:bodyPr wrap="none" anchor="ctr">
            <a:prstTxWarp prst="textNoShape">
              <a:avLst/>
            </a:prstTxWarp>
          </a:bodyPr>
          <a:lstStyle/>
          <a:p>
            <a:pPr>
              <a:defRPr/>
            </a:pPr>
            <a:endParaRPr lang="en-US" sz="2400">
              <a:latin typeface="" pitchFamily="64" charset="0"/>
              <a:ea typeface="ＭＳ Ｐゴシック" pitchFamily="-112" charset="-128"/>
              <a:cs typeface="ＭＳ Ｐゴシック" pitchFamily="-112" charset="-128"/>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849" r:id="rId13"/>
  </p:sldLayoutIdLst>
  <p:timing>
    <p:tnLst>
      <p:par>
        <p:cTn id="1" dur="indefinite" restart="never" nodeType="tmRoot"/>
      </p:par>
    </p:tnLst>
  </p:timing>
  <p:hf hdr="0" dt="0"/>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3" Type="http://schemas.openxmlformats.org/officeDocument/2006/relationships/tags" Target="../tags/tag215.xml"/><Relationship Id="rId14" Type="http://schemas.openxmlformats.org/officeDocument/2006/relationships/tags" Target="../tags/tag216.xml"/><Relationship Id="rId15" Type="http://schemas.openxmlformats.org/officeDocument/2006/relationships/tags" Target="../tags/tag217.xml"/><Relationship Id="rId16" Type="http://schemas.openxmlformats.org/officeDocument/2006/relationships/tags" Target="../tags/tag218.xml"/><Relationship Id="rId17" Type="http://schemas.openxmlformats.org/officeDocument/2006/relationships/tags" Target="../tags/tag219.xml"/><Relationship Id="rId18" Type="http://schemas.openxmlformats.org/officeDocument/2006/relationships/tags" Target="../tags/tag220.xml"/><Relationship Id="rId19" Type="http://schemas.openxmlformats.org/officeDocument/2006/relationships/tags" Target="../tags/tag221.xml"/><Relationship Id="rId50" Type="http://schemas.openxmlformats.org/officeDocument/2006/relationships/tags" Target="../tags/tag252.xml"/><Relationship Id="rId51" Type="http://schemas.openxmlformats.org/officeDocument/2006/relationships/tags" Target="../tags/tag253.xml"/><Relationship Id="rId52" Type="http://schemas.openxmlformats.org/officeDocument/2006/relationships/tags" Target="../tags/tag254.xml"/><Relationship Id="rId53" Type="http://schemas.openxmlformats.org/officeDocument/2006/relationships/tags" Target="../tags/tag255.xml"/><Relationship Id="rId54" Type="http://schemas.openxmlformats.org/officeDocument/2006/relationships/tags" Target="../tags/tag256.xml"/><Relationship Id="rId55" Type="http://schemas.openxmlformats.org/officeDocument/2006/relationships/tags" Target="../tags/tag257.xml"/><Relationship Id="rId56" Type="http://schemas.openxmlformats.org/officeDocument/2006/relationships/tags" Target="../tags/tag258.xml"/><Relationship Id="rId57" Type="http://schemas.openxmlformats.org/officeDocument/2006/relationships/slideLayout" Target="../slideLayouts/slideLayout13.xml"/><Relationship Id="rId58" Type="http://schemas.openxmlformats.org/officeDocument/2006/relationships/image" Target="../media/image3.png"/><Relationship Id="rId40" Type="http://schemas.openxmlformats.org/officeDocument/2006/relationships/tags" Target="../tags/tag242.xml"/><Relationship Id="rId41" Type="http://schemas.openxmlformats.org/officeDocument/2006/relationships/tags" Target="../tags/tag243.xml"/><Relationship Id="rId42" Type="http://schemas.openxmlformats.org/officeDocument/2006/relationships/tags" Target="../tags/tag244.xml"/><Relationship Id="rId43" Type="http://schemas.openxmlformats.org/officeDocument/2006/relationships/tags" Target="../tags/tag245.xml"/><Relationship Id="rId44" Type="http://schemas.openxmlformats.org/officeDocument/2006/relationships/tags" Target="../tags/tag246.xml"/><Relationship Id="rId45" Type="http://schemas.openxmlformats.org/officeDocument/2006/relationships/tags" Target="../tags/tag247.xml"/><Relationship Id="rId46" Type="http://schemas.openxmlformats.org/officeDocument/2006/relationships/tags" Target="../tags/tag248.xml"/><Relationship Id="rId47" Type="http://schemas.openxmlformats.org/officeDocument/2006/relationships/tags" Target="../tags/tag249.xml"/><Relationship Id="rId48" Type="http://schemas.openxmlformats.org/officeDocument/2006/relationships/tags" Target="../tags/tag250.xml"/><Relationship Id="rId49" Type="http://schemas.openxmlformats.org/officeDocument/2006/relationships/tags" Target="../tags/tag251.xml"/><Relationship Id="rId1" Type="http://schemas.openxmlformats.org/officeDocument/2006/relationships/tags" Target="../tags/tag203.xml"/><Relationship Id="rId2" Type="http://schemas.openxmlformats.org/officeDocument/2006/relationships/tags" Target="../tags/tag204.xml"/><Relationship Id="rId3" Type="http://schemas.openxmlformats.org/officeDocument/2006/relationships/tags" Target="../tags/tag205.xml"/><Relationship Id="rId4" Type="http://schemas.openxmlformats.org/officeDocument/2006/relationships/tags" Target="../tags/tag206.xml"/><Relationship Id="rId5" Type="http://schemas.openxmlformats.org/officeDocument/2006/relationships/tags" Target="../tags/tag207.xml"/><Relationship Id="rId6" Type="http://schemas.openxmlformats.org/officeDocument/2006/relationships/tags" Target="../tags/tag208.xml"/><Relationship Id="rId7" Type="http://schemas.openxmlformats.org/officeDocument/2006/relationships/tags" Target="../tags/tag209.xml"/><Relationship Id="rId8" Type="http://schemas.openxmlformats.org/officeDocument/2006/relationships/tags" Target="../tags/tag210.xml"/><Relationship Id="rId9" Type="http://schemas.openxmlformats.org/officeDocument/2006/relationships/tags" Target="../tags/tag211.xml"/><Relationship Id="rId30" Type="http://schemas.openxmlformats.org/officeDocument/2006/relationships/tags" Target="../tags/tag232.xml"/><Relationship Id="rId31" Type="http://schemas.openxmlformats.org/officeDocument/2006/relationships/tags" Target="../tags/tag233.xml"/><Relationship Id="rId32" Type="http://schemas.openxmlformats.org/officeDocument/2006/relationships/tags" Target="../tags/tag234.xml"/><Relationship Id="rId33" Type="http://schemas.openxmlformats.org/officeDocument/2006/relationships/tags" Target="../tags/tag235.xml"/><Relationship Id="rId34" Type="http://schemas.openxmlformats.org/officeDocument/2006/relationships/tags" Target="../tags/tag236.xml"/><Relationship Id="rId35" Type="http://schemas.openxmlformats.org/officeDocument/2006/relationships/tags" Target="../tags/tag237.xml"/><Relationship Id="rId36" Type="http://schemas.openxmlformats.org/officeDocument/2006/relationships/tags" Target="../tags/tag238.xml"/><Relationship Id="rId37" Type="http://schemas.openxmlformats.org/officeDocument/2006/relationships/tags" Target="../tags/tag239.xml"/><Relationship Id="rId38" Type="http://schemas.openxmlformats.org/officeDocument/2006/relationships/tags" Target="../tags/tag240.xml"/><Relationship Id="rId39" Type="http://schemas.openxmlformats.org/officeDocument/2006/relationships/tags" Target="../tags/tag241.xml"/><Relationship Id="rId20" Type="http://schemas.openxmlformats.org/officeDocument/2006/relationships/tags" Target="../tags/tag222.xml"/><Relationship Id="rId21" Type="http://schemas.openxmlformats.org/officeDocument/2006/relationships/tags" Target="../tags/tag223.xml"/><Relationship Id="rId22" Type="http://schemas.openxmlformats.org/officeDocument/2006/relationships/tags" Target="../tags/tag224.xml"/><Relationship Id="rId23" Type="http://schemas.openxmlformats.org/officeDocument/2006/relationships/tags" Target="../tags/tag225.xml"/><Relationship Id="rId24" Type="http://schemas.openxmlformats.org/officeDocument/2006/relationships/tags" Target="../tags/tag226.xml"/><Relationship Id="rId25" Type="http://schemas.openxmlformats.org/officeDocument/2006/relationships/tags" Target="../tags/tag227.xml"/><Relationship Id="rId26" Type="http://schemas.openxmlformats.org/officeDocument/2006/relationships/tags" Target="../tags/tag228.xml"/><Relationship Id="rId27" Type="http://schemas.openxmlformats.org/officeDocument/2006/relationships/tags" Target="../tags/tag229.xml"/><Relationship Id="rId28" Type="http://schemas.openxmlformats.org/officeDocument/2006/relationships/tags" Target="../tags/tag230.xml"/><Relationship Id="rId29" Type="http://schemas.openxmlformats.org/officeDocument/2006/relationships/tags" Target="../tags/tag231.xml"/><Relationship Id="rId10" Type="http://schemas.openxmlformats.org/officeDocument/2006/relationships/tags" Target="../tags/tag212.xml"/><Relationship Id="rId11" Type="http://schemas.openxmlformats.org/officeDocument/2006/relationships/tags" Target="../tags/tag213.xml"/><Relationship Id="rId12" Type="http://schemas.openxmlformats.org/officeDocument/2006/relationships/tags" Target="../tags/tag214.xml"/></Relationships>
</file>

<file path=ppt/slides/_rels/slide11.xml.rels><?xml version="1.0" encoding="UTF-8" standalone="yes"?>
<Relationships xmlns="http://schemas.openxmlformats.org/package/2006/relationships"><Relationship Id="rId13" Type="http://schemas.openxmlformats.org/officeDocument/2006/relationships/tags" Target="../tags/tag271.xml"/><Relationship Id="rId14" Type="http://schemas.openxmlformats.org/officeDocument/2006/relationships/tags" Target="../tags/tag272.xml"/><Relationship Id="rId15" Type="http://schemas.openxmlformats.org/officeDocument/2006/relationships/tags" Target="../tags/tag273.xml"/><Relationship Id="rId16" Type="http://schemas.openxmlformats.org/officeDocument/2006/relationships/tags" Target="../tags/tag274.xml"/><Relationship Id="rId17" Type="http://schemas.openxmlformats.org/officeDocument/2006/relationships/tags" Target="../tags/tag275.xml"/><Relationship Id="rId18" Type="http://schemas.openxmlformats.org/officeDocument/2006/relationships/tags" Target="../tags/tag276.xml"/><Relationship Id="rId19" Type="http://schemas.openxmlformats.org/officeDocument/2006/relationships/tags" Target="../tags/tag277.xml"/><Relationship Id="rId63" Type="http://schemas.openxmlformats.org/officeDocument/2006/relationships/tags" Target="../tags/tag321.xml"/><Relationship Id="rId64" Type="http://schemas.openxmlformats.org/officeDocument/2006/relationships/tags" Target="../tags/tag322.xml"/><Relationship Id="rId65" Type="http://schemas.openxmlformats.org/officeDocument/2006/relationships/tags" Target="../tags/tag323.xml"/><Relationship Id="rId66" Type="http://schemas.openxmlformats.org/officeDocument/2006/relationships/tags" Target="../tags/tag324.xml"/><Relationship Id="rId67" Type="http://schemas.openxmlformats.org/officeDocument/2006/relationships/tags" Target="../tags/tag325.xml"/><Relationship Id="rId68" Type="http://schemas.openxmlformats.org/officeDocument/2006/relationships/tags" Target="../tags/tag326.xml"/><Relationship Id="rId69" Type="http://schemas.openxmlformats.org/officeDocument/2006/relationships/tags" Target="../tags/tag327.xml"/><Relationship Id="rId50" Type="http://schemas.openxmlformats.org/officeDocument/2006/relationships/tags" Target="../tags/tag308.xml"/><Relationship Id="rId51" Type="http://schemas.openxmlformats.org/officeDocument/2006/relationships/tags" Target="../tags/tag309.xml"/><Relationship Id="rId52" Type="http://schemas.openxmlformats.org/officeDocument/2006/relationships/tags" Target="../tags/tag310.xml"/><Relationship Id="rId53" Type="http://schemas.openxmlformats.org/officeDocument/2006/relationships/tags" Target="../tags/tag311.xml"/><Relationship Id="rId54" Type="http://schemas.openxmlformats.org/officeDocument/2006/relationships/tags" Target="../tags/tag312.xml"/><Relationship Id="rId55" Type="http://schemas.openxmlformats.org/officeDocument/2006/relationships/tags" Target="../tags/tag313.xml"/><Relationship Id="rId56" Type="http://schemas.openxmlformats.org/officeDocument/2006/relationships/tags" Target="../tags/tag314.xml"/><Relationship Id="rId57" Type="http://schemas.openxmlformats.org/officeDocument/2006/relationships/tags" Target="../tags/tag315.xml"/><Relationship Id="rId58" Type="http://schemas.openxmlformats.org/officeDocument/2006/relationships/tags" Target="../tags/tag316.xml"/><Relationship Id="rId59" Type="http://schemas.openxmlformats.org/officeDocument/2006/relationships/tags" Target="../tags/tag317.xml"/><Relationship Id="rId40" Type="http://schemas.openxmlformats.org/officeDocument/2006/relationships/tags" Target="../tags/tag298.xml"/><Relationship Id="rId41" Type="http://schemas.openxmlformats.org/officeDocument/2006/relationships/tags" Target="../tags/tag299.xml"/><Relationship Id="rId42" Type="http://schemas.openxmlformats.org/officeDocument/2006/relationships/tags" Target="../tags/tag300.xml"/><Relationship Id="rId43" Type="http://schemas.openxmlformats.org/officeDocument/2006/relationships/tags" Target="../tags/tag301.xml"/><Relationship Id="rId44" Type="http://schemas.openxmlformats.org/officeDocument/2006/relationships/tags" Target="../tags/tag302.xml"/><Relationship Id="rId45" Type="http://schemas.openxmlformats.org/officeDocument/2006/relationships/tags" Target="../tags/tag303.xml"/><Relationship Id="rId46" Type="http://schemas.openxmlformats.org/officeDocument/2006/relationships/tags" Target="../tags/tag304.xml"/><Relationship Id="rId47" Type="http://schemas.openxmlformats.org/officeDocument/2006/relationships/tags" Target="../tags/tag305.xml"/><Relationship Id="rId48" Type="http://schemas.openxmlformats.org/officeDocument/2006/relationships/tags" Target="../tags/tag306.xml"/><Relationship Id="rId49" Type="http://schemas.openxmlformats.org/officeDocument/2006/relationships/tags" Target="../tags/tag307.xml"/><Relationship Id="rId1" Type="http://schemas.openxmlformats.org/officeDocument/2006/relationships/tags" Target="../tags/tag259.xml"/><Relationship Id="rId2" Type="http://schemas.openxmlformats.org/officeDocument/2006/relationships/tags" Target="../tags/tag260.xml"/><Relationship Id="rId3" Type="http://schemas.openxmlformats.org/officeDocument/2006/relationships/tags" Target="../tags/tag261.xml"/><Relationship Id="rId4" Type="http://schemas.openxmlformats.org/officeDocument/2006/relationships/tags" Target="../tags/tag262.xml"/><Relationship Id="rId5" Type="http://schemas.openxmlformats.org/officeDocument/2006/relationships/tags" Target="../tags/tag263.xml"/><Relationship Id="rId6" Type="http://schemas.openxmlformats.org/officeDocument/2006/relationships/tags" Target="../tags/tag264.xml"/><Relationship Id="rId7" Type="http://schemas.openxmlformats.org/officeDocument/2006/relationships/tags" Target="../tags/tag265.xml"/><Relationship Id="rId8" Type="http://schemas.openxmlformats.org/officeDocument/2006/relationships/tags" Target="../tags/tag266.xml"/><Relationship Id="rId9" Type="http://schemas.openxmlformats.org/officeDocument/2006/relationships/tags" Target="../tags/tag267.xml"/><Relationship Id="rId30" Type="http://schemas.openxmlformats.org/officeDocument/2006/relationships/tags" Target="../tags/tag288.xml"/><Relationship Id="rId31" Type="http://schemas.openxmlformats.org/officeDocument/2006/relationships/tags" Target="../tags/tag289.xml"/><Relationship Id="rId32" Type="http://schemas.openxmlformats.org/officeDocument/2006/relationships/tags" Target="../tags/tag290.xml"/><Relationship Id="rId33" Type="http://schemas.openxmlformats.org/officeDocument/2006/relationships/tags" Target="../tags/tag291.xml"/><Relationship Id="rId34" Type="http://schemas.openxmlformats.org/officeDocument/2006/relationships/tags" Target="../tags/tag292.xml"/><Relationship Id="rId35" Type="http://schemas.openxmlformats.org/officeDocument/2006/relationships/tags" Target="../tags/tag293.xml"/><Relationship Id="rId36" Type="http://schemas.openxmlformats.org/officeDocument/2006/relationships/tags" Target="../tags/tag294.xml"/><Relationship Id="rId37" Type="http://schemas.openxmlformats.org/officeDocument/2006/relationships/tags" Target="../tags/tag295.xml"/><Relationship Id="rId38" Type="http://schemas.openxmlformats.org/officeDocument/2006/relationships/tags" Target="../tags/tag296.xml"/><Relationship Id="rId39" Type="http://schemas.openxmlformats.org/officeDocument/2006/relationships/tags" Target="../tags/tag297.xml"/><Relationship Id="rId80" Type="http://schemas.openxmlformats.org/officeDocument/2006/relationships/slideLayout" Target="../slideLayouts/slideLayout13.xml"/><Relationship Id="rId81" Type="http://schemas.openxmlformats.org/officeDocument/2006/relationships/image" Target="../media/image4.emf"/><Relationship Id="rId70" Type="http://schemas.openxmlformats.org/officeDocument/2006/relationships/tags" Target="../tags/tag328.xml"/><Relationship Id="rId71" Type="http://schemas.openxmlformats.org/officeDocument/2006/relationships/tags" Target="../tags/tag329.xml"/><Relationship Id="rId72" Type="http://schemas.openxmlformats.org/officeDocument/2006/relationships/tags" Target="../tags/tag330.xml"/><Relationship Id="rId20" Type="http://schemas.openxmlformats.org/officeDocument/2006/relationships/tags" Target="../tags/tag278.xml"/><Relationship Id="rId21" Type="http://schemas.openxmlformats.org/officeDocument/2006/relationships/tags" Target="../tags/tag279.xml"/><Relationship Id="rId22" Type="http://schemas.openxmlformats.org/officeDocument/2006/relationships/tags" Target="../tags/tag280.xml"/><Relationship Id="rId23" Type="http://schemas.openxmlformats.org/officeDocument/2006/relationships/tags" Target="../tags/tag281.xml"/><Relationship Id="rId24" Type="http://schemas.openxmlformats.org/officeDocument/2006/relationships/tags" Target="../tags/tag282.xml"/><Relationship Id="rId25" Type="http://schemas.openxmlformats.org/officeDocument/2006/relationships/tags" Target="../tags/tag283.xml"/><Relationship Id="rId26" Type="http://schemas.openxmlformats.org/officeDocument/2006/relationships/tags" Target="../tags/tag284.xml"/><Relationship Id="rId27" Type="http://schemas.openxmlformats.org/officeDocument/2006/relationships/tags" Target="../tags/tag285.xml"/><Relationship Id="rId28" Type="http://schemas.openxmlformats.org/officeDocument/2006/relationships/tags" Target="../tags/tag286.xml"/><Relationship Id="rId29" Type="http://schemas.openxmlformats.org/officeDocument/2006/relationships/tags" Target="../tags/tag287.xml"/><Relationship Id="rId73" Type="http://schemas.openxmlformats.org/officeDocument/2006/relationships/tags" Target="../tags/tag331.xml"/><Relationship Id="rId74" Type="http://schemas.openxmlformats.org/officeDocument/2006/relationships/tags" Target="../tags/tag332.xml"/><Relationship Id="rId75" Type="http://schemas.openxmlformats.org/officeDocument/2006/relationships/tags" Target="../tags/tag333.xml"/><Relationship Id="rId76" Type="http://schemas.openxmlformats.org/officeDocument/2006/relationships/tags" Target="../tags/tag334.xml"/><Relationship Id="rId77" Type="http://schemas.openxmlformats.org/officeDocument/2006/relationships/tags" Target="../tags/tag335.xml"/><Relationship Id="rId78" Type="http://schemas.openxmlformats.org/officeDocument/2006/relationships/tags" Target="../tags/tag336.xml"/><Relationship Id="rId79" Type="http://schemas.openxmlformats.org/officeDocument/2006/relationships/tags" Target="../tags/tag337.xml"/><Relationship Id="rId60" Type="http://schemas.openxmlformats.org/officeDocument/2006/relationships/tags" Target="../tags/tag318.xml"/><Relationship Id="rId61" Type="http://schemas.openxmlformats.org/officeDocument/2006/relationships/tags" Target="../tags/tag319.xml"/><Relationship Id="rId62" Type="http://schemas.openxmlformats.org/officeDocument/2006/relationships/tags" Target="../tags/tag320.xml"/><Relationship Id="rId10" Type="http://schemas.openxmlformats.org/officeDocument/2006/relationships/tags" Target="../tags/tag268.xml"/><Relationship Id="rId11" Type="http://schemas.openxmlformats.org/officeDocument/2006/relationships/tags" Target="../tags/tag269.xml"/><Relationship Id="rId12" Type="http://schemas.openxmlformats.org/officeDocument/2006/relationships/tags" Target="../tags/tag270.xml"/></Relationships>
</file>

<file path=ppt/slides/_rels/slide12.xml.rels><?xml version="1.0" encoding="UTF-8" standalone="yes"?>
<Relationships xmlns="http://schemas.openxmlformats.org/package/2006/relationships"><Relationship Id="rId46" Type="http://schemas.openxmlformats.org/officeDocument/2006/relationships/tags" Target="../tags/tag383.xml"/><Relationship Id="rId47" Type="http://schemas.openxmlformats.org/officeDocument/2006/relationships/tags" Target="../tags/tag384.xml"/><Relationship Id="rId48" Type="http://schemas.openxmlformats.org/officeDocument/2006/relationships/tags" Target="../tags/tag385.xml"/><Relationship Id="rId49" Type="http://schemas.openxmlformats.org/officeDocument/2006/relationships/tags" Target="../tags/tag386.xml"/><Relationship Id="rId20" Type="http://schemas.openxmlformats.org/officeDocument/2006/relationships/tags" Target="../tags/tag357.xml"/><Relationship Id="rId21" Type="http://schemas.openxmlformats.org/officeDocument/2006/relationships/tags" Target="../tags/tag358.xml"/><Relationship Id="rId22" Type="http://schemas.openxmlformats.org/officeDocument/2006/relationships/tags" Target="../tags/tag359.xml"/><Relationship Id="rId23" Type="http://schemas.openxmlformats.org/officeDocument/2006/relationships/tags" Target="../tags/tag360.xml"/><Relationship Id="rId24" Type="http://schemas.openxmlformats.org/officeDocument/2006/relationships/tags" Target="../tags/tag361.xml"/><Relationship Id="rId25" Type="http://schemas.openxmlformats.org/officeDocument/2006/relationships/tags" Target="../tags/tag362.xml"/><Relationship Id="rId26" Type="http://schemas.openxmlformats.org/officeDocument/2006/relationships/tags" Target="../tags/tag363.xml"/><Relationship Id="rId27" Type="http://schemas.openxmlformats.org/officeDocument/2006/relationships/tags" Target="../tags/tag364.xml"/><Relationship Id="rId28" Type="http://schemas.openxmlformats.org/officeDocument/2006/relationships/tags" Target="../tags/tag365.xml"/><Relationship Id="rId29" Type="http://schemas.openxmlformats.org/officeDocument/2006/relationships/tags" Target="../tags/tag366.xml"/><Relationship Id="rId50" Type="http://schemas.openxmlformats.org/officeDocument/2006/relationships/slideLayout" Target="../slideLayouts/slideLayout13.xml"/><Relationship Id="rId51" Type="http://schemas.openxmlformats.org/officeDocument/2006/relationships/image" Target="../media/image4.emf"/><Relationship Id="rId1" Type="http://schemas.openxmlformats.org/officeDocument/2006/relationships/tags" Target="../tags/tag338.xml"/><Relationship Id="rId2" Type="http://schemas.openxmlformats.org/officeDocument/2006/relationships/tags" Target="../tags/tag339.xml"/><Relationship Id="rId3" Type="http://schemas.openxmlformats.org/officeDocument/2006/relationships/tags" Target="../tags/tag340.xml"/><Relationship Id="rId4" Type="http://schemas.openxmlformats.org/officeDocument/2006/relationships/tags" Target="../tags/tag341.xml"/><Relationship Id="rId5" Type="http://schemas.openxmlformats.org/officeDocument/2006/relationships/tags" Target="../tags/tag342.xml"/><Relationship Id="rId30" Type="http://schemas.openxmlformats.org/officeDocument/2006/relationships/tags" Target="../tags/tag367.xml"/><Relationship Id="rId31" Type="http://schemas.openxmlformats.org/officeDocument/2006/relationships/tags" Target="../tags/tag368.xml"/><Relationship Id="rId32" Type="http://schemas.openxmlformats.org/officeDocument/2006/relationships/tags" Target="../tags/tag369.xml"/><Relationship Id="rId9" Type="http://schemas.openxmlformats.org/officeDocument/2006/relationships/tags" Target="../tags/tag346.xml"/><Relationship Id="rId6" Type="http://schemas.openxmlformats.org/officeDocument/2006/relationships/tags" Target="../tags/tag343.xml"/><Relationship Id="rId7" Type="http://schemas.openxmlformats.org/officeDocument/2006/relationships/tags" Target="../tags/tag344.xml"/><Relationship Id="rId8" Type="http://schemas.openxmlformats.org/officeDocument/2006/relationships/tags" Target="../tags/tag345.xml"/><Relationship Id="rId33" Type="http://schemas.openxmlformats.org/officeDocument/2006/relationships/tags" Target="../tags/tag370.xml"/><Relationship Id="rId34" Type="http://schemas.openxmlformats.org/officeDocument/2006/relationships/tags" Target="../tags/tag371.xml"/><Relationship Id="rId35" Type="http://schemas.openxmlformats.org/officeDocument/2006/relationships/tags" Target="../tags/tag372.xml"/><Relationship Id="rId36" Type="http://schemas.openxmlformats.org/officeDocument/2006/relationships/tags" Target="../tags/tag373.xml"/><Relationship Id="rId10" Type="http://schemas.openxmlformats.org/officeDocument/2006/relationships/tags" Target="../tags/tag347.xml"/><Relationship Id="rId11" Type="http://schemas.openxmlformats.org/officeDocument/2006/relationships/tags" Target="../tags/tag348.xml"/><Relationship Id="rId12" Type="http://schemas.openxmlformats.org/officeDocument/2006/relationships/tags" Target="../tags/tag349.xml"/><Relationship Id="rId13" Type="http://schemas.openxmlformats.org/officeDocument/2006/relationships/tags" Target="../tags/tag350.xml"/><Relationship Id="rId14" Type="http://schemas.openxmlformats.org/officeDocument/2006/relationships/tags" Target="../tags/tag351.xml"/><Relationship Id="rId15" Type="http://schemas.openxmlformats.org/officeDocument/2006/relationships/tags" Target="../tags/tag352.xml"/><Relationship Id="rId16" Type="http://schemas.openxmlformats.org/officeDocument/2006/relationships/tags" Target="../tags/tag353.xml"/><Relationship Id="rId17" Type="http://schemas.openxmlformats.org/officeDocument/2006/relationships/tags" Target="../tags/tag354.xml"/><Relationship Id="rId18" Type="http://schemas.openxmlformats.org/officeDocument/2006/relationships/tags" Target="../tags/tag355.xml"/><Relationship Id="rId19" Type="http://schemas.openxmlformats.org/officeDocument/2006/relationships/tags" Target="../tags/tag356.xml"/><Relationship Id="rId37" Type="http://schemas.openxmlformats.org/officeDocument/2006/relationships/tags" Target="../tags/tag374.xml"/><Relationship Id="rId38" Type="http://schemas.openxmlformats.org/officeDocument/2006/relationships/tags" Target="../tags/tag375.xml"/><Relationship Id="rId39" Type="http://schemas.openxmlformats.org/officeDocument/2006/relationships/tags" Target="../tags/tag376.xml"/><Relationship Id="rId40" Type="http://schemas.openxmlformats.org/officeDocument/2006/relationships/tags" Target="../tags/tag377.xml"/><Relationship Id="rId41" Type="http://schemas.openxmlformats.org/officeDocument/2006/relationships/tags" Target="../tags/tag378.xml"/><Relationship Id="rId42" Type="http://schemas.openxmlformats.org/officeDocument/2006/relationships/tags" Target="../tags/tag379.xml"/><Relationship Id="rId43" Type="http://schemas.openxmlformats.org/officeDocument/2006/relationships/tags" Target="../tags/tag380.xml"/><Relationship Id="rId44" Type="http://schemas.openxmlformats.org/officeDocument/2006/relationships/tags" Target="../tags/tag381.xml"/><Relationship Id="rId45" Type="http://schemas.openxmlformats.org/officeDocument/2006/relationships/tags" Target="../tags/tag382.xml"/></Relationships>
</file>

<file path=ppt/slides/_rels/slide13.xml.rels><?xml version="1.0" encoding="UTF-8" standalone="yes"?>
<Relationships xmlns="http://schemas.openxmlformats.org/package/2006/relationships"><Relationship Id="rId9" Type="http://schemas.openxmlformats.org/officeDocument/2006/relationships/tags" Target="../tags/tag395.xml"/><Relationship Id="rId20" Type="http://schemas.openxmlformats.org/officeDocument/2006/relationships/tags" Target="../tags/tag406.xml"/><Relationship Id="rId21" Type="http://schemas.openxmlformats.org/officeDocument/2006/relationships/slideLayout" Target="../slideLayouts/slideLayout13.xml"/><Relationship Id="rId22" Type="http://schemas.openxmlformats.org/officeDocument/2006/relationships/image" Target="../media/image4.emf"/><Relationship Id="rId10" Type="http://schemas.openxmlformats.org/officeDocument/2006/relationships/tags" Target="../tags/tag396.xml"/><Relationship Id="rId11" Type="http://schemas.openxmlformats.org/officeDocument/2006/relationships/tags" Target="../tags/tag397.xml"/><Relationship Id="rId12" Type="http://schemas.openxmlformats.org/officeDocument/2006/relationships/tags" Target="../tags/tag398.xml"/><Relationship Id="rId13" Type="http://schemas.openxmlformats.org/officeDocument/2006/relationships/tags" Target="../tags/tag399.xml"/><Relationship Id="rId14" Type="http://schemas.openxmlformats.org/officeDocument/2006/relationships/tags" Target="../tags/tag400.xml"/><Relationship Id="rId15" Type="http://schemas.openxmlformats.org/officeDocument/2006/relationships/tags" Target="../tags/tag401.xml"/><Relationship Id="rId16" Type="http://schemas.openxmlformats.org/officeDocument/2006/relationships/tags" Target="../tags/tag402.xml"/><Relationship Id="rId17" Type="http://schemas.openxmlformats.org/officeDocument/2006/relationships/tags" Target="../tags/tag403.xml"/><Relationship Id="rId18" Type="http://schemas.openxmlformats.org/officeDocument/2006/relationships/tags" Target="../tags/tag404.xml"/><Relationship Id="rId19" Type="http://schemas.openxmlformats.org/officeDocument/2006/relationships/tags" Target="../tags/tag405.xml"/><Relationship Id="rId1" Type="http://schemas.openxmlformats.org/officeDocument/2006/relationships/tags" Target="../tags/tag387.xml"/><Relationship Id="rId2" Type="http://schemas.openxmlformats.org/officeDocument/2006/relationships/tags" Target="../tags/tag388.xml"/><Relationship Id="rId3" Type="http://schemas.openxmlformats.org/officeDocument/2006/relationships/tags" Target="../tags/tag389.xml"/><Relationship Id="rId4" Type="http://schemas.openxmlformats.org/officeDocument/2006/relationships/tags" Target="../tags/tag390.xml"/><Relationship Id="rId5" Type="http://schemas.openxmlformats.org/officeDocument/2006/relationships/tags" Target="../tags/tag391.xml"/><Relationship Id="rId6" Type="http://schemas.openxmlformats.org/officeDocument/2006/relationships/tags" Target="../tags/tag392.xml"/><Relationship Id="rId7" Type="http://schemas.openxmlformats.org/officeDocument/2006/relationships/tags" Target="../tags/tag393.xml"/><Relationship Id="rId8" Type="http://schemas.openxmlformats.org/officeDocument/2006/relationships/tags" Target="../tags/tag394.xml"/></Relationships>
</file>

<file path=ppt/slides/_rels/slide14.xml.rels><?xml version="1.0" encoding="UTF-8" standalone="yes"?>
<Relationships xmlns="http://schemas.openxmlformats.org/package/2006/relationships"><Relationship Id="rId11" Type="http://schemas.openxmlformats.org/officeDocument/2006/relationships/image" Target="../media/image6.emf"/><Relationship Id="rId12" Type="http://schemas.openxmlformats.org/officeDocument/2006/relationships/image" Target="../media/image7.png"/><Relationship Id="rId13" Type="http://schemas.openxmlformats.org/officeDocument/2006/relationships/image" Target="../media/image8.emf"/><Relationship Id="rId1" Type="http://schemas.openxmlformats.org/officeDocument/2006/relationships/tags" Target="../tags/tag407.xml"/><Relationship Id="rId2" Type="http://schemas.openxmlformats.org/officeDocument/2006/relationships/tags" Target="../tags/tag408.xml"/><Relationship Id="rId3" Type="http://schemas.openxmlformats.org/officeDocument/2006/relationships/tags" Target="../tags/tag409.xml"/><Relationship Id="rId4" Type="http://schemas.openxmlformats.org/officeDocument/2006/relationships/tags" Target="../tags/tag410.xml"/><Relationship Id="rId5" Type="http://schemas.openxmlformats.org/officeDocument/2006/relationships/tags" Target="../tags/tag411.xml"/><Relationship Id="rId6" Type="http://schemas.openxmlformats.org/officeDocument/2006/relationships/tags" Target="../tags/tag412.xml"/><Relationship Id="rId7" Type="http://schemas.openxmlformats.org/officeDocument/2006/relationships/tags" Target="../tags/tag413.xml"/><Relationship Id="rId8" Type="http://schemas.openxmlformats.org/officeDocument/2006/relationships/tags" Target="../tags/tag414.xml"/><Relationship Id="rId9" Type="http://schemas.openxmlformats.org/officeDocument/2006/relationships/slideLayout" Target="../slideLayouts/slideLayout13.xml"/><Relationship Id="rId10"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tags" Target="../tags/tag415.xml"/><Relationship Id="rId2" Type="http://schemas.openxmlformats.org/officeDocument/2006/relationships/tags" Target="../tags/tag416.xml"/><Relationship Id="rId3"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0" Type="http://schemas.openxmlformats.org/officeDocument/2006/relationships/tags" Target="../tags/tag426.xml"/><Relationship Id="rId11" Type="http://schemas.openxmlformats.org/officeDocument/2006/relationships/tags" Target="../tags/tag427.xml"/><Relationship Id="rId12" Type="http://schemas.openxmlformats.org/officeDocument/2006/relationships/tags" Target="../tags/tag428.xml"/><Relationship Id="rId13" Type="http://schemas.openxmlformats.org/officeDocument/2006/relationships/tags" Target="../tags/tag429.xml"/><Relationship Id="rId14" Type="http://schemas.openxmlformats.org/officeDocument/2006/relationships/tags" Target="../tags/tag430.xml"/><Relationship Id="rId15" Type="http://schemas.openxmlformats.org/officeDocument/2006/relationships/tags" Target="../tags/tag431.xml"/><Relationship Id="rId16" Type="http://schemas.openxmlformats.org/officeDocument/2006/relationships/tags" Target="../tags/tag432.xml"/><Relationship Id="rId17" Type="http://schemas.openxmlformats.org/officeDocument/2006/relationships/tags" Target="../tags/tag433.xml"/><Relationship Id="rId18" Type="http://schemas.openxmlformats.org/officeDocument/2006/relationships/tags" Target="../tags/tag434.xml"/><Relationship Id="rId19" Type="http://schemas.openxmlformats.org/officeDocument/2006/relationships/tags" Target="../tags/tag435.xml"/><Relationship Id="rId60" Type="http://schemas.openxmlformats.org/officeDocument/2006/relationships/tags" Target="../tags/tag476.xml"/><Relationship Id="rId61" Type="http://schemas.openxmlformats.org/officeDocument/2006/relationships/tags" Target="../tags/tag477.xml"/><Relationship Id="rId62" Type="http://schemas.openxmlformats.org/officeDocument/2006/relationships/tags" Target="../tags/tag478.xml"/><Relationship Id="rId63" Type="http://schemas.openxmlformats.org/officeDocument/2006/relationships/tags" Target="../tags/tag479.xml"/><Relationship Id="rId64" Type="http://schemas.openxmlformats.org/officeDocument/2006/relationships/tags" Target="../tags/tag480.xml"/><Relationship Id="rId65" Type="http://schemas.openxmlformats.org/officeDocument/2006/relationships/tags" Target="../tags/tag481.xml"/><Relationship Id="rId66" Type="http://schemas.openxmlformats.org/officeDocument/2006/relationships/tags" Target="../tags/tag482.xml"/><Relationship Id="rId67" Type="http://schemas.openxmlformats.org/officeDocument/2006/relationships/tags" Target="../tags/tag483.xml"/><Relationship Id="rId68" Type="http://schemas.openxmlformats.org/officeDocument/2006/relationships/tags" Target="../tags/tag484.xml"/><Relationship Id="rId69" Type="http://schemas.openxmlformats.org/officeDocument/2006/relationships/tags" Target="../tags/tag485.xml"/><Relationship Id="rId120" Type="http://schemas.openxmlformats.org/officeDocument/2006/relationships/tags" Target="../tags/tag536.xml"/><Relationship Id="rId121" Type="http://schemas.openxmlformats.org/officeDocument/2006/relationships/tags" Target="../tags/tag537.xml"/><Relationship Id="rId122" Type="http://schemas.openxmlformats.org/officeDocument/2006/relationships/tags" Target="../tags/tag538.xml"/><Relationship Id="rId123" Type="http://schemas.openxmlformats.org/officeDocument/2006/relationships/tags" Target="../tags/tag539.xml"/><Relationship Id="rId124" Type="http://schemas.openxmlformats.org/officeDocument/2006/relationships/tags" Target="../tags/tag540.xml"/><Relationship Id="rId125" Type="http://schemas.openxmlformats.org/officeDocument/2006/relationships/tags" Target="../tags/tag541.xml"/><Relationship Id="rId126" Type="http://schemas.openxmlformats.org/officeDocument/2006/relationships/tags" Target="../tags/tag542.xml"/><Relationship Id="rId127" Type="http://schemas.openxmlformats.org/officeDocument/2006/relationships/tags" Target="../tags/tag543.xml"/><Relationship Id="rId128" Type="http://schemas.openxmlformats.org/officeDocument/2006/relationships/tags" Target="../tags/tag544.xml"/><Relationship Id="rId129" Type="http://schemas.openxmlformats.org/officeDocument/2006/relationships/tags" Target="../tags/tag545.xml"/><Relationship Id="rId40" Type="http://schemas.openxmlformats.org/officeDocument/2006/relationships/tags" Target="../tags/tag456.xml"/><Relationship Id="rId41" Type="http://schemas.openxmlformats.org/officeDocument/2006/relationships/tags" Target="../tags/tag457.xml"/><Relationship Id="rId42" Type="http://schemas.openxmlformats.org/officeDocument/2006/relationships/tags" Target="../tags/tag458.xml"/><Relationship Id="rId90" Type="http://schemas.openxmlformats.org/officeDocument/2006/relationships/tags" Target="../tags/tag506.xml"/><Relationship Id="rId91" Type="http://schemas.openxmlformats.org/officeDocument/2006/relationships/tags" Target="../tags/tag507.xml"/><Relationship Id="rId92" Type="http://schemas.openxmlformats.org/officeDocument/2006/relationships/tags" Target="../tags/tag508.xml"/><Relationship Id="rId93" Type="http://schemas.openxmlformats.org/officeDocument/2006/relationships/tags" Target="../tags/tag509.xml"/><Relationship Id="rId94" Type="http://schemas.openxmlformats.org/officeDocument/2006/relationships/tags" Target="../tags/tag510.xml"/><Relationship Id="rId95" Type="http://schemas.openxmlformats.org/officeDocument/2006/relationships/tags" Target="../tags/tag511.xml"/><Relationship Id="rId96" Type="http://schemas.openxmlformats.org/officeDocument/2006/relationships/tags" Target="../tags/tag512.xml"/><Relationship Id="rId101" Type="http://schemas.openxmlformats.org/officeDocument/2006/relationships/tags" Target="../tags/tag517.xml"/><Relationship Id="rId102" Type="http://schemas.openxmlformats.org/officeDocument/2006/relationships/tags" Target="../tags/tag518.xml"/><Relationship Id="rId103" Type="http://schemas.openxmlformats.org/officeDocument/2006/relationships/tags" Target="../tags/tag519.xml"/><Relationship Id="rId104" Type="http://schemas.openxmlformats.org/officeDocument/2006/relationships/tags" Target="../tags/tag520.xml"/><Relationship Id="rId105" Type="http://schemas.openxmlformats.org/officeDocument/2006/relationships/tags" Target="../tags/tag521.xml"/><Relationship Id="rId106" Type="http://schemas.openxmlformats.org/officeDocument/2006/relationships/tags" Target="../tags/tag522.xml"/><Relationship Id="rId107" Type="http://schemas.openxmlformats.org/officeDocument/2006/relationships/tags" Target="../tags/tag523.xml"/><Relationship Id="rId108" Type="http://schemas.openxmlformats.org/officeDocument/2006/relationships/tags" Target="../tags/tag524.xml"/><Relationship Id="rId109" Type="http://schemas.openxmlformats.org/officeDocument/2006/relationships/tags" Target="../tags/tag525.xml"/><Relationship Id="rId97" Type="http://schemas.openxmlformats.org/officeDocument/2006/relationships/tags" Target="../tags/tag513.xml"/><Relationship Id="rId98" Type="http://schemas.openxmlformats.org/officeDocument/2006/relationships/tags" Target="../tags/tag514.xml"/><Relationship Id="rId99" Type="http://schemas.openxmlformats.org/officeDocument/2006/relationships/tags" Target="../tags/tag515.xml"/><Relationship Id="rId43" Type="http://schemas.openxmlformats.org/officeDocument/2006/relationships/tags" Target="../tags/tag459.xml"/><Relationship Id="rId44" Type="http://schemas.openxmlformats.org/officeDocument/2006/relationships/tags" Target="../tags/tag460.xml"/><Relationship Id="rId45" Type="http://schemas.openxmlformats.org/officeDocument/2006/relationships/tags" Target="../tags/tag461.xml"/><Relationship Id="rId46" Type="http://schemas.openxmlformats.org/officeDocument/2006/relationships/tags" Target="../tags/tag462.xml"/><Relationship Id="rId47" Type="http://schemas.openxmlformats.org/officeDocument/2006/relationships/tags" Target="../tags/tag463.xml"/><Relationship Id="rId48" Type="http://schemas.openxmlformats.org/officeDocument/2006/relationships/tags" Target="../tags/tag464.xml"/><Relationship Id="rId49" Type="http://schemas.openxmlformats.org/officeDocument/2006/relationships/tags" Target="../tags/tag465.xml"/><Relationship Id="rId100" Type="http://schemas.openxmlformats.org/officeDocument/2006/relationships/tags" Target="../tags/tag516.xml"/><Relationship Id="rId20" Type="http://schemas.openxmlformats.org/officeDocument/2006/relationships/tags" Target="../tags/tag436.xml"/><Relationship Id="rId21" Type="http://schemas.openxmlformats.org/officeDocument/2006/relationships/tags" Target="../tags/tag437.xml"/><Relationship Id="rId22" Type="http://schemas.openxmlformats.org/officeDocument/2006/relationships/tags" Target="../tags/tag438.xml"/><Relationship Id="rId70" Type="http://schemas.openxmlformats.org/officeDocument/2006/relationships/tags" Target="../tags/tag486.xml"/><Relationship Id="rId71" Type="http://schemas.openxmlformats.org/officeDocument/2006/relationships/tags" Target="../tags/tag487.xml"/><Relationship Id="rId72" Type="http://schemas.openxmlformats.org/officeDocument/2006/relationships/tags" Target="../tags/tag488.xml"/><Relationship Id="rId73" Type="http://schemas.openxmlformats.org/officeDocument/2006/relationships/tags" Target="../tags/tag489.xml"/><Relationship Id="rId74" Type="http://schemas.openxmlformats.org/officeDocument/2006/relationships/tags" Target="../tags/tag490.xml"/><Relationship Id="rId75" Type="http://schemas.openxmlformats.org/officeDocument/2006/relationships/tags" Target="../tags/tag491.xml"/><Relationship Id="rId76" Type="http://schemas.openxmlformats.org/officeDocument/2006/relationships/tags" Target="../tags/tag492.xml"/><Relationship Id="rId77" Type="http://schemas.openxmlformats.org/officeDocument/2006/relationships/tags" Target="../tags/tag493.xml"/><Relationship Id="rId78" Type="http://schemas.openxmlformats.org/officeDocument/2006/relationships/tags" Target="../tags/tag494.xml"/><Relationship Id="rId79" Type="http://schemas.openxmlformats.org/officeDocument/2006/relationships/tags" Target="../tags/tag495.xml"/><Relationship Id="rId23" Type="http://schemas.openxmlformats.org/officeDocument/2006/relationships/tags" Target="../tags/tag439.xml"/><Relationship Id="rId24" Type="http://schemas.openxmlformats.org/officeDocument/2006/relationships/tags" Target="../tags/tag440.xml"/><Relationship Id="rId25" Type="http://schemas.openxmlformats.org/officeDocument/2006/relationships/tags" Target="../tags/tag441.xml"/><Relationship Id="rId26" Type="http://schemas.openxmlformats.org/officeDocument/2006/relationships/tags" Target="../tags/tag442.xml"/><Relationship Id="rId27" Type="http://schemas.openxmlformats.org/officeDocument/2006/relationships/tags" Target="../tags/tag443.xml"/><Relationship Id="rId28" Type="http://schemas.openxmlformats.org/officeDocument/2006/relationships/tags" Target="../tags/tag444.xml"/><Relationship Id="rId29" Type="http://schemas.openxmlformats.org/officeDocument/2006/relationships/tags" Target="../tags/tag445.xml"/><Relationship Id="rId130" Type="http://schemas.openxmlformats.org/officeDocument/2006/relationships/tags" Target="../tags/tag546.xml"/><Relationship Id="rId131" Type="http://schemas.openxmlformats.org/officeDocument/2006/relationships/tags" Target="../tags/tag547.xml"/><Relationship Id="rId132" Type="http://schemas.openxmlformats.org/officeDocument/2006/relationships/tags" Target="../tags/tag548.xml"/><Relationship Id="rId133" Type="http://schemas.openxmlformats.org/officeDocument/2006/relationships/tags" Target="../tags/tag549.xml"/><Relationship Id="rId134" Type="http://schemas.openxmlformats.org/officeDocument/2006/relationships/tags" Target="../tags/tag550.xml"/><Relationship Id="rId135" Type="http://schemas.openxmlformats.org/officeDocument/2006/relationships/tags" Target="../tags/tag551.xml"/><Relationship Id="rId136" Type="http://schemas.openxmlformats.org/officeDocument/2006/relationships/tags" Target="../tags/tag552.xml"/><Relationship Id="rId137" Type="http://schemas.openxmlformats.org/officeDocument/2006/relationships/tags" Target="../tags/tag553.xml"/><Relationship Id="rId138" Type="http://schemas.openxmlformats.org/officeDocument/2006/relationships/tags" Target="../tags/tag554.xml"/><Relationship Id="rId139" Type="http://schemas.openxmlformats.org/officeDocument/2006/relationships/slideLayout" Target="../slideLayouts/slideLayout18.xml"/><Relationship Id="rId1" Type="http://schemas.openxmlformats.org/officeDocument/2006/relationships/tags" Target="../tags/tag417.xml"/><Relationship Id="rId2" Type="http://schemas.openxmlformats.org/officeDocument/2006/relationships/tags" Target="../tags/tag418.xml"/><Relationship Id="rId3" Type="http://schemas.openxmlformats.org/officeDocument/2006/relationships/tags" Target="../tags/tag419.xml"/><Relationship Id="rId4" Type="http://schemas.openxmlformats.org/officeDocument/2006/relationships/tags" Target="../tags/tag420.xml"/><Relationship Id="rId5" Type="http://schemas.openxmlformats.org/officeDocument/2006/relationships/tags" Target="../tags/tag421.xml"/><Relationship Id="rId6" Type="http://schemas.openxmlformats.org/officeDocument/2006/relationships/tags" Target="../tags/tag422.xml"/><Relationship Id="rId7" Type="http://schemas.openxmlformats.org/officeDocument/2006/relationships/tags" Target="../tags/tag423.xml"/><Relationship Id="rId8" Type="http://schemas.openxmlformats.org/officeDocument/2006/relationships/tags" Target="../tags/tag424.xml"/><Relationship Id="rId9" Type="http://schemas.openxmlformats.org/officeDocument/2006/relationships/tags" Target="../tags/tag425.xml"/><Relationship Id="rId50" Type="http://schemas.openxmlformats.org/officeDocument/2006/relationships/tags" Target="../tags/tag466.xml"/><Relationship Id="rId51" Type="http://schemas.openxmlformats.org/officeDocument/2006/relationships/tags" Target="../tags/tag467.xml"/><Relationship Id="rId52" Type="http://schemas.openxmlformats.org/officeDocument/2006/relationships/tags" Target="../tags/tag468.xml"/><Relationship Id="rId53" Type="http://schemas.openxmlformats.org/officeDocument/2006/relationships/tags" Target="../tags/tag469.xml"/><Relationship Id="rId54" Type="http://schemas.openxmlformats.org/officeDocument/2006/relationships/tags" Target="../tags/tag470.xml"/><Relationship Id="rId55" Type="http://schemas.openxmlformats.org/officeDocument/2006/relationships/tags" Target="../tags/tag471.xml"/><Relationship Id="rId56" Type="http://schemas.openxmlformats.org/officeDocument/2006/relationships/tags" Target="../tags/tag472.xml"/><Relationship Id="rId57" Type="http://schemas.openxmlformats.org/officeDocument/2006/relationships/tags" Target="../tags/tag473.xml"/><Relationship Id="rId58" Type="http://schemas.openxmlformats.org/officeDocument/2006/relationships/tags" Target="../tags/tag474.xml"/><Relationship Id="rId59" Type="http://schemas.openxmlformats.org/officeDocument/2006/relationships/tags" Target="../tags/tag475.xml"/><Relationship Id="rId110" Type="http://schemas.openxmlformats.org/officeDocument/2006/relationships/tags" Target="../tags/tag526.xml"/><Relationship Id="rId111" Type="http://schemas.openxmlformats.org/officeDocument/2006/relationships/tags" Target="../tags/tag527.xml"/><Relationship Id="rId112" Type="http://schemas.openxmlformats.org/officeDocument/2006/relationships/tags" Target="../tags/tag528.xml"/><Relationship Id="rId113" Type="http://schemas.openxmlformats.org/officeDocument/2006/relationships/tags" Target="../tags/tag529.xml"/><Relationship Id="rId114" Type="http://schemas.openxmlformats.org/officeDocument/2006/relationships/tags" Target="../tags/tag530.xml"/><Relationship Id="rId115" Type="http://schemas.openxmlformats.org/officeDocument/2006/relationships/tags" Target="../tags/tag531.xml"/><Relationship Id="rId116" Type="http://schemas.openxmlformats.org/officeDocument/2006/relationships/tags" Target="../tags/tag532.xml"/><Relationship Id="rId117" Type="http://schemas.openxmlformats.org/officeDocument/2006/relationships/tags" Target="../tags/tag533.xml"/><Relationship Id="rId118" Type="http://schemas.openxmlformats.org/officeDocument/2006/relationships/tags" Target="../tags/tag534.xml"/><Relationship Id="rId119" Type="http://schemas.openxmlformats.org/officeDocument/2006/relationships/tags" Target="../tags/tag535.xml"/><Relationship Id="rId30" Type="http://schemas.openxmlformats.org/officeDocument/2006/relationships/tags" Target="../tags/tag446.xml"/><Relationship Id="rId31" Type="http://schemas.openxmlformats.org/officeDocument/2006/relationships/tags" Target="../tags/tag447.xml"/><Relationship Id="rId32" Type="http://schemas.openxmlformats.org/officeDocument/2006/relationships/tags" Target="../tags/tag448.xml"/><Relationship Id="rId33" Type="http://schemas.openxmlformats.org/officeDocument/2006/relationships/tags" Target="../tags/tag449.xml"/><Relationship Id="rId34" Type="http://schemas.openxmlformats.org/officeDocument/2006/relationships/tags" Target="../tags/tag450.xml"/><Relationship Id="rId35" Type="http://schemas.openxmlformats.org/officeDocument/2006/relationships/tags" Target="../tags/tag451.xml"/><Relationship Id="rId36" Type="http://schemas.openxmlformats.org/officeDocument/2006/relationships/tags" Target="../tags/tag452.xml"/><Relationship Id="rId37" Type="http://schemas.openxmlformats.org/officeDocument/2006/relationships/tags" Target="../tags/tag453.xml"/><Relationship Id="rId38" Type="http://schemas.openxmlformats.org/officeDocument/2006/relationships/tags" Target="../tags/tag454.xml"/><Relationship Id="rId39" Type="http://schemas.openxmlformats.org/officeDocument/2006/relationships/tags" Target="../tags/tag455.xml"/><Relationship Id="rId80" Type="http://schemas.openxmlformats.org/officeDocument/2006/relationships/tags" Target="../tags/tag496.xml"/><Relationship Id="rId81" Type="http://schemas.openxmlformats.org/officeDocument/2006/relationships/tags" Target="../tags/tag497.xml"/><Relationship Id="rId82" Type="http://schemas.openxmlformats.org/officeDocument/2006/relationships/tags" Target="../tags/tag498.xml"/><Relationship Id="rId83" Type="http://schemas.openxmlformats.org/officeDocument/2006/relationships/tags" Target="../tags/tag499.xml"/><Relationship Id="rId84" Type="http://schemas.openxmlformats.org/officeDocument/2006/relationships/tags" Target="../tags/tag500.xml"/><Relationship Id="rId85" Type="http://schemas.openxmlformats.org/officeDocument/2006/relationships/tags" Target="../tags/tag501.xml"/><Relationship Id="rId86" Type="http://schemas.openxmlformats.org/officeDocument/2006/relationships/tags" Target="../tags/tag502.xml"/><Relationship Id="rId87" Type="http://schemas.openxmlformats.org/officeDocument/2006/relationships/tags" Target="../tags/tag503.xml"/><Relationship Id="rId88" Type="http://schemas.openxmlformats.org/officeDocument/2006/relationships/tags" Target="../tags/tag504.xml"/><Relationship Id="rId89" Type="http://schemas.openxmlformats.org/officeDocument/2006/relationships/tags" Target="../tags/tag505.xml"/><Relationship Id="rId140"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tags" Target="../tags/tag555.xml"/><Relationship Id="rId2" Type="http://schemas.openxmlformats.org/officeDocument/2006/relationships/tags" Target="../tags/tag556.xml"/><Relationship Id="rId3" Type="http://schemas.openxmlformats.org/officeDocument/2006/relationships/tags" Target="../tags/tag557.xml"/><Relationship Id="rId4" Type="http://schemas.openxmlformats.org/officeDocument/2006/relationships/tags" Target="../tags/tag558.xml"/><Relationship Id="rId5" Type="http://schemas.openxmlformats.org/officeDocument/2006/relationships/tags" Target="../tags/tag559.xml"/><Relationship Id="rId6" Type="http://schemas.openxmlformats.org/officeDocument/2006/relationships/tags" Target="../tags/tag560.xml"/><Relationship Id="rId7" Type="http://schemas.openxmlformats.org/officeDocument/2006/relationships/tags" Target="../tags/tag561.xml"/><Relationship Id="rId8" Type="http://schemas.openxmlformats.org/officeDocument/2006/relationships/tags" Target="../tags/tag562.xml"/><Relationship Id="rId9" Type="http://schemas.openxmlformats.org/officeDocument/2006/relationships/tags" Target="../tags/tag563.xml"/><Relationship Id="rId10" Type="http://schemas.openxmlformats.org/officeDocument/2006/relationships/tags" Target="../tags/tag564.xml"/><Relationship Id="rId11" Type="http://schemas.openxmlformats.org/officeDocument/2006/relationships/tags" Target="../tags/tag565.xml"/><Relationship Id="rId12" Type="http://schemas.openxmlformats.org/officeDocument/2006/relationships/tags" Target="../tags/tag566.xml"/><Relationship Id="rId13" Type="http://schemas.openxmlformats.org/officeDocument/2006/relationships/tags" Target="../tags/tag567.xml"/><Relationship Id="rId14" Type="http://schemas.openxmlformats.org/officeDocument/2006/relationships/tags" Target="../tags/tag568.xml"/><Relationship Id="rId15" Type="http://schemas.openxmlformats.org/officeDocument/2006/relationships/tags" Target="../tags/tag569.xml"/><Relationship Id="rId16" Type="http://schemas.openxmlformats.org/officeDocument/2006/relationships/tags" Target="../tags/tag570.xml"/><Relationship Id="rId17" Type="http://schemas.openxmlformats.org/officeDocument/2006/relationships/tags" Target="../tags/tag571.xml"/><Relationship Id="rId18" Type="http://schemas.openxmlformats.org/officeDocument/2006/relationships/tags" Target="../tags/tag572.xml"/><Relationship Id="rId19" Type="http://schemas.openxmlformats.org/officeDocument/2006/relationships/tags" Target="../tags/tag573.xml"/><Relationship Id="rId30" Type="http://schemas.openxmlformats.org/officeDocument/2006/relationships/tags" Target="../tags/tag584.xml"/><Relationship Id="rId31" Type="http://schemas.openxmlformats.org/officeDocument/2006/relationships/tags" Target="../tags/tag585.xml"/><Relationship Id="rId32" Type="http://schemas.openxmlformats.org/officeDocument/2006/relationships/tags" Target="../tags/tag586.xml"/><Relationship Id="rId33" Type="http://schemas.openxmlformats.org/officeDocument/2006/relationships/tags" Target="../tags/tag587.xml"/><Relationship Id="rId34" Type="http://schemas.openxmlformats.org/officeDocument/2006/relationships/tags" Target="../tags/tag588.xml"/><Relationship Id="rId35" Type="http://schemas.openxmlformats.org/officeDocument/2006/relationships/tags" Target="../tags/tag589.xml"/><Relationship Id="rId36" Type="http://schemas.openxmlformats.org/officeDocument/2006/relationships/tags" Target="../tags/tag590.xml"/><Relationship Id="rId37" Type="http://schemas.openxmlformats.org/officeDocument/2006/relationships/tags" Target="../tags/tag591.xml"/><Relationship Id="rId38" Type="http://schemas.openxmlformats.org/officeDocument/2006/relationships/tags" Target="../tags/tag592.xml"/><Relationship Id="rId39" Type="http://schemas.openxmlformats.org/officeDocument/2006/relationships/tags" Target="../tags/tag593.xml"/><Relationship Id="rId50" Type="http://schemas.openxmlformats.org/officeDocument/2006/relationships/tags" Target="../tags/tag604.xml"/><Relationship Id="rId51" Type="http://schemas.openxmlformats.org/officeDocument/2006/relationships/tags" Target="../tags/tag605.xml"/><Relationship Id="rId52" Type="http://schemas.openxmlformats.org/officeDocument/2006/relationships/tags" Target="../tags/tag606.xml"/><Relationship Id="rId53" Type="http://schemas.openxmlformats.org/officeDocument/2006/relationships/tags" Target="../tags/tag607.xml"/><Relationship Id="rId54" Type="http://schemas.openxmlformats.org/officeDocument/2006/relationships/tags" Target="../tags/tag608.xml"/><Relationship Id="rId55" Type="http://schemas.openxmlformats.org/officeDocument/2006/relationships/tags" Target="../tags/tag609.xml"/><Relationship Id="rId56" Type="http://schemas.openxmlformats.org/officeDocument/2006/relationships/tags" Target="../tags/tag610.xml"/><Relationship Id="rId57" Type="http://schemas.openxmlformats.org/officeDocument/2006/relationships/tags" Target="../tags/tag611.xml"/><Relationship Id="rId58" Type="http://schemas.openxmlformats.org/officeDocument/2006/relationships/tags" Target="../tags/tag612.xml"/><Relationship Id="rId59" Type="http://schemas.openxmlformats.org/officeDocument/2006/relationships/tags" Target="../tags/tag613.xml"/><Relationship Id="rId70" Type="http://schemas.openxmlformats.org/officeDocument/2006/relationships/tags" Target="../tags/tag624.xml"/><Relationship Id="rId71" Type="http://schemas.openxmlformats.org/officeDocument/2006/relationships/tags" Target="../tags/tag625.xml"/><Relationship Id="rId72" Type="http://schemas.openxmlformats.org/officeDocument/2006/relationships/tags" Target="../tags/tag626.xml"/><Relationship Id="rId73" Type="http://schemas.openxmlformats.org/officeDocument/2006/relationships/tags" Target="../tags/tag627.xml"/><Relationship Id="rId74" Type="http://schemas.openxmlformats.org/officeDocument/2006/relationships/tags" Target="../tags/tag628.xml"/><Relationship Id="rId75" Type="http://schemas.openxmlformats.org/officeDocument/2006/relationships/tags" Target="../tags/tag629.xml"/><Relationship Id="rId76" Type="http://schemas.openxmlformats.org/officeDocument/2006/relationships/tags" Target="../tags/tag630.xml"/><Relationship Id="rId77" Type="http://schemas.openxmlformats.org/officeDocument/2006/relationships/tags" Target="../tags/tag631.xml"/><Relationship Id="rId78" Type="http://schemas.openxmlformats.org/officeDocument/2006/relationships/tags" Target="../tags/tag632.xml"/><Relationship Id="rId79" Type="http://schemas.openxmlformats.org/officeDocument/2006/relationships/tags" Target="../tags/tag633.xml"/><Relationship Id="rId90" Type="http://schemas.openxmlformats.org/officeDocument/2006/relationships/tags" Target="../tags/tag644.xml"/><Relationship Id="rId91" Type="http://schemas.openxmlformats.org/officeDocument/2006/relationships/tags" Target="../tags/tag645.xml"/><Relationship Id="rId92" Type="http://schemas.openxmlformats.org/officeDocument/2006/relationships/tags" Target="../tags/tag646.xml"/><Relationship Id="rId93" Type="http://schemas.openxmlformats.org/officeDocument/2006/relationships/tags" Target="../tags/tag647.xml"/><Relationship Id="rId94" Type="http://schemas.openxmlformats.org/officeDocument/2006/relationships/tags" Target="../tags/tag648.xml"/><Relationship Id="rId95" Type="http://schemas.openxmlformats.org/officeDocument/2006/relationships/tags" Target="../tags/tag649.xml"/><Relationship Id="rId96" Type="http://schemas.openxmlformats.org/officeDocument/2006/relationships/tags" Target="../tags/tag650.xml"/><Relationship Id="rId97" Type="http://schemas.openxmlformats.org/officeDocument/2006/relationships/tags" Target="../tags/tag651.xml"/><Relationship Id="rId98" Type="http://schemas.openxmlformats.org/officeDocument/2006/relationships/tags" Target="../tags/tag652.xml"/><Relationship Id="rId99" Type="http://schemas.openxmlformats.org/officeDocument/2006/relationships/slideLayout" Target="../slideLayouts/slideLayout18.xml"/><Relationship Id="rId20" Type="http://schemas.openxmlformats.org/officeDocument/2006/relationships/tags" Target="../tags/tag574.xml"/><Relationship Id="rId21" Type="http://schemas.openxmlformats.org/officeDocument/2006/relationships/tags" Target="../tags/tag575.xml"/><Relationship Id="rId22" Type="http://schemas.openxmlformats.org/officeDocument/2006/relationships/tags" Target="../tags/tag576.xml"/><Relationship Id="rId23" Type="http://schemas.openxmlformats.org/officeDocument/2006/relationships/tags" Target="../tags/tag577.xml"/><Relationship Id="rId24" Type="http://schemas.openxmlformats.org/officeDocument/2006/relationships/tags" Target="../tags/tag578.xml"/><Relationship Id="rId25" Type="http://schemas.openxmlformats.org/officeDocument/2006/relationships/tags" Target="../tags/tag579.xml"/><Relationship Id="rId26" Type="http://schemas.openxmlformats.org/officeDocument/2006/relationships/tags" Target="../tags/tag580.xml"/><Relationship Id="rId27" Type="http://schemas.openxmlformats.org/officeDocument/2006/relationships/tags" Target="../tags/tag581.xml"/><Relationship Id="rId28" Type="http://schemas.openxmlformats.org/officeDocument/2006/relationships/tags" Target="../tags/tag582.xml"/><Relationship Id="rId29" Type="http://schemas.openxmlformats.org/officeDocument/2006/relationships/tags" Target="../tags/tag583.xml"/><Relationship Id="rId40" Type="http://schemas.openxmlformats.org/officeDocument/2006/relationships/tags" Target="../tags/tag594.xml"/><Relationship Id="rId41" Type="http://schemas.openxmlformats.org/officeDocument/2006/relationships/tags" Target="../tags/tag595.xml"/><Relationship Id="rId42" Type="http://schemas.openxmlformats.org/officeDocument/2006/relationships/tags" Target="../tags/tag596.xml"/><Relationship Id="rId43" Type="http://schemas.openxmlformats.org/officeDocument/2006/relationships/tags" Target="../tags/tag597.xml"/><Relationship Id="rId44" Type="http://schemas.openxmlformats.org/officeDocument/2006/relationships/tags" Target="../tags/tag598.xml"/><Relationship Id="rId45" Type="http://schemas.openxmlformats.org/officeDocument/2006/relationships/tags" Target="../tags/tag599.xml"/><Relationship Id="rId46" Type="http://schemas.openxmlformats.org/officeDocument/2006/relationships/tags" Target="../tags/tag600.xml"/><Relationship Id="rId47" Type="http://schemas.openxmlformats.org/officeDocument/2006/relationships/tags" Target="../tags/tag601.xml"/><Relationship Id="rId48" Type="http://schemas.openxmlformats.org/officeDocument/2006/relationships/tags" Target="../tags/tag602.xml"/><Relationship Id="rId49" Type="http://schemas.openxmlformats.org/officeDocument/2006/relationships/tags" Target="../tags/tag603.xml"/><Relationship Id="rId60" Type="http://schemas.openxmlformats.org/officeDocument/2006/relationships/tags" Target="../tags/tag614.xml"/><Relationship Id="rId61" Type="http://schemas.openxmlformats.org/officeDocument/2006/relationships/tags" Target="../tags/tag615.xml"/><Relationship Id="rId62" Type="http://schemas.openxmlformats.org/officeDocument/2006/relationships/tags" Target="../tags/tag616.xml"/><Relationship Id="rId63" Type="http://schemas.openxmlformats.org/officeDocument/2006/relationships/tags" Target="../tags/tag617.xml"/><Relationship Id="rId64" Type="http://schemas.openxmlformats.org/officeDocument/2006/relationships/tags" Target="../tags/tag618.xml"/><Relationship Id="rId65" Type="http://schemas.openxmlformats.org/officeDocument/2006/relationships/tags" Target="../tags/tag619.xml"/><Relationship Id="rId66" Type="http://schemas.openxmlformats.org/officeDocument/2006/relationships/tags" Target="../tags/tag620.xml"/><Relationship Id="rId67" Type="http://schemas.openxmlformats.org/officeDocument/2006/relationships/tags" Target="../tags/tag621.xml"/><Relationship Id="rId68" Type="http://schemas.openxmlformats.org/officeDocument/2006/relationships/tags" Target="../tags/tag622.xml"/><Relationship Id="rId69" Type="http://schemas.openxmlformats.org/officeDocument/2006/relationships/tags" Target="../tags/tag623.xml"/><Relationship Id="rId100" Type="http://schemas.openxmlformats.org/officeDocument/2006/relationships/notesSlide" Target="../notesSlides/notesSlide4.xml"/><Relationship Id="rId80" Type="http://schemas.openxmlformats.org/officeDocument/2006/relationships/tags" Target="../tags/tag634.xml"/><Relationship Id="rId81" Type="http://schemas.openxmlformats.org/officeDocument/2006/relationships/tags" Target="../tags/tag635.xml"/><Relationship Id="rId82" Type="http://schemas.openxmlformats.org/officeDocument/2006/relationships/tags" Target="../tags/tag636.xml"/><Relationship Id="rId83" Type="http://schemas.openxmlformats.org/officeDocument/2006/relationships/tags" Target="../tags/tag637.xml"/><Relationship Id="rId84" Type="http://schemas.openxmlformats.org/officeDocument/2006/relationships/tags" Target="../tags/tag638.xml"/><Relationship Id="rId85" Type="http://schemas.openxmlformats.org/officeDocument/2006/relationships/tags" Target="../tags/tag639.xml"/><Relationship Id="rId86" Type="http://schemas.openxmlformats.org/officeDocument/2006/relationships/tags" Target="../tags/tag640.xml"/><Relationship Id="rId87" Type="http://schemas.openxmlformats.org/officeDocument/2006/relationships/tags" Target="../tags/tag641.xml"/><Relationship Id="rId88" Type="http://schemas.openxmlformats.org/officeDocument/2006/relationships/tags" Target="../tags/tag642.xml"/><Relationship Id="rId89" Type="http://schemas.openxmlformats.org/officeDocument/2006/relationships/tags" Target="../tags/tag643.xml"/></Relationships>
</file>

<file path=ppt/slides/_rels/slide18.xml.rels><?xml version="1.0" encoding="UTF-8" standalone="yes"?>
<Relationships xmlns="http://schemas.openxmlformats.org/package/2006/relationships"><Relationship Id="rId10" Type="http://schemas.openxmlformats.org/officeDocument/2006/relationships/tags" Target="../tags/tag662.xml"/><Relationship Id="rId11" Type="http://schemas.openxmlformats.org/officeDocument/2006/relationships/tags" Target="../tags/tag663.xml"/><Relationship Id="rId12" Type="http://schemas.openxmlformats.org/officeDocument/2006/relationships/tags" Target="../tags/tag664.xml"/><Relationship Id="rId13" Type="http://schemas.openxmlformats.org/officeDocument/2006/relationships/tags" Target="../tags/tag665.xml"/><Relationship Id="rId14" Type="http://schemas.openxmlformats.org/officeDocument/2006/relationships/tags" Target="../tags/tag666.xml"/><Relationship Id="rId15" Type="http://schemas.openxmlformats.org/officeDocument/2006/relationships/tags" Target="../tags/tag667.xml"/><Relationship Id="rId16" Type="http://schemas.openxmlformats.org/officeDocument/2006/relationships/tags" Target="../tags/tag668.xml"/><Relationship Id="rId17" Type="http://schemas.openxmlformats.org/officeDocument/2006/relationships/tags" Target="../tags/tag669.xml"/><Relationship Id="rId18" Type="http://schemas.openxmlformats.org/officeDocument/2006/relationships/tags" Target="../tags/tag670.xml"/><Relationship Id="rId19" Type="http://schemas.openxmlformats.org/officeDocument/2006/relationships/tags" Target="../tags/tag671.xml"/><Relationship Id="rId60" Type="http://schemas.openxmlformats.org/officeDocument/2006/relationships/tags" Target="../tags/tag712.xml"/><Relationship Id="rId61" Type="http://schemas.openxmlformats.org/officeDocument/2006/relationships/tags" Target="../tags/tag713.xml"/><Relationship Id="rId62" Type="http://schemas.openxmlformats.org/officeDocument/2006/relationships/tags" Target="../tags/tag714.xml"/><Relationship Id="rId63" Type="http://schemas.openxmlformats.org/officeDocument/2006/relationships/tags" Target="../tags/tag715.xml"/><Relationship Id="rId64" Type="http://schemas.openxmlformats.org/officeDocument/2006/relationships/tags" Target="../tags/tag716.xml"/><Relationship Id="rId65" Type="http://schemas.openxmlformats.org/officeDocument/2006/relationships/tags" Target="../tags/tag717.xml"/><Relationship Id="rId66" Type="http://schemas.openxmlformats.org/officeDocument/2006/relationships/tags" Target="../tags/tag718.xml"/><Relationship Id="rId67" Type="http://schemas.openxmlformats.org/officeDocument/2006/relationships/tags" Target="../tags/tag719.xml"/><Relationship Id="rId68" Type="http://schemas.openxmlformats.org/officeDocument/2006/relationships/tags" Target="../tags/tag720.xml"/><Relationship Id="rId69" Type="http://schemas.openxmlformats.org/officeDocument/2006/relationships/tags" Target="../tags/tag721.xml"/><Relationship Id="rId120" Type="http://schemas.openxmlformats.org/officeDocument/2006/relationships/tags" Target="../tags/tag772.xml"/><Relationship Id="rId121" Type="http://schemas.openxmlformats.org/officeDocument/2006/relationships/tags" Target="../tags/tag773.xml"/><Relationship Id="rId122" Type="http://schemas.openxmlformats.org/officeDocument/2006/relationships/tags" Target="../tags/tag774.xml"/><Relationship Id="rId123" Type="http://schemas.openxmlformats.org/officeDocument/2006/relationships/tags" Target="../tags/tag775.xml"/><Relationship Id="rId124" Type="http://schemas.openxmlformats.org/officeDocument/2006/relationships/tags" Target="../tags/tag776.xml"/><Relationship Id="rId125" Type="http://schemas.openxmlformats.org/officeDocument/2006/relationships/tags" Target="../tags/tag777.xml"/><Relationship Id="rId126" Type="http://schemas.openxmlformats.org/officeDocument/2006/relationships/tags" Target="../tags/tag778.xml"/><Relationship Id="rId127" Type="http://schemas.openxmlformats.org/officeDocument/2006/relationships/tags" Target="../tags/tag779.xml"/><Relationship Id="rId128" Type="http://schemas.openxmlformats.org/officeDocument/2006/relationships/tags" Target="../tags/tag780.xml"/><Relationship Id="rId129" Type="http://schemas.openxmlformats.org/officeDocument/2006/relationships/tags" Target="../tags/tag781.xml"/><Relationship Id="rId40" Type="http://schemas.openxmlformats.org/officeDocument/2006/relationships/tags" Target="../tags/tag692.xml"/><Relationship Id="rId41" Type="http://schemas.openxmlformats.org/officeDocument/2006/relationships/tags" Target="../tags/tag693.xml"/><Relationship Id="rId42" Type="http://schemas.openxmlformats.org/officeDocument/2006/relationships/tags" Target="../tags/tag694.xml"/><Relationship Id="rId90" Type="http://schemas.openxmlformats.org/officeDocument/2006/relationships/tags" Target="../tags/tag742.xml"/><Relationship Id="rId91" Type="http://schemas.openxmlformats.org/officeDocument/2006/relationships/tags" Target="../tags/tag743.xml"/><Relationship Id="rId92" Type="http://schemas.openxmlformats.org/officeDocument/2006/relationships/tags" Target="../tags/tag744.xml"/><Relationship Id="rId93" Type="http://schemas.openxmlformats.org/officeDocument/2006/relationships/tags" Target="../tags/tag745.xml"/><Relationship Id="rId94" Type="http://schemas.openxmlformats.org/officeDocument/2006/relationships/tags" Target="../tags/tag746.xml"/><Relationship Id="rId95" Type="http://schemas.openxmlformats.org/officeDocument/2006/relationships/tags" Target="../tags/tag747.xml"/><Relationship Id="rId96" Type="http://schemas.openxmlformats.org/officeDocument/2006/relationships/tags" Target="../tags/tag748.xml"/><Relationship Id="rId101" Type="http://schemas.openxmlformats.org/officeDocument/2006/relationships/tags" Target="../tags/tag753.xml"/><Relationship Id="rId102" Type="http://schemas.openxmlformats.org/officeDocument/2006/relationships/tags" Target="../tags/tag754.xml"/><Relationship Id="rId103" Type="http://schemas.openxmlformats.org/officeDocument/2006/relationships/tags" Target="../tags/tag755.xml"/><Relationship Id="rId104" Type="http://schemas.openxmlformats.org/officeDocument/2006/relationships/tags" Target="../tags/tag756.xml"/><Relationship Id="rId105" Type="http://schemas.openxmlformats.org/officeDocument/2006/relationships/tags" Target="../tags/tag757.xml"/><Relationship Id="rId106" Type="http://schemas.openxmlformats.org/officeDocument/2006/relationships/tags" Target="../tags/tag758.xml"/><Relationship Id="rId107" Type="http://schemas.openxmlformats.org/officeDocument/2006/relationships/tags" Target="../tags/tag759.xml"/><Relationship Id="rId108" Type="http://schemas.openxmlformats.org/officeDocument/2006/relationships/tags" Target="../tags/tag760.xml"/><Relationship Id="rId109" Type="http://schemas.openxmlformats.org/officeDocument/2006/relationships/tags" Target="../tags/tag761.xml"/><Relationship Id="rId97" Type="http://schemas.openxmlformats.org/officeDocument/2006/relationships/tags" Target="../tags/tag749.xml"/><Relationship Id="rId98" Type="http://schemas.openxmlformats.org/officeDocument/2006/relationships/tags" Target="../tags/tag750.xml"/><Relationship Id="rId99" Type="http://schemas.openxmlformats.org/officeDocument/2006/relationships/tags" Target="../tags/tag751.xml"/><Relationship Id="rId43" Type="http://schemas.openxmlformats.org/officeDocument/2006/relationships/tags" Target="../tags/tag695.xml"/><Relationship Id="rId44" Type="http://schemas.openxmlformats.org/officeDocument/2006/relationships/tags" Target="../tags/tag696.xml"/><Relationship Id="rId45" Type="http://schemas.openxmlformats.org/officeDocument/2006/relationships/tags" Target="../tags/tag697.xml"/><Relationship Id="rId46" Type="http://schemas.openxmlformats.org/officeDocument/2006/relationships/tags" Target="../tags/tag698.xml"/><Relationship Id="rId47" Type="http://schemas.openxmlformats.org/officeDocument/2006/relationships/tags" Target="../tags/tag699.xml"/><Relationship Id="rId48" Type="http://schemas.openxmlformats.org/officeDocument/2006/relationships/tags" Target="../tags/tag700.xml"/><Relationship Id="rId49" Type="http://schemas.openxmlformats.org/officeDocument/2006/relationships/tags" Target="../tags/tag701.xml"/><Relationship Id="rId100" Type="http://schemas.openxmlformats.org/officeDocument/2006/relationships/tags" Target="../tags/tag752.xml"/><Relationship Id="rId20" Type="http://schemas.openxmlformats.org/officeDocument/2006/relationships/tags" Target="../tags/tag672.xml"/><Relationship Id="rId21" Type="http://schemas.openxmlformats.org/officeDocument/2006/relationships/tags" Target="../tags/tag673.xml"/><Relationship Id="rId22" Type="http://schemas.openxmlformats.org/officeDocument/2006/relationships/tags" Target="../tags/tag674.xml"/><Relationship Id="rId70" Type="http://schemas.openxmlformats.org/officeDocument/2006/relationships/tags" Target="../tags/tag722.xml"/><Relationship Id="rId71" Type="http://schemas.openxmlformats.org/officeDocument/2006/relationships/tags" Target="../tags/tag723.xml"/><Relationship Id="rId72" Type="http://schemas.openxmlformats.org/officeDocument/2006/relationships/tags" Target="../tags/tag724.xml"/><Relationship Id="rId73" Type="http://schemas.openxmlformats.org/officeDocument/2006/relationships/tags" Target="../tags/tag725.xml"/><Relationship Id="rId74" Type="http://schemas.openxmlformats.org/officeDocument/2006/relationships/tags" Target="../tags/tag726.xml"/><Relationship Id="rId75" Type="http://schemas.openxmlformats.org/officeDocument/2006/relationships/tags" Target="../tags/tag727.xml"/><Relationship Id="rId76" Type="http://schemas.openxmlformats.org/officeDocument/2006/relationships/tags" Target="../tags/tag728.xml"/><Relationship Id="rId77" Type="http://schemas.openxmlformats.org/officeDocument/2006/relationships/tags" Target="../tags/tag729.xml"/><Relationship Id="rId78" Type="http://schemas.openxmlformats.org/officeDocument/2006/relationships/tags" Target="../tags/tag730.xml"/><Relationship Id="rId79" Type="http://schemas.openxmlformats.org/officeDocument/2006/relationships/tags" Target="../tags/tag731.xml"/><Relationship Id="rId23" Type="http://schemas.openxmlformats.org/officeDocument/2006/relationships/tags" Target="../tags/tag675.xml"/><Relationship Id="rId24" Type="http://schemas.openxmlformats.org/officeDocument/2006/relationships/tags" Target="../tags/tag676.xml"/><Relationship Id="rId25" Type="http://schemas.openxmlformats.org/officeDocument/2006/relationships/tags" Target="../tags/tag677.xml"/><Relationship Id="rId26" Type="http://schemas.openxmlformats.org/officeDocument/2006/relationships/tags" Target="../tags/tag678.xml"/><Relationship Id="rId27" Type="http://schemas.openxmlformats.org/officeDocument/2006/relationships/tags" Target="../tags/tag679.xml"/><Relationship Id="rId28" Type="http://schemas.openxmlformats.org/officeDocument/2006/relationships/tags" Target="../tags/tag680.xml"/><Relationship Id="rId29" Type="http://schemas.openxmlformats.org/officeDocument/2006/relationships/tags" Target="../tags/tag681.xml"/><Relationship Id="rId130" Type="http://schemas.openxmlformats.org/officeDocument/2006/relationships/tags" Target="../tags/tag782.xml"/><Relationship Id="rId131" Type="http://schemas.openxmlformats.org/officeDocument/2006/relationships/tags" Target="../tags/tag783.xml"/><Relationship Id="rId132" Type="http://schemas.openxmlformats.org/officeDocument/2006/relationships/tags" Target="../tags/tag784.xml"/><Relationship Id="rId133" Type="http://schemas.openxmlformats.org/officeDocument/2006/relationships/tags" Target="../tags/tag785.xml"/><Relationship Id="rId134" Type="http://schemas.openxmlformats.org/officeDocument/2006/relationships/tags" Target="../tags/tag786.xml"/><Relationship Id="rId135" Type="http://schemas.openxmlformats.org/officeDocument/2006/relationships/tags" Target="../tags/tag787.xml"/><Relationship Id="rId136" Type="http://schemas.openxmlformats.org/officeDocument/2006/relationships/tags" Target="../tags/tag788.xml"/><Relationship Id="rId137" Type="http://schemas.openxmlformats.org/officeDocument/2006/relationships/tags" Target="../tags/tag789.xml"/><Relationship Id="rId138" Type="http://schemas.openxmlformats.org/officeDocument/2006/relationships/tags" Target="../tags/tag790.xml"/><Relationship Id="rId139" Type="http://schemas.openxmlformats.org/officeDocument/2006/relationships/tags" Target="../tags/tag791.xml"/><Relationship Id="rId1" Type="http://schemas.openxmlformats.org/officeDocument/2006/relationships/tags" Target="../tags/tag653.xml"/><Relationship Id="rId2" Type="http://schemas.openxmlformats.org/officeDocument/2006/relationships/tags" Target="../tags/tag654.xml"/><Relationship Id="rId3" Type="http://schemas.openxmlformats.org/officeDocument/2006/relationships/tags" Target="../tags/tag655.xml"/><Relationship Id="rId4" Type="http://schemas.openxmlformats.org/officeDocument/2006/relationships/tags" Target="../tags/tag656.xml"/><Relationship Id="rId5" Type="http://schemas.openxmlformats.org/officeDocument/2006/relationships/tags" Target="../tags/tag657.xml"/><Relationship Id="rId6" Type="http://schemas.openxmlformats.org/officeDocument/2006/relationships/tags" Target="../tags/tag658.xml"/><Relationship Id="rId7" Type="http://schemas.openxmlformats.org/officeDocument/2006/relationships/tags" Target="../tags/tag659.xml"/><Relationship Id="rId8" Type="http://schemas.openxmlformats.org/officeDocument/2006/relationships/tags" Target="../tags/tag660.xml"/><Relationship Id="rId9" Type="http://schemas.openxmlformats.org/officeDocument/2006/relationships/tags" Target="../tags/tag661.xml"/><Relationship Id="rId50" Type="http://schemas.openxmlformats.org/officeDocument/2006/relationships/tags" Target="../tags/tag702.xml"/><Relationship Id="rId51" Type="http://schemas.openxmlformats.org/officeDocument/2006/relationships/tags" Target="../tags/tag703.xml"/><Relationship Id="rId52" Type="http://schemas.openxmlformats.org/officeDocument/2006/relationships/tags" Target="../tags/tag704.xml"/><Relationship Id="rId53" Type="http://schemas.openxmlformats.org/officeDocument/2006/relationships/tags" Target="../tags/tag705.xml"/><Relationship Id="rId54" Type="http://schemas.openxmlformats.org/officeDocument/2006/relationships/tags" Target="../tags/tag706.xml"/><Relationship Id="rId55" Type="http://schemas.openxmlformats.org/officeDocument/2006/relationships/tags" Target="../tags/tag707.xml"/><Relationship Id="rId56" Type="http://schemas.openxmlformats.org/officeDocument/2006/relationships/tags" Target="../tags/tag708.xml"/><Relationship Id="rId57" Type="http://schemas.openxmlformats.org/officeDocument/2006/relationships/tags" Target="../tags/tag709.xml"/><Relationship Id="rId58" Type="http://schemas.openxmlformats.org/officeDocument/2006/relationships/tags" Target="../tags/tag710.xml"/><Relationship Id="rId59" Type="http://schemas.openxmlformats.org/officeDocument/2006/relationships/tags" Target="../tags/tag711.xml"/><Relationship Id="rId110" Type="http://schemas.openxmlformats.org/officeDocument/2006/relationships/tags" Target="../tags/tag762.xml"/><Relationship Id="rId111" Type="http://schemas.openxmlformats.org/officeDocument/2006/relationships/tags" Target="../tags/tag763.xml"/><Relationship Id="rId112" Type="http://schemas.openxmlformats.org/officeDocument/2006/relationships/tags" Target="../tags/tag764.xml"/><Relationship Id="rId113" Type="http://schemas.openxmlformats.org/officeDocument/2006/relationships/tags" Target="../tags/tag765.xml"/><Relationship Id="rId114" Type="http://schemas.openxmlformats.org/officeDocument/2006/relationships/tags" Target="../tags/tag766.xml"/><Relationship Id="rId115" Type="http://schemas.openxmlformats.org/officeDocument/2006/relationships/tags" Target="../tags/tag767.xml"/><Relationship Id="rId116" Type="http://schemas.openxmlformats.org/officeDocument/2006/relationships/tags" Target="../tags/tag768.xml"/><Relationship Id="rId117" Type="http://schemas.openxmlformats.org/officeDocument/2006/relationships/tags" Target="../tags/tag769.xml"/><Relationship Id="rId118" Type="http://schemas.openxmlformats.org/officeDocument/2006/relationships/tags" Target="../tags/tag770.xml"/><Relationship Id="rId119" Type="http://schemas.openxmlformats.org/officeDocument/2006/relationships/tags" Target="../tags/tag771.xml"/><Relationship Id="rId30" Type="http://schemas.openxmlformats.org/officeDocument/2006/relationships/tags" Target="../tags/tag682.xml"/><Relationship Id="rId31" Type="http://schemas.openxmlformats.org/officeDocument/2006/relationships/tags" Target="../tags/tag683.xml"/><Relationship Id="rId32" Type="http://schemas.openxmlformats.org/officeDocument/2006/relationships/tags" Target="../tags/tag684.xml"/><Relationship Id="rId33" Type="http://schemas.openxmlformats.org/officeDocument/2006/relationships/tags" Target="../tags/tag685.xml"/><Relationship Id="rId34" Type="http://schemas.openxmlformats.org/officeDocument/2006/relationships/tags" Target="../tags/tag686.xml"/><Relationship Id="rId35" Type="http://schemas.openxmlformats.org/officeDocument/2006/relationships/tags" Target="../tags/tag687.xml"/><Relationship Id="rId36" Type="http://schemas.openxmlformats.org/officeDocument/2006/relationships/tags" Target="../tags/tag688.xml"/><Relationship Id="rId37" Type="http://schemas.openxmlformats.org/officeDocument/2006/relationships/tags" Target="../tags/tag689.xml"/><Relationship Id="rId38" Type="http://schemas.openxmlformats.org/officeDocument/2006/relationships/tags" Target="../tags/tag690.xml"/><Relationship Id="rId39" Type="http://schemas.openxmlformats.org/officeDocument/2006/relationships/tags" Target="../tags/tag691.xml"/><Relationship Id="rId80" Type="http://schemas.openxmlformats.org/officeDocument/2006/relationships/tags" Target="../tags/tag732.xml"/><Relationship Id="rId81" Type="http://schemas.openxmlformats.org/officeDocument/2006/relationships/tags" Target="../tags/tag733.xml"/><Relationship Id="rId82" Type="http://schemas.openxmlformats.org/officeDocument/2006/relationships/tags" Target="../tags/tag734.xml"/><Relationship Id="rId83" Type="http://schemas.openxmlformats.org/officeDocument/2006/relationships/tags" Target="../tags/tag735.xml"/><Relationship Id="rId84" Type="http://schemas.openxmlformats.org/officeDocument/2006/relationships/tags" Target="../tags/tag736.xml"/><Relationship Id="rId85" Type="http://schemas.openxmlformats.org/officeDocument/2006/relationships/tags" Target="../tags/tag737.xml"/><Relationship Id="rId86" Type="http://schemas.openxmlformats.org/officeDocument/2006/relationships/tags" Target="../tags/tag738.xml"/><Relationship Id="rId87" Type="http://schemas.openxmlformats.org/officeDocument/2006/relationships/tags" Target="../tags/tag739.xml"/><Relationship Id="rId88" Type="http://schemas.openxmlformats.org/officeDocument/2006/relationships/tags" Target="../tags/tag740.xml"/><Relationship Id="rId89" Type="http://schemas.openxmlformats.org/officeDocument/2006/relationships/tags" Target="../tags/tag741.xml"/><Relationship Id="rId140" Type="http://schemas.openxmlformats.org/officeDocument/2006/relationships/tags" Target="../tags/tag792.xml"/><Relationship Id="rId141" Type="http://schemas.openxmlformats.org/officeDocument/2006/relationships/tags" Target="../tags/tag793.xml"/><Relationship Id="rId142" Type="http://schemas.openxmlformats.org/officeDocument/2006/relationships/tags" Target="../tags/tag794.xml"/><Relationship Id="rId143" Type="http://schemas.openxmlformats.org/officeDocument/2006/relationships/tags" Target="../tags/tag795.xml"/><Relationship Id="rId144" Type="http://schemas.openxmlformats.org/officeDocument/2006/relationships/tags" Target="../tags/tag796.xml"/><Relationship Id="rId145" Type="http://schemas.openxmlformats.org/officeDocument/2006/relationships/tags" Target="../tags/tag797.xml"/><Relationship Id="rId146" Type="http://schemas.openxmlformats.org/officeDocument/2006/relationships/slideLayout" Target="../slideLayouts/slideLayout13.xml"/><Relationship Id="rId147" Type="http://schemas.openxmlformats.org/officeDocument/2006/relationships/image" Target="../media/image4.emf"/></Relationships>
</file>

<file path=ppt/slides/_rels/slide19.xml.rels><?xml version="1.0" encoding="UTF-8" standalone="yes"?>
<Relationships xmlns="http://schemas.openxmlformats.org/package/2006/relationships"><Relationship Id="rId101" Type="http://schemas.openxmlformats.org/officeDocument/2006/relationships/tags" Target="../tags/tag898.xml"/><Relationship Id="rId102" Type="http://schemas.openxmlformats.org/officeDocument/2006/relationships/tags" Target="../tags/tag899.xml"/><Relationship Id="rId103" Type="http://schemas.openxmlformats.org/officeDocument/2006/relationships/tags" Target="../tags/tag900.xml"/><Relationship Id="rId104" Type="http://schemas.openxmlformats.org/officeDocument/2006/relationships/tags" Target="../tags/tag901.xml"/><Relationship Id="rId105" Type="http://schemas.openxmlformats.org/officeDocument/2006/relationships/tags" Target="../tags/tag902.xml"/><Relationship Id="rId106" Type="http://schemas.openxmlformats.org/officeDocument/2006/relationships/tags" Target="../tags/tag903.xml"/><Relationship Id="rId107" Type="http://schemas.openxmlformats.org/officeDocument/2006/relationships/tags" Target="../tags/tag904.xml"/><Relationship Id="rId1" Type="http://schemas.openxmlformats.org/officeDocument/2006/relationships/tags" Target="../tags/tag798.xml"/><Relationship Id="rId2" Type="http://schemas.openxmlformats.org/officeDocument/2006/relationships/tags" Target="../tags/tag799.xml"/><Relationship Id="rId3" Type="http://schemas.openxmlformats.org/officeDocument/2006/relationships/tags" Target="../tags/tag800.xml"/><Relationship Id="rId4" Type="http://schemas.openxmlformats.org/officeDocument/2006/relationships/tags" Target="../tags/tag801.xml"/><Relationship Id="rId5" Type="http://schemas.openxmlformats.org/officeDocument/2006/relationships/tags" Target="../tags/tag802.xml"/><Relationship Id="rId6" Type="http://schemas.openxmlformats.org/officeDocument/2006/relationships/tags" Target="../tags/tag803.xml"/><Relationship Id="rId7" Type="http://schemas.openxmlformats.org/officeDocument/2006/relationships/tags" Target="../tags/tag804.xml"/><Relationship Id="rId8" Type="http://schemas.openxmlformats.org/officeDocument/2006/relationships/tags" Target="../tags/tag805.xml"/><Relationship Id="rId9" Type="http://schemas.openxmlformats.org/officeDocument/2006/relationships/tags" Target="../tags/tag806.xml"/><Relationship Id="rId108" Type="http://schemas.openxmlformats.org/officeDocument/2006/relationships/tags" Target="../tags/tag905.xml"/><Relationship Id="rId109" Type="http://schemas.openxmlformats.org/officeDocument/2006/relationships/slideLayout" Target="../slideLayouts/slideLayout13.xml"/><Relationship Id="rId10" Type="http://schemas.openxmlformats.org/officeDocument/2006/relationships/tags" Target="../tags/tag807.xml"/><Relationship Id="rId11" Type="http://schemas.openxmlformats.org/officeDocument/2006/relationships/tags" Target="../tags/tag808.xml"/><Relationship Id="rId12" Type="http://schemas.openxmlformats.org/officeDocument/2006/relationships/tags" Target="../tags/tag809.xml"/><Relationship Id="rId13" Type="http://schemas.openxmlformats.org/officeDocument/2006/relationships/tags" Target="../tags/tag810.xml"/><Relationship Id="rId14" Type="http://schemas.openxmlformats.org/officeDocument/2006/relationships/tags" Target="../tags/tag811.xml"/><Relationship Id="rId15" Type="http://schemas.openxmlformats.org/officeDocument/2006/relationships/tags" Target="../tags/tag812.xml"/><Relationship Id="rId16" Type="http://schemas.openxmlformats.org/officeDocument/2006/relationships/tags" Target="../tags/tag813.xml"/><Relationship Id="rId17" Type="http://schemas.openxmlformats.org/officeDocument/2006/relationships/tags" Target="../tags/tag814.xml"/><Relationship Id="rId18" Type="http://schemas.openxmlformats.org/officeDocument/2006/relationships/tags" Target="../tags/tag815.xml"/><Relationship Id="rId19" Type="http://schemas.openxmlformats.org/officeDocument/2006/relationships/tags" Target="../tags/tag816.xml"/><Relationship Id="rId30" Type="http://schemas.openxmlformats.org/officeDocument/2006/relationships/tags" Target="../tags/tag827.xml"/><Relationship Id="rId31" Type="http://schemas.openxmlformats.org/officeDocument/2006/relationships/tags" Target="../tags/tag828.xml"/><Relationship Id="rId32" Type="http://schemas.openxmlformats.org/officeDocument/2006/relationships/tags" Target="../tags/tag829.xml"/><Relationship Id="rId33" Type="http://schemas.openxmlformats.org/officeDocument/2006/relationships/tags" Target="../tags/tag830.xml"/><Relationship Id="rId34" Type="http://schemas.openxmlformats.org/officeDocument/2006/relationships/tags" Target="../tags/tag831.xml"/><Relationship Id="rId35" Type="http://schemas.openxmlformats.org/officeDocument/2006/relationships/tags" Target="../tags/tag832.xml"/><Relationship Id="rId36" Type="http://schemas.openxmlformats.org/officeDocument/2006/relationships/tags" Target="../tags/tag833.xml"/><Relationship Id="rId37" Type="http://schemas.openxmlformats.org/officeDocument/2006/relationships/tags" Target="../tags/tag834.xml"/><Relationship Id="rId38" Type="http://schemas.openxmlformats.org/officeDocument/2006/relationships/tags" Target="../tags/tag835.xml"/><Relationship Id="rId39" Type="http://schemas.openxmlformats.org/officeDocument/2006/relationships/tags" Target="../tags/tag836.xml"/><Relationship Id="rId50" Type="http://schemas.openxmlformats.org/officeDocument/2006/relationships/tags" Target="../tags/tag847.xml"/><Relationship Id="rId51" Type="http://schemas.openxmlformats.org/officeDocument/2006/relationships/tags" Target="../tags/tag848.xml"/><Relationship Id="rId52" Type="http://schemas.openxmlformats.org/officeDocument/2006/relationships/tags" Target="../tags/tag849.xml"/><Relationship Id="rId53" Type="http://schemas.openxmlformats.org/officeDocument/2006/relationships/tags" Target="../tags/tag850.xml"/><Relationship Id="rId54" Type="http://schemas.openxmlformats.org/officeDocument/2006/relationships/tags" Target="../tags/tag851.xml"/><Relationship Id="rId55" Type="http://schemas.openxmlformats.org/officeDocument/2006/relationships/tags" Target="../tags/tag852.xml"/><Relationship Id="rId56" Type="http://schemas.openxmlformats.org/officeDocument/2006/relationships/tags" Target="../tags/tag853.xml"/><Relationship Id="rId57" Type="http://schemas.openxmlformats.org/officeDocument/2006/relationships/tags" Target="../tags/tag854.xml"/><Relationship Id="rId58" Type="http://schemas.openxmlformats.org/officeDocument/2006/relationships/tags" Target="../tags/tag855.xml"/><Relationship Id="rId59" Type="http://schemas.openxmlformats.org/officeDocument/2006/relationships/tags" Target="../tags/tag856.xml"/><Relationship Id="rId70" Type="http://schemas.openxmlformats.org/officeDocument/2006/relationships/tags" Target="../tags/tag867.xml"/><Relationship Id="rId71" Type="http://schemas.openxmlformats.org/officeDocument/2006/relationships/tags" Target="../tags/tag868.xml"/><Relationship Id="rId72" Type="http://schemas.openxmlformats.org/officeDocument/2006/relationships/tags" Target="../tags/tag869.xml"/><Relationship Id="rId73" Type="http://schemas.openxmlformats.org/officeDocument/2006/relationships/tags" Target="../tags/tag870.xml"/><Relationship Id="rId74" Type="http://schemas.openxmlformats.org/officeDocument/2006/relationships/tags" Target="../tags/tag871.xml"/><Relationship Id="rId75" Type="http://schemas.openxmlformats.org/officeDocument/2006/relationships/tags" Target="../tags/tag872.xml"/><Relationship Id="rId76" Type="http://schemas.openxmlformats.org/officeDocument/2006/relationships/tags" Target="../tags/tag873.xml"/><Relationship Id="rId77" Type="http://schemas.openxmlformats.org/officeDocument/2006/relationships/tags" Target="../tags/tag874.xml"/><Relationship Id="rId78" Type="http://schemas.openxmlformats.org/officeDocument/2006/relationships/tags" Target="../tags/tag875.xml"/><Relationship Id="rId79" Type="http://schemas.openxmlformats.org/officeDocument/2006/relationships/tags" Target="../tags/tag876.xml"/><Relationship Id="rId110" Type="http://schemas.openxmlformats.org/officeDocument/2006/relationships/notesSlide" Target="../notesSlides/notesSlide5.xml"/><Relationship Id="rId90" Type="http://schemas.openxmlformats.org/officeDocument/2006/relationships/tags" Target="../tags/tag887.xml"/><Relationship Id="rId91" Type="http://schemas.openxmlformats.org/officeDocument/2006/relationships/tags" Target="../tags/tag888.xml"/><Relationship Id="rId92" Type="http://schemas.openxmlformats.org/officeDocument/2006/relationships/tags" Target="../tags/tag889.xml"/><Relationship Id="rId93" Type="http://schemas.openxmlformats.org/officeDocument/2006/relationships/tags" Target="../tags/tag890.xml"/><Relationship Id="rId94" Type="http://schemas.openxmlformats.org/officeDocument/2006/relationships/tags" Target="../tags/tag891.xml"/><Relationship Id="rId95" Type="http://schemas.openxmlformats.org/officeDocument/2006/relationships/tags" Target="../tags/tag892.xml"/><Relationship Id="rId96" Type="http://schemas.openxmlformats.org/officeDocument/2006/relationships/tags" Target="../tags/tag893.xml"/><Relationship Id="rId97" Type="http://schemas.openxmlformats.org/officeDocument/2006/relationships/tags" Target="../tags/tag894.xml"/><Relationship Id="rId98" Type="http://schemas.openxmlformats.org/officeDocument/2006/relationships/tags" Target="../tags/tag895.xml"/><Relationship Id="rId99" Type="http://schemas.openxmlformats.org/officeDocument/2006/relationships/tags" Target="../tags/tag896.xml"/><Relationship Id="rId111" Type="http://schemas.openxmlformats.org/officeDocument/2006/relationships/image" Target="../media/image9.emf"/><Relationship Id="rId112" Type="http://schemas.openxmlformats.org/officeDocument/2006/relationships/image" Target="../media/image10.emf"/><Relationship Id="rId113" Type="http://schemas.openxmlformats.org/officeDocument/2006/relationships/image" Target="../media/image11.emf"/><Relationship Id="rId114" Type="http://schemas.openxmlformats.org/officeDocument/2006/relationships/image" Target="../media/image12.emf"/><Relationship Id="rId115" Type="http://schemas.openxmlformats.org/officeDocument/2006/relationships/image" Target="../media/image13.emf"/><Relationship Id="rId116" Type="http://schemas.openxmlformats.org/officeDocument/2006/relationships/image" Target="../media/image4.emf"/><Relationship Id="rId20" Type="http://schemas.openxmlformats.org/officeDocument/2006/relationships/tags" Target="../tags/tag817.xml"/><Relationship Id="rId21" Type="http://schemas.openxmlformats.org/officeDocument/2006/relationships/tags" Target="../tags/tag818.xml"/><Relationship Id="rId22" Type="http://schemas.openxmlformats.org/officeDocument/2006/relationships/tags" Target="../tags/tag819.xml"/><Relationship Id="rId23" Type="http://schemas.openxmlformats.org/officeDocument/2006/relationships/tags" Target="../tags/tag820.xml"/><Relationship Id="rId24" Type="http://schemas.openxmlformats.org/officeDocument/2006/relationships/tags" Target="../tags/tag821.xml"/><Relationship Id="rId25" Type="http://schemas.openxmlformats.org/officeDocument/2006/relationships/tags" Target="../tags/tag822.xml"/><Relationship Id="rId26" Type="http://schemas.openxmlformats.org/officeDocument/2006/relationships/tags" Target="../tags/tag823.xml"/><Relationship Id="rId27" Type="http://schemas.openxmlformats.org/officeDocument/2006/relationships/tags" Target="../tags/tag824.xml"/><Relationship Id="rId28" Type="http://schemas.openxmlformats.org/officeDocument/2006/relationships/tags" Target="../tags/tag825.xml"/><Relationship Id="rId29" Type="http://schemas.openxmlformats.org/officeDocument/2006/relationships/tags" Target="../tags/tag826.xml"/><Relationship Id="rId40" Type="http://schemas.openxmlformats.org/officeDocument/2006/relationships/tags" Target="../tags/tag837.xml"/><Relationship Id="rId41" Type="http://schemas.openxmlformats.org/officeDocument/2006/relationships/tags" Target="../tags/tag838.xml"/><Relationship Id="rId42" Type="http://schemas.openxmlformats.org/officeDocument/2006/relationships/tags" Target="../tags/tag839.xml"/><Relationship Id="rId43" Type="http://schemas.openxmlformats.org/officeDocument/2006/relationships/tags" Target="../tags/tag840.xml"/><Relationship Id="rId44" Type="http://schemas.openxmlformats.org/officeDocument/2006/relationships/tags" Target="../tags/tag841.xml"/><Relationship Id="rId45" Type="http://schemas.openxmlformats.org/officeDocument/2006/relationships/tags" Target="../tags/tag842.xml"/><Relationship Id="rId46" Type="http://schemas.openxmlformats.org/officeDocument/2006/relationships/tags" Target="../tags/tag843.xml"/><Relationship Id="rId47" Type="http://schemas.openxmlformats.org/officeDocument/2006/relationships/tags" Target="../tags/tag844.xml"/><Relationship Id="rId48" Type="http://schemas.openxmlformats.org/officeDocument/2006/relationships/tags" Target="../tags/tag845.xml"/><Relationship Id="rId49" Type="http://schemas.openxmlformats.org/officeDocument/2006/relationships/tags" Target="../tags/tag846.xml"/><Relationship Id="rId60" Type="http://schemas.openxmlformats.org/officeDocument/2006/relationships/tags" Target="../tags/tag857.xml"/><Relationship Id="rId61" Type="http://schemas.openxmlformats.org/officeDocument/2006/relationships/tags" Target="../tags/tag858.xml"/><Relationship Id="rId62" Type="http://schemas.openxmlformats.org/officeDocument/2006/relationships/tags" Target="../tags/tag859.xml"/><Relationship Id="rId63" Type="http://schemas.openxmlformats.org/officeDocument/2006/relationships/tags" Target="../tags/tag860.xml"/><Relationship Id="rId64" Type="http://schemas.openxmlformats.org/officeDocument/2006/relationships/tags" Target="../tags/tag861.xml"/><Relationship Id="rId65" Type="http://schemas.openxmlformats.org/officeDocument/2006/relationships/tags" Target="../tags/tag862.xml"/><Relationship Id="rId66" Type="http://schemas.openxmlformats.org/officeDocument/2006/relationships/tags" Target="../tags/tag863.xml"/><Relationship Id="rId67" Type="http://schemas.openxmlformats.org/officeDocument/2006/relationships/tags" Target="../tags/tag864.xml"/><Relationship Id="rId68" Type="http://schemas.openxmlformats.org/officeDocument/2006/relationships/tags" Target="../tags/tag865.xml"/><Relationship Id="rId69" Type="http://schemas.openxmlformats.org/officeDocument/2006/relationships/tags" Target="../tags/tag866.xml"/><Relationship Id="rId100" Type="http://schemas.openxmlformats.org/officeDocument/2006/relationships/tags" Target="../tags/tag897.xml"/><Relationship Id="rId80" Type="http://schemas.openxmlformats.org/officeDocument/2006/relationships/tags" Target="../tags/tag877.xml"/><Relationship Id="rId81" Type="http://schemas.openxmlformats.org/officeDocument/2006/relationships/tags" Target="../tags/tag878.xml"/><Relationship Id="rId82" Type="http://schemas.openxmlformats.org/officeDocument/2006/relationships/tags" Target="../tags/tag879.xml"/><Relationship Id="rId83" Type="http://schemas.openxmlformats.org/officeDocument/2006/relationships/tags" Target="../tags/tag880.xml"/><Relationship Id="rId84" Type="http://schemas.openxmlformats.org/officeDocument/2006/relationships/tags" Target="../tags/tag881.xml"/><Relationship Id="rId85" Type="http://schemas.openxmlformats.org/officeDocument/2006/relationships/tags" Target="../tags/tag882.xml"/><Relationship Id="rId86" Type="http://schemas.openxmlformats.org/officeDocument/2006/relationships/tags" Target="../tags/tag883.xml"/><Relationship Id="rId87" Type="http://schemas.openxmlformats.org/officeDocument/2006/relationships/tags" Target="../tags/tag884.xml"/><Relationship Id="rId88" Type="http://schemas.openxmlformats.org/officeDocument/2006/relationships/tags" Target="../tags/tag885.xml"/><Relationship Id="rId89" Type="http://schemas.openxmlformats.org/officeDocument/2006/relationships/tags" Target="../tags/tag88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9" Type="http://schemas.openxmlformats.org/officeDocument/2006/relationships/tags" Target="../tags/tag914.xml"/><Relationship Id="rId20" Type="http://schemas.openxmlformats.org/officeDocument/2006/relationships/image" Target="../media/image13.emf"/><Relationship Id="rId21" Type="http://schemas.openxmlformats.org/officeDocument/2006/relationships/image" Target="../media/image4.emf"/><Relationship Id="rId10" Type="http://schemas.openxmlformats.org/officeDocument/2006/relationships/tags" Target="../tags/tag915.xml"/><Relationship Id="rId11" Type="http://schemas.openxmlformats.org/officeDocument/2006/relationships/tags" Target="../tags/tag916.xml"/><Relationship Id="rId12" Type="http://schemas.openxmlformats.org/officeDocument/2006/relationships/tags" Target="../tags/tag917.xml"/><Relationship Id="rId13" Type="http://schemas.openxmlformats.org/officeDocument/2006/relationships/tags" Target="../tags/tag918.xml"/><Relationship Id="rId14" Type="http://schemas.openxmlformats.org/officeDocument/2006/relationships/slideLayout" Target="../slideLayouts/slideLayout13.xml"/><Relationship Id="rId15" Type="http://schemas.openxmlformats.org/officeDocument/2006/relationships/notesSlide" Target="../notesSlides/notesSlide6.xml"/><Relationship Id="rId16" Type="http://schemas.openxmlformats.org/officeDocument/2006/relationships/image" Target="../media/image9.emf"/><Relationship Id="rId17" Type="http://schemas.openxmlformats.org/officeDocument/2006/relationships/image" Target="../media/image10.emf"/><Relationship Id="rId18" Type="http://schemas.openxmlformats.org/officeDocument/2006/relationships/image" Target="../media/image11.emf"/><Relationship Id="rId19" Type="http://schemas.openxmlformats.org/officeDocument/2006/relationships/image" Target="../media/image12.emf"/><Relationship Id="rId1" Type="http://schemas.openxmlformats.org/officeDocument/2006/relationships/tags" Target="../tags/tag906.xml"/><Relationship Id="rId2" Type="http://schemas.openxmlformats.org/officeDocument/2006/relationships/tags" Target="../tags/tag907.xml"/><Relationship Id="rId3" Type="http://schemas.openxmlformats.org/officeDocument/2006/relationships/tags" Target="../tags/tag908.xml"/><Relationship Id="rId4" Type="http://schemas.openxmlformats.org/officeDocument/2006/relationships/tags" Target="../tags/tag909.xml"/><Relationship Id="rId5" Type="http://schemas.openxmlformats.org/officeDocument/2006/relationships/tags" Target="../tags/tag910.xml"/><Relationship Id="rId6" Type="http://schemas.openxmlformats.org/officeDocument/2006/relationships/tags" Target="../tags/tag911.xml"/><Relationship Id="rId7" Type="http://schemas.openxmlformats.org/officeDocument/2006/relationships/tags" Target="../tags/tag912.xml"/><Relationship Id="rId8" Type="http://schemas.openxmlformats.org/officeDocument/2006/relationships/tags" Target="../tags/tag913.xml"/></Relationships>
</file>

<file path=ppt/slides/_rels/slide21.xml.rels><?xml version="1.0" encoding="UTF-8" standalone="yes"?>
<Relationships xmlns="http://schemas.openxmlformats.org/package/2006/relationships"><Relationship Id="rId13" Type="http://schemas.openxmlformats.org/officeDocument/2006/relationships/tags" Target="../tags/tag931.xml"/><Relationship Id="rId14" Type="http://schemas.openxmlformats.org/officeDocument/2006/relationships/tags" Target="../tags/tag932.xml"/><Relationship Id="rId15" Type="http://schemas.openxmlformats.org/officeDocument/2006/relationships/tags" Target="../tags/tag933.xml"/><Relationship Id="rId16" Type="http://schemas.openxmlformats.org/officeDocument/2006/relationships/tags" Target="../tags/tag934.xml"/><Relationship Id="rId17" Type="http://schemas.openxmlformats.org/officeDocument/2006/relationships/tags" Target="../tags/tag935.xml"/><Relationship Id="rId18" Type="http://schemas.openxmlformats.org/officeDocument/2006/relationships/tags" Target="../tags/tag936.xml"/><Relationship Id="rId19" Type="http://schemas.openxmlformats.org/officeDocument/2006/relationships/tags" Target="../tags/tag937.xml"/><Relationship Id="rId63" Type="http://schemas.openxmlformats.org/officeDocument/2006/relationships/tags" Target="../tags/tag981.xml"/><Relationship Id="rId64" Type="http://schemas.openxmlformats.org/officeDocument/2006/relationships/slideLayout" Target="../slideLayouts/slideLayout13.xml"/><Relationship Id="rId65" Type="http://schemas.openxmlformats.org/officeDocument/2006/relationships/image" Target="../media/image4.emf"/><Relationship Id="rId50" Type="http://schemas.openxmlformats.org/officeDocument/2006/relationships/tags" Target="../tags/tag968.xml"/><Relationship Id="rId51" Type="http://schemas.openxmlformats.org/officeDocument/2006/relationships/tags" Target="../tags/tag969.xml"/><Relationship Id="rId52" Type="http://schemas.openxmlformats.org/officeDocument/2006/relationships/tags" Target="../tags/tag970.xml"/><Relationship Id="rId53" Type="http://schemas.openxmlformats.org/officeDocument/2006/relationships/tags" Target="../tags/tag971.xml"/><Relationship Id="rId54" Type="http://schemas.openxmlformats.org/officeDocument/2006/relationships/tags" Target="../tags/tag972.xml"/><Relationship Id="rId55" Type="http://schemas.openxmlformats.org/officeDocument/2006/relationships/tags" Target="../tags/tag973.xml"/><Relationship Id="rId56" Type="http://schemas.openxmlformats.org/officeDocument/2006/relationships/tags" Target="../tags/tag974.xml"/><Relationship Id="rId57" Type="http://schemas.openxmlformats.org/officeDocument/2006/relationships/tags" Target="../tags/tag975.xml"/><Relationship Id="rId58" Type="http://schemas.openxmlformats.org/officeDocument/2006/relationships/tags" Target="../tags/tag976.xml"/><Relationship Id="rId59" Type="http://schemas.openxmlformats.org/officeDocument/2006/relationships/tags" Target="../tags/tag977.xml"/><Relationship Id="rId40" Type="http://schemas.openxmlformats.org/officeDocument/2006/relationships/tags" Target="../tags/tag958.xml"/><Relationship Id="rId41" Type="http://schemas.openxmlformats.org/officeDocument/2006/relationships/tags" Target="../tags/tag959.xml"/><Relationship Id="rId42" Type="http://schemas.openxmlformats.org/officeDocument/2006/relationships/tags" Target="../tags/tag960.xml"/><Relationship Id="rId43" Type="http://schemas.openxmlformats.org/officeDocument/2006/relationships/tags" Target="../tags/tag961.xml"/><Relationship Id="rId44" Type="http://schemas.openxmlformats.org/officeDocument/2006/relationships/tags" Target="../tags/tag962.xml"/><Relationship Id="rId45" Type="http://schemas.openxmlformats.org/officeDocument/2006/relationships/tags" Target="../tags/tag963.xml"/><Relationship Id="rId46" Type="http://schemas.openxmlformats.org/officeDocument/2006/relationships/tags" Target="../tags/tag964.xml"/><Relationship Id="rId47" Type="http://schemas.openxmlformats.org/officeDocument/2006/relationships/tags" Target="../tags/tag965.xml"/><Relationship Id="rId48" Type="http://schemas.openxmlformats.org/officeDocument/2006/relationships/tags" Target="../tags/tag966.xml"/><Relationship Id="rId49" Type="http://schemas.openxmlformats.org/officeDocument/2006/relationships/tags" Target="../tags/tag967.xml"/><Relationship Id="rId1" Type="http://schemas.openxmlformats.org/officeDocument/2006/relationships/tags" Target="../tags/tag919.xml"/><Relationship Id="rId2" Type="http://schemas.openxmlformats.org/officeDocument/2006/relationships/tags" Target="../tags/tag920.xml"/><Relationship Id="rId3" Type="http://schemas.openxmlformats.org/officeDocument/2006/relationships/tags" Target="../tags/tag921.xml"/><Relationship Id="rId4" Type="http://schemas.openxmlformats.org/officeDocument/2006/relationships/tags" Target="../tags/tag922.xml"/><Relationship Id="rId5" Type="http://schemas.openxmlformats.org/officeDocument/2006/relationships/tags" Target="../tags/tag923.xml"/><Relationship Id="rId6" Type="http://schemas.openxmlformats.org/officeDocument/2006/relationships/tags" Target="../tags/tag924.xml"/><Relationship Id="rId7" Type="http://schemas.openxmlformats.org/officeDocument/2006/relationships/tags" Target="../tags/tag925.xml"/><Relationship Id="rId8" Type="http://schemas.openxmlformats.org/officeDocument/2006/relationships/tags" Target="../tags/tag926.xml"/><Relationship Id="rId9" Type="http://schemas.openxmlformats.org/officeDocument/2006/relationships/tags" Target="../tags/tag927.xml"/><Relationship Id="rId30" Type="http://schemas.openxmlformats.org/officeDocument/2006/relationships/tags" Target="../tags/tag948.xml"/><Relationship Id="rId31" Type="http://schemas.openxmlformats.org/officeDocument/2006/relationships/tags" Target="../tags/tag949.xml"/><Relationship Id="rId32" Type="http://schemas.openxmlformats.org/officeDocument/2006/relationships/tags" Target="../tags/tag950.xml"/><Relationship Id="rId33" Type="http://schemas.openxmlformats.org/officeDocument/2006/relationships/tags" Target="../tags/tag951.xml"/><Relationship Id="rId34" Type="http://schemas.openxmlformats.org/officeDocument/2006/relationships/tags" Target="../tags/tag952.xml"/><Relationship Id="rId35" Type="http://schemas.openxmlformats.org/officeDocument/2006/relationships/tags" Target="../tags/tag953.xml"/><Relationship Id="rId36" Type="http://schemas.openxmlformats.org/officeDocument/2006/relationships/tags" Target="../tags/tag954.xml"/><Relationship Id="rId37" Type="http://schemas.openxmlformats.org/officeDocument/2006/relationships/tags" Target="../tags/tag955.xml"/><Relationship Id="rId38" Type="http://schemas.openxmlformats.org/officeDocument/2006/relationships/tags" Target="../tags/tag956.xml"/><Relationship Id="rId39" Type="http://schemas.openxmlformats.org/officeDocument/2006/relationships/tags" Target="../tags/tag957.xml"/><Relationship Id="rId20" Type="http://schemas.openxmlformats.org/officeDocument/2006/relationships/tags" Target="../tags/tag938.xml"/><Relationship Id="rId21" Type="http://schemas.openxmlformats.org/officeDocument/2006/relationships/tags" Target="../tags/tag939.xml"/><Relationship Id="rId22" Type="http://schemas.openxmlformats.org/officeDocument/2006/relationships/tags" Target="../tags/tag940.xml"/><Relationship Id="rId23" Type="http://schemas.openxmlformats.org/officeDocument/2006/relationships/tags" Target="../tags/tag941.xml"/><Relationship Id="rId24" Type="http://schemas.openxmlformats.org/officeDocument/2006/relationships/tags" Target="../tags/tag942.xml"/><Relationship Id="rId25" Type="http://schemas.openxmlformats.org/officeDocument/2006/relationships/tags" Target="../tags/tag943.xml"/><Relationship Id="rId26" Type="http://schemas.openxmlformats.org/officeDocument/2006/relationships/tags" Target="../tags/tag944.xml"/><Relationship Id="rId27" Type="http://schemas.openxmlformats.org/officeDocument/2006/relationships/tags" Target="../tags/tag945.xml"/><Relationship Id="rId28" Type="http://schemas.openxmlformats.org/officeDocument/2006/relationships/tags" Target="../tags/tag946.xml"/><Relationship Id="rId29" Type="http://schemas.openxmlformats.org/officeDocument/2006/relationships/tags" Target="../tags/tag947.xml"/><Relationship Id="rId60" Type="http://schemas.openxmlformats.org/officeDocument/2006/relationships/tags" Target="../tags/tag978.xml"/><Relationship Id="rId61" Type="http://schemas.openxmlformats.org/officeDocument/2006/relationships/tags" Target="../tags/tag979.xml"/><Relationship Id="rId62" Type="http://schemas.openxmlformats.org/officeDocument/2006/relationships/tags" Target="../tags/tag980.xml"/><Relationship Id="rId10" Type="http://schemas.openxmlformats.org/officeDocument/2006/relationships/tags" Target="../tags/tag928.xml"/><Relationship Id="rId11" Type="http://schemas.openxmlformats.org/officeDocument/2006/relationships/tags" Target="../tags/tag929.xml"/><Relationship Id="rId12" Type="http://schemas.openxmlformats.org/officeDocument/2006/relationships/tags" Target="../tags/tag930.xml"/></Relationships>
</file>

<file path=ppt/slides/_rels/slide22.xml.rels><?xml version="1.0" encoding="UTF-8" standalone="yes"?>
<Relationships xmlns="http://schemas.openxmlformats.org/package/2006/relationships"><Relationship Id="rId46" Type="http://schemas.openxmlformats.org/officeDocument/2006/relationships/image" Target="../media/image14.emf"/><Relationship Id="rId47" Type="http://schemas.openxmlformats.org/officeDocument/2006/relationships/image" Target="../media/image15.emf"/><Relationship Id="rId48" Type="http://schemas.openxmlformats.org/officeDocument/2006/relationships/image" Target="../media/image16.emf"/><Relationship Id="rId49" Type="http://schemas.openxmlformats.org/officeDocument/2006/relationships/image" Target="../media/image17.emf"/><Relationship Id="rId20" Type="http://schemas.openxmlformats.org/officeDocument/2006/relationships/tags" Target="../tags/tag1001.xml"/><Relationship Id="rId21" Type="http://schemas.openxmlformats.org/officeDocument/2006/relationships/tags" Target="../tags/tag1002.xml"/><Relationship Id="rId22" Type="http://schemas.openxmlformats.org/officeDocument/2006/relationships/tags" Target="../tags/tag1003.xml"/><Relationship Id="rId23" Type="http://schemas.openxmlformats.org/officeDocument/2006/relationships/tags" Target="../tags/tag1004.xml"/><Relationship Id="rId24" Type="http://schemas.openxmlformats.org/officeDocument/2006/relationships/tags" Target="../tags/tag1005.xml"/><Relationship Id="rId25" Type="http://schemas.openxmlformats.org/officeDocument/2006/relationships/tags" Target="../tags/tag1006.xml"/><Relationship Id="rId26" Type="http://schemas.openxmlformats.org/officeDocument/2006/relationships/tags" Target="../tags/tag1007.xml"/><Relationship Id="rId27" Type="http://schemas.openxmlformats.org/officeDocument/2006/relationships/tags" Target="../tags/tag1008.xml"/><Relationship Id="rId28" Type="http://schemas.openxmlformats.org/officeDocument/2006/relationships/tags" Target="../tags/tag1009.xml"/><Relationship Id="rId29" Type="http://schemas.openxmlformats.org/officeDocument/2006/relationships/tags" Target="../tags/tag1010.xml"/><Relationship Id="rId50" Type="http://schemas.openxmlformats.org/officeDocument/2006/relationships/image" Target="../media/image18.emf"/><Relationship Id="rId51" Type="http://schemas.openxmlformats.org/officeDocument/2006/relationships/image" Target="../media/image19.emf"/><Relationship Id="rId1" Type="http://schemas.openxmlformats.org/officeDocument/2006/relationships/tags" Target="../tags/tag982.xml"/><Relationship Id="rId2" Type="http://schemas.openxmlformats.org/officeDocument/2006/relationships/tags" Target="../tags/tag983.xml"/><Relationship Id="rId3" Type="http://schemas.openxmlformats.org/officeDocument/2006/relationships/tags" Target="../tags/tag984.xml"/><Relationship Id="rId4" Type="http://schemas.openxmlformats.org/officeDocument/2006/relationships/tags" Target="../tags/tag985.xml"/><Relationship Id="rId5" Type="http://schemas.openxmlformats.org/officeDocument/2006/relationships/tags" Target="../tags/tag986.xml"/><Relationship Id="rId30" Type="http://schemas.openxmlformats.org/officeDocument/2006/relationships/tags" Target="../tags/tag1011.xml"/><Relationship Id="rId31" Type="http://schemas.openxmlformats.org/officeDocument/2006/relationships/tags" Target="../tags/tag1012.xml"/><Relationship Id="rId32" Type="http://schemas.openxmlformats.org/officeDocument/2006/relationships/tags" Target="../tags/tag1013.xml"/><Relationship Id="rId9" Type="http://schemas.openxmlformats.org/officeDocument/2006/relationships/tags" Target="../tags/tag990.xml"/><Relationship Id="rId6" Type="http://schemas.openxmlformats.org/officeDocument/2006/relationships/tags" Target="../tags/tag987.xml"/><Relationship Id="rId7" Type="http://schemas.openxmlformats.org/officeDocument/2006/relationships/tags" Target="../tags/tag988.xml"/><Relationship Id="rId8" Type="http://schemas.openxmlformats.org/officeDocument/2006/relationships/tags" Target="../tags/tag989.xml"/><Relationship Id="rId33" Type="http://schemas.openxmlformats.org/officeDocument/2006/relationships/tags" Target="../tags/tag1014.xml"/><Relationship Id="rId34" Type="http://schemas.openxmlformats.org/officeDocument/2006/relationships/tags" Target="../tags/tag1015.xml"/><Relationship Id="rId35" Type="http://schemas.openxmlformats.org/officeDocument/2006/relationships/tags" Target="../tags/tag1016.xml"/><Relationship Id="rId36" Type="http://schemas.openxmlformats.org/officeDocument/2006/relationships/tags" Target="../tags/tag1017.xml"/><Relationship Id="rId10" Type="http://schemas.openxmlformats.org/officeDocument/2006/relationships/tags" Target="../tags/tag991.xml"/><Relationship Id="rId11" Type="http://schemas.openxmlformats.org/officeDocument/2006/relationships/tags" Target="../tags/tag992.xml"/><Relationship Id="rId12" Type="http://schemas.openxmlformats.org/officeDocument/2006/relationships/tags" Target="../tags/tag993.xml"/><Relationship Id="rId13" Type="http://schemas.openxmlformats.org/officeDocument/2006/relationships/tags" Target="../tags/tag994.xml"/><Relationship Id="rId14" Type="http://schemas.openxmlformats.org/officeDocument/2006/relationships/tags" Target="../tags/tag995.xml"/><Relationship Id="rId15" Type="http://schemas.openxmlformats.org/officeDocument/2006/relationships/tags" Target="../tags/tag996.xml"/><Relationship Id="rId16" Type="http://schemas.openxmlformats.org/officeDocument/2006/relationships/tags" Target="../tags/tag997.xml"/><Relationship Id="rId17" Type="http://schemas.openxmlformats.org/officeDocument/2006/relationships/tags" Target="../tags/tag998.xml"/><Relationship Id="rId18" Type="http://schemas.openxmlformats.org/officeDocument/2006/relationships/tags" Target="../tags/tag999.xml"/><Relationship Id="rId19" Type="http://schemas.openxmlformats.org/officeDocument/2006/relationships/tags" Target="../tags/tag1000.xml"/><Relationship Id="rId37" Type="http://schemas.openxmlformats.org/officeDocument/2006/relationships/tags" Target="../tags/tag1018.xml"/><Relationship Id="rId38" Type="http://schemas.openxmlformats.org/officeDocument/2006/relationships/tags" Target="../tags/tag1019.xml"/><Relationship Id="rId39" Type="http://schemas.openxmlformats.org/officeDocument/2006/relationships/tags" Target="../tags/tag1020.xml"/><Relationship Id="rId40" Type="http://schemas.openxmlformats.org/officeDocument/2006/relationships/tags" Target="../tags/tag1021.xml"/><Relationship Id="rId41" Type="http://schemas.openxmlformats.org/officeDocument/2006/relationships/tags" Target="../tags/tag1022.xml"/><Relationship Id="rId42" Type="http://schemas.openxmlformats.org/officeDocument/2006/relationships/tags" Target="../tags/tag1023.xml"/><Relationship Id="rId43" Type="http://schemas.openxmlformats.org/officeDocument/2006/relationships/slideLayout" Target="../slideLayouts/slideLayout13.xml"/><Relationship Id="rId44" Type="http://schemas.openxmlformats.org/officeDocument/2006/relationships/notesSlide" Target="../notesSlides/notesSlide7.xml"/><Relationship Id="rId45" Type="http://schemas.openxmlformats.org/officeDocument/2006/relationships/image" Target="../media/image4.emf"/></Relationships>
</file>

<file path=ppt/slides/_rels/slide23.xml.rels><?xml version="1.0" encoding="UTF-8" standalone="yes"?>
<Relationships xmlns="http://schemas.openxmlformats.org/package/2006/relationships"><Relationship Id="rId11" Type="http://schemas.openxmlformats.org/officeDocument/2006/relationships/image" Target="../media/image12.emf"/><Relationship Id="rId12" Type="http://schemas.openxmlformats.org/officeDocument/2006/relationships/image" Target="../media/image13.emf"/><Relationship Id="rId13" Type="http://schemas.openxmlformats.org/officeDocument/2006/relationships/image" Target="../media/image10.emf"/><Relationship Id="rId14" Type="http://schemas.openxmlformats.org/officeDocument/2006/relationships/image" Target="../media/image4.emf"/><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8.emf"/><Relationship Id="rId7" Type="http://schemas.openxmlformats.org/officeDocument/2006/relationships/image" Target="../media/image19.emf"/><Relationship Id="rId8" Type="http://schemas.openxmlformats.org/officeDocument/2006/relationships/image" Target="../media/image17.emf"/><Relationship Id="rId9" Type="http://schemas.openxmlformats.org/officeDocument/2006/relationships/image" Target="../media/image9.emf"/><Relationship Id="rId10" Type="http://schemas.openxmlformats.org/officeDocument/2006/relationships/image" Target="../media/image1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hyperlink" Target="https://github.com/BVLC/caffe" TargetMode="External"/><Relationship Id="rId6" Type="http://schemas.openxmlformats.org/officeDocument/2006/relationships/hyperlink" Target="https://github.com/BVLC/caffe/blob/master/LICENSE" TargetMode="External"/><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docs.google.com/spreadsheets/d/1AaXY0JE4lAbHvoDaWlc9zsmfKMyuGS39JAn9dpeXhhQ/edit#gid=0"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hyperlink" Target="https://github.com/BVLC/caffe" TargetMode="External"/><Relationship Id="rId7" Type="http://schemas.openxmlformats.org/officeDocument/2006/relationships/hyperlink" Target="https://github.com/BVLC/caffe/blob/master/LICENSE" TargetMode="External"/><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2.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3.tif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 Id="rId3" Type="http://schemas.openxmlformats.org/officeDocument/2006/relationships/image" Target="../media/image3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 Id="rId3" Type="http://schemas.openxmlformats.org/officeDocument/2006/relationships/image" Target="../media/image3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2.xml"/><Relationship Id="rId3" Type="http://schemas.openxmlformats.org/officeDocument/2006/relationships/image" Target="../media/image3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xml"/><Relationship Id="rId3" Type="http://schemas.openxmlformats.org/officeDocument/2006/relationships/image" Target="../media/image3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0.gif"/><Relationship Id="rId3" Type="http://schemas.openxmlformats.org/officeDocument/2006/relationships/image" Target="../media/image4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etosa.io/ev/image-kernels/" TargetMode="External"/><Relationship Id="rId3" Type="http://schemas.openxmlformats.org/officeDocument/2006/relationships/hyperlink" Target="https://github.com/bruckner/deepViz"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xml"/><Relationship Id="rId3" Type="http://schemas.openxmlformats.org/officeDocument/2006/relationships/image" Target="../media/image4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xml"/><Relationship Id="rId3" Type="http://schemas.openxmlformats.org/officeDocument/2006/relationships/image" Target="../media/image4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xml"/><Relationship Id="rId3" Type="http://schemas.openxmlformats.org/officeDocument/2006/relationships/image" Target="../media/image4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xml"/><Relationship Id="rId3" Type="http://schemas.openxmlformats.org/officeDocument/2006/relationships/image" Target="../media/image4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 Id="rId3" Type="http://schemas.openxmlformats.org/officeDocument/2006/relationships/image" Target="../media/image4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 Id="rId3" Type="http://schemas.openxmlformats.org/officeDocument/2006/relationships/image" Target="../media/image4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0.xml"/><Relationship Id="rId3" Type="http://schemas.openxmlformats.org/officeDocument/2006/relationships/image" Target="../media/image4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1.xml"/><Relationship Id="rId3" Type="http://schemas.openxmlformats.org/officeDocument/2006/relationships/image" Target="../media/image4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2.xml"/><Relationship Id="rId3" Type="http://schemas.openxmlformats.org/officeDocument/2006/relationships/image" Target="../media/image5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3.xml"/><Relationship Id="rId3" Type="http://schemas.openxmlformats.org/officeDocument/2006/relationships/image" Target="../media/image5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4.xml"/><Relationship Id="rId3" Type="http://schemas.openxmlformats.org/officeDocument/2006/relationships/image" Target="../media/image5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5.xml"/><Relationship Id="rId3" Type="http://schemas.openxmlformats.org/officeDocument/2006/relationships/image" Target="../media/image5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6.xml"/><Relationship Id="rId3" Type="http://schemas.openxmlformats.org/officeDocument/2006/relationships/image" Target="../media/image5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7.xml"/><Relationship Id="rId3" Type="http://schemas.openxmlformats.org/officeDocument/2006/relationships/image" Target="../media/image5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8.xml"/><Relationship Id="rId3" Type="http://schemas.openxmlformats.org/officeDocument/2006/relationships/image" Target="../media/image5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9.xml"/><Relationship Id="rId3" Type="http://schemas.openxmlformats.org/officeDocument/2006/relationships/image" Target="../media/image57.png"/></Relationships>
</file>

<file path=ppt/slides/_rels/slide79.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jpeg"/><Relationship Id="rId1" Type="http://schemas.openxmlformats.org/officeDocument/2006/relationships/slideLayout" Target="../slideLayouts/slideLayout18.xml"/><Relationship Id="rId2" Type="http://schemas.openxmlformats.org/officeDocument/2006/relationships/notesSlide" Target="../notesSlides/notesSlide50.xml"/></Relationships>
</file>

<file path=ppt/slides/_rels/slide8.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 Id="rId9" Type="http://schemas.openxmlformats.org/officeDocument/2006/relationships/tags" Target="../tags/tag9.xml"/><Relationship Id="rId10" Type="http://schemas.openxmlformats.org/officeDocument/2006/relationships/tags" Target="../tags/tag10.xml"/><Relationship Id="rId11" Type="http://schemas.openxmlformats.org/officeDocument/2006/relationships/tags" Target="../tags/tag11.xml"/><Relationship Id="rId12" Type="http://schemas.openxmlformats.org/officeDocument/2006/relationships/tags" Target="../tags/tag12.xml"/><Relationship Id="rId13" Type="http://schemas.openxmlformats.org/officeDocument/2006/relationships/tags" Target="../tags/tag13.xml"/><Relationship Id="rId14" Type="http://schemas.openxmlformats.org/officeDocument/2006/relationships/tags" Target="../tags/tag14.xml"/><Relationship Id="rId15" Type="http://schemas.openxmlformats.org/officeDocument/2006/relationships/tags" Target="../tags/tag15.xml"/><Relationship Id="rId16" Type="http://schemas.openxmlformats.org/officeDocument/2006/relationships/tags" Target="../tags/tag16.xml"/><Relationship Id="rId17" Type="http://schemas.openxmlformats.org/officeDocument/2006/relationships/tags" Target="../tags/tag17.xml"/><Relationship Id="rId18" Type="http://schemas.openxmlformats.org/officeDocument/2006/relationships/tags" Target="../tags/tag18.xml"/><Relationship Id="rId19" Type="http://schemas.openxmlformats.org/officeDocument/2006/relationships/tags" Target="../tags/tag19.xml"/><Relationship Id="rId30" Type="http://schemas.openxmlformats.org/officeDocument/2006/relationships/tags" Target="../tags/tag30.xml"/><Relationship Id="rId31" Type="http://schemas.openxmlformats.org/officeDocument/2006/relationships/tags" Target="../tags/tag31.xml"/><Relationship Id="rId32" Type="http://schemas.openxmlformats.org/officeDocument/2006/relationships/tags" Target="../tags/tag32.xml"/><Relationship Id="rId33" Type="http://schemas.openxmlformats.org/officeDocument/2006/relationships/tags" Target="../tags/tag33.xml"/><Relationship Id="rId34" Type="http://schemas.openxmlformats.org/officeDocument/2006/relationships/tags" Target="../tags/tag34.xml"/><Relationship Id="rId35" Type="http://schemas.openxmlformats.org/officeDocument/2006/relationships/tags" Target="../tags/tag35.xml"/><Relationship Id="rId36" Type="http://schemas.openxmlformats.org/officeDocument/2006/relationships/tags" Target="../tags/tag36.xml"/><Relationship Id="rId37" Type="http://schemas.openxmlformats.org/officeDocument/2006/relationships/tags" Target="../tags/tag37.xml"/><Relationship Id="rId38" Type="http://schemas.openxmlformats.org/officeDocument/2006/relationships/tags" Target="../tags/tag38.xml"/><Relationship Id="rId39" Type="http://schemas.openxmlformats.org/officeDocument/2006/relationships/tags" Target="../tags/tag39.xml"/><Relationship Id="rId50" Type="http://schemas.openxmlformats.org/officeDocument/2006/relationships/tags" Target="../tags/tag50.xml"/><Relationship Id="rId51" Type="http://schemas.openxmlformats.org/officeDocument/2006/relationships/tags" Target="../tags/tag51.xml"/><Relationship Id="rId52" Type="http://schemas.openxmlformats.org/officeDocument/2006/relationships/tags" Target="../tags/tag52.xml"/><Relationship Id="rId53" Type="http://schemas.openxmlformats.org/officeDocument/2006/relationships/tags" Target="../tags/tag53.xml"/><Relationship Id="rId54" Type="http://schemas.openxmlformats.org/officeDocument/2006/relationships/tags" Target="../tags/tag54.xml"/><Relationship Id="rId55" Type="http://schemas.openxmlformats.org/officeDocument/2006/relationships/tags" Target="../tags/tag55.xml"/><Relationship Id="rId56" Type="http://schemas.openxmlformats.org/officeDocument/2006/relationships/tags" Target="../tags/tag56.xml"/><Relationship Id="rId57" Type="http://schemas.openxmlformats.org/officeDocument/2006/relationships/tags" Target="../tags/tag57.xml"/><Relationship Id="rId58" Type="http://schemas.openxmlformats.org/officeDocument/2006/relationships/tags" Target="../tags/tag58.xml"/><Relationship Id="rId59" Type="http://schemas.openxmlformats.org/officeDocument/2006/relationships/tags" Target="../tags/tag59.xml"/><Relationship Id="rId70" Type="http://schemas.openxmlformats.org/officeDocument/2006/relationships/tags" Target="../tags/tag70.xml"/><Relationship Id="rId71" Type="http://schemas.openxmlformats.org/officeDocument/2006/relationships/tags" Target="../tags/tag71.xml"/><Relationship Id="rId72" Type="http://schemas.openxmlformats.org/officeDocument/2006/relationships/tags" Target="../tags/tag72.xml"/><Relationship Id="rId73" Type="http://schemas.openxmlformats.org/officeDocument/2006/relationships/tags" Target="../tags/tag73.xml"/><Relationship Id="rId74" Type="http://schemas.openxmlformats.org/officeDocument/2006/relationships/tags" Target="../tags/tag74.xml"/><Relationship Id="rId75" Type="http://schemas.openxmlformats.org/officeDocument/2006/relationships/tags" Target="../tags/tag75.xml"/><Relationship Id="rId76" Type="http://schemas.openxmlformats.org/officeDocument/2006/relationships/tags" Target="../tags/tag76.xml"/><Relationship Id="rId77" Type="http://schemas.openxmlformats.org/officeDocument/2006/relationships/tags" Target="../tags/tag77.xml"/><Relationship Id="rId78" Type="http://schemas.openxmlformats.org/officeDocument/2006/relationships/tags" Target="../tags/tag78.xml"/><Relationship Id="rId79" Type="http://schemas.openxmlformats.org/officeDocument/2006/relationships/tags" Target="../tags/tag79.xml"/><Relationship Id="rId20" Type="http://schemas.openxmlformats.org/officeDocument/2006/relationships/tags" Target="../tags/tag20.xml"/><Relationship Id="rId21" Type="http://schemas.openxmlformats.org/officeDocument/2006/relationships/tags" Target="../tags/tag21.xml"/><Relationship Id="rId22" Type="http://schemas.openxmlformats.org/officeDocument/2006/relationships/tags" Target="../tags/tag22.xml"/><Relationship Id="rId23" Type="http://schemas.openxmlformats.org/officeDocument/2006/relationships/tags" Target="../tags/tag23.xml"/><Relationship Id="rId24" Type="http://schemas.openxmlformats.org/officeDocument/2006/relationships/tags" Target="../tags/tag24.xml"/><Relationship Id="rId25" Type="http://schemas.openxmlformats.org/officeDocument/2006/relationships/tags" Target="../tags/tag25.xml"/><Relationship Id="rId26" Type="http://schemas.openxmlformats.org/officeDocument/2006/relationships/tags" Target="../tags/tag26.xml"/><Relationship Id="rId27" Type="http://schemas.openxmlformats.org/officeDocument/2006/relationships/tags" Target="../tags/tag27.xml"/><Relationship Id="rId28" Type="http://schemas.openxmlformats.org/officeDocument/2006/relationships/tags" Target="../tags/tag28.xml"/><Relationship Id="rId29" Type="http://schemas.openxmlformats.org/officeDocument/2006/relationships/tags" Target="../tags/tag29.xml"/><Relationship Id="rId40" Type="http://schemas.openxmlformats.org/officeDocument/2006/relationships/tags" Target="../tags/tag40.xml"/><Relationship Id="rId41" Type="http://schemas.openxmlformats.org/officeDocument/2006/relationships/tags" Target="../tags/tag41.xml"/><Relationship Id="rId42" Type="http://schemas.openxmlformats.org/officeDocument/2006/relationships/tags" Target="../tags/tag42.xml"/><Relationship Id="rId43" Type="http://schemas.openxmlformats.org/officeDocument/2006/relationships/tags" Target="../tags/tag43.xml"/><Relationship Id="rId44" Type="http://schemas.openxmlformats.org/officeDocument/2006/relationships/tags" Target="../tags/tag44.xml"/><Relationship Id="rId45" Type="http://schemas.openxmlformats.org/officeDocument/2006/relationships/tags" Target="../tags/tag45.xml"/><Relationship Id="rId46" Type="http://schemas.openxmlformats.org/officeDocument/2006/relationships/tags" Target="../tags/tag46.xml"/><Relationship Id="rId47" Type="http://schemas.openxmlformats.org/officeDocument/2006/relationships/tags" Target="../tags/tag47.xml"/><Relationship Id="rId48" Type="http://schemas.openxmlformats.org/officeDocument/2006/relationships/tags" Target="../tags/tag48.xml"/><Relationship Id="rId49" Type="http://schemas.openxmlformats.org/officeDocument/2006/relationships/tags" Target="../tags/tag49.xml"/><Relationship Id="rId60" Type="http://schemas.openxmlformats.org/officeDocument/2006/relationships/tags" Target="../tags/tag60.xml"/><Relationship Id="rId61" Type="http://schemas.openxmlformats.org/officeDocument/2006/relationships/tags" Target="../tags/tag61.xml"/><Relationship Id="rId62" Type="http://schemas.openxmlformats.org/officeDocument/2006/relationships/tags" Target="../tags/tag62.xml"/><Relationship Id="rId63" Type="http://schemas.openxmlformats.org/officeDocument/2006/relationships/tags" Target="../tags/tag63.xml"/><Relationship Id="rId64" Type="http://schemas.openxmlformats.org/officeDocument/2006/relationships/tags" Target="../tags/tag64.xml"/><Relationship Id="rId65" Type="http://schemas.openxmlformats.org/officeDocument/2006/relationships/tags" Target="../tags/tag65.xml"/><Relationship Id="rId66" Type="http://schemas.openxmlformats.org/officeDocument/2006/relationships/tags" Target="../tags/tag66.xml"/><Relationship Id="rId67" Type="http://schemas.openxmlformats.org/officeDocument/2006/relationships/tags" Target="../tags/tag67.xml"/><Relationship Id="rId68" Type="http://schemas.openxmlformats.org/officeDocument/2006/relationships/tags" Target="../tags/tag68.xml"/><Relationship Id="rId69" Type="http://schemas.openxmlformats.org/officeDocument/2006/relationships/tags" Target="../tags/tag69.xml"/><Relationship Id="rId80" Type="http://schemas.openxmlformats.org/officeDocument/2006/relationships/tags" Target="../tags/tag80.xml"/><Relationship Id="rId81" Type="http://schemas.openxmlformats.org/officeDocument/2006/relationships/tags" Target="../tags/tag81.xml"/><Relationship Id="rId82" Type="http://schemas.openxmlformats.org/officeDocument/2006/relationships/tags" Target="../tags/tag82.xml"/><Relationship Id="rId83" Type="http://schemas.openxmlformats.org/officeDocument/2006/relationships/tags" Target="../tags/tag83.xml"/><Relationship Id="rId84" Type="http://schemas.openxmlformats.org/officeDocument/2006/relationships/tags" Target="../tags/tag84.xml"/><Relationship Id="rId85" Type="http://schemas.openxmlformats.org/officeDocument/2006/relationships/tags" Target="../tags/tag85.xml"/><Relationship Id="rId86" Type="http://schemas.openxmlformats.org/officeDocument/2006/relationships/tags" Target="../tags/tag86.xml"/><Relationship Id="rId87" Type="http://schemas.openxmlformats.org/officeDocument/2006/relationships/slideLayout" Target="../slideLayouts/slideLayout13.xml"/><Relationship Id="rId88" Type="http://schemas.openxmlformats.org/officeDocument/2006/relationships/image" Target="../media/image1.png"/><Relationship Id="rId89"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1.xml"/><Relationship Id="rId3" Type="http://schemas.openxmlformats.org/officeDocument/2006/relationships/image" Target="../media/image60.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2.xml"/><Relationship Id="rId3" Type="http://schemas.openxmlformats.org/officeDocument/2006/relationships/image" Target="../media/image61.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3.xml"/><Relationship Id="rId3" Type="http://schemas.openxmlformats.org/officeDocument/2006/relationships/image" Target="../media/image6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6.xml"/></Relationships>
</file>

<file path=ppt/slides/_rels/slide88.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1" Type="http://schemas.openxmlformats.org/officeDocument/2006/relationships/slideLayout" Target="../slideLayouts/slideLayout24.xml"/><Relationship Id="rId2" Type="http://schemas.openxmlformats.org/officeDocument/2006/relationships/notesSlide" Target="../notesSlides/notesSlide5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8.xml"/></Relationships>
</file>

<file path=ppt/slides/_rels/slide9.xml.rels><?xml version="1.0" encoding="UTF-8" standalone="yes"?>
<Relationships xmlns="http://schemas.openxmlformats.org/package/2006/relationships"><Relationship Id="rId10" Type="http://schemas.openxmlformats.org/officeDocument/2006/relationships/tags" Target="../tags/tag96.xml"/><Relationship Id="rId11" Type="http://schemas.openxmlformats.org/officeDocument/2006/relationships/tags" Target="../tags/tag97.xml"/><Relationship Id="rId12" Type="http://schemas.openxmlformats.org/officeDocument/2006/relationships/tags" Target="../tags/tag98.xml"/><Relationship Id="rId13" Type="http://schemas.openxmlformats.org/officeDocument/2006/relationships/tags" Target="../tags/tag99.xml"/><Relationship Id="rId14" Type="http://schemas.openxmlformats.org/officeDocument/2006/relationships/tags" Target="../tags/tag100.xml"/><Relationship Id="rId15" Type="http://schemas.openxmlformats.org/officeDocument/2006/relationships/tags" Target="../tags/tag101.xml"/><Relationship Id="rId16" Type="http://schemas.openxmlformats.org/officeDocument/2006/relationships/tags" Target="../tags/tag102.xml"/><Relationship Id="rId17" Type="http://schemas.openxmlformats.org/officeDocument/2006/relationships/tags" Target="../tags/tag103.xml"/><Relationship Id="rId18" Type="http://schemas.openxmlformats.org/officeDocument/2006/relationships/tags" Target="../tags/tag104.xml"/><Relationship Id="rId19" Type="http://schemas.openxmlformats.org/officeDocument/2006/relationships/tags" Target="../tags/tag105.xml"/><Relationship Id="rId60" Type="http://schemas.openxmlformats.org/officeDocument/2006/relationships/tags" Target="../tags/tag146.xml"/><Relationship Id="rId61" Type="http://schemas.openxmlformats.org/officeDocument/2006/relationships/tags" Target="../tags/tag147.xml"/><Relationship Id="rId62" Type="http://schemas.openxmlformats.org/officeDocument/2006/relationships/tags" Target="../tags/tag148.xml"/><Relationship Id="rId63" Type="http://schemas.openxmlformats.org/officeDocument/2006/relationships/tags" Target="../tags/tag149.xml"/><Relationship Id="rId64" Type="http://schemas.openxmlformats.org/officeDocument/2006/relationships/tags" Target="../tags/tag150.xml"/><Relationship Id="rId65" Type="http://schemas.openxmlformats.org/officeDocument/2006/relationships/tags" Target="../tags/tag151.xml"/><Relationship Id="rId66" Type="http://schemas.openxmlformats.org/officeDocument/2006/relationships/tags" Target="../tags/tag152.xml"/><Relationship Id="rId67" Type="http://schemas.openxmlformats.org/officeDocument/2006/relationships/tags" Target="../tags/tag153.xml"/><Relationship Id="rId68" Type="http://schemas.openxmlformats.org/officeDocument/2006/relationships/tags" Target="../tags/tag154.xml"/><Relationship Id="rId69" Type="http://schemas.openxmlformats.org/officeDocument/2006/relationships/tags" Target="../tags/tag155.xml"/><Relationship Id="rId40" Type="http://schemas.openxmlformats.org/officeDocument/2006/relationships/tags" Target="../tags/tag126.xml"/><Relationship Id="rId41" Type="http://schemas.openxmlformats.org/officeDocument/2006/relationships/tags" Target="../tags/tag127.xml"/><Relationship Id="rId42" Type="http://schemas.openxmlformats.org/officeDocument/2006/relationships/tags" Target="../tags/tag128.xml"/><Relationship Id="rId90" Type="http://schemas.openxmlformats.org/officeDocument/2006/relationships/tags" Target="../tags/tag176.xml"/><Relationship Id="rId91" Type="http://schemas.openxmlformats.org/officeDocument/2006/relationships/tags" Target="../tags/tag177.xml"/><Relationship Id="rId92" Type="http://schemas.openxmlformats.org/officeDocument/2006/relationships/tags" Target="../tags/tag178.xml"/><Relationship Id="rId93" Type="http://schemas.openxmlformats.org/officeDocument/2006/relationships/tags" Target="../tags/tag179.xml"/><Relationship Id="rId94" Type="http://schemas.openxmlformats.org/officeDocument/2006/relationships/tags" Target="../tags/tag180.xml"/><Relationship Id="rId95" Type="http://schemas.openxmlformats.org/officeDocument/2006/relationships/tags" Target="../tags/tag181.xml"/><Relationship Id="rId96" Type="http://schemas.openxmlformats.org/officeDocument/2006/relationships/tags" Target="../tags/tag182.xml"/><Relationship Id="rId101" Type="http://schemas.openxmlformats.org/officeDocument/2006/relationships/tags" Target="../tags/tag187.xml"/><Relationship Id="rId102" Type="http://schemas.openxmlformats.org/officeDocument/2006/relationships/tags" Target="../tags/tag188.xml"/><Relationship Id="rId103" Type="http://schemas.openxmlformats.org/officeDocument/2006/relationships/tags" Target="../tags/tag189.xml"/><Relationship Id="rId104" Type="http://schemas.openxmlformats.org/officeDocument/2006/relationships/tags" Target="../tags/tag190.xml"/><Relationship Id="rId105" Type="http://schemas.openxmlformats.org/officeDocument/2006/relationships/tags" Target="../tags/tag191.xml"/><Relationship Id="rId106" Type="http://schemas.openxmlformats.org/officeDocument/2006/relationships/tags" Target="../tags/tag192.xml"/><Relationship Id="rId107" Type="http://schemas.openxmlformats.org/officeDocument/2006/relationships/tags" Target="../tags/tag193.xml"/><Relationship Id="rId108" Type="http://schemas.openxmlformats.org/officeDocument/2006/relationships/tags" Target="../tags/tag194.xml"/><Relationship Id="rId109" Type="http://schemas.openxmlformats.org/officeDocument/2006/relationships/tags" Target="../tags/tag195.xml"/><Relationship Id="rId97" Type="http://schemas.openxmlformats.org/officeDocument/2006/relationships/tags" Target="../tags/tag183.xml"/><Relationship Id="rId98" Type="http://schemas.openxmlformats.org/officeDocument/2006/relationships/tags" Target="../tags/tag184.xml"/><Relationship Id="rId99" Type="http://schemas.openxmlformats.org/officeDocument/2006/relationships/tags" Target="../tags/tag185.xml"/><Relationship Id="rId43" Type="http://schemas.openxmlformats.org/officeDocument/2006/relationships/tags" Target="../tags/tag129.xml"/><Relationship Id="rId44" Type="http://schemas.openxmlformats.org/officeDocument/2006/relationships/tags" Target="../tags/tag130.xml"/><Relationship Id="rId45" Type="http://schemas.openxmlformats.org/officeDocument/2006/relationships/tags" Target="../tags/tag131.xml"/><Relationship Id="rId46" Type="http://schemas.openxmlformats.org/officeDocument/2006/relationships/tags" Target="../tags/tag132.xml"/><Relationship Id="rId47" Type="http://schemas.openxmlformats.org/officeDocument/2006/relationships/tags" Target="../tags/tag133.xml"/><Relationship Id="rId48" Type="http://schemas.openxmlformats.org/officeDocument/2006/relationships/tags" Target="../tags/tag134.xml"/><Relationship Id="rId49" Type="http://schemas.openxmlformats.org/officeDocument/2006/relationships/tags" Target="../tags/tag135.xml"/><Relationship Id="rId100" Type="http://schemas.openxmlformats.org/officeDocument/2006/relationships/tags" Target="../tags/tag186.xml"/><Relationship Id="rId20" Type="http://schemas.openxmlformats.org/officeDocument/2006/relationships/tags" Target="../tags/tag106.xml"/><Relationship Id="rId21" Type="http://schemas.openxmlformats.org/officeDocument/2006/relationships/tags" Target="../tags/tag107.xml"/><Relationship Id="rId22" Type="http://schemas.openxmlformats.org/officeDocument/2006/relationships/tags" Target="../tags/tag108.xml"/><Relationship Id="rId70" Type="http://schemas.openxmlformats.org/officeDocument/2006/relationships/tags" Target="../tags/tag156.xml"/><Relationship Id="rId71" Type="http://schemas.openxmlformats.org/officeDocument/2006/relationships/tags" Target="../tags/tag157.xml"/><Relationship Id="rId72" Type="http://schemas.openxmlformats.org/officeDocument/2006/relationships/tags" Target="../tags/tag158.xml"/><Relationship Id="rId73" Type="http://schemas.openxmlformats.org/officeDocument/2006/relationships/tags" Target="../tags/tag159.xml"/><Relationship Id="rId74" Type="http://schemas.openxmlformats.org/officeDocument/2006/relationships/tags" Target="../tags/tag160.xml"/><Relationship Id="rId75" Type="http://schemas.openxmlformats.org/officeDocument/2006/relationships/tags" Target="../tags/tag161.xml"/><Relationship Id="rId76" Type="http://schemas.openxmlformats.org/officeDocument/2006/relationships/tags" Target="../tags/tag162.xml"/><Relationship Id="rId77" Type="http://schemas.openxmlformats.org/officeDocument/2006/relationships/tags" Target="../tags/tag163.xml"/><Relationship Id="rId78" Type="http://schemas.openxmlformats.org/officeDocument/2006/relationships/tags" Target="../tags/tag164.xml"/><Relationship Id="rId79" Type="http://schemas.openxmlformats.org/officeDocument/2006/relationships/tags" Target="../tags/tag165.xml"/><Relationship Id="rId23" Type="http://schemas.openxmlformats.org/officeDocument/2006/relationships/tags" Target="../tags/tag109.xml"/><Relationship Id="rId24" Type="http://schemas.openxmlformats.org/officeDocument/2006/relationships/tags" Target="../tags/tag110.xml"/><Relationship Id="rId25" Type="http://schemas.openxmlformats.org/officeDocument/2006/relationships/tags" Target="../tags/tag111.xml"/><Relationship Id="rId26" Type="http://schemas.openxmlformats.org/officeDocument/2006/relationships/tags" Target="../tags/tag112.xml"/><Relationship Id="rId27" Type="http://schemas.openxmlformats.org/officeDocument/2006/relationships/tags" Target="../tags/tag113.xml"/><Relationship Id="rId28" Type="http://schemas.openxmlformats.org/officeDocument/2006/relationships/tags" Target="../tags/tag114.xml"/><Relationship Id="rId29" Type="http://schemas.openxmlformats.org/officeDocument/2006/relationships/tags" Target="../tags/tag115.xml"/><Relationship Id="rId1" Type="http://schemas.openxmlformats.org/officeDocument/2006/relationships/tags" Target="../tags/tag87.xml"/><Relationship Id="rId2" Type="http://schemas.openxmlformats.org/officeDocument/2006/relationships/tags" Target="../tags/tag88.xml"/><Relationship Id="rId3" Type="http://schemas.openxmlformats.org/officeDocument/2006/relationships/tags" Target="../tags/tag89.xml"/><Relationship Id="rId4" Type="http://schemas.openxmlformats.org/officeDocument/2006/relationships/tags" Target="../tags/tag90.xml"/><Relationship Id="rId5" Type="http://schemas.openxmlformats.org/officeDocument/2006/relationships/tags" Target="../tags/tag91.xml"/><Relationship Id="rId6" Type="http://schemas.openxmlformats.org/officeDocument/2006/relationships/tags" Target="../tags/tag92.xml"/><Relationship Id="rId7" Type="http://schemas.openxmlformats.org/officeDocument/2006/relationships/tags" Target="../tags/tag93.xml"/><Relationship Id="rId8" Type="http://schemas.openxmlformats.org/officeDocument/2006/relationships/tags" Target="../tags/tag94.xml"/><Relationship Id="rId9" Type="http://schemas.openxmlformats.org/officeDocument/2006/relationships/tags" Target="../tags/tag95.xml"/><Relationship Id="rId50" Type="http://schemas.openxmlformats.org/officeDocument/2006/relationships/tags" Target="../tags/tag136.xml"/><Relationship Id="rId51" Type="http://schemas.openxmlformats.org/officeDocument/2006/relationships/tags" Target="../tags/tag137.xml"/><Relationship Id="rId52" Type="http://schemas.openxmlformats.org/officeDocument/2006/relationships/tags" Target="../tags/tag138.xml"/><Relationship Id="rId53" Type="http://schemas.openxmlformats.org/officeDocument/2006/relationships/tags" Target="../tags/tag139.xml"/><Relationship Id="rId54" Type="http://schemas.openxmlformats.org/officeDocument/2006/relationships/tags" Target="../tags/tag140.xml"/><Relationship Id="rId55" Type="http://schemas.openxmlformats.org/officeDocument/2006/relationships/tags" Target="../tags/tag141.xml"/><Relationship Id="rId56" Type="http://schemas.openxmlformats.org/officeDocument/2006/relationships/tags" Target="../tags/tag142.xml"/><Relationship Id="rId57" Type="http://schemas.openxmlformats.org/officeDocument/2006/relationships/tags" Target="../tags/tag143.xml"/><Relationship Id="rId58" Type="http://schemas.openxmlformats.org/officeDocument/2006/relationships/tags" Target="../tags/tag144.xml"/><Relationship Id="rId59" Type="http://schemas.openxmlformats.org/officeDocument/2006/relationships/tags" Target="../tags/tag145.xml"/><Relationship Id="rId110" Type="http://schemas.openxmlformats.org/officeDocument/2006/relationships/tags" Target="../tags/tag196.xml"/><Relationship Id="rId111" Type="http://schemas.openxmlformats.org/officeDocument/2006/relationships/tags" Target="../tags/tag197.xml"/><Relationship Id="rId112" Type="http://schemas.openxmlformats.org/officeDocument/2006/relationships/tags" Target="../tags/tag198.xml"/><Relationship Id="rId113" Type="http://schemas.openxmlformats.org/officeDocument/2006/relationships/tags" Target="../tags/tag199.xml"/><Relationship Id="rId114" Type="http://schemas.openxmlformats.org/officeDocument/2006/relationships/tags" Target="../tags/tag200.xml"/><Relationship Id="rId115" Type="http://schemas.openxmlformats.org/officeDocument/2006/relationships/tags" Target="../tags/tag201.xml"/><Relationship Id="rId116" Type="http://schemas.openxmlformats.org/officeDocument/2006/relationships/tags" Target="../tags/tag202.xml"/><Relationship Id="rId117" Type="http://schemas.openxmlformats.org/officeDocument/2006/relationships/slideLayout" Target="../slideLayouts/slideLayout13.xml"/><Relationship Id="rId118" Type="http://schemas.openxmlformats.org/officeDocument/2006/relationships/image" Target="../media/image1.png"/><Relationship Id="rId119" Type="http://schemas.openxmlformats.org/officeDocument/2006/relationships/image" Target="../media/image2.png"/><Relationship Id="rId30" Type="http://schemas.openxmlformats.org/officeDocument/2006/relationships/tags" Target="../tags/tag116.xml"/><Relationship Id="rId31" Type="http://schemas.openxmlformats.org/officeDocument/2006/relationships/tags" Target="../tags/tag117.xml"/><Relationship Id="rId32" Type="http://schemas.openxmlformats.org/officeDocument/2006/relationships/tags" Target="../tags/tag118.xml"/><Relationship Id="rId33" Type="http://schemas.openxmlformats.org/officeDocument/2006/relationships/tags" Target="../tags/tag119.xml"/><Relationship Id="rId34" Type="http://schemas.openxmlformats.org/officeDocument/2006/relationships/tags" Target="../tags/tag120.xml"/><Relationship Id="rId35" Type="http://schemas.openxmlformats.org/officeDocument/2006/relationships/tags" Target="../tags/tag121.xml"/><Relationship Id="rId36" Type="http://schemas.openxmlformats.org/officeDocument/2006/relationships/tags" Target="../tags/tag122.xml"/><Relationship Id="rId37" Type="http://schemas.openxmlformats.org/officeDocument/2006/relationships/tags" Target="../tags/tag123.xml"/><Relationship Id="rId38" Type="http://schemas.openxmlformats.org/officeDocument/2006/relationships/tags" Target="../tags/tag124.xml"/><Relationship Id="rId39" Type="http://schemas.openxmlformats.org/officeDocument/2006/relationships/tags" Target="../tags/tag125.xml"/><Relationship Id="rId80" Type="http://schemas.openxmlformats.org/officeDocument/2006/relationships/tags" Target="../tags/tag166.xml"/><Relationship Id="rId81" Type="http://schemas.openxmlformats.org/officeDocument/2006/relationships/tags" Target="../tags/tag167.xml"/><Relationship Id="rId82" Type="http://schemas.openxmlformats.org/officeDocument/2006/relationships/tags" Target="../tags/tag168.xml"/><Relationship Id="rId83" Type="http://schemas.openxmlformats.org/officeDocument/2006/relationships/tags" Target="../tags/tag169.xml"/><Relationship Id="rId84" Type="http://schemas.openxmlformats.org/officeDocument/2006/relationships/tags" Target="../tags/tag170.xml"/><Relationship Id="rId85" Type="http://schemas.openxmlformats.org/officeDocument/2006/relationships/tags" Target="../tags/tag171.xml"/><Relationship Id="rId86" Type="http://schemas.openxmlformats.org/officeDocument/2006/relationships/tags" Target="../tags/tag172.xml"/><Relationship Id="rId87" Type="http://schemas.openxmlformats.org/officeDocument/2006/relationships/tags" Target="../tags/tag173.xml"/><Relationship Id="rId88" Type="http://schemas.openxmlformats.org/officeDocument/2006/relationships/tags" Target="../tags/tag174.xml"/><Relationship Id="rId89" Type="http://schemas.openxmlformats.org/officeDocument/2006/relationships/tags" Target="../tags/tag17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143000"/>
          </a:xfrm>
        </p:spPr>
        <p:txBody>
          <a:bodyPr/>
          <a:lstStyle/>
          <a:p>
            <a:r>
              <a:rPr lang="en-US" dirty="0" smtClean="0"/>
              <a:t>CS 7643: Deep Learning</a:t>
            </a:r>
            <a:endParaRPr lang="en-US" sz="3200" dirty="0"/>
          </a:p>
        </p:txBody>
      </p:sp>
      <p:sp>
        <p:nvSpPr>
          <p:cNvPr id="16" name="Subtitle 3"/>
          <p:cNvSpPr>
            <a:spLocks noGrp="1"/>
          </p:cNvSpPr>
          <p:nvPr>
            <p:ph type="subTitle" idx="1"/>
          </p:nvPr>
        </p:nvSpPr>
        <p:spPr>
          <a:xfrm>
            <a:off x="0" y="4648200"/>
            <a:ext cx="9144000" cy="1752600"/>
          </a:xfrm>
        </p:spPr>
        <p:txBody>
          <a:bodyPr/>
          <a:lstStyle/>
          <a:p>
            <a:endParaRPr lang="en-US" dirty="0" smtClean="0"/>
          </a:p>
          <a:p>
            <a:r>
              <a:rPr lang="en-US" sz="2800" dirty="0" smtClean="0"/>
              <a:t>Dhruv Batra </a:t>
            </a:r>
          </a:p>
          <a:p>
            <a:r>
              <a:rPr lang="en-US" sz="2800" dirty="0" smtClean="0"/>
              <a:t>Georgia Tech</a:t>
            </a:r>
            <a:endParaRPr lang="en-US" sz="2800" dirty="0"/>
          </a:p>
        </p:txBody>
      </p:sp>
      <p:sp>
        <p:nvSpPr>
          <p:cNvPr id="3" name="TextBox 2"/>
          <p:cNvSpPr txBox="1"/>
          <p:nvPr/>
        </p:nvSpPr>
        <p:spPr>
          <a:xfrm>
            <a:off x="1828800" y="2307610"/>
            <a:ext cx="6934200" cy="1938992"/>
          </a:xfrm>
          <a:prstGeom prst="rect">
            <a:avLst/>
          </a:prstGeom>
          <a:noFill/>
        </p:spPr>
        <p:txBody>
          <a:bodyPr wrap="square" rtlCol="0">
            <a:spAutoFit/>
          </a:bodyPr>
          <a:lstStyle/>
          <a:p>
            <a:pPr lvl="0" algn="l">
              <a:spcBef>
                <a:spcPct val="20000"/>
              </a:spcBef>
            </a:pPr>
            <a:r>
              <a:rPr lang="en-US" sz="2400" kern="0" dirty="0" smtClean="0">
                <a:solidFill>
                  <a:prstClr val="black"/>
                </a:solidFill>
                <a:latin typeface="Arial"/>
                <a:ea typeface="Osaka"/>
                <a:cs typeface="Osaka"/>
              </a:rPr>
              <a:t>Topics</a:t>
            </a:r>
            <a:r>
              <a:rPr lang="en-US" sz="2400" kern="0" dirty="0">
                <a:solidFill>
                  <a:prstClr val="black"/>
                </a:solidFill>
                <a:latin typeface="Arial"/>
                <a:ea typeface="Osaka"/>
                <a:cs typeface="Osaka"/>
              </a:rPr>
              <a:t>: </a:t>
            </a:r>
          </a:p>
          <a:p>
            <a:pPr marL="742950" lvl="1" indent="-285750" algn="l">
              <a:spcBef>
                <a:spcPct val="20000"/>
              </a:spcBef>
              <a:buFontTx/>
              <a:buChar char="–"/>
            </a:pPr>
            <a:r>
              <a:rPr lang="en-US" sz="2000" kern="0" dirty="0" smtClean="0">
                <a:solidFill>
                  <a:prstClr val="black"/>
                </a:solidFill>
                <a:latin typeface="Arial"/>
                <a:ea typeface="Osaka"/>
                <a:cs typeface="Osaka"/>
              </a:rPr>
              <a:t>Computational Graphs</a:t>
            </a:r>
          </a:p>
          <a:p>
            <a:pPr marL="1200150" lvl="2" indent="-285750" algn="l">
              <a:spcBef>
                <a:spcPct val="20000"/>
              </a:spcBef>
              <a:buFontTx/>
              <a:buChar char="–"/>
            </a:pPr>
            <a:r>
              <a:rPr lang="en-US" sz="2000" kern="0" dirty="0" smtClean="0">
                <a:solidFill>
                  <a:prstClr val="black"/>
                </a:solidFill>
                <a:latin typeface="Arial"/>
                <a:ea typeface="Osaka"/>
                <a:cs typeface="Osaka"/>
              </a:rPr>
              <a:t>Notation + example</a:t>
            </a:r>
          </a:p>
          <a:p>
            <a:pPr marL="742950" lvl="1" indent="-285750" algn="l">
              <a:spcBef>
                <a:spcPct val="20000"/>
              </a:spcBef>
              <a:buFontTx/>
              <a:buChar char="–"/>
            </a:pPr>
            <a:r>
              <a:rPr lang="en-US" sz="2000" kern="0" dirty="0" smtClean="0">
                <a:solidFill>
                  <a:prstClr val="black"/>
                </a:solidFill>
                <a:latin typeface="Arial"/>
                <a:ea typeface="Osaka"/>
                <a:cs typeface="Osaka"/>
              </a:rPr>
              <a:t>Computing Gradients</a:t>
            </a:r>
          </a:p>
          <a:p>
            <a:pPr marL="1200150" lvl="2" indent="-285750" algn="l">
              <a:spcBef>
                <a:spcPct val="20000"/>
              </a:spcBef>
              <a:buFontTx/>
              <a:buChar char="–"/>
            </a:pPr>
            <a:r>
              <a:rPr lang="en-US" sz="2000" kern="0" dirty="0" smtClean="0">
                <a:solidFill>
                  <a:prstClr val="black"/>
                </a:solidFill>
                <a:latin typeface="Arial"/>
                <a:ea typeface="Osaka"/>
                <a:cs typeface="Osaka"/>
              </a:rPr>
              <a:t>Forward mode vs Reverse mode AD</a:t>
            </a:r>
            <a:endParaRPr lang="en-US" sz="2000" kern="0" dirty="0">
              <a:solidFill>
                <a:prstClr val="black"/>
              </a:solidFill>
              <a:latin typeface="Arial"/>
              <a:ea typeface="Osaka"/>
              <a:cs typeface="Osak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Acyclic Graphs (DAGs)</a:t>
            </a:r>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10</a:t>
            </a:fld>
            <a:endParaRPr lang="en-US"/>
          </a:p>
        </p:txBody>
      </p:sp>
      <p:pic>
        <p:nvPicPr>
          <p:cNvPr id="3074" name="Picture 2" descr="https://upload.wikimedia.org/wikipedia/commons/thumb/c/c6/Topological_Ordering.svg/220px-Topological_Ordering.svg.png"/>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2438400" y="2133600"/>
            <a:ext cx="3733800" cy="3733800"/>
          </a:xfrm>
          <a:prstGeom prst="rect">
            <a:avLst/>
          </a:prstGeom>
          <a:noFill/>
          <a:extLst>
            <a:ext uri="{909E8E84-426E-40DD-AFC4-6F175D3DCCD1}">
              <a14:hiddenFill xmlns:a14="http://schemas.microsoft.com/office/drawing/2010/main">
                <a:solidFill>
                  <a:srgbClr val="FFFFFF"/>
                </a:solidFill>
              </a14:hiddenFill>
            </a:ext>
          </a:extLst>
        </p:spPr>
      </p:pic>
      <p:sp>
        <p:nvSpPr>
          <p:cNvPr id="3" name="SMARTInkShape-2651"/>
          <p:cNvSpPr/>
          <p:nvPr>
            <p:custDataLst>
              <p:tags r:id="rId1"/>
            </p:custDataLst>
          </p:nvPr>
        </p:nvSpPr>
        <p:spPr bwMode="auto">
          <a:xfrm>
            <a:off x="2189216" y="2049356"/>
            <a:ext cx="453973" cy="4108784"/>
          </a:xfrm>
          <a:custGeom>
            <a:avLst/>
            <a:gdLst/>
            <a:ahLst/>
            <a:cxnLst/>
            <a:rect l="0" t="0" r="0" b="0"/>
            <a:pathLst>
              <a:path w="453973" h="4108784">
                <a:moveTo>
                  <a:pt x="273949" y="42334"/>
                </a:moveTo>
                <a:lnTo>
                  <a:pt x="273949" y="42334"/>
                </a:lnTo>
                <a:lnTo>
                  <a:pt x="267105" y="34538"/>
                </a:lnTo>
                <a:lnTo>
                  <a:pt x="253798" y="14802"/>
                </a:lnTo>
                <a:lnTo>
                  <a:pt x="240779" y="5496"/>
                </a:lnTo>
                <a:lnTo>
                  <a:pt x="220306" y="1256"/>
                </a:lnTo>
                <a:lnTo>
                  <a:pt x="187041" y="0"/>
                </a:lnTo>
                <a:lnTo>
                  <a:pt x="147022" y="4179"/>
                </a:lnTo>
                <a:lnTo>
                  <a:pt x="114103" y="16000"/>
                </a:lnTo>
                <a:lnTo>
                  <a:pt x="86252" y="36119"/>
                </a:lnTo>
                <a:lnTo>
                  <a:pt x="69004" y="60177"/>
                </a:lnTo>
                <a:lnTo>
                  <a:pt x="62412" y="94505"/>
                </a:lnTo>
                <a:lnTo>
                  <a:pt x="60870" y="128703"/>
                </a:lnTo>
                <a:lnTo>
                  <a:pt x="60185" y="169303"/>
                </a:lnTo>
                <a:lnTo>
                  <a:pt x="60002" y="190797"/>
                </a:lnTo>
                <a:lnTo>
                  <a:pt x="59880" y="212747"/>
                </a:lnTo>
                <a:lnTo>
                  <a:pt x="60752" y="237858"/>
                </a:lnTo>
                <a:lnTo>
                  <a:pt x="62285" y="265076"/>
                </a:lnTo>
                <a:lnTo>
                  <a:pt x="64260" y="293698"/>
                </a:lnTo>
                <a:lnTo>
                  <a:pt x="64624" y="325163"/>
                </a:lnTo>
                <a:lnTo>
                  <a:pt x="63914" y="358521"/>
                </a:lnTo>
                <a:lnTo>
                  <a:pt x="62488" y="393143"/>
                </a:lnTo>
                <a:lnTo>
                  <a:pt x="61538" y="430512"/>
                </a:lnTo>
                <a:lnTo>
                  <a:pt x="60904" y="469712"/>
                </a:lnTo>
                <a:lnTo>
                  <a:pt x="60481" y="510132"/>
                </a:lnTo>
                <a:lnTo>
                  <a:pt x="60200" y="554225"/>
                </a:lnTo>
                <a:lnTo>
                  <a:pt x="60012" y="600764"/>
                </a:lnTo>
                <a:lnTo>
                  <a:pt x="59887" y="648936"/>
                </a:lnTo>
                <a:lnTo>
                  <a:pt x="59804" y="700100"/>
                </a:lnTo>
                <a:lnTo>
                  <a:pt x="59748" y="753260"/>
                </a:lnTo>
                <a:lnTo>
                  <a:pt x="59711" y="807749"/>
                </a:lnTo>
                <a:lnTo>
                  <a:pt x="59686" y="866936"/>
                </a:lnTo>
                <a:lnTo>
                  <a:pt x="59670" y="929254"/>
                </a:lnTo>
                <a:lnTo>
                  <a:pt x="59659" y="993659"/>
                </a:lnTo>
                <a:lnTo>
                  <a:pt x="59651" y="1058503"/>
                </a:lnTo>
                <a:lnTo>
                  <a:pt x="59646" y="1123640"/>
                </a:lnTo>
                <a:lnTo>
                  <a:pt x="59643" y="1188972"/>
                </a:lnTo>
                <a:lnTo>
                  <a:pt x="60594" y="1256339"/>
                </a:lnTo>
                <a:lnTo>
                  <a:pt x="62180" y="1325063"/>
                </a:lnTo>
                <a:lnTo>
                  <a:pt x="64189" y="1394692"/>
                </a:lnTo>
                <a:lnTo>
                  <a:pt x="66482" y="1464923"/>
                </a:lnTo>
                <a:lnTo>
                  <a:pt x="68962" y="1535557"/>
                </a:lnTo>
                <a:lnTo>
                  <a:pt x="71569" y="1606458"/>
                </a:lnTo>
                <a:lnTo>
                  <a:pt x="75211" y="1677539"/>
                </a:lnTo>
                <a:lnTo>
                  <a:pt x="79545" y="1748738"/>
                </a:lnTo>
                <a:lnTo>
                  <a:pt x="84339" y="1820016"/>
                </a:lnTo>
                <a:lnTo>
                  <a:pt x="90392" y="1892301"/>
                </a:lnTo>
                <a:lnTo>
                  <a:pt x="97286" y="1965255"/>
                </a:lnTo>
                <a:lnTo>
                  <a:pt x="104738" y="2038656"/>
                </a:lnTo>
                <a:lnTo>
                  <a:pt x="111612" y="2112356"/>
                </a:lnTo>
                <a:lnTo>
                  <a:pt x="118099" y="2186253"/>
                </a:lnTo>
                <a:lnTo>
                  <a:pt x="124329" y="2260284"/>
                </a:lnTo>
                <a:lnTo>
                  <a:pt x="129435" y="2334402"/>
                </a:lnTo>
                <a:lnTo>
                  <a:pt x="133791" y="2408579"/>
                </a:lnTo>
                <a:lnTo>
                  <a:pt x="137648" y="2482796"/>
                </a:lnTo>
                <a:lnTo>
                  <a:pt x="139267" y="2556086"/>
                </a:lnTo>
                <a:lnTo>
                  <a:pt x="139393" y="2628759"/>
                </a:lnTo>
                <a:lnTo>
                  <a:pt x="138525" y="2701020"/>
                </a:lnTo>
                <a:lnTo>
                  <a:pt x="136041" y="2772054"/>
                </a:lnTo>
                <a:lnTo>
                  <a:pt x="132481" y="2842269"/>
                </a:lnTo>
                <a:lnTo>
                  <a:pt x="128202" y="2911940"/>
                </a:lnTo>
                <a:lnTo>
                  <a:pt x="124397" y="2977437"/>
                </a:lnTo>
                <a:lnTo>
                  <a:pt x="120908" y="3040152"/>
                </a:lnTo>
                <a:lnTo>
                  <a:pt x="117629" y="3101012"/>
                </a:lnTo>
                <a:lnTo>
                  <a:pt x="113538" y="3157777"/>
                </a:lnTo>
                <a:lnTo>
                  <a:pt x="108906" y="3211814"/>
                </a:lnTo>
                <a:lnTo>
                  <a:pt x="103913" y="3264031"/>
                </a:lnTo>
                <a:lnTo>
                  <a:pt x="99632" y="3312176"/>
                </a:lnTo>
                <a:lnTo>
                  <a:pt x="95825" y="3357609"/>
                </a:lnTo>
                <a:lnTo>
                  <a:pt x="92335" y="3401232"/>
                </a:lnTo>
                <a:lnTo>
                  <a:pt x="88103" y="3440792"/>
                </a:lnTo>
                <a:lnTo>
                  <a:pt x="83376" y="3477643"/>
                </a:lnTo>
                <a:lnTo>
                  <a:pt x="78321" y="3512687"/>
                </a:lnTo>
                <a:lnTo>
                  <a:pt x="73045" y="3544623"/>
                </a:lnTo>
                <a:lnTo>
                  <a:pt x="67623" y="3574486"/>
                </a:lnTo>
                <a:lnTo>
                  <a:pt x="62103" y="3602967"/>
                </a:lnTo>
                <a:lnTo>
                  <a:pt x="55566" y="3630526"/>
                </a:lnTo>
                <a:lnTo>
                  <a:pt x="48351" y="3657472"/>
                </a:lnTo>
                <a:lnTo>
                  <a:pt x="40682" y="3684009"/>
                </a:lnTo>
                <a:lnTo>
                  <a:pt x="32713" y="3707415"/>
                </a:lnTo>
                <a:lnTo>
                  <a:pt x="16238" y="3748661"/>
                </a:lnTo>
                <a:lnTo>
                  <a:pt x="4471" y="3783503"/>
                </a:lnTo>
                <a:lnTo>
                  <a:pt x="0" y="3799461"/>
                </a:lnTo>
                <a:lnTo>
                  <a:pt x="2734" y="3816768"/>
                </a:lnTo>
                <a:lnTo>
                  <a:pt x="21011" y="3853778"/>
                </a:lnTo>
                <a:lnTo>
                  <a:pt x="48185" y="3879751"/>
                </a:lnTo>
                <a:lnTo>
                  <a:pt x="78359" y="3899550"/>
                </a:lnTo>
                <a:lnTo>
                  <a:pt x="107645" y="3921049"/>
                </a:lnTo>
                <a:lnTo>
                  <a:pt x="141616" y="3943305"/>
                </a:lnTo>
                <a:lnTo>
                  <a:pt x="177035" y="3967801"/>
                </a:lnTo>
                <a:lnTo>
                  <a:pt x="208651" y="3997739"/>
                </a:lnTo>
                <a:lnTo>
                  <a:pt x="238578" y="4027554"/>
                </a:lnTo>
                <a:lnTo>
                  <a:pt x="279661" y="4068574"/>
                </a:lnTo>
                <a:lnTo>
                  <a:pt x="318504" y="4099779"/>
                </a:lnTo>
                <a:lnTo>
                  <a:pt x="332227" y="4107467"/>
                </a:lnTo>
                <a:lnTo>
                  <a:pt x="351854" y="4108783"/>
                </a:lnTo>
                <a:lnTo>
                  <a:pt x="375415" y="4105850"/>
                </a:lnTo>
                <a:lnTo>
                  <a:pt x="401601" y="4100084"/>
                </a:lnTo>
                <a:lnTo>
                  <a:pt x="453972" y="408855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 name="SMARTInkShape-2652"/>
          <p:cNvSpPr/>
          <p:nvPr>
            <p:custDataLst>
              <p:tags r:id="rId2"/>
            </p:custDataLst>
          </p:nvPr>
        </p:nvSpPr>
        <p:spPr bwMode="auto">
          <a:xfrm>
            <a:off x="6140768" y="1573324"/>
            <a:ext cx="496626" cy="4758001"/>
          </a:xfrm>
          <a:custGeom>
            <a:avLst/>
            <a:gdLst/>
            <a:ahLst/>
            <a:cxnLst/>
            <a:rect l="0" t="0" r="0" b="0"/>
            <a:pathLst>
              <a:path w="496626" h="4758001">
                <a:moveTo>
                  <a:pt x="0" y="89741"/>
                </a:moveTo>
                <a:lnTo>
                  <a:pt x="0" y="89741"/>
                </a:lnTo>
                <a:lnTo>
                  <a:pt x="35171" y="62365"/>
                </a:lnTo>
                <a:lnTo>
                  <a:pt x="64209" y="42014"/>
                </a:lnTo>
                <a:lnTo>
                  <a:pt x="103785" y="22809"/>
                </a:lnTo>
                <a:lnTo>
                  <a:pt x="126339" y="13687"/>
                </a:lnTo>
                <a:lnTo>
                  <a:pt x="149949" y="7606"/>
                </a:lnTo>
                <a:lnTo>
                  <a:pt x="174260" y="3552"/>
                </a:lnTo>
                <a:lnTo>
                  <a:pt x="199041" y="849"/>
                </a:lnTo>
                <a:lnTo>
                  <a:pt x="223182" y="0"/>
                </a:lnTo>
                <a:lnTo>
                  <a:pt x="246894" y="386"/>
                </a:lnTo>
                <a:lnTo>
                  <a:pt x="270324" y="1596"/>
                </a:lnTo>
                <a:lnTo>
                  <a:pt x="311596" y="13100"/>
                </a:lnTo>
                <a:lnTo>
                  <a:pt x="330603" y="21502"/>
                </a:lnTo>
                <a:lnTo>
                  <a:pt x="359341" y="48618"/>
                </a:lnTo>
                <a:lnTo>
                  <a:pt x="380687" y="84799"/>
                </a:lnTo>
                <a:lnTo>
                  <a:pt x="389046" y="106449"/>
                </a:lnTo>
                <a:lnTo>
                  <a:pt x="396524" y="129454"/>
                </a:lnTo>
                <a:lnTo>
                  <a:pt x="403414" y="155269"/>
                </a:lnTo>
                <a:lnTo>
                  <a:pt x="409913" y="182956"/>
                </a:lnTo>
                <a:lnTo>
                  <a:pt x="416150" y="211892"/>
                </a:lnTo>
                <a:lnTo>
                  <a:pt x="422213" y="244518"/>
                </a:lnTo>
                <a:lnTo>
                  <a:pt x="428160" y="279603"/>
                </a:lnTo>
                <a:lnTo>
                  <a:pt x="434030" y="316328"/>
                </a:lnTo>
                <a:lnTo>
                  <a:pt x="439848" y="357004"/>
                </a:lnTo>
                <a:lnTo>
                  <a:pt x="445632" y="400314"/>
                </a:lnTo>
                <a:lnTo>
                  <a:pt x="451392" y="445380"/>
                </a:lnTo>
                <a:lnTo>
                  <a:pt x="456186" y="494473"/>
                </a:lnTo>
                <a:lnTo>
                  <a:pt x="460334" y="546253"/>
                </a:lnTo>
                <a:lnTo>
                  <a:pt x="464051" y="599822"/>
                </a:lnTo>
                <a:lnTo>
                  <a:pt x="466529" y="655537"/>
                </a:lnTo>
                <a:lnTo>
                  <a:pt x="468183" y="712684"/>
                </a:lnTo>
                <a:lnTo>
                  <a:pt x="469284" y="770783"/>
                </a:lnTo>
                <a:lnTo>
                  <a:pt x="471923" y="831424"/>
                </a:lnTo>
                <a:lnTo>
                  <a:pt x="475588" y="893759"/>
                </a:lnTo>
                <a:lnTo>
                  <a:pt x="479936" y="957223"/>
                </a:lnTo>
                <a:lnTo>
                  <a:pt x="483787" y="1024297"/>
                </a:lnTo>
                <a:lnTo>
                  <a:pt x="487307" y="1093779"/>
                </a:lnTo>
                <a:lnTo>
                  <a:pt x="490606" y="1164864"/>
                </a:lnTo>
                <a:lnTo>
                  <a:pt x="492805" y="1238925"/>
                </a:lnTo>
                <a:lnTo>
                  <a:pt x="494272" y="1314969"/>
                </a:lnTo>
                <a:lnTo>
                  <a:pt x="495249" y="1392334"/>
                </a:lnTo>
                <a:lnTo>
                  <a:pt x="495901" y="1471534"/>
                </a:lnTo>
                <a:lnTo>
                  <a:pt x="496335" y="1551956"/>
                </a:lnTo>
                <a:lnTo>
                  <a:pt x="496625" y="1633194"/>
                </a:lnTo>
                <a:lnTo>
                  <a:pt x="494914" y="1714022"/>
                </a:lnTo>
                <a:lnTo>
                  <a:pt x="491867" y="1794577"/>
                </a:lnTo>
                <a:lnTo>
                  <a:pt x="487931" y="1874951"/>
                </a:lnTo>
                <a:lnTo>
                  <a:pt x="483402" y="1956156"/>
                </a:lnTo>
                <a:lnTo>
                  <a:pt x="478478" y="2037915"/>
                </a:lnTo>
                <a:lnTo>
                  <a:pt x="473290" y="2120044"/>
                </a:lnTo>
                <a:lnTo>
                  <a:pt x="467927" y="2201466"/>
                </a:lnTo>
                <a:lnTo>
                  <a:pt x="462446" y="2282418"/>
                </a:lnTo>
                <a:lnTo>
                  <a:pt x="456887" y="2363055"/>
                </a:lnTo>
                <a:lnTo>
                  <a:pt x="452229" y="2442532"/>
                </a:lnTo>
                <a:lnTo>
                  <a:pt x="448171" y="2521233"/>
                </a:lnTo>
                <a:lnTo>
                  <a:pt x="444512" y="2599418"/>
                </a:lnTo>
                <a:lnTo>
                  <a:pt x="439216" y="2677259"/>
                </a:lnTo>
                <a:lnTo>
                  <a:pt x="432828" y="2754870"/>
                </a:lnTo>
                <a:lnTo>
                  <a:pt x="425712" y="2832329"/>
                </a:lnTo>
                <a:lnTo>
                  <a:pt x="419063" y="2908733"/>
                </a:lnTo>
                <a:lnTo>
                  <a:pt x="412725" y="2984434"/>
                </a:lnTo>
                <a:lnTo>
                  <a:pt x="406594" y="3059666"/>
                </a:lnTo>
                <a:lnTo>
                  <a:pt x="398698" y="3134586"/>
                </a:lnTo>
                <a:lnTo>
                  <a:pt x="389623" y="3209298"/>
                </a:lnTo>
                <a:lnTo>
                  <a:pt x="379763" y="3283871"/>
                </a:lnTo>
                <a:lnTo>
                  <a:pt x="367475" y="3357398"/>
                </a:lnTo>
                <a:lnTo>
                  <a:pt x="353569" y="3430230"/>
                </a:lnTo>
                <a:lnTo>
                  <a:pt x="338582" y="3502595"/>
                </a:lnTo>
                <a:lnTo>
                  <a:pt x="323829" y="3572747"/>
                </a:lnTo>
                <a:lnTo>
                  <a:pt x="309231" y="3641423"/>
                </a:lnTo>
                <a:lnTo>
                  <a:pt x="294736" y="3709113"/>
                </a:lnTo>
                <a:lnTo>
                  <a:pt x="282216" y="3774244"/>
                </a:lnTo>
                <a:lnTo>
                  <a:pt x="271012" y="3837666"/>
                </a:lnTo>
                <a:lnTo>
                  <a:pt x="260684" y="3899950"/>
                </a:lnTo>
                <a:lnTo>
                  <a:pt x="250942" y="3959570"/>
                </a:lnTo>
                <a:lnTo>
                  <a:pt x="241590" y="4017415"/>
                </a:lnTo>
                <a:lnTo>
                  <a:pt x="232497" y="4074075"/>
                </a:lnTo>
                <a:lnTo>
                  <a:pt x="225483" y="4128041"/>
                </a:lnTo>
                <a:lnTo>
                  <a:pt x="219854" y="4180212"/>
                </a:lnTo>
                <a:lnTo>
                  <a:pt x="215149" y="4231183"/>
                </a:lnTo>
                <a:lnTo>
                  <a:pt x="212965" y="4278500"/>
                </a:lnTo>
                <a:lnTo>
                  <a:pt x="212462" y="4323380"/>
                </a:lnTo>
                <a:lnTo>
                  <a:pt x="213078" y="4366634"/>
                </a:lnTo>
                <a:lnTo>
                  <a:pt x="215394" y="4406901"/>
                </a:lnTo>
                <a:lnTo>
                  <a:pt x="218844" y="4445175"/>
                </a:lnTo>
                <a:lnTo>
                  <a:pt x="223048" y="4482121"/>
                </a:lnTo>
                <a:lnTo>
                  <a:pt x="226804" y="4514372"/>
                </a:lnTo>
                <a:lnTo>
                  <a:pt x="230260" y="4543492"/>
                </a:lnTo>
                <a:lnTo>
                  <a:pt x="233516" y="4570526"/>
                </a:lnTo>
                <a:lnTo>
                  <a:pt x="236640" y="4595216"/>
                </a:lnTo>
                <a:lnTo>
                  <a:pt x="239674" y="4618343"/>
                </a:lnTo>
                <a:lnTo>
                  <a:pt x="244634" y="4658963"/>
                </a:lnTo>
                <a:lnTo>
                  <a:pt x="246839" y="4689716"/>
                </a:lnTo>
                <a:lnTo>
                  <a:pt x="242738" y="4713544"/>
                </a:lnTo>
                <a:lnTo>
                  <a:pt x="238977" y="4723899"/>
                </a:lnTo>
                <a:lnTo>
                  <a:pt x="224640" y="4740484"/>
                </a:lnTo>
                <a:lnTo>
                  <a:pt x="215482" y="4747574"/>
                </a:lnTo>
                <a:lnTo>
                  <a:pt x="182447" y="4755451"/>
                </a:lnTo>
                <a:lnTo>
                  <a:pt x="161636" y="4757552"/>
                </a:lnTo>
                <a:lnTo>
                  <a:pt x="136332" y="4758000"/>
                </a:lnTo>
                <a:lnTo>
                  <a:pt x="108033" y="4757346"/>
                </a:lnTo>
                <a:lnTo>
                  <a:pt x="77737" y="4755958"/>
                </a:lnTo>
                <a:lnTo>
                  <a:pt x="17145" y="475318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2" name="SMARTInkShape-Group792"/>
          <p:cNvGrpSpPr/>
          <p:nvPr/>
        </p:nvGrpSpPr>
        <p:grpSpPr>
          <a:xfrm>
            <a:off x="86932" y="2755208"/>
            <a:ext cx="1021779" cy="875796"/>
            <a:chOff x="86932" y="2755208"/>
            <a:chExt cx="1021779" cy="875796"/>
          </a:xfrm>
        </p:grpSpPr>
        <p:sp>
          <p:nvSpPr>
            <p:cNvPr id="7" name="SMARTInkShape-2653"/>
            <p:cNvSpPr/>
            <p:nvPr>
              <p:custDataLst>
                <p:tags r:id="rId52"/>
              </p:custDataLst>
            </p:nvPr>
          </p:nvSpPr>
          <p:spPr bwMode="auto">
            <a:xfrm>
              <a:off x="86932" y="2814031"/>
              <a:ext cx="291925" cy="782602"/>
            </a:xfrm>
            <a:custGeom>
              <a:avLst/>
              <a:gdLst/>
              <a:ahLst/>
              <a:cxnLst/>
              <a:rect l="0" t="0" r="0" b="0"/>
              <a:pathLst>
                <a:path w="291925" h="782602">
                  <a:moveTo>
                    <a:pt x="284543" y="32039"/>
                  </a:moveTo>
                  <a:lnTo>
                    <a:pt x="284543" y="32039"/>
                  </a:lnTo>
                  <a:lnTo>
                    <a:pt x="285496" y="13412"/>
                  </a:lnTo>
                  <a:lnTo>
                    <a:pt x="291924" y="0"/>
                  </a:lnTo>
                  <a:lnTo>
                    <a:pt x="288212" y="25721"/>
                  </a:lnTo>
                  <a:lnTo>
                    <a:pt x="278554" y="66696"/>
                  </a:lnTo>
                  <a:lnTo>
                    <a:pt x="271978" y="92291"/>
                  </a:lnTo>
                  <a:lnTo>
                    <a:pt x="262831" y="123642"/>
                  </a:lnTo>
                  <a:lnTo>
                    <a:pt x="251971" y="158830"/>
                  </a:lnTo>
                  <a:lnTo>
                    <a:pt x="239968" y="196577"/>
                  </a:lnTo>
                  <a:lnTo>
                    <a:pt x="226252" y="237933"/>
                  </a:lnTo>
                  <a:lnTo>
                    <a:pt x="211392" y="281697"/>
                  </a:lnTo>
                  <a:lnTo>
                    <a:pt x="195771" y="327065"/>
                  </a:lnTo>
                  <a:lnTo>
                    <a:pt x="179642" y="372550"/>
                  </a:lnTo>
                  <a:lnTo>
                    <a:pt x="163174" y="418114"/>
                  </a:lnTo>
                  <a:lnTo>
                    <a:pt x="146480" y="463730"/>
                  </a:lnTo>
                  <a:lnTo>
                    <a:pt x="130589" y="506523"/>
                  </a:lnTo>
                  <a:lnTo>
                    <a:pt x="115232" y="547434"/>
                  </a:lnTo>
                  <a:lnTo>
                    <a:pt x="100231" y="587091"/>
                  </a:lnTo>
                  <a:lnTo>
                    <a:pt x="86421" y="622101"/>
                  </a:lnTo>
                  <a:lnTo>
                    <a:pt x="73404" y="654014"/>
                  </a:lnTo>
                  <a:lnTo>
                    <a:pt x="60916" y="683861"/>
                  </a:lnTo>
                  <a:lnTo>
                    <a:pt x="49734" y="709474"/>
                  </a:lnTo>
                  <a:lnTo>
                    <a:pt x="39421" y="732265"/>
                  </a:lnTo>
                  <a:lnTo>
                    <a:pt x="22247" y="767113"/>
                  </a:lnTo>
                  <a:lnTo>
                    <a:pt x="11440" y="782601"/>
                  </a:lnTo>
                  <a:lnTo>
                    <a:pt x="7224" y="780064"/>
                  </a:lnTo>
                  <a:lnTo>
                    <a:pt x="0" y="759464"/>
                  </a:lnTo>
                  <a:lnTo>
                    <a:pt x="1503" y="737017"/>
                  </a:lnTo>
                  <a:lnTo>
                    <a:pt x="6315" y="707764"/>
                  </a:lnTo>
                  <a:lnTo>
                    <a:pt x="13332" y="673975"/>
                  </a:lnTo>
                  <a:lnTo>
                    <a:pt x="27368" y="60639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SMARTInkShape-2654"/>
            <p:cNvSpPr/>
            <p:nvPr>
              <p:custDataLst>
                <p:tags r:id="rId53"/>
              </p:custDataLst>
            </p:nvPr>
          </p:nvSpPr>
          <p:spPr bwMode="auto">
            <a:xfrm>
              <a:off x="200025" y="2755208"/>
              <a:ext cx="375847" cy="875796"/>
            </a:xfrm>
            <a:custGeom>
              <a:avLst/>
              <a:gdLst/>
              <a:ahLst/>
              <a:cxnLst/>
              <a:rect l="0" t="0" r="0" b="0"/>
              <a:pathLst>
                <a:path w="375847" h="875796">
                  <a:moveTo>
                    <a:pt x="0" y="365182"/>
                  </a:moveTo>
                  <a:lnTo>
                    <a:pt x="0" y="365182"/>
                  </a:lnTo>
                  <a:lnTo>
                    <a:pt x="10160" y="329622"/>
                  </a:lnTo>
                  <a:lnTo>
                    <a:pt x="18203" y="301470"/>
                  </a:lnTo>
                  <a:lnTo>
                    <a:pt x="26423" y="272225"/>
                  </a:lnTo>
                  <a:lnTo>
                    <a:pt x="34760" y="242251"/>
                  </a:lnTo>
                  <a:lnTo>
                    <a:pt x="43176" y="211790"/>
                  </a:lnTo>
                  <a:lnTo>
                    <a:pt x="52597" y="182911"/>
                  </a:lnTo>
                  <a:lnTo>
                    <a:pt x="62687" y="155085"/>
                  </a:lnTo>
                  <a:lnTo>
                    <a:pt x="73224" y="127963"/>
                  </a:lnTo>
                  <a:lnTo>
                    <a:pt x="85011" y="103213"/>
                  </a:lnTo>
                  <a:lnTo>
                    <a:pt x="97631" y="80046"/>
                  </a:lnTo>
                  <a:lnTo>
                    <a:pt x="125307" y="40335"/>
                  </a:lnTo>
                  <a:lnTo>
                    <a:pt x="156657" y="13161"/>
                  </a:lnTo>
                  <a:lnTo>
                    <a:pt x="187100" y="1718"/>
                  </a:lnTo>
                  <a:lnTo>
                    <a:pt x="201886" y="0"/>
                  </a:lnTo>
                  <a:lnTo>
                    <a:pt x="215553" y="4570"/>
                  </a:lnTo>
                  <a:lnTo>
                    <a:pt x="240899" y="24887"/>
                  </a:lnTo>
                  <a:lnTo>
                    <a:pt x="262324" y="63127"/>
                  </a:lnTo>
                  <a:lnTo>
                    <a:pt x="272038" y="86660"/>
                  </a:lnTo>
                  <a:lnTo>
                    <a:pt x="280418" y="114730"/>
                  </a:lnTo>
                  <a:lnTo>
                    <a:pt x="287911" y="145827"/>
                  </a:lnTo>
                  <a:lnTo>
                    <a:pt x="294810" y="178940"/>
                  </a:lnTo>
                  <a:lnTo>
                    <a:pt x="301315" y="214351"/>
                  </a:lnTo>
                  <a:lnTo>
                    <a:pt x="307557" y="251293"/>
                  </a:lnTo>
                  <a:lnTo>
                    <a:pt x="313623" y="289256"/>
                  </a:lnTo>
                  <a:lnTo>
                    <a:pt x="319572" y="328852"/>
                  </a:lnTo>
                  <a:lnTo>
                    <a:pt x="325443" y="369537"/>
                  </a:lnTo>
                  <a:lnTo>
                    <a:pt x="331262" y="410948"/>
                  </a:lnTo>
                  <a:lnTo>
                    <a:pt x="336094" y="450938"/>
                  </a:lnTo>
                  <a:lnTo>
                    <a:pt x="340268" y="489980"/>
                  </a:lnTo>
                  <a:lnTo>
                    <a:pt x="344003" y="528390"/>
                  </a:lnTo>
                  <a:lnTo>
                    <a:pt x="347445" y="565428"/>
                  </a:lnTo>
                  <a:lnTo>
                    <a:pt x="350693" y="601549"/>
                  </a:lnTo>
                  <a:lnTo>
                    <a:pt x="353810" y="637060"/>
                  </a:lnTo>
                  <a:lnTo>
                    <a:pt x="356841" y="669307"/>
                  </a:lnTo>
                  <a:lnTo>
                    <a:pt x="359814" y="699376"/>
                  </a:lnTo>
                  <a:lnTo>
                    <a:pt x="362749" y="727996"/>
                  </a:lnTo>
                  <a:lnTo>
                    <a:pt x="364705" y="753743"/>
                  </a:lnTo>
                  <a:lnTo>
                    <a:pt x="366009" y="777575"/>
                  </a:lnTo>
                  <a:lnTo>
                    <a:pt x="368411" y="818978"/>
                  </a:lnTo>
                  <a:lnTo>
                    <a:pt x="374165" y="860849"/>
                  </a:lnTo>
                  <a:lnTo>
                    <a:pt x="375846" y="875356"/>
                  </a:lnTo>
                  <a:lnTo>
                    <a:pt x="374389" y="875795"/>
                  </a:lnTo>
                  <a:lnTo>
                    <a:pt x="360045" y="85381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SMARTInkShape-2655"/>
            <p:cNvSpPr/>
            <p:nvPr>
              <p:custDataLst>
                <p:tags r:id="rId54"/>
              </p:custDataLst>
            </p:nvPr>
          </p:nvSpPr>
          <p:spPr bwMode="auto">
            <a:xfrm>
              <a:off x="114300" y="3171825"/>
              <a:ext cx="522924" cy="42510"/>
            </a:xfrm>
            <a:custGeom>
              <a:avLst/>
              <a:gdLst/>
              <a:ahLst/>
              <a:cxnLst/>
              <a:rect l="0" t="0" r="0" b="0"/>
              <a:pathLst>
                <a:path w="522924" h="42510">
                  <a:moveTo>
                    <a:pt x="0" y="34290"/>
                  </a:moveTo>
                  <a:lnTo>
                    <a:pt x="0" y="34290"/>
                  </a:lnTo>
                  <a:lnTo>
                    <a:pt x="31856" y="38841"/>
                  </a:lnTo>
                  <a:lnTo>
                    <a:pt x="70356" y="41075"/>
                  </a:lnTo>
                  <a:lnTo>
                    <a:pt x="92624" y="41671"/>
                  </a:lnTo>
                  <a:lnTo>
                    <a:pt x="119852" y="42068"/>
                  </a:lnTo>
                  <a:lnTo>
                    <a:pt x="150386" y="42333"/>
                  </a:lnTo>
                  <a:lnTo>
                    <a:pt x="183125" y="42509"/>
                  </a:lnTo>
                  <a:lnTo>
                    <a:pt x="216381" y="41675"/>
                  </a:lnTo>
                  <a:lnTo>
                    <a:pt x="249981" y="40166"/>
                  </a:lnTo>
                  <a:lnTo>
                    <a:pt x="283812" y="38207"/>
                  </a:lnTo>
                  <a:lnTo>
                    <a:pt x="316843" y="34996"/>
                  </a:lnTo>
                  <a:lnTo>
                    <a:pt x="349341" y="30951"/>
                  </a:lnTo>
                  <a:lnTo>
                    <a:pt x="381484" y="26349"/>
                  </a:lnTo>
                  <a:lnTo>
                    <a:pt x="411485" y="21376"/>
                  </a:lnTo>
                  <a:lnTo>
                    <a:pt x="440059" y="16155"/>
                  </a:lnTo>
                  <a:lnTo>
                    <a:pt x="467680" y="10770"/>
                  </a:lnTo>
                  <a:lnTo>
                    <a:pt x="52292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SMARTInkShape-2656"/>
            <p:cNvSpPr/>
            <p:nvPr>
              <p:custDataLst>
                <p:tags r:id="rId55"/>
              </p:custDataLst>
            </p:nvPr>
          </p:nvSpPr>
          <p:spPr bwMode="auto">
            <a:xfrm>
              <a:off x="748665" y="3127459"/>
              <a:ext cx="360046" cy="70084"/>
            </a:xfrm>
            <a:custGeom>
              <a:avLst/>
              <a:gdLst/>
              <a:ahLst/>
              <a:cxnLst/>
              <a:rect l="0" t="0" r="0" b="0"/>
              <a:pathLst>
                <a:path w="360046" h="70084">
                  <a:moveTo>
                    <a:pt x="0" y="70083"/>
                  </a:moveTo>
                  <a:lnTo>
                    <a:pt x="0" y="70083"/>
                  </a:lnTo>
                  <a:lnTo>
                    <a:pt x="16945" y="67543"/>
                  </a:lnTo>
                  <a:lnTo>
                    <a:pt x="50423" y="60758"/>
                  </a:lnTo>
                  <a:lnTo>
                    <a:pt x="83370" y="54509"/>
                  </a:lnTo>
                  <a:lnTo>
                    <a:pt x="104158" y="50176"/>
                  </a:lnTo>
                  <a:lnTo>
                    <a:pt x="126589" y="45382"/>
                  </a:lnTo>
                  <a:lnTo>
                    <a:pt x="150115" y="40281"/>
                  </a:lnTo>
                  <a:lnTo>
                    <a:pt x="174372" y="34975"/>
                  </a:lnTo>
                  <a:lnTo>
                    <a:pt x="199115" y="29533"/>
                  </a:lnTo>
                  <a:lnTo>
                    <a:pt x="222279" y="24952"/>
                  </a:lnTo>
                  <a:lnTo>
                    <a:pt x="244388" y="20946"/>
                  </a:lnTo>
                  <a:lnTo>
                    <a:pt x="284830" y="13002"/>
                  </a:lnTo>
                  <a:lnTo>
                    <a:pt x="318678" y="3121"/>
                  </a:lnTo>
                  <a:lnTo>
                    <a:pt x="339438" y="0"/>
                  </a:lnTo>
                  <a:lnTo>
                    <a:pt x="360045" y="15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SMARTInkShape-2657"/>
            <p:cNvSpPr/>
            <p:nvPr>
              <p:custDataLst>
                <p:tags r:id="rId56"/>
              </p:custDataLst>
            </p:nvPr>
          </p:nvSpPr>
          <p:spPr bwMode="auto">
            <a:xfrm>
              <a:off x="697230" y="3420427"/>
              <a:ext cx="325756" cy="42864"/>
            </a:xfrm>
            <a:custGeom>
              <a:avLst/>
              <a:gdLst/>
              <a:ahLst/>
              <a:cxnLst/>
              <a:rect l="0" t="0" r="0" b="0"/>
              <a:pathLst>
                <a:path w="325756" h="42864">
                  <a:moveTo>
                    <a:pt x="0" y="0"/>
                  </a:moveTo>
                  <a:lnTo>
                    <a:pt x="0" y="0"/>
                  </a:lnTo>
                  <a:lnTo>
                    <a:pt x="31856" y="18204"/>
                  </a:lnTo>
                  <a:lnTo>
                    <a:pt x="53622" y="24519"/>
                  </a:lnTo>
                  <a:lnTo>
                    <a:pt x="80516" y="29681"/>
                  </a:lnTo>
                  <a:lnTo>
                    <a:pt x="110827" y="34075"/>
                  </a:lnTo>
                  <a:lnTo>
                    <a:pt x="148180" y="37004"/>
                  </a:lnTo>
                  <a:lnTo>
                    <a:pt x="190227" y="38957"/>
                  </a:lnTo>
                  <a:lnTo>
                    <a:pt x="235403" y="40259"/>
                  </a:lnTo>
                  <a:lnTo>
                    <a:pt x="265520" y="41127"/>
                  </a:lnTo>
                  <a:lnTo>
                    <a:pt x="325755" y="4286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5" name="SMARTInkShape-Group793"/>
          <p:cNvGrpSpPr/>
          <p:nvPr/>
        </p:nvGrpSpPr>
        <p:grpSpPr>
          <a:xfrm>
            <a:off x="2464357" y="1914377"/>
            <a:ext cx="230266" cy="359094"/>
            <a:chOff x="2464357" y="1914377"/>
            <a:chExt cx="230266" cy="359094"/>
          </a:xfrm>
        </p:grpSpPr>
        <p:sp>
          <p:nvSpPr>
            <p:cNvPr id="13" name="SMARTInkShape-2658"/>
            <p:cNvSpPr/>
            <p:nvPr>
              <p:custDataLst>
                <p:tags r:id="rId50"/>
              </p:custDataLst>
            </p:nvPr>
          </p:nvSpPr>
          <p:spPr bwMode="auto">
            <a:xfrm>
              <a:off x="2557463" y="1914377"/>
              <a:ext cx="76507" cy="359094"/>
            </a:xfrm>
            <a:custGeom>
              <a:avLst/>
              <a:gdLst/>
              <a:ahLst/>
              <a:cxnLst/>
              <a:rect l="0" t="0" r="0" b="0"/>
              <a:pathLst>
                <a:path w="76507" h="359094">
                  <a:moveTo>
                    <a:pt x="0" y="125878"/>
                  </a:moveTo>
                  <a:lnTo>
                    <a:pt x="0" y="125878"/>
                  </a:lnTo>
                  <a:lnTo>
                    <a:pt x="0" y="117658"/>
                  </a:lnTo>
                  <a:lnTo>
                    <a:pt x="11931" y="100854"/>
                  </a:lnTo>
                  <a:lnTo>
                    <a:pt x="35108" y="58048"/>
                  </a:lnTo>
                  <a:lnTo>
                    <a:pt x="62020" y="16439"/>
                  </a:lnTo>
                  <a:lnTo>
                    <a:pt x="74971" y="0"/>
                  </a:lnTo>
                  <a:lnTo>
                    <a:pt x="75698" y="50"/>
                  </a:lnTo>
                  <a:lnTo>
                    <a:pt x="76183" y="1035"/>
                  </a:lnTo>
                  <a:lnTo>
                    <a:pt x="76506" y="2644"/>
                  </a:lnTo>
                  <a:lnTo>
                    <a:pt x="70282" y="45279"/>
                  </a:lnTo>
                  <a:lnTo>
                    <a:pt x="69084" y="87074"/>
                  </a:lnTo>
                  <a:lnTo>
                    <a:pt x="67851" y="119110"/>
                  </a:lnTo>
                  <a:lnTo>
                    <a:pt x="64129" y="152397"/>
                  </a:lnTo>
                  <a:lnTo>
                    <a:pt x="61839" y="183702"/>
                  </a:lnTo>
                  <a:lnTo>
                    <a:pt x="63090" y="225561"/>
                  </a:lnTo>
                  <a:lnTo>
                    <a:pt x="66953" y="262094"/>
                  </a:lnTo>
                  <a:lnTo>
                    <a:pt x="65558" y="297048"/>
                  </a:lnTo>
                  <a:lnTo>
                    <a:pt x="56553" y="338442"/>
                  </a:lnTo>
                  <a:lnTo>
                    <a:pt x="52951" y="356288"/>
                  </a:lnTo>
                  <a:lnTo>
                    <a:pt x="51493" y="358542"/>
                  </a:lnTo>
                  <a:lnTo>
                    <a:pt x="49569" y="359093"/>
                  </a:lnTo>
                  <a:lnTo>
                    <a:pt x="47333" y="358507"/>
                  </a:lnTo>
                  <a:lnTo>
                    <a:pt x="45843" y="355259"/>
                  </a:lnTo>
                  <a:lnTo>
                    <a:pt x="42862" y="3316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SMARTInkShape-2659"/>
            <p:cNvSpPr/>
            <p:nvPr>
              <p:custDataLst>
                <p:tags r:id="rId51"/>
              </p:custDataLst>
            </p:nvPr>
          </p:nvSpPr>
          <p:spPr bwMode="auto">
            <a:xfrm>
              <a:off x="2464357" y="2194560"/>
              <a:ext cx="230266" cy="42863"/>
            </a:xfrm>
            <a:custGeom>
              <a:avLst/>
              <a:gdLst/>
              <a:ahLst/>
              <a:cxnLst/>
              <a:rect l="0" t="0" r="0" b="0"/>
              <a:pathLst>
                <a:path w="230266" h="42863">
                  <a:moveTo>
                    <a:pt x="7381" y="42862"/>
                  </a:moveTo>
                  <a:lnTo>
                    <a:pt x="7381" y="42862"/>
                  </a:lnTo>
                  <a:lnTo>
                    <a:pt x="0" y="42862"/>
                  </a:lnTo>
                  <a:lnTo>
                    <a:pt x="8263" y="38311"/>
                  </a:lnTo>
                  <a:lnTo>
                    <a:pt x="43715" y="34132"/>
                  </a:lnTo>
                  <a:lnTo>
                    <a:pt x="72106" y="30092"/>
                  </a:lnTo>
                  <a:lnTo>
                    <a:pt x="103775" y="25122"/>
                  </a:lnTo>
                  <a:lnTo>
                    <a:pt x="135948" y="19738"/>
                  </a:lnTo>
                  <a:lnTo>
                    <a:pt x="166121" y="14170"/>
                  </a:lnTo>
                  <a:lnTo>
                    <a:pt x="205333" y="5680"/>
                  </a:lnTo>
                  <a:lnTo>
                    <a:pt x="23026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8" name="SMARTInkShape-Group794"/>
          <p:cNvGrpSpPr/>
          <p:nvPr/>
        </p:nvGrpSpPr>
        <p:grpSpPr>
          <a:xfrm>
            <a:off x="2986088" y="2494597"/>
            <a:ext cx="597567" cy="660084"/>
            <a:chOff x="2986088" y="2494597"/>
            <a:chExt cx="597567" cy="660084"/>
          </a:xfrm>
        </p:grpSpPr>
        <p:sp>
          <p:nvSpPr>
            <p:cNvPr id="16" name="SMARTInkShape-2660"/>
            <p:cNvSpPr/>
            <p:nvPr>
              <p:custDataLst>
                <p:tags r:id="rId48"/>
              </p:custDataLst>
            </p:nvPr>
          </p:nvSpPr>
          <p:spPr bwMode="auto">
            <a:xfrm>
              <a:off x="2986088" y="2494597"/>
              <a:ext cx="257176" cy="193322"/>
            </a:xfrm>
            <a:custGeom>
              <a:avLst/>
              <a:gdLst/>
              <a:ahLst/>
              <a:cxnLst/>
              <a:rect l="0" t="0" r="0" b="0"/>
              <a:pathLst>
                <a:path w="257176" h="193322">
                  <a:moveTo>
                    <a:pt x="0" y="0"/>
                  </a:moveTo>
                  <a:lnTo>
                    <a:pt x="0" y="0"/>
                  </a:lnTo>
                  <a:lnTo>
                    <a:pt x="42271" y="0"/>
                  </a:lnTo>
                  <a:lnTo>
                    <a:pt x="77506" y="4551"/>
                  </a:lnTo>
                  <a:lnTo>
                    <a:pt x="113558" y="16483"/>
                  </a:lnTo>
                  <a:lnTo>
                    <a:pt x="139268" y="32083"/>
                  </a:lnTo>
                  <a:lnTo>
                    <a:pt x="147621" y="45692"/>
                  </a:lnTo>
                  <a:lnTo>
                    <a:pt x="149849" y="53322"/>
                  </a:lnTo>
                  <a:lnTo>
                    <a:pt x="147245" y="69419"/>
                  </a:lnTo>
                  <a:lnTo>
                    <a:pt x="143883" y="77712"/>
                  </a:lnTo>
                  <a:lnTo>
                    <a:pt x="120949" y="103036"/>
                  </a:lnTo>
                  <a:lnTo>
                    <a:pt x="85472" y="128637"/>
                  </a:lnTo>
                  <a:lnTo>
                    <a:pt x="45458" y="155091"/>
                  </a:lnTo>
                  <a:lnTo>
                    <a:pt x="26380" y="167132"/>
                  </a:lnTo>
                  <a:lnTo>
                    <a:pt x="21249" y="173659"/>
                  </a:lnTo>
                  <a:lnTo>
                    <a:pt x="22738" y="177685"/>
                  </a:lnTo>
                  <a:lnTo>
                    <a:pt x="32013" y="187239"/>
                  </a:lnTo>
                  <a:lnTo>
                    <a:pt x="50741" y="192755"/>
                  </a:lnTo>
                  <a:lnTo>
                    <a:pt x="93139" y="193321"/>
                  </a:lnTo>
                  <a:lnTo>
                    <a:pt x="129025" y="189743"/>
                  </a:lnTo>
                  <a:lnTo>
                    <a:pt x="167199" y="184978"/>
                  </a:lnTo>
                  <a:lnTo>
                    <a:pt x="203850" y="182225"/>
                  </a:lnTo>
                  <a:lnTo>
                    <a:pt x="257175" y="1800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 name="SMARTInkShape-2661"/>
            <p:cNvSpPr/>
            <p:nvPr>
              <p:custDataLst>
                <p:tags r:id="rId49"/>
              </p:custDataLst>
            </p:nvPr>
          </p:nvSpPr>
          <p:spPr bwMode="auto">
            <a:xfrm>
              <a:off x="3388995" y="2851240"/>
              <a:ext cx="194660" cy="303441"/>
            </a:xfrm>
            <a:custGeom>
              <a:avLst/>
              <a:gdLst/>
              <a:ahLst/>
              <a:cxnLst/>
              <a:rect l="0" t="0" r="0" b="0"/>
              <a:pathLst>
                <a:path w="194660" h="303441">
                  <a:moveTo>
                    <a:pt x="0" y="80555"/>
                  </a:moveTo>
                  <a:lnTo>
                    <a:pt x="0" y="80555"/>
                  </a:lnTo>
                  <a:lnTo>
                    <a:pt x="35795" y="44760"/>
                  </a:lnTo>
                  <a:lnTo>
                    <a:pt x="69830" y="19474"/>
                  </a:lnTo>
                  <a:lnTo>
                    <a:pt x="112254" y="4319"/>
                  </a:lnTo>
                  <a:lnTo>
                    <a:pt x="134663" y="0"/>
                  </a:lnTo>
                  <a:lnTo>
                    <a:pt x="157323" y="1255"/>
                  </a:lnTo>
                  <a:lnTo>
                    <a:pt x="175014" y="7528"/>
                  </a:lnTo>
                  <a:lnTo>
                    <a:pt x="182399" y="11868"/>
                  </a:lnTo>
                  <a:lnTo>
                    <a:pt x="185416" y="18571"/>
                  </a:lnTo>
                  <a:lnTo>
                    <a:pt x="183690" y="36179"/>
                  </a:lnTo>
                  <a:lnTo>
                    <a:pt x="168953" y="56705"/>
                  </a:lnTo>
                  <a:lnTo>
                    <a:pt x="133880" y="89680"/>
                  </a:lnTo>
                  <a:lnTo>
                    <a:pt x="95866" y="118501"/>
                  </a:lnTo>
                  <a:lnTo>
                    <a:pt x="62540" y="140756"/>
                  </a:lnTo>
                  <a:lnTo>
                    <a:pt x="59791" y="143549"/>
                  </a:lnTo>
                  <a:lnTo>
                    <a:pt x="58910" y="145411"/>
                  </a:lnTo>
                  <a:lnTo>
                    <a:pt x="59276" y="146652"/>
                  </a:lnTo>
                  <a:lnTo>
                    <a:pt x="99752" y="160673"/>
                  </a:lnTo>
                  <a:lnTo>
                    <a:pt x="136236" y="175731"/>
                  </a:lnTo>
                  <a:lnTo>
                    <a:pt x="157704" y="187625"/>
                  </a:lnTo>
                  <a:lnTo>
                    <a:pt x="184469" y="216005"/>
                  </a:lnTo>
                  <a:lnTo>
                    <a:pt x="191524" y="229337"/>
                  </a:lnTo>
                  <a:lnTo>
                    <a:pt x="194659" y="244788"/>
                  </a:lnTo>
                  <a:lnTo>
                    <a:pt x="191685" y="251956"/>
                  </a:lnTo>
                  <a:lnTo>
                    <a:pt x="149220" y="287606"/>
                  </a:lnTo>
                  <a:lnTo>
                    <a:pt x="128588" y="30344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9" name="SMARTInkShape-2662"/>
          <p:cNvSpPr/>
          <p:nvPr>
            <p:custDataLst>
              <p:tags r:id="rId3"/>
            </p:custDataLst>
          </p:nvPr>
        </p:nvSpPr>
        <p:spPr bwMode="auto">
          <a:xfrm>
            <a:off x="6106477" y="5668806"/>
            <a:ext cx="176625" cy="220502"/>
          </a:xfrm>
          <a:custGeom>
            <a:avLst/>
            <a:gdLst/>
            <a:ahLst/>
            <a:cxnLst/>
            <a:rect l="0" t="0" r="0" b="0"/>
            <a:pathLst>
              <a:path w="176625" h="220502">
                <a:moveTo>
                  <a:pt x="0" y="14762"/>
                </a:moveTo>
                <a:lnTo>
                  <a:pt x="0" y="14762"/>
                </a:lnTo>
                <a:lnTo>
                  <a:pt x="22896" y="1191"/>
                </a:lnTo>
                <a:lnTo>
                  <a:pt x="26694" y="0"/>
                </a:lnTo>
                <a:lnTo>
                  <a:pt x="31131" y="1110"/>
                </a:lnTo>
                <a:lnTo>
                  <a:pt x="41142" y="7424"/>
                </a:lnTo>
                <a:lnTo>
                  <a:pt x="46860" y="24201"/>
                </a:lnTo>
                <a:lnTo>
                  <a:pt x="50080" y="62961"/>
                </a:lnTo>
                <a:lnTo>
                  <a:pt x="51034" y="105560"/>
                </a:lnTo>
                <a:lnTo>
                  <a:pt x="48776" y="142312"/>
                </a:lnTo>
                <a:lnTo>
                  <a:pt x="42689" y="178878"/>
                </a:lnTo>
                <a:lnTo>
                  <a:pt x="40842" y="181323"/>
                </a:lnTo>
                <a:lnTo>
                  <a:pt x="38658" y="182952"/>
                </a:lnTo>
                <a:lnTo>
                  <a:pt x="36250" y="183086"/>
                </a:lnTo>
                <a:lnTo>
                  <a:pt x="31034" y="180694"/>
                </a:lnTo>
                <a:lnTo>
                  <a:pt x="30620" y="166297"/>
                </a:lnTo>
                <a:lnTo>
                  <a:pt x="35517" y="143071"/>
                </a:lnTo>
                <a:lnTo>
                  <a:pt x="47218" y="113698"/>
                </a:lnTo>
                <a:lnTo>
                  <a:pt x="61943" y="84133"/>
                </a:lnTo>
                <a:lnTo>
                  <a:pt x="78014" y="58928"/>
                </a:lnTo>
                <a:lnTo>
                  <a:pt x="94681" y="44551"/>
                </a:lnTo>
                <a:lnTo>
                  <a:pt x="109073" y="37526"/>
                </a:lnTo>
                <a:lnTo>
                  <a:pt x="115578" y="35654"/>
                </a:lnTo>
                <a:lnTo>
                  <a:pt x="127885" y="36112"/>
                </a:lnTo>
                <a:lnTo>
                  <a:pt x="139706" y="40442"/>
                </a:lnTo>
                <a:lnTo>
                  <a:pt x="151310" y="48718"/>
                </a:lnTo>
                <a:lnTo>
                  <a:pt x="168552" y="73188"/>
                </a:lnTo>
                <a:lnTo>
                  <a:pt x="176624" y="109120"/>
                </a:lnTo>
                <a:lnTo>
                  <a:pt x="174465" y="149928"/>
                </a:lnTo>
                <a:lnTo>
                  <a:pt x="166155" y="191744"/>
                </a:lnTo>
                <a:lnTo>
                  <a:pt x="162878" y="22050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23" name="SMARTInkShape-Group796"/>
          <p:cNvGrpSpPr/>
          <p:nvPr/>
        </p:nvGrpSpPr>
        <p:grpSpPr>
          <a:xfrm>
            <a:off x="2137410" y="2992994"/>
            <a:ext cx="282894" cy="436007"/>
            <a:chOff x="2137410" y="2992994"/>
            <a:chExt cx="282894" cy="436007"/>
          </a:xfrm>
        </p:grpSpPr>
        <p:sp>
          <p:nvSpPr>
            <p:cNvPr id="20" name="SMARTInkShape-2663"/>
            <p:cNvSpPr/>
            <p:nvPr>
              <p:custDataLst>
                <p:tags r:id="rId45"/>
              </p:custDataLst>
            </p:nvPr>
          </p:nvSpPr>
          <p:spPr bwMode="auto">
            <a:xfrm>
              <a:off x="2137410" y="2992994"/>
              <a:ext cx="194067" cy="436007"/>
            </a:xfrm>
            <a:custGeom>
              <a:avLst/>
              <a:gdLst/>
              <a:ahLst/>
              <a:cxnLst/>
              <a:rect l="0" t="0" r="0" b="0"/>
              <a:pathLst>
                <a:path w="194067" h="436007">
                  <a:moveTo>
                    <a:pt x="68580" y="7381"/>
                  </a:moveTo>
                  <a:lnTo>
                    <a:pt x="68580" y="7381"/>
                  </a:lnTo>
                  <a:lnTo>
                    <a:pt x="82268" y="1489"/>
                  </a:lnTo>
                  <a:lnTo>
                    <a:pt x="92444" y="0"/>
                  </a:lnTo>
                  <a:lnTo>
                    <a:pt x="100776" y="1878"/>
                  </a:lnTo>
                  <a:lnTo>
                    <a:pt x="104331" y="3712"/>
                  </a:lnTo>
                  <a:lnTo>
                    <a:pt x="110822" y="10830"/>
                  </a:lnTo>
                  <a:lnTo>
                    <a:pt x="115929" y="19392"/>
                  </a:lnTo>
                  <a:lnTo>
                    <a:pt x="118199" y="26371"/>
                  </a:lnTo>
                  <a:lnTo>
                    <a:pt x="114926" y="44758"/>
                  </a:lnTo>
                  <a:lnTo>
                    <a:pt x="95585" y="80381"/>
                  </a:lnTo>
                  <a:lnTo>
                    <a:pt x="74233" y="111580"/>
                  </a:lnTo>
                  <a:lnTo>
                    <a:pt x="49088" y="152978"/>
                  </a:lnTo>
                  <a:lnTo>
                    <a:pt x="34124" y="184823"/>
                  </a:lnTo>
                  <a:lnTo>
                    <a:pt x="31994" y="203402"/>
                  </a:lnTo>
                  <a:lnTo>
                    <a:pt x="32759" y="212356"/>
                  </a:lnTo>
                  <a:lnTo>
                    <a:pt x="37080" y="218326"/>
                  </a:lnTo>
                  <a:lnTo>
                    <a:pt x="43770" y="222306"/>
                  </a:lnTo>
                  <a:lnTo>
                    <a:pt x="52040" y="224959"/>
                  </a:lnTo>
                  <a:lnTo>
                    <a:pt x="71389" y="222828"/>
                  </a:lnTo>
                  <a:lnTo>
                    <a:pt x="81883" y="219592"/>
                  </a:lnTo>
                  <a:lnTo>
                    <a:pt x="101162" y="205837"/>
                  </a:lnTo>
                  <a:lnTo>
                    <a:pt x="143603" y="169652"/>
                  </a:lnTo>
                  <a:lnTo>
                    <a:pt x="156743" y="157485"/>
                  </a:lnTo>
                  <a:lnTo>
                    <a:pt x="160151" y="150929"/>
                  </a:lnTo>
                  <a:lnTo>
                    <a:pt x="160108" y="149752"/>
                  </a:lnTo>
                  <a:lnTo>
                    <a:pt x="159126" y="149920"/>
                  </a:lnTo>
                  <a:lnTo>
                    <a:pt x="157519" y="150984"/>
                  </a:lnTo>
                  <a:lnTo>
                    <a:pt x="130998" y="192674"/>
                  </a:lnTo>
                  <a:lnTo>
                    <a:pt x="114419" y="218321"/>
                  </a:lnTo>
                  <a:lnTo>
                    <a:pt x="99730" y="257630"/>
                  </a:lnTo>
                  <a:lnTo>
                    <a:pt x="92585" y="278623"/>
                  </a:lnTo>
                  <a:lnTo>
                    <a:pt x="93156" y="287269"/>
                  </a:lnTo>
                  <a:lnTo>
                    <a:pt x="101410" y="301955"/>
                  </a:lnTo>
                  <a:lnTo>
                    <a:pt x="109517" y="306634"/>
                  </a:lnTo>
                  <a:lnTo>
                    <a:pt x="131224" y="311832"/>
                  </a:lnTo>
                  <a:lnTo>
                    <a:pt x="154207" y="309063"/>
                  </a:lnTo>
                  <a:lnTo>
                    <a:pt x="190904" y="296313"/>
                  </a:lnTo>
                  <a:lnTo>
                    <a:pt x="193944" y="293348"/>
                  </a:lnTo>
                  <a:lnTo>
                    <a:pt x="194066" y="290418"/>
                  </a:lnTo>
                  <a:lnTo>
                    <a:pt x="192243" y="287512"/>
                  </a:lnTo>
                  <a:lnTo>
                    <a:pt x="174976" y="289364"/>
                  </a:lnTo>
                  <a:lnTo>
                    <a:pt x="147300" y="299394"/>
                  </a:lnTo>
                  <a:lnTo>
                    <a:pt x="112774" y="319727"/>
                  </a:lnTo>
                  <a:lnTo>
                    <a:pt x="77744" y="347179"/>
                  </a:lnTo>
                  <a:lnTo>
                    <a:pt x="45983" y="377477"/>
                  </a:lnTo>
                  <a:lnTo>
                    <a:pt x="14895" y="416547"/>
                  </a:lnTo>
                  <a:lnTo>
                    <a:pt x="0" y="43600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 name="SMARTInkShape-2664"/>
            <p:cNvSpPr/>
            <p:nvPr>
              <p:custDataLst>
                <p:tags r:id="rId46"/>
              </p:custDataLst>
            </p:nvPr>
          </p:nvSpPr>
          <p:spPr bwMode="auto">
            <a:xfrm>
              <a:off x="2403158" y="3257550"/>
              <a:ext cx="17146" cy="34291"/>
            </a:xfrm>
            <a:custGeom>
              <a:avLst/>
              <a:gdLst/>
              <a:ahLst/>
              <a:cxnLst/>
              <a:rect l="0" t="0" r="0" b="0"/>
              <a:pathLst>
                <a:path w="17146" h="34291">
                  <a:moveTo>
                    <a:pt x="17145" y="34290"/>
                  </a:moveTo>
                  <a:lnTo>
                    <a:pt x="17145" y="34290"/>
                  </a:lnTo>
                  <a:lnTo>
                    <a:pt x="17145" y="8937"/>
                  </a:lnTo>
                  <a:lnTo>
                    <a:pt x="9764" y="8605"/>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 name="SMARTInkShape-2665"/>
            <p:cNvSpPr/>
            <p:nvPr>
              <p:custDataLst>
                <p:tags r:id="rId47"/>
              </p:custDataLst>
            </p:nvPr>
          </p:nvSpPr>
          <p:spPr bwMode="auto">
            <a:xfrm>
              <a:off x="2255774" y="3060914"/>
              <a:ext cx="123906" cy="280384"/>
            </a:xfrm>
            <a:custGeom>
              <a:avLst/>
              <a:gdLst/>
              <a:ahLst/>
              <a:cxnLst/>
              <a:rect l="0" t="0" r="0" b="0"/>
              <a:pathLst>
                <a:path w="123906" h="280384">
                  <a:moveTo>
                    <a:pt x="10224" y="50903"/>
                  </a:moveTo>
                  <a:lnTo>
                    <a:pt x="10224" y="50903"/>
                  </a:lnTo>
                  <a:lnTo>
                    <a:pt x="27592" y="30996"/>
                  </a:lnTo>
                  <a:lnTo>
                    <a:pt x="34135" y="22053"/>
                  </a:lnTo>
                  <a:lnTo>
                    <a:pt x="49482" y="11664"/>
                  </a:lnTo>
                  <a:lnTo>
                    <a:pt x="77245" y="2159"/>
                  </a:lnTo>
                  <a:lnTo>
                    <a:pt x="101356" y="0"/>
                  </a:lnTo>
                  <a:lnTo>
                    <a:pt x="110417" y="2245"/>
                  </a:lnTo>
                  <a:lnTo>
                    <a:pt x="114167" y="4177"/>
                  </a:lnTo>
                  <a:lnTo>
                    <a:pt x="114761" y="8322"/>
                  </a:lnTo>
                  <a:lnTo>
                    <a:pt x="110342" y="20548"/>
                  </a:lnTo>
                  <a:lnTo>
                    <a:pt x="77312" y="59994"/>
                  </a:lnTo>
                  <a:lnTo>
                    <a:pt x="57724" y="85347"/>
                  </a:lnTo>
                  <a:lnTo>
                    <a:pt x="38888" y="120532"/>
                  </a:lnTo>
                  <a:lnTo>
                    <a:pt x="37906" y="125897"/>
                  </a:lnTo>
                  <a:lnTo>
                    <a:pt x="38203" y="129474"/>
                  </a:lnTo>
                  <a:lnTo>
                    <a:pt x="39354" y="131859"/>
                  </a:lnTo>
                  <a:lnTo>
                    <a:pt x="41074" y="133449"/>
                  </a:lnTo>
                  <a:lnTo>
                    <a:pt x="80007" y="152832"/>
                  </a:lnTo>
                  <a:lnTo>
                    <a:pt x="105535" y="174154"/>
                  </a:lnTo>
                  <a:lnTo>
                    <a:pt x="123905" y="202401"/>
                  </a:lnTo>
                  <a:lnTo>
                    <a:pt x="123158" y="209052"/>
                  </a:lnTo>
                  <a:lnTo>
                    <a:pt x="114709" y="224061"/>
                  </a:lnTo>
                  <a:lnTo>
                    <a:pt x="89336" y="248577"/>
                  </a:lnTo>
                  <a:lnTo>
                    <a:pt x="53138" y="264837"/>
                  </a:lnTo>
                  <a:lnTo>
                    <a:pt x="13832" y="277912"/>
                  </a:lnTo>
                  <a:lnTo>
                    <a:pt x="2937" y="280383"/>
                  </a:lnTo>
                  <a:lnTo>
                    <a:pt x="604" y="280090"/>
                  </a:lnTo>
                  <a:lnTo>
                    <a:pt x="0" y="278942"/>
                  </a:lnTo>
                  <a:lnTo>
                    <a:pt x="1651" y="27378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6" name="SMARTInkShape-Group799"/>
          <p:cNvGrpSpPr/>
          <p:nvPr/>
        </p:nvGrpSpPr>
        <p:grpSpPr>
          <a:xfrm>
            <a:off x="3751828" y="3223260"/>
            <a:ext cx="220098" cy="265748"/>
            <a:chOff x="3751828" y="3223260"/>
            <a:chExt cx="220098" cy="265748"/>
          </a:xfrm>
        </p:grpSpPr>
        <p:sp>
          <p:nvSpPr>
            <p:cNvPr id="24" name="SMARTInkShape-2666"/>
            <p:cNvSpPr/>
            <p:nvPr>
              <p:custDataLst>
                <p:tags r:id="rId43"/>
              </p:custDataLst>
            </p:nvPr>
          </p:nvSpPr>
          <p:spPr bwMode="auto">
            <a:xfrm>
              <a:off x="3751828" y="3223260"/>
              <a:ext cx="220098" cy="219764"/>
            </a:xfrm>
            <a:custGeom>
              <a:avLst/>
              <a:gdLst/>
              <a:ahLst/>
              <a:cxnLst/>
              <a:rect l="0" t="0" r="0" b="0"/>
              <a:pathLst>
                <a:path w="220098" h="219764">
                  <a:moveTo>
                    <a:pt x="177235" y="0"/>
                  </a:moveTo>
                  <a:lnTo>
                    <a:pt x="177235" y="0"/>
                  </a:lnTo>
                  <a:lnTo>
                    <a:pt x="172684" y="4551"/>
                  </a:lnTo>
                  <a:lnTo>
                    <a:pt x="159755" y="36106"/>
                  </a:lnTo>
                  <a:lnTo>
                    <a:pt x="131839" y="74621"/>
                  </a:lnTo>
                  <a:lnTo>
                    <a:pt x="103719" y="105555"/>
                  </a:lnTo>
                  <a:lnTo>
                    <a:pt x="69631" y="138353"/>
                  </a:lnTo>
                  <a:lnTo>
                    <a:pt x="36066" y="169123"/>
                  </a:lnTo>
                  <a:lnTo>
                    <a:pt x="4914" y="200605"/>
                  </a:lnTo>
                  <a:lnTo>
                    <a:pt x="1395" y="207079"/>
                  </a:lnTo>
                  <a:lnTo>
                    <a:pt x="0" y="212348"/>
                  </a:lnTo>
                  <a:lnTo>
                    <a:pt x="4786" y="215860"/>
                  </a:lnTo>
                  <a:lnTo>
                    <a:pt x="25343" y="219763"/>
                  </a:lnTo>
                  <a:lnTo>
                    <a:pt x="56070" y="216417"/>
                  </a:lnTo>
                  <a:lnTo>
                    <a:pt x="92904" y="209533"/>
                  </a:lnTo>
                  <a:lnTo>
                    <a:pt x="134674" y="203298"/>
                  </a:lnTo>
                  <a:lnTo>
                    <a:pt x="171019" y="192272"/>
                  </a:lnTo>
                  <a:lnTo>
                    <a:pt x="220097" y="17145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 name="SMARTInkShape-2667"/>
            <p:cNvSpPr/>
            <p:nvPr>
              <p:custDataLst>
                <p:tags r:id="rId44"/>
              </p:custDataLst>
            </p:nvPr>
          </p:nvSpPr>
          <p:spPr bwMode="auto">
            <a:xfrm>
              <a:off x="3941269" y="3226454"/>
              <a:ext cx="30657" cy="262554"/>
            </a:xfrm>
            <a:custGeom>
              <a:avLst/>
              <a:gdLst/>
              <a:ahLst/>
              <a:cxnLst/>
              <a:rect l="0" t="0" r="0" b="0"/>
              <a:pathLst>
                <a:path w="30657" h="262554">
                  <a:moveTo>
                    <a:pt x="4938" y="39668"/>
                  </a:moveTo>
                  <a:lnTo>
                    <a:pt x="4938" y="39668"/>
                  </a:lnTo>
                  <a:lnTo>
                    <a:pt x="388" y="35117"/>
                  </a:lnTo>
                  <a:lnTo>
                    <a:pt x="0" y="31872"/>
                  </a:lnTo>
                  <a:lnTo>
                    <a:pt x="4690" y="0"/>
                  </a:lnTo>
                  <a:lnTo>
                    <a:pt x="5726" y="840"/>
                  </a:lnTo>
                  <a:lnTo>
                    <a:pt x="9416" y="6854"/>
                  </a:lnTo>
                  <a:lnTo>
                    <a:pt x="18593" y="48673"/>
                  </a:lnTo>
                  <a:lnTo>
                    <a:pt x="20532" y="82088"/>
                  </a:lnTo>
                  <a:lnTo>
                    <a:pt x="21395" y="121704"/>
                  </a:lnTo>
                  <a:lnTo>
                    <a:pt x="21777" y="161854"/>
                  </a:lnTo>
                  <a:lnTo>
                    <a:pt x="21948" y="195573"/>
                  </a:lnTo>
                  <a:lnTo>
                    <a:pt x="22043" y="232230"/>
                  </a:lnTo>
                  <a:lnTo>
                    <a:pt x="24606" y="246854"/>
                  </a:lnTo>
                  <a:lnTo>
                    <a:pt x="30656" y="26255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075" name="SMARTInkShape-Group800"/>
          <p:cNvGrpSpPr/>
          <p:nvPr/>
        </p:nvGrpSpPr>
        <p:grpSpPr>
          <a:xfrm>
            <a:off x="3755283" y="1834515"/>
            <a:ext cx="573644" cy="497206"/>
            <a:chOff x="3755283" y="1834515"/>
            <a:chExt cx="573644" cy="497206"/>
          </a:xfrm>
        </p:grpSpPr>
        <p:sp>
          <p:nvSpPr>
            <p:cNvPr id="27" name="SMARTInkShape-2668"/>
            <p:cNvSpPr/>
            <p:nvPr>
              <p:custDataLst>
                <p:tags r:id="rId36"/>
              </p:custDataLst>
            </p:nvPr>
          </p:nvSpPr>
          <p:spPr bwMode="auto">
            <a:xfrm>
              <a:off x="3766185" y="2288857"/>
              <a:ext cx="485208" cy="42864"/>
            </a:xfrm>
            <a:custGeom>
              <a:avLst/>
              <a:gdLst/>
              <a:ahLst/>
              <a:cxnLst/>
              <a:rect l="0" t="0" r="0" b="0"/>
              <a:pathLst>
                <a:path w="485208" h="42864">
                  <a:moveTo>
                    <a:pt x="0" y="42863"/>
                  </a:moveTo>
                  <a:lnTo>
                    <a:pt x="0" y="42863"/>
                  </a:lnTo>
                  <a:lnTo>
                    <a:pt x="30135" y="42863"/>
                  </a:lnTo>
                  <a:lnTo>
                    <a:pt x="62288" y="42863"/>
                  </a:lnTo>
                  <a:lnTo>
                    <a:pt x="104836" y="42863"/>
                  </a:lnTo>
                  <a:lnTo>
                    <a:pt x="130851" y="42863"/>
                  </a:lnTo>
                  <a:lnTo>
                    <a:pt x="158672" y="42863"/>
                  </a:lnTo>
                  <a:lnTo>
                    <a:pt x="188648" y="41910"/>
                  </a:lnTo>
                  <a:lnTo>
                    <a:pt x="220063" y="40323"/>
                  </a:lnTo>
                  <a:lnTo>
                    <a:pt x="252436" y="38312"/>
                  </a:lnTo>
                  <a:lnTo>
                    <a:pt x="285448" y="35067"/>
                  </a:lnTo>
                  <a:lnTo>
                    <a:pt x="318886" y="30998"/>
                  </a:lnTo>
                  <a:lnTo>
                    <a:pt x="352609" y="26380"/>
                  </a:lnTo>
                  <a:lnTo>
                    <a:pt x="380805" y="23302"/>
                  </a:lnTo>
                  <a:lnTo>
                    <a:pt x="405317" y="21250"/>
                  </a:lnTo>
                  <a:lnTo>
                    <a:pt x="444936" y="18017"/>
                  </a:lnTo>
                  <a:lnTo>
                    <a:pt x="483494" y="10721"/>
                  </a:lnTo>
                  <a:lnTo>
                    <a:pt x="485207" y="10005"/>
                  </a:lnTo>
                  <a:lnTo>
                    <a:pt x="44577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 name="SMARTInkShape-2669"/>
            <p:cNvSpPr/>
            <p:nvPr>
              <p:custDataLst>
                <p:tags r:id="rId37"/>
              </p:custDataLst>
            </p:nvPr>
          </p:nvSpPr>
          <p:spPr bwMode="auto">
            <a:xfrm>
              <a:off x="4211955" y="1834515"/>
              <a:ext cx="116972" cy="385763"/>
            </a:xfrm>
            <a:custGeom>
              <a:avLst/>
              <a:gdLst/>
              <a:ahLst/>
              <a:cxnLst/>
              <a:rect l="0" t="0" r="0" b="0"/>
              <a:pathLst>
                <a:path w="116972" h="385763">
                  <a:moveTo>
                    <a:pt x="8573" y="0"/>
                  </a:moveTo>
                  <a:lnTo>
                    <a:pt x="8573" y="0"/>
                  </a:lnTo>
                  <a:lnTo>
                    <a:pt x="17321" y="14640"/>
                  </a:lnTo>
                  <a:lnTo>
                    <a:pt x="47131" y="51681"/>
                  </a:lnTo>
                  <a:lnTo>
                    <a:pt x="67619" y="82977"/>
                  </a:lnTo>
                  <a:lnTo>
                    <a:pt x="89425" y="122286"/>
                  </a:lnTo>
                  <a:lnTo>
                    <a:pt x="106737" y="162617"/>
                  </a:lnTo>
                  <a:lnTo>
                    <a:pt x="116971" y="201814"/>
                  </a:lnTo>
                  <a:lnTo>
                    <a:pt x="115170" y="238285"/>
                  </a:lnTo>
                  <a:lnTo>
                    <a:pt x="100399" y="273544"/>
                  </a:lnTo>
                  <a:lnTo>
                    <a:pt x="75102" y="309218"/>
                  </a:lnTo>
                  <a:lnTo>
                    <a:pt x="38458" y="347298"/>
                  </a:lnTo>
                  <a:lnTo>
                    <a:pt x="0" y="38576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 name="SMARTInkShape-2670"/>
            <p:cNvSpPr/>
            <p:nvPr>
              <p:custDataLst>
                <p:tags r:id="rId38"/>
              </p:custDataLst>
            </p:nvPr>
          </p:nvSpPr>
          <p:spPr bwMode="auto">
            <a:xfrm>
              <a:off x="3755283" y="1920240"/>
              <a:ext cx="165208" cy="338035"/>
            </a:xfrm>
            <a:custGeom>
              <a:avLst/>
              <a:gdLst/>
              <a:ahLst/>
              <a:cxnLst/>
              <a:rect l="0" t="0" r="0" b="0"/>
              <a:pathLst>
                <a:path w="165208" h="338035">
                  <a:moveTo>
                    <a:pt x="96627" y="0"/>
                  </a:moveTo>
                  <a:lnTo>
                    <a:pt x="96627" y="0"/>
                  </a:lnTo>
                  <a:lnTo>
                    <a:pt x="92076" y="0"/>
                  </a:lnTo>
                  <a:lnTo>
                    <a:pt x="74209" y="7796"/>
                  </a:lnTo>
                  <a:lnTo>
                    <a:pt x="53155" y="22418"/>
                  </a:lnTo>
                  <a:lnTo>
                    <a:pt x="34428" y="46330"/>
                  </a:lnTo>
                  <a:lnTo>
                    <a:pt x="17767" y="85588"/>
                  </a:lnTo>
                  <a:lnTo>
                    <a:pt x="9826" y="123447"/>
                  </a:lnTo>
                  <a:lnTo>
                    <a:pt x="3121" y="165673"/>
                  </a:lnTo>
                  <a:lnTo>
                    <a:pt x="0" y="187601"/>
                  </a:lnTo>
                  <a:lnTo>
                    <a:pt x="1612" y="229746"/>
                  </a:lnTo>
                  <a:lnTo>
                    <a:pt x="9631" y="267844"/>
                  </a:lnTo>
                  <a:lnTo>
                    <a:pt x="22719" y="297477"/>
                  </a:lnTo>
                  <a:lnTo>
                    <a:pt x="40602" y="318267"/>
                  </a:lnTo>
                  <a:lnTo>
                    <a:pt x="61250" y="331952"/>
                  </a:lnTo>
                  <a:lnTo>
                    <a:pt x="83126" y="338034"/>
                  </a:lnTo>
                  <a:lnTo>
                    <a:pt x="103009" y="335657"/>
                  </a:lnTo>
                  <a:lnTo>
                    <a:pt x="132808" y="321069"/>
                  </a:lnTo>
                  <a:lnTo>
                    <a:pt x="165207" y="30003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 name="SMARTInkShape-2671"/>
            <p:cNvSpPr/>
            <p:nvPr>
              <p:custDataLst>
                <p:tags r:id="rId39"/>
              </p:custDataLst>
            </p:nvPr>
          </p:nvSpPr>
          <p:spPr bwMode="auto">
            <a:xfrm>
              <a:off x="3913734" y="1928813"/>
              <a:ext cx="15330" cy="222885"/>
            </a:xfrm>
            <a:custGeom>
              <a:avLst/>
              <a:gdLst/>
              <a:ahLst/>
              <a:cxnLst/>
              <a:rect l="0" t="0" r="0" b="0"/>
              <a:pathLst>
                <a:path w="15330" h="222885">
                  <a:moveTo>
                    <a:pt x="15329" y="0"/>
                  </a:moveTo>
                  <a:lnTo>
                    <a:pt x="15329" y="0"/>
                  </a:lnTo>
                  <a:lnTo>
                    <a:pt x="10778" y="0"/>
                  </a:lnTo>
                  <a:lnTo>
                    <a:pt x="9437" y="1904"/>
                  </a:lnTo>
                  <a:lnTo>
                    <a:pt x="1100" y="43884"/>
                  </a:lnTo>
                  <a:lnTo>
                    <a:pt x="0" y="81053"/>
                  </a:lnTo>
                  <a:lnTo>
                    <a:pt x="4331" y="115667"/>
                  </a:lnTo>
                  <a:lnTo>
                    <a:pt x="8816" y="155986"/>
                  </a:lnTo>
                  <a:lnTo>
                    <a:pt x="14043" y="195806"/>
                  </a:lnTo>
                  <a:lnTo>
                    <a:pt x="12217" y="208627"/>
                  </a:lnTo>
                  <a:lnTo>
                    <a:pt x="6756" y="22288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 name="SMARTInkShape-2672"/>
            <p:cNvSpPr/>
            <p:nvPr>
              <p:custDataLst>
                <p:tags r:id="rId40"/>
              </p:custDataLst>
            </p:nvPr>
          </p:nvSpPr>
          <p:spPr bwMode="auto">
            <a:xfrm>
              <a:off x="4151947" y="1928813"/>
              <a:ext cx="34292" cy="222885"/>
            </a:xfrm>
            <a:custGeom>
              <a:avLst/>
              <a:gdLst/>
              <a:ahLst/>
              <a:cxnLst/>
              <a:rect l="0" t="0" r="0" b="0"/>
              <a:pathLst>
                <a:path w="34292" h="222885">
                  <a:moveTo>
                    <a:pt x="34291" y="0"/>
                  </a:moveTo>
                  <a:lnTo>
                    <a:pt x="34291" y="0"/>
                  </a:lnTo>
                  <a:lnTo>
                    <a:pt x="25189" y="4550"/>
                  </a:lnTo>
                  <a:lnTo>
                    <a:pt x="22508" y="8748"/>
                  </a:lnTo>
                  <a:lnTo>
                    <a:pt x="18734" y="29262"/>
                  </a:lnTo>
                  <a:lnTo>
                    <a:pt x="17616" y="59999"/>
                  </a:lnTo>
                  <a:lnTo>
                    <a:pt x="18237" y="99798"/>
                  </a:lnTo>
                  <a:lnTo>
                    <a:pt x="21758" y="131032"/>
                  </a:lnTo>
                  <a:lnTo>
                    <a:pt x="19994" y="171645"/>
                  </a:lnTo>
                  <a:lnTo>
                    <a:pt x="10864" y="204861"/>
                  </a:lnTo>
                  <a:lnTo>
                    <a:pt x="0" y="22288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72" name="SMARTInkShape-2673"/>
            <p:cNvSpPr/>
            <p:nvPr>
              <p:custDataLst>
                <p:tags r:id="rId41"/>
              </p:custDataLst>
            </p:nvPr>
          </p:nvSpPr>
          <p:spPr bwMode="auto">
            <a:xfrm>
              <a:off x="3980497" y="2057400"/>
              <a:ext cx="68582" cy="111443"/>
            </a:xfrm>
            <a:custGeom>
              <a:avLst/>
              <a:gdLst/>
              <a:ahLst/>
              <a:cxnLst/>
              <a:rect l="0" t="0" r="0" b="0"/>
              <a:pathLst>
                <a:path w="68582" h="111443">
                  <a:moveTo>
                    <a:pt x="68581" y="0"/>
                  </a:moveTo>
                  <a:lnTo>
                    <a:pt x="68581" y="0"/>
                  </a:lnTo>
                  <a:lnTo>
                    <a:pt x="52098" y="35795"/>
                  </a:lnTo>
                  <a:lnTo>
                    <a:pt x="35938" y="62033"/>
                  </a:lnTo>
                  <a:lnTo>
                    <a:pt x="8191" y="91330"/>
                  </a:lnTo>
                  <a:lnTo>
                    <a:pt x="0" y="1114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73" name="SMARTInkShape-2674"/>
            <p:cNvSpPr/>
            <p:nvPr>
              <p:custDataLst>
                <p:tags r:id="rId42"/>
              </p:custDataLst>
            </p:nvPr>
          </p:nvSpPr>
          <p:spPr bwMode="auto">
            <a:xfrm>
              <a:off x="4059927" y="1903095"/>
              <a:ext cx="160602" cy="167115"/>
            </a:xfrm>
            <a:custGeom>
              <a:avLst/>
              <a:gdLst/>
              <a:ahLst/>
              <a:cxnLst/>
              <a:rect l="0" t="0" r="0" b="0"/>
              <a:pathLst>
                <a:path w="160602" h="167115">
                  <a:moveTo>
                    <a:pt x="83448" y="0"/>
                  </a:moveTo>
                  <a:lnTo>
                    <a:pt x="83448" y="0"/>
                  </a:lnTo>
                  <a:lnTo>
                    <a:pt x="78898" y="0"/>
                  </a:lnTo>
                  <a:lnTo>
                    <a:pt x="77557" y="952"/>
                  </a:lnTo>
                  <a:lnTo>
                    <a:pt x="76663" y="2540"/>
                  </a:lnTo>
                  <a:lnTo>
                    <a:pt x="75405" y="11865"/>
                  </a:lnTo>
                  <a:lnTo>
                    <a:pt x="74159" y="21466"/>
                  </a:lnTo>
                  <a:lnTo>
                    <a:pt x="68137" y="45691"/>
                  </a:lnTo>
                  <a:lnTo>
                    <a:pt x="65213" y="61265"/>
                  </a:lnTo>
                  <a:lnTo>
                    <a:pt x="51904" y="86098"/>
                  </a:lnTo>
                  <a:lnTo>
                    <a:pt x="18652" y="128636"/>
                  </a:lnTo>
                  <a:lnTo>
                    <a:pt x="0" y="166374"/>
                  </a:lnTo>
                  <a:lnTo>
                    <a:pt x="1146" y="167114"/>
                  </a:lnTo>
                  <a:lnTo>
                    <a:pt x="7499" y="165395"/>
                  </a:lnTo>
                  <a:lnTo>
                    <a:pt x="44412" y="147099"/>
                  </a:lnTo>
                  <a:lnTo>
                    <a:pt x="78550" y="137565"/>
                  </a:lnTo>
                  <a:lnTo>
                    <a:pt x="113747" y="126167"/>
                  </a:lnTo>
                  <a:lnTo>
                    <a:pt x="160601" y="94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3076" name="SMARTInkShape-2675"/>
          <p:cNvSpPr/>
          <p:nvPr>
            <p:custDataLst>
              <p:tags r:id="rId4"/>
            </p:custDataLst>
          </p:nvPr>
        </p:nvSpPr>
        <p:spPr bwMode="auto">
          <a:xfrm>
            <a:off x="2187976" y="1749675"/>
            <a:ext cx="4520096" cy="4864539"/>
          </a:xfrm>
          <a:custGeom>
            <a:avLst/>
            <a:gdLst/>
            <a:ahLst/>
            <a:cxnLst/>
            <a:rect l="0" t="0" r="0" b="0"/>
            <a:pathLst>
              <a:path w="4520096" h="4864539">
                <a:moveTo>
                  <a:pt x="35159" y="316297"/>
                </a:moveTo>
                <a:lnTo>
                  <a:pt x="35159" y="316297"/>
                </a:lnTo>
                <a:lnTo>
                  <a:pt x="21507" y="320848"/>
                </a:lnTo>
                <a:lnTo>
                  <a:pt x="9724" y="333242"/>
                </a:lnTo>
                <a:lnTo>
                  <a:pt x="3915" y="341882"/>
                </a:lnTo>
                <a:lnTo>
                  <a:pt x="0" y="369261"/>
                </a:lnTo>
                <a:lnTo>
                  <a:pt x="290" y="385896"/>
                </a:lnTo>
                <a:lnTo>
                  <a:pt x="13312" y="422160"/>
                </a:lnTo>
                <a:lnTo>
                  <a:pt x="37832" y="460502"/>
                </a:lnTo>
                <a:lnTo>
                  <a:pt x="74129" y="499769"/>
                </a:lnTo>
                <a:lnTo>
                  <a:pt x="95429" y="522431"/>
                </a:lnTo>
                <a:lnTo>
                  <a:pt x="118202" y="547065"/>
                </a:lnTo>
                <a:lnTo>
                  <a:pt x="141956" y="573013"/>
                </a:lnTo>
                <a:lnTo>
                  <a:pt x="167317" y="601741"/>
                </a:lnTo>
                <a:lnTo>
                  <a:pt x="193749" y="632323"/>
                </a:lnTo>
                <a:lnTo>
                  <a:pt x="220896" y="664141"/>
                </a:lnTo>
                <a:lnTo>
                  <a:pt x="246614" y="698688"/>
                </a:lnTo>
                <a:lnTo>
                  <a:pt x="271379" y="735055"/>
                </a:lnTo>
                <a:lnTo>
                  <a:pt x="295509" y="772634"/>
                </a:lnTo>
                <a:lnTo>
                  <a:pt x="320168" y="811974"/>
                </a:lnTo>
                <a:lnTo>
                  <a:pt x="345180" y="852489"/>
                </a:lnTo>
                <a:lnTo>
                  <a:pt x="370427" y="893786"/>
                </a:lnTo>
                <a:lnTo>
                  <a:pt x="397736" y="934652"/>
                </a:lnTo>
                <a:lnTo>
                  <a:pt x="426420" y="975231"/>
                </a:lnTo>
                <a:lnTo>
                  <a:pt x="456019" y="1015619"/>
                </a:lnTo>
                <a:lnTo>
                  <a:pt x="487182" y="1055879"/>
                </a:lnTo>
                <a:lnTo>
                  <a:pt x="519388" y="1096055"/>
                </a:lnTo>
                <a:lnTo>
                  <a:pt x="552289" y="1136173"/>
                </a:lnTo>
                <a:lnTo>
                  <a:pt x="586604" y="1177206"/>
                </a:lnTo>
                <a:lnTo>
                  <a:pt x="621865" y="1218849"/>
                </a:lnTo>
                <a:lnTo>
                  <a:pt x="657753" y="1260899"/>
                </a:lnTo>
                <a:lnTo>
                  <a:pt x="694062" y="1305124"/>
                </a:lnTo>
                <a:lnTo>
                  <a:pt x="730650" y="1350800"/>
                </a:lnTo>
                <a:lnTo>
                  <a:pt x="767425" y="1397443"/>
                </a:lnTo>
                <a:lnTo>
                  <a:pt x="804324" y="1445684"/>
                </a:lnTo>
                <a:lnTo>
                  <a:pt x="841306" y="1494989"/>
                </a:lnTo>
                <a:lnTo>
                  <a:pt x="878343" y="1545005"/>
                </a:lnTo>
                <a:lnTo>
                  <a:pt x="915417" y="1597398"/>
                </a:lnTo>
                <a:lnTo>
                  <a:pt x="952514" y="1651377"/>
                </a:lnTo>
                <a:lnTo>
                  <a:pt x="989629" y="1706413"/>
                </a:lnTo>
                <a:lnTo>
                  <a:pt x="1028660" y="1761201"/>
                </a:lnTo>
                <a:lnTo>
                  <a:pt x="1068968" y="1815824"/>
                </a:lnTo>
                <a:lnTo>
                  <a:pt x="1110128" y="1870337"/>
                </a:lnTo>
                <a:lnTo>
                  <a:pt x="1154712" y="1923824"/>
                </a:lnTo>
                <a:lnTo>
                  <a:pt x="1201581" y="1976627"/>
                </a:lnTo>
                <a:lnTo>
                  <a:pt x="1249971" y="2028973"/>
                </a:lnTo>
                <a:lnTo>
                  <a:pt x="1300329" y="2081016"/>
                </a:lnTo>
                <a:lnTo>
                  <a:pt x="1351998" y="2132857"/>
                </a:lnTo>
                <a:lnTo>
                  <a:pt x="1404542" y="2184562"/>
                </a:lnTo>
                <a:lnTo>
                  <a:pt x="1458621" y="2238082"/>
                </a:lnTo>
                <a:lnTo>
                  <a:pt x="1513724" y="2292812"/>
                </a:lnTo>
                <a:lnTo>
                  <a:pt x="1569509" y="2348349"/>
                </a:lnTo>
                <a:lnTo>
                  <a:pt x="1625749" y="2403471"/>
                </a:lnTo>
                <a:lnTo>
                  <a:pt x="1682292" y="2458316"/>
                </a:lnTo>
                <a:lnTo>
                  <a:pt x="1739038" y="2512978"/>
                </a:lnTo>
                <a:lnTo>
                  <a:pt x="1793061" y="2568468"/>
                </a:lnTo>
                <a:lnTo>
                  <a:pt x="1845269" y="2624512"/>
                </a:lnTo>
                <a:lnTo>
                  <a:pt x="1896266" y="2680925"/>
                </a:lnTo>
                <a:lnTo>
                  <a:pt x="1945505" y="2737583"/>
                </a:lnTo>
                <a:lnTo>
                  <a:pt x="1993570" y="2794405"/>
                </a:lnTo>
                <a:lnTo>
                  <a:pt x="2040854" y="2851336"/>
                </a:lnTo>
                <a:lnTo>
                  <a:pt x="2088569" y="2908341"/>
                </a:lnTo>
                <a:lnTo>
                  <a:pt x="2136572" y="2965394"/>
                </a:lnTo>
                <a:lnTo>
                  <a:pt x="2184766" y="3022479"/>
                </a:lnTo>
                <a:lnTo>
                  <a:pt x="2232135" y="3079586"/>
                </a:lnTo>
                <a:lnTo>
                  <a:pt x="2278954" y="3136707"/>
                </a:lnTo>
                <a:lnTo>
                  <a:pt x="2325408" y="3193838"/>
                </a:lnTo>
                <a:lnTo>
                  <a:pt x="2372569" y="3250023"/>
                </a:lnTo>
                <a:lnTo>
                  <a:pt x="2420202" y="3305577"/>
                </a:lnTo>
                <a:lnTo>
                  <a:pt x="2468150" y="3360710"/>
                </a:lnTo>
                <a:lnTo>
                  <a:pt x="2516308" y="3415563"/>
                </a:lnTo>
                <a:lnTo>
                  <a:pt x="2564606" y="3470230"/>
                </a:lnTo>
                <a:lnTo>
                  <a:pt x="2612997" y="3524772"/>
                </a:lnTo>
                <a:lnTo>
                  <a:pt x="2659545" y="3580183"/>
                </a:lnTo>
                <a:lnTo>
                  <a:pt x="2704865" y="3636174"/>
                </a:lnTo>
                <a:lnTo>
                  <a:pt x="2749366" y="3692550"/>
                </a:lnTo>
                <a:lnTo>
                  <a:pt x="2790463" y="3747280"/>
                </a:lnTo>
                <a:lnTo>
                  <a:pt x="2829291" y="3800912"/>
                </a:lnTo>
                <a:lnTo>
                  <a:pt x="2866605" y="3853811"/>
                </a:lnTo>
                <a:lnTo>
                  <a:pt x="2901961" y="3905270"/>
                </a:lnTo>
                <a:lnTo>
                  <a:pt x="2936007" y="3955768"/>
                </a:lnTo>
                <a:lnTo>
                  <a:pt x="2969182" y="4005626"/>
                </a:lnTo>
                <a:lnTo>
                  <a:pt x="3001778" y="4052200"/>
                </a:lnTo>
                <a:lnTo>
                  <a:pt x="3033984" y="4096584"/>
                </a:lnTo>
                <a:lnTo>
                  <a:pt x="3065934" y="4139509"/>
                </a:lnTo>
                <a:lnTo>
                  <a:pt x="3098663" y="4178602"/>
                </a:lnTo>
                <a:lnTo>
                  <a:pt x="3131912" y="4215142"/>
                </a:lnTo>
                <a:lnTo>
                  <a:pt x="3165509" y="4249980"/>
                </a:lnTo>
                <a:lnTo>
                  <a:pt x="3198384" y="4281777"/>
                </a:lnTo>
                <a:lnTo>
                  <a:pt x="3230778" y="4311548"/>
                </a:lnTo>
                <a:lnTo>
                  <a:pt x="3262852" y="4339968"/>
                </a:lnTo>
                <a:lnTo>
                  <a:pt x="3293759" y="4368439"/>
                </a:lnTo>
                <a:lnTo>
                  <a:pt x="3323889" y="4396945"/>
                </a:lnTo>
                <a:lnTo>
                  <a:pt x="3353501" y="4425474"/>
                </a:lnTo>
                <a:lnTo>
                  <a:pt x="3380862" y="4453066"/>
                </a:lnTo>
                <a:lnTo>
                  <a:pt x="3406723" y="4480033"/>
                </a:lnTo>
                <a:lnTo>
                  <a:pt x="3431583" y="4506584"/>
                </a:lnTo>
                <a:lnTo>
                  <a:pt x="3454825" y="4532857"/>
                </a:lnTo>
                <a:lnTo>
                  <a:pt x="3476986" y="4558945"/>
                </a:lnTo>
                <a:lnTo>
                  <a:pt x="3498427" y="4584909"/>
                </a:lnTo>
                <a:lnTo>
                  <a:pt x="3519390" y="4608886"/>
                </a:lnTo>
                <a:lnTo>
                  <a:pt x="3540032" y="4631538"/>
                </a:lnTo>
                <a:lnTo>
                  <a:pt x="3560461" y="4653307"/>
                </a:lnTo>
                <a:lnTo>
                  <a:pt x="3600940" y="4695275"/>
                </a:lnTo>
                <a:lnTo>
                  <a:pt x="3643060" y="4734247"/>
                </a:lnTo>
                <a:lnTo>
                  <a:pt x="3666294" y="4751307"/>
                </a:lnTo>
                <a:lnTo>
                  <a:pt x="3690356" y="4767443"/>
                </a:lnTo>
                <a:lnTo>
                  <a:pt x="3714970" y="4782010"/>
                </a:lnTo>
                <a:lnTo>
                  <a:pt x="3739951" y="4795532"/>
                </a:lnTo>
                <a:lnTo>
                  <a:pt x="3765178" y="4808356"/>
                </a:lnTo>
                <a:lnTo>
                  <a:pt x="3805908" y="4827685"/>
                </a:lnTo>
                <a:lnTo>
                  <a:pt x="3837979" y="4842626"/>
                </a:lnTo>
                <a:lnTo>
                  <a:pt x="3879313" y="4862659"/>
                </a:lnTo>
                <a:lnTo>
                  <a:pt x="3886661" y="4864538"/>
                </a:lnTo>
                <a:lnTo>
                  <a:pt x="3893464" y="4863886"/>
                </a:lnTo>
                <a:lnTo>
                  <a:pt x="3906104" y="4858080"/>
                </a:lnTo>
                <a:lnTo>
                  <a:pt x="3933031" y="4821347"/>
                </a:lnTo>
                <a:lnTo>
                  <a:pt x="3945333" y="4800801"/>
                </a:lnTo>
                <a:lnTo>
                  <a:pt x="3959250" y="4776627"/>
                </a:lnTo>
                <a:lnTo>
                  <a:pt x="3974242" y="4750033"/>
                </a:lnTo>
                <a:lnTo>
                  <a:pt x="3989952" y="4719921"/>
                </a:lnTo>
                <a:lnTo>
                  <a:pt x="4006140" y="4687464"/>
                </a:lnTo>
                <a:lnTo>
                  <a:pt x="4022647" y="4653443"/>
                </a:lnTo>
                <a:lnTo>
                  <a:pt x="4038414" y="4616475"/>
                </a:lnTo>
                <a:lnTo>
                  <a:pt x="4053688" y="4577543"/>
                </a:lnTo>
                <a:lnTo>
                  <a:pt x="4068634" y="4537300"/>
                </a:lnTo>
                <a:lnTo>
                  <a:pt x="4081454" y="4492374"/>
                </a:lnTo>
                <a:lnTo>
                  <a:pt x="4092859" y="4444326"/>
                </a:lnTo>
                <a:lnTo>
                  <a:pt x="4103320" y="4394196"/>
                </a:lnTo>
                <a:lnTo>
                  <a:pt x="4114104" y="4337917"/>
                </a:lnTo>
                <a:lnTo>
                  <a:pt x="4125103" y="4277537"/>
                </a:lnTo>
                <a:lnTo>
                  <a:pt x="4136246" y="4214424"/>
                </a:lnTo>
                <a:lnTo>
                  <a:pt x="4148436" y="4146631"/>
                </a:lnTo>
                <a:lnTo>
                  <a:pt x="4161326" y="4075718"/>
                </a:lnTo>
                <a:lnTo>
                  <a:pt x="4174682" y="4002726"/>
                </a:lnTo>
                <a:lnTo>
                  <a:pt x="4190254" y="3925489"/>
                </a:lnTo>
                <a:lnTo>
                  <a:pt x="4207302" y="3845422"/>
                </a:lnTo>
                <a:lnTo>
                  <a:pt x="4225335" y="3763470"/>
                </a:lnTo>
                <a:lnTo>
                  <a:pt x="4244025" y="3677402"/>
                </a:lnTo>
                <a:lnTo>
                  <a:pt x="4263152" y="3588591"/>
                </a:lnTo>
                <a:lnTo>
                  <a:pt x="4282571" y="3497952"/>
                </a:lnTo>
                <a:lnTo>
                  <a:pt x="4301232" y="3407045"/>
                </a:lnTo>
                <a:lnTo>
                  <a:pt x="4319388" y="3315961"/>
                </a:lnTo>
                <a:lnTo>
                  <a:pt x="4337206" y="3224758"/>
                </a:lnTo>
                <a:lnTo>
                  <a:pt x="4352896" y="3132524"/>
                </a:lnTo>
                <a:lnTo>
                  <a:pt x="4367165" y="3039602"/>
                </a:lnTo>
                <a:lnTo>
                  <a:pt x="4380488" y="2946221"/>
                </a:lnTo>
                <a:lnTo>
                  <a:pt x="4391275" y="2850630"/>
                </a:lnTo>
                <a:lnTo>
                  <a:pt x="4400371" y="2753565"/>
                </a:lnTo>
                <a:lnTo>
                  <a:pt x="4408341" y="2655517"/>
                </a:lnTo>
                <a:lnTo>
                  <a:pt x="4415559" y="2557768"/>
                </a:lnTo>
                <a:lnTo>
                  <a:pt x="4422275" y="2460216"/>
                </a:lnTo>
                <a:lnTo>
                  <a:pt x="4428658" y="2362796"/>
                </a:lnTo>
                <a:lnTo>
                  <a:pt x="4434818" y="2264513"/>
                </a:lnTo>
                <a:lnTo>
                  <a:pt x="4440830" y="2165652"/>
                </a:lnTo>
                <a:lnTo>
                  <a:pt x="4446743" y="2066408"/>
                </a:lnTo>
                <a:lnTo>
                  <a:pt x="4453543" y="1966908"/>
                </a:lnTo>
                <a:lnTo>
                  <a:pt x="4460933" y="1867237"/>
                </a:lnTo>
                <a:lnTo>
                  <a:pt x="4468718" y="1767452"/>
                </a:lnTo>
                <a:lnTo>
                  <a:pt x="4477717" y="1669496"/>
                </a:lnTo>
                <a:lnTo>
                  <a:pt x="4487527" y="1572760"/>
                </a:lnTo>
                <a:lnTo>
                  <a:pt x="4497876" y="1476837"/>
                </a:lnTo>
                <a:lnTo>
                  <a:pt x="4505729" y="1385265"/>
                </a:lnTo>
                <a:lnTo>
                  <a:pt x="4511916" y="1296595"/>
                </a:lnTo>
                <a:lnTo>
                  <a:pt x="4516994" y="1209859"/>
                </a:lnTo>
                <a:lnTo>
                  <a:pt x="4519426" y="1126318"/>
                </a:lnTo>
                <a:lnTo>
                  <a:pt x="4520095" y="1044906"/>
                </a:lnTo>
                <a:lnTo>
                  <a:pt x="4519589" y="964914"/>
                </a:lnTo>
                <a:lnTo>
                  <a:pt x="4517346" y="889678"/>
                </a:lnTo>
                <a:lnTo>
                  <a:pt x="4513947" y="817614"/>
                </a:lnTo>
                <a:lnTo>
                  <a:pt x="4509775" y="747664"/>
                </a:lnTo>
                <a:lnTo>
                  <a:pt x="4505088" y="681027"/>
                </a:lnTo>
                <a:lnTo>
                  <a:pt x="4500059" y="616601"/>
                </a:lnTo>
                <a:lnTo>
                  <a:pt x="4494801" y="553647"/>
                </a:lnTo>
                <a:lnTo>
                  <a:pt x="4487487" y="496438"/>
                </a:lnTo>
                <a:lnTo>
                  <a:pt x="4478800" y="443059"/>
                </a:lnTo>
                <a:lnTo>
                  <a:pt x="4469198" y="392232"/>
                </a:lnTo>
                <a:lnTo>
                  <a:pt x="4459941" y="347871"/>
                </a:lnTo>
                <a:lnTo>
                  <a:pt x="4450910" y="307819"/>
                </a:lnTo>
                <a:lnTo>
                  <a:pt x="4442033" y="270640"/>
                </a:lnTo>
                <a:lnTo>
                  <a:pt x="4433258" y="237282"/>
                </a:lnTo>
                <a:lnTo>
                  <a:pt x="4424550" y="206470"/>
                </a:lnTo>
                <a:lnTo>
                  <a:pt x="4415888" y="177357"/>
                </a:lnTo>
                <a:lnTo>
                  <a:pt x="4405349" y="152233"/>
                </a:lnTo>
                <a:lnTo>
                  <a:pt x="4393562" y="129768"/>
                </a:lnTo>
                <a:lnTo>
                  <a:pt x="4365860" y="91473"/>
                </a:lnTo>
                <a:lnTo>
                  <a:pt x="4331322" y="61753"/>
                </a:lnTo>
                <a:lnTo>
                  <a:pt x="4309920" y="49446"/>
                </a:lnTo>
                <a:lnTo>
                  <a:pt x="4286128" y="38384"/>
                </a:lnTo>
                <a:lnTo>
                  <a:pt x="4260740" y="28152"/>
                </a:lnTo>
                <a:lnTo>
                  <a:pt x="4233338" y="20378"/>
                </a:lnTo>
                <a:lnTo>
                  <a:pt x="4204593" y="14243"/>
                </a:lnTo>
                <a:lnTo>
                  <a:pt x="4174951" y="9200"/>
                </a:lnTo>
                <a:lnTo>
                  <a:pt x="4142808" y="5838"/>
                </a:lnTo>
                <a:lnTo>
                  <a:pt x="4108997" y="3597"/>
                </a:lnTo>
                <a:lnTo>
                  <a:pt x="4074073" y="2103"/>
                </a:lnTo>
                <a:lnTo>
                  <a:pt x="4035551" y="1107"/>
                </a:lnTo>
                <a:lnTo>
                  <a:pt x="3994629" y="443"/>
                </a:lnTo>
                <a:lnTo>
                  <a:pt x="3952109" y="0"/>
                </a:lnTo>
                <a:lnTo>
                  <a:pt x="3904711" y="2563"/>
                </a:lnTo>
                <a:lnTo>
                  <a:pt x="3854063" y="7128"/>
                </a:lnTo>
                <a:lnTo>
                  <a:pt x="3801248" y="13030"/>
                </a:lnTo>
                <a:lnTo>
                  <a:pt x="3744130" y="18869"/>
                </a:lnTo>
                <a:lnTo>
                  <a:pt x="3684143" y="24667"/>
                </a:lnTo>
                <a:lnTo>
                  <a:pt x="3622245" y="30437"/>
                </a:lnTo>
                <a:lnTo>
                  <a:pt x="3553357" y="37141"/>
                </a:lnTo>
                <a:lnTo>
                  <a:pt x="3479809" y="44468"/>
                </a:lnTo>
                <a:lnTo>
                  <a:pt x="3403156" y="52211"/>
                </a:lnTo>
                <a:lnTo>
                  <a:pt x="3319668" y="59277"/>
                </a:lnTo>
                <a:lnTo>
                  <a:pt x="3231624" y="65893"/>
                </a:lnTo>
                <a:lnTo>
                  <a:pt x="3140543" y="72209"/>
                </a:lnTo>
                <a:lnTo>
                  <a:pt x="3043627" y="78324"/>
                </a:lnTo>
                <a:lnTo>
                  <a:pt x="2942822" y="84306"/>
                </a:lnTo>
                <a:lnTo>
                  <a:pt x="2839423" y="90199"/>
                </a:lnTo>
                <a:lnTo>
                  <a:pt x="2733343" y="94128"/>
                </a:lnTo>
                <a:lnTo>
                  <a:pt x="2625476" y="96747"/>
                </a:lnTo>
                <a:lnTo>
                  <a:pt x="2516417" y="98493"/>
                </a:lnTo>
                <a:lnTo>
                  <a:pt x="2402754" y="101562"/>
                </a:lnTo>
                <a:lnTo>
                  <a:pt x="2286020" y="105513"/>
                </a:lnTo>
                <a:lnTo>
                  <a:pt x="2167241" y="110052"/>
                </a:lnTo>
                <a:lnTo>
                  <a:pt x="2046144" y="115935"/>
                </a:lnTo>
                <a:lnTo>
                  <a:pt x="1923503" y="122715"/>
                </a:lnTo>
                <a:lnTo>
                  <a:pt x="1799833" y="130093"/>
                </a:lnTo>
                <a:lnTo>
                  <a:pt x="1674523" y="137869"/>
                </a:lnTo>
                <a:lnTo>
                  <a:pt x="1548121" y="145910"/>
                </a:lnTo>
                <a:lnTo>
                  <a:pt x="1420991" y="154128"/>
                </a:lnTo>
                <a:lnTo>
                  <a:pt x="1295279" y="162465"/>
                </a:lnTo>
                <a:lnTo>
                  <a:pt x="1170514" y="170880"/>
                </a:lnTo>
                <a:lnTo>
                  <a:pt x="1046380" y="179347"/>
                </a:lnTo>
                <a:lnTo>
                  <a:pt x="924571" y="187850"/>
                </a:lnTo>
                <a:lnTo>
                  <a:pt x="804313" y="196376"/>
                </a:lnTo>
                <a:lnTo>
                  <a:pt x="685089" y="204917"/>
                </a:lnTo>
                <a:lnTo>
                  <a:pt x="572268" y="212516"/>
                </a:lnTo>
                <a:lnTo>
                  <a:pt x="463716" y="219488"/>
                </a:lnTo>
                <a:lnTo>
                  <a:pt x="358012" y="226040"/>
                </a:lnTo>
                <a:lnTo>
                  <a:pt x="287542" y="230408"/>
                </a:lnTo>
                <a:lnTo>
                  <a:pt x="146602" y="2391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3081" name="SMARTInkShape-Group802"/>
          <p:cNvGrpSpPr/>
          <p:nvPr/>
        </p:nvGrpSpPr>
        <p:grpSpPr>
          <a:xfrm>
            <a:off x="6706552" y="6139101"/>
            <a:ext cx="1102397" cy="573167"/>
            <a:chOff x="6706552" y="6139101"/>
            <a:chExt cx="1102397" cy="573167"/>
          </a:xfrm>
        </p:grpSpPr>
        <p:sp>
          <p:nvSpPr>
            <p:cNvPr id="3077" name="SMARTInkShape-2676"/>
            <p:cNvSpPr/>
            <p:nvPr>
              <p:custDataLst>
                <p:tags r:id="rId32"/>
              </p:custDataLst>
            </p:nvPr>
          </p:nvSpPr>
          <p:spPr bwMode="auto">
            <a:xfrm>
              <a:off x="7488393" y="6377940"/>
              <a:ext cx="320556" cy="334328"/>
            </a:xfrm>
            <a:custGeom>
              <a:avLst/>
              <a:gdLst/>
              <a:ahLst/>
              <a:cxnLst/>
              <a:rect l="0" t="0" r="0" b="0"/>
              <a:pathLst>
                <a:path w="320556" h="334328">
                  <a:moveTo>
                    <a:pt x="6829" y="0"/>
                  </a:moveTo>
                  <a:lnTo>
                    <a:pt x="6829" y="0"/>
                  </a:lnTo>
                  <a:lnTo>
                    <a:pt x="11380" y="0"/>
                  </a:lnTo>
                  <a:lnTo>
                    <a:pt x="16154" y="5080"/>
                  </a:lnTo>
                  <a:lnTo>
                    <a:pt x="18761" y="9102"/>
                  </a:lnTo>
                  <a:lnTo>
                    <a:pt x="23897" y="44837"/>
                  </a:lnTo>
                  <a:lnTo>
                    <a:pt x="28068" y="73267"/>
                  </a:lnTo>
                  <a:lnTo>
                    <a:pt x="30556" y="104953"/>
                  </a:lnTo>
                  <a:lnTo>
                    <a:pt x="29757" y="139038"/>
                  </a:lnTo>
                  <a:lnTo>
                    <a:pt x="23052" y="176412"/>
                  </a:lnTo>
                  <a:lnTo>
                    <a:pt x="16262" y="207628"/>
                  </a:lnTo>
                  <a:lnTo>
                    <a:pt x="7084" y="239002"/>
                  </a:lnTo>
                  <a:lnTo>
                    <a:pt x="0" y="253585"/>
                  </a:lnTo>
                  <a:lnTo>
                    <a:pt x="21990" y="217484"/>
                  </a:lnTo>
                  <a:lnTo>
                    <a:pt x="34081" y="197376"/>
                  </a:lnTo>
                  <a:lnTo>
                    <a:pt x="47857" y="174447"/>
                  </a:lnTo>
                  <a:lnTo>
                    <a:pt x="65614" y="148683"/>
                  </a:lnTo>
                  <a:lnTo>
                    <a:pt x="86025" y="121029"/>
                  </a:lnTo>
                  <a:lnTo>
                    <a:pt x="108204" y="92116"/>
                  </a:lnTo>
                  <a:lnTo>
                    <a:pt x="129657" y="68078"/>
                  </a:lnTo>
                  <a:lnTo>
                    <a:pt x="171274" y="28670"/>
                  </a:lnTo>
                  <a:lnTo>
                    <a:pt x="206916" y="7980"/>
                  </a:lnTo>
                  <a:lnTo>
                    <a:pt x="223088" y="2462"/>
                  </a:lnTo>
                  <a:lnTo>
                    <a:pt x="237679" y="2594"/>
                  </a:lnTo>
                  <a:lnTo>
                    <a:pt x="264052" y="12900"/>
                  </a:lnTo>
                  <a:lnTo>
                    <a:pt x="283393" y="40340"/>
                  </a:lnTo>
                  <a:lnTo>
                    <a:pt x="298339" y="79841"/>
                  </a:lnTo>
                  <a:lnTo>
                    <a:pt x="304992" y="103710"/>
                  </a:lnTo>
                  <a:lnTo>
                    <a:pt x="311332" y="129148"/>
                  </a:lnTo>
                  <a:lnTo>
                    <a:pt x="315559" y="154678"/>
                  </a:lnTo>
                  <a:lnTo>
                    <a:pt x="318375" y="180271"/>
                  </a:lnTo>
                  <a:lnTo>
                    <a:pt x="320254" y="205906"/>
                  </a:lnTo>
                  <a:lnTo>
                    <a:pt x="320555" y="228710"/>
                  </a:lnTo>
                  <a:lnTo>
                    <a:pt x="318348" y="269289"/>
                  </a:lnTo>
                  <a:lnTo>
                    <a:pt x="311750" y="310611"/>
                  </a:lnTo>
                  <a:lnTo>
                    <a:pt x="306867" y="3343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78" name="SMARTInkShape-2677"/>
            <p:cNvSpPr/>
            <p:nvPr>
              <p:custDataLst>
                <p:tags r:id="rId33"/>
              </p:custDataLst>
            </p:nvPr>
          </p:nvSpPr>
          <p:spPr bwMode="auto">
            <a:xfrm>
              <a:off x="7195185" y="6412230"/>
              <a:ext cx="248604" cy="197168"/>
            </a:xfrm>
            <a:custGeom>
              <a:avLst/>
              <a:gdLst/>
              <a:ahLst/>
              <a:cxnLst/>
              <a:rect l="0" t="0" r="0" b="0"/>
              <a:pathLst>
                <a:path w="248604" h="197168">
                  <a:moveTo>
                    <a:pt x="248603" y="0"/>
                  </a:moveTo>
                  <a:lnTo>
                    <a:pt x="248603" y="0"/>
                  </a:lnTo>
                  <a:lnTo>
                    <a:pt x="218467" y="0"/>
                  </a:lnTo>
                  <a:lnTo>
                    <a:pt x="188854" y="10159"/>
                  </a:lnTo>
                  <a:lnTo>
                    <a:pt x="152515" y="30233"/>
                  </a:lnTo>
                  <a:lnTo>
                    <a:pt x="110964" y="61380"/>
                  </a:lnTo>
                  <a:lnTo>
                    <a:pt x="74717" y="97447"/>
                  </a:lnTo>
                  <a:lnTo>
                    <a:pt x="44637" y="133797"/>
                  </a:lnTo>
                  <a:lnTo>
                    <a:pt x="14496" y="176274"/>
                  </a:lnTo>
                  <a:lnTo>
                    <a:pt x="0" y="1971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79" name="SMARTInkShape-2678"/>
            <p:cNvSpPr/>
            <p:nvPr>
              <p:custDataLst>
                <p:tags r:id="rId34"/>
              </p:custDataLst>
            </p:nvPr>
          </p:nvSpPr>
          <p:spPr bwMode="auto">
            <a:xfrm>
              <a:off x="7186613" y="6326505"/>
              <a:ext cx="265748" cy="342901"/>
            </a:xfrm>
            <a:custGeom>
              <a:avLst/>
              <a:gdLst/>
              <a:ahLst/>
              <a:cxnLst/>
              <a:rect l="0" t="0" r="0" b="0"/>
              <a:pathLst>
                <a:path w="265748" h="342901">
                  <a:moveTo>
                    <a:pt x="0" y="0"/>
                  </a:moveTo>
                  <a:lnTo>
                    <a:pt x="0" y="0"/>
                  </a:lnTo>
                  <a:lnTo>
                    <a:pt x="16544" y="30233"/>
                  </a:lnTo>
                  <a:lnTo>
                    <a:pt x="37515" y="61380"/>
                  </a:lnTo>
                  <a:lnTo>
                    <a:pt x="65250" y="102527"/>
                  </a:lnTo>
                  <a:lnTo>
                    <a:pt x="80647" y="125501"/>
                  </a:lnTo>
                  <a:lnTo>
                    <a:pt x="97580" y="149390"/>
                  </a:lnTo>
                  <a:lnTo>
                    <a:pt x="115535" y="173888"/>
                  </a:lnTo>
                  <a:lnTo>
                    <a:pt x="134173" y="198793"/>
                  </a:lnTo>
                  <a:lnTo>
                    <a:pt x="152314" y="222063"/>
                  </a:lnTo>
                  <a:lnTo>
                    <a:pt x="170122" y="244245"/>
                  </a:lnTo>
                  <a:lnTo>
                    <a:pt x="203244" y="283813"/>
                  </a:lnTo>
                  <a:lnTo>
                    <a:pt x="240455" y="323700"/>
                  </a:lnTo>
                  <a:lnTo>
                    <a:pt x="265747" y="34290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80" name="SMARTInkShape-2679"/>
            <p:cNvSpPr/>
            <p:nvPr>
              <p:custDataLst>
                <p:tags r:id="rId35"/>
              </p:custDataLst>
            </p:nvPr>
          </p:nvSpPr>
          <p:spPr bwMode="auto">
            <a:xfrm>
              <a:off x="6706552" y="6139101"/>
              <a:ext cx="402909" cy="427435"/>
            </a:xfrm>
            <a:custGeom>
              <a:avLst/>
              <a:gdLst/>
              <a:ahLst/>
              <a:cxnLst/>
              <a:rect l="0" t="0" r="0" b="0"/>
              <a:pathLst>
                <a:path w="402909" h="427435">
                  <a:moveTo>
                    <a:pt x="0" y="7381"/>
                  </a:moveTo>
                  <a:lnTo>
                    <a:pt x="0" y="7381"/>
                  </a:lnTo>
                  <a:lnTo>
                    <a:pt x="4552" y="2830"/>
                  </a:lnTo>
                  <a:lnTo>
                    <a:pt x="9325" y="596"/>
                  </a:lnTo>
                  <a:lnTo>
                    <a:pt x="11932" y="0"/>
                  </a:lnTo>
                  <a:lnTo>
                    <a:pt x="14622" y="1508"/>
                  </a:lnTo>
                  <a:lnTo>
                    <a:pt x="20151" y="8263"/>
                  </a:lnTo>
                  <a:lnTo>
                    <a:pt x="28620" y="36430"/>
                  </a:lnTo>
                  <a:lnTo>
                    <a:pt x="34309" y="71727"/>
                  </a:lnTo>
                  <a:lnTo>
                    <a:pt x="37160" y="93141"/>
                  </a:lnTo>
                  <a:lnTo>
                    <a:pt x="39062" y="116942"/>
                  </a:lnTo>
                  <a:lnTo>
                    <a:pt x="40328" y="142334"/>
                  </a:lnTo>
                  <a:lnTo>
                    <a:pt x="41173" y="168787"/>
                  </a:lnTo>
                  <a:lnTo>
                    <a:pt x="41737" y="194995"/>
                  </a:lnTo>
                  <a:lnTo>
                    <a:pt x="42112" y="221040"/>
                  </a:lnTo>
                  <a:lnTo>
                    <a:pt x="42362" y="246975"/>
                  </a:lnTo>
                  <a:lnTo>
                    <a:pt x="42529" y="270933"/>
                  </a:lnTo>
                  <a:lnTo>
                    <a:pt x="42640" y="293573"/>
                  </a:lnTo>
                  <a:lnTo>
                    <a:pt x="42764" y="333650"/>
                  </a:lnTo>
                  <a:lnTo>
                    <a:pt x="42834" y="374775"/>
                  </a:lnTo>
                  <a:lnTo>
                    <a:pt x="42854" y="389501"/>
                  </a:lnTo>
                  <a:lnTo>
                    <a:pt x="47941" y="347515"/>
                  </a:lnTo>
                  <a:lnTo>
                    <a:pt x="51963" y="325578"/>
                  </a:lnTo>
                  <a:lnTo>
                    <a:pt x="57503" y="303332"/>
                  </a:lnTo>
                  <a:lnTo>
                    <a:pt x="64053" y="280882"/>
                  </a:lnTo>
                  <a:lnTo>
                    <a:pt x="71277" y="258295"/>
                  </a:lnTo>
                  <a:lnTo>
                    <a:pt x="86924" y="217959"/>
                  </a:lnTo>
                  <a:lnTo>
                    <a:pt x="103403" y="182886"/>
                  </a:lnTo>
                  <a:lnTo>
                    <a:pt x="120252" y="154599"/>
                  </a:lnTo>
                  <a:lnTo>
                    <a:pt x="142345" y="134406"/>
                  </a:lnTo>
                  <a:lnTo>
                    <a:pt x="154905" y="126355"/>
                  </a:lnTo>
                  <a:lnTo>
                    <a:pt x="186640" y="117408"/>
                  </a:lnTo>
                  <a:lnTo>
                    <a:pt x="222968" y="114385"/>
                  </a:lnTo>
                  <a:lnTo>
                    <a:pt x="261341" y="116216"/>
                  </a:lnTo>
                  <a:lnTo>
                    <a:pt x="292999" y="127825"/>
                  </a:lnTo>
                  <a:lnTo>
                    <a:pt x="306776" y="136254"/>
                  </a:lnTo>
                  <a:lnTo>
                    <a:pt x="324622" y="165941"/>
                  </a:lnTo>
                  <a:lnTo>
                    <a:pt x="332872" y="205487"/>
                  </a:lnTo>
                  <a:lnTo>
                    <a:pt x="332404" y="228034"/>
                  </a:lnTo>
                  <a:lnTo>
                    <a:pt x="330188" y="251638"/>
                  </a:lnTo>
                  <a:lnTo>
                    <a:pt x="326806" y="274042"/>
                  </a:lnTo>
                  <a:lnTo>
                    <a:pt x="317967" y="316715"/>
                  </a:lnTo>
                  <a:lnTo>
                    <a:pt x="312769" y="355365"/>
                  </a:lnTo>
                  <a:lnTo>
                    <a:pt x="311383" y="373673"/>
                  </a:lnTo>
                  <a:lnTo>
                    <a:pt x="314269" y="388736"/>
                  </a:lnTo>
                  <a:lnTo>
                    <a:pt x="327635" y="413092"/>
                  </a:lnTo>
                  <a:lnTo>
                    <a:pt x="339392" y="419778"/>
                  </a:lnTo>
                  <a:lnTo>
                    <a:pt x="381125" y="425588"/>
                  </a:lnTo>
                  <a:lnTo>
                    <a:pt x="402908" y="4274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090" name="SMARTInkShape-Group803"/>
          <p:cNvGrpSpPr/>
          <p:nvPr/>
        </p:nvGrpSpPr>
        <p:grpSpPr>
          <a:xfrm>
            <a:off x="294054" y="1035599"/>
            <a:ext cx="1371870" cy="867497"/>
            <a:chOff x="294054" y="1035599"/>
            <a:chExt cx="1371870" cy="867497"/>
          </a:xfrm>
        </p:grpSpPr>
        <p:sp>
          <p:nvSpPr>
            <p:cNvPr id="3082" name="SMARTInkShape-2680"/>
            <p:cNvSpPr/>
            <p:nvPr>
              <p:custDataLst>
                <p:tags r:id="rId24"/>
              </p:custDataLst>
            </p:nvPr>
          </p:nvSpPr>
          <p:spPr bwMode="auto">
            <a:xfrm>
              <a:off x="294054" y="1035599"/>
              <a:ext cx="351742" cy="429200"/>
            </a:xfrm>
            <a:custGeom>
              <a:avLst/>
              <a:gdLst/>
              <a:ahLst/>
              <a:cxnLst/>
              <a:rect l="0" t="0" r="0" b="0"/>
              <a:pathLst>
                <a:path w="351742" h="429200">
                  <a:moveTo>
                    <a:pt x="266016" y="190268"/>
                  </a:moveTo>
                  <a:lnTo>
                    <a:pt x="266016" y="190268"/>
                  </a:lnTo>
                  <a:lnTo>
                    <a:pt x="249534" y="149922"/>
                  </a:lnTo>
                  <a:lnTo>
                    <a:pt x="224832" y="117883"/>
                  </a:lnTo>
                  <a:lnTo>
                    <a:pt x="184281" y="93362"/>
                  </a:lnTo>
                  <a:lnTo>
                    <a:pt x="147457" y="92906"/>
                  </a:lnTo>
                  <a:lnTo>
                    <a:pt x="106643" y="105086"/>
                  </a:lnTo>
                  <a:lnTo>
                    <a:pt x="66279" y="129550"/>
                  </a:lnTo>
                  <a:lnTo>
                    <a:pt x="33734" y="172172"/>
                  </a:lnTo>
                  <a:lnTo>
                    <a:pt x="19721" y="198207"/>
                  </a:lnTo>
                  <a:lnTo>
                    <a:pt x="10380" y="226041"/>
                  </a:lnTo>
                  <a:lnTo>
                    <a:pt x="4152" y="255074"/>
                  </a:lnTo>
                  <a:lnTo>
                    <a:pt x="0" y="284907"/>
                  </a:lnTo>
                  <a:lnTo>
                    <a:pt x="89" y="312416"/>
                  </a:lnTo>
                  <a:lnTo>
                    <a:pt x="3007" y="338375"/>
                  </a:lnTo>
                  <a:lnTo>
                    <a:pt x="7809" y="363301"/>
                  </a:lnTo>
                  <a:lnTo>
                    <a:pt x="28385" y="401157"/>
                  </a:lnTo>
                  <a:lnTo>
                    <a:pt x="41873" y="416586"/>
                  </a:lnTo>
                  <a:lnTo>
                    <a:pt x="56580" y="424967"/>
                  </a:lnTo>
                  <a:lnTo>
                    <a:pt x="88161" y="429199"/>
                  </a:lnTo>
                  <a:lnTo>
                    <a:pt x="118707" y="414570"/>
                  </a:lnTo>
                  <a:lnTo>
                    <a:pt x="148158" y="385208"/>
                  </a:lnTo>
                  <a:lnTo>
                    <a:pt x="162679" y="364043"/>
                  </a:lnTo>
                  <a:lnTo>
                    <a:pt x="177122" y="340408"/>
                  </a:lnTo>
                  <a:lnTo>
                    <a:pt x="188656" y="311317"/>
                  </a:lnTo>
                  <a:lnTo>
                    <a:pt x="198250" y="278587"/>
                  </a:lnTo>
                  <a:lnTo>
                    <a:pt x="206551" y="243433"/>
                  </a:lnTo>
                  <a:lnTo>
                    <a:pt x="213038" y="208566"/>
                  </a:lnTo>
                  <a:lnTo>
                    <a:pt x="218315" y="173892"/>
                  </a:lnTo>
                  <a:lnTo>
                    <a:pt x="222785" y="139346"/>
                  </a:lnTo>
                  <a:lnTo>
                    <a:pt x="225766" y="110600"/>
                  </a:lnTo>
                  <a:lnTo>
                    <a:pt x="227752" y="85721"/>
                  </a:lnTo>
                  <a:lnTo>
                    <a:pt x="228055" y="45696"/>
                  </a:lnTo>
                  <a:lnTo>
                    <a:pt x="217807" y="4337"/>
                  </a:lnTo>
                  <a:lnTo>
                    <a:pt x="216732" y="591"/>
                  </a:lnTo>
                  <a:lnTo>
                    <a:pt x="216015" y="0"/>
                  </a:lnTo>
                  <a:lnTo>
                    <a:pt x="215218" y="4422"/>
                  </a:lnTo>
                  <a:lnTo>
                    <a:pt x="219321" y="44927"/>
                  </a:lnTo>
                  <a:lnTo>
                    <a:pt x="223456" y="65752"/>
                  </a:lnTo>
                  <a:lnTo>
                    <a:pt x="229070" y="89160"/>
                  </a:lnTo>
                  <a:lnTo>
                    <a:pt x="235670" y="114290"/>
                  </a:lnTo>
                  <a:lnTo>
                    <a:pt x="242928" y="141521"/>
                  </a:lnTo>
                  <a:lnTo>
                    <a:pt x="250624" y="170153"/>
                  </a:lnTo>
                  <a:lnTo>
                    <a:pt x="258612" y="199718"/>
                  </a:lnTo>
                  <a:lnTo>
                    <a:pt x="265843" y="228001"/>
                  </a:lnTo>
                  <a:lnTo>
                    <a:pt x="272568" y="255428"/>
                  </a:lnTo>
                  <a:lnTo>
                    <a:pt x="278957" y="282286"/>
                  </a:lnTo>
                  <a:lnTo>
                    <a:pt x="293675" y="324828"/>
                  </a:lnTo>
                  <a:lnTo>
                    <a:pt x="308789" y="357705"/>
                  </a:lnTo>
                  <a:lnTo>
                    <a:pt x="321856" y="381842"/>
                  </a:lnTo>
                  <a:lnTo>
                    <a:pt x="328008" y="388469"/>
                  </a:lnTo>
                  <a:lnTo>
                    <a:pt x="334014" y="391935"/>
                  </a:lnTo>
                  <a:lnTo>
                    <a:pt x="351741" y="39600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83" name="SMARTInkShape-2681"/>
            <p:cNvSpPr/>
            <p:nvPr>
              <p:custDataLst>
                <p:tags r:id="rId25"/>
              </p:custDataLst>
            </p:nvPr>
          </p:nvSpPr>
          <p:spPr bwMode="auto">
            <a:xfrm>
              <a:off x="731520" y="1525905"/>
              <a:ext cx="123637" cy="377191"/>
            </a:xfrm>
            <a:custGeom>
              <a:avLst/>
              <a:gdLst/>
              <a:ahLst/>
              <a:cxnLst/>
              <a:rect l="0" t="0" r="0" b="0"/>
              <a:pathLst>
                <a:path w="123637" h="377191">
                  <a:moveTo>
                    <a:pt x="34290" y="0"/>
                  </a:moveTo>
                  <a:lnTo>
                    <a:pt x="34290" y="0"/>
                  </a:lnTo>
                  <a:lnTo>
                    <a:pt x="58154" y="35795"/>
                  </a:lnTo>
                  <a:lnTo>
                    <a:pt x="74592" y="69555"/>
                  </a:lnTo>
                  <a:lnTo>
                    <a:pt x="85857" y="98541"/>
                  </a:lnTo>
                  <a:lnTo>
                    <a:pt x="98166" y="131426"/>
                  </a:lnTo>
                  <a:lnTo>
                    <a:pt x="113162" y="168266"/>
                  </a:lnTo>
                  <a:lnTo>
                    <a:pt x="121732" y="206865"/>
                  </a:lnTo>
                  <a:lnTo>
                    <a:pt x="123636" y="246245"/>
                  </a:lnTo>
                  <a:lnTo>
                    <a:pt x="118132" y="285972"/>
                  </a:lnTo>
                  <a:lnTo>
                    <a:pt x="104256" y="320774"/>
                  </a:lnTo>
                  <a:lnTo>
                    <a:pt x="84436" y="349259"/>
                  </a:lnTo>
                  <a:lnTo>
                    <a:pt x="59752" y="368269"/>
                  </a:lnTo>
                  <a:lnTo>
                    <a:pt x="35447" y="375447"/>
                  </a:lnTo>
                  <a:lnTo>
                    <a:pt x="0" y="3771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84" name="SMARTInkShape-2682"/>
            <p:cNvSpPr/>
            <p:nvPr>
              <p:custDataLst>
                <p:tags r:id="rId26"/>
              </p:custDataLst>
            </p:nvPr>
          </p:nvSpPr>
          <p:spPr bwMode="auto">
            <a:xfrm>
              <a:off x="662940" y="1311592"/>
              <a:ext cx="8574" cy="8574"/>
            </a:xfrm>
            <a:custGeom>
              <a:avLst/>
              <a:gdLst/>
              <a:ahLst/>
              <a:cxnLst/>
              <a:rect l="0" t="0" r="0" b="0"/>
              <a:pathLst>
                <a:path w="8574" h="8574">
                  <a:moveTo>
                    <a:pt x="8573" y="0"/>
                  </a:moveTo>
                  <a:lnTo>
                    <a:pt x="8573" y="0"/>
                  </a:lnTo>
                  <a:lnTo>
                    <a:pt x="0" y="857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85" name="SMARTInkShape-2683"/>
            <p:cNvSpPr/>
            <p:nvPr>
              <p:custDataLst>
                <p:tags r:id="rId27"/>
              </p:custDataLst>
            </p:nvPr>
          </p:nvSpPr>
          <p:spPr bwMode="auto">
            <a:xfrm>
              <a:off x="697230" y="1423035"/>
              <a:ext cx="68581" cy="211689"/>
            </a:xfrm>
            <a:custGeom>
              <a:avLst/>
              <a:gdLst/>
              <a:ahLst/>
              <a:cxnLst/>
              <a:rect l="0" t="0" r="0" b="0"/>
              <a:pathLst>
                <a:path w="68581" h="211689">
                  <a:moveTo>
                    <a:pt x="0" y="0"/>
                  </a:moveTo>
                  <a:lnTo>
                    <a:pt x="0" y="0"/>
                  </a:lnTo>
                  <a:lnTo>
                    <a:pt x="4551" y="0"/>
                  </a:lnTo>
                  <a:lnTo>
                    <a:pt x="5891" y="953"/>
                  </a:lnTo>
                  <a:lnTo>
                    <a:pt x="6785" y="2540"/>
                  </a:lnTo>
                  <a:lnTo>
                    <a:pt x="7778" y="10654"/>
                  </a:lnTo>
                  <a:lnTo>
                    <a:pt x="8337" y="43902"/>
                  </a:lnTo>
                  <a:lnTo>
                    <a:pt x="8468" y="76980"/>
                  </a:lnTo>
                  <a:lnTo>
                    <a:pt x="8526" y="116446"/>
                  </a:lnTo>
                  <a:lnTo>
                    <a:pt x="9504" y="155576"/>
                  </a:lnTo>
                  <a:lnTo>
                    <a:pt x="16363" y="196168"/>
                  </a:lnTo>
                  <a:lnTo>
                    <a:pt x="25052" y="210376"/>
                  </a:lnTo>
                  <a:lnTo>
                    <a:pt x="30037" y="211688"/>
                  </a:lnTo>
                  <a:lnTo>
                    <a:pt x="35264" y="209705"/>
                  </a:lnTo>
                  <a:lnTo>
                    <a:pt x="40655" y="205526"/>
                  </a:lnTo>
                  <a:lnTo>
                    <a:pt x="57343" y="167788"/>
                  </a:lnTo>
                  <a:lnTo>
                    <a:pt x="68580" y="1371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86" name="SMARTInkShape-2684"/>
            <p:cNvSpPr/>
            <p:nvPr>
              <p:custDataLst>
                <p:tags r:id="rId28"/>
              </p:custDataLst>
            </p:nvPr>
          </p:nvSpPr>
          <p:spPr bwMode="auto">
            <a:xfrm>
              <a:off x="645795" y="1345883"/>
              <a:ext cx="25719" cy="1"/>
            </a:xfrm>
            <a:custGeom>
              <a:avLst/>
              <a:gdLst/>
              <a:ahLst/>
              <a:cxnLst/>
              <a:rect l="0" t="0" r="0" b="0"/>
              <a:pathLst>
                <a:path w="25719" h="1">
                  <a:moveTo>
                    <a:pt x="0" y="0"/>
                  </a:moveTo>
                  <a:lnTo>
                    <a:pt x="0" y="0"/>
                  </a:lnTo>
                  <a:lnTo>
                    <a:pt x="2571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87" name="SMARTInkShape-2685"/>
            <p:cNvSpPr/>
            <p:nvPr>
              <p:custDataLst>
                <p:tags r:id="rId29"/>
              </p:custDataLst>
            </p:nvPr>
          </p:nvSpPr>
          <p:spPr bwMode="auto">
            <a:xfrm>
              <a:off x="894398" y="1268730"/>
              <a:ext cx="188596" cy="29392"/>
            </a:xfrm>
            <a:custGeom>
              <a:avLst/>
              <a:gdLst/>
              <a:ahLst/>
              <a:cxnLst/>
              <a:rect l="0" t="0" r="0" b="0"/>
              <a:pathLst>
                <a:path w="188596" h="29392">
                  <a:moveTo>
                    <a:pt x="0" y="0"/>
                  </a:moveTo>
                  <a:lnTo>
                    <a:pt x="0" y="0"/>
                  </a:lnTo>
                  <a:lnTo>
                    <a:pt x="18650" y="16110"/>
                  </a:lnTo>
                  <a:lnTo>
                    <a:pt x="39816" y="25411"/>
                  </a:lnTo>
                  <a:lnTo>
                    <a:pt x="62463" y="29391"/>
                  </a:lnTo>
                  <a:lnTo>
                    <a:pt x="94754" y="27985"/>
                  </a:lnTo>
                  <a:lnTo>
                    <a:pt x="131330" y="21646"/>
                  </a:lnTo>
                  <a:lnTo>
                    <a:pt x="188595" y="85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88" name="SMARTInkShape-2686"/>
            <p:cNvSpPr/>
            <p:nvPr>
              <p:custDataLst>
                <p:tags r:id="rId30"/>
              </p:custDataLst>
            </p:nvPr>
          </p:nvSpPr>
          <p:spPr bwMode="auto">
            <a:xfrm>
              <a:off x="894398" y="1465897"/>
              <a:ext cx="137161" cy="23821"/>
            </a:xfrm>
            <a:custGeom>
              <a:avLst/>
              <a:gdLst/>
              <a:ahLst/>
              <a:cxnLst/>
              <a:rect l="0" t="0" r="0" b="0"/>
              <a:pathLst>
                <a:path w="137161" h="23821">
                  <a:moveTo>
                    <a:pt x="0" y="0"/>
                  </a:moveTo>
                  <a:lnTo>
                    <a:pt x="0" y="0"/>
                  </a:lnTo>
                  <a:lnTo>
                    <a:pt x="0" y="9102"/>
                  </a:lnTo>
                  <a:lnTo>
                    <a:pt x="2857" y="12736"/>
                  </a:lnTo>
                  <a:lnTo>
                    <a:pt x="13652" y="19313"/>
                  </a:lnTo>
                  <a:lnTo>
                    <a:pt x="44897" y="23820"/>
                  </a:lnTo>
                  <a:lnTo>
                    <a:pt x="78374" y="19794"/>
                  </a:lnTo>
                  <a:lnTo>
                    <a:pt x="137160" y="857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89" name="SMARTInkShape-2687"/>
            <p:cNvSpPr/>
            <p:nvPr>
              <p:custDataLst>
                <p:tags r:id="rId31"/>
              </p:custDataLst>
            </p:nvPr>
          </p:nvSpPr>
          <p:spPr bwMode="auto">
            <a:xfrm>
              <a:off x="1125855" y="1500188"/>
              <a:ext cx="540069" cy="57272"/>
            </a:xfrm>
            <a:custGeom>
              <a:avLst/>
              <a:gdLst/>
              <a:ahLst/>
              <a:cxnLst/>
              <a:rect l="0" t="0" r="0" b="0"/>
              <a:pathLst>
                <a:path w="540069" h="57272">
                  <a:moveTo>
                    <a:pt x="0" y="34289"/>
                  </a:moveTo>
                  <a:lnTo>
                    <a:pt x="0" y="34289"/>
                  </a:lnTo>
                  <a:lnTo>
                    <a:pt x="37516" y="50772"/>
                  </a:lnTo>
                  <a:lnTo>
                    <a:pt x="59301" y="53850"/>
                  </a:lnTo>
                  <a:lnTo>
                    <a:pt x="88111" y="55902"/>
                  </a:lnTo>
                  <a:lnTo>
                    <a:pt x="121606" y="57271"/>
                  </a:lnTo>
                  <a:lnTo>
                    <a:pt x="159176" y="56278"/>
                  </a:lnTo>
                  <a:lnTo>
                    <a:pt x="199462" y="53711"/>
                  </a:lnTo>
                  <a:lnTo>
                    <a:pt x="241560" y="50095"/>
                  </a:lnTo>
                  <a:lnTo>
                    <a:pt x="282960" y="44826"/>
                  </a:lnTo>
                  <a:lnTo>
                    <a:pt x="323895" y="38456"/>
                  </a:lnTo>
                  <a:lnTo>
                    <a:pt x="364520" y="31352"/>
                  </a:lnTo>
                  <a:lnTo>
                    <a:pt x="402081" y="24711"/>
                  </a:lnTo>
                  <a:lnTo>
                    <a:pt x="437599" y="18379"/>
                  </a:lnTo>
                  <a:lnTo>
                    <a:pt x="471755" y="12253"/>
                  </a:lnTo>
                  <a:lnTo>
                    <a:pt x="54006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3091" name="SMARTInkShape-2688"/>
          <p:cNvSpPr/>
          <p:nvPr>
            <p:custDataLst>
              <p:tags r:id="rId5"/>
            </p:custDataLst>
          </p:nvPr>
        </p:nvSpPr>
        <p:spPr bwMode="auto">
          <a:xfrm>
            <a:off x="1297305" y="942171"/>
            <a:ext cx="128589" cy="559266"/>
          </a:xfrm>
          <a:custGeom>
            <a:avLst/>
            <a:gdLst/>
            <a:ahLst/>
            <a:cxnLst/>
            <a:rect l="0" t="0" r="0" b="0"/>
            <a:pathLst>
              <a:path w="128589" h="559266">
                <a:moveTo>
                  <a:pt x="0" y="283696"/>
                </a:moveTo>
                <a:lnTo>
                  <a:pt x="0" y="283696"/>
                </a:lnTo>
                <a:lnTo>
                  <a:pt x="0" y="279146"/>
                </a:lnTo>
                <a:lnTo>
                  <a:pt x="32965" y="237961"/>
                </a:lnTo>
                <a:lnTo>
                  <a:pt x="50846" y="207490"/>
                </a:lnTo>
                <a:lnTo>
                  <a:pt x="68318" y="169817"/>
                </a:lnTo>
                <a:lnTo>
                  <a:pt x="76978" y="147769"/>
                </a:lnTo>
                <a:lnTo>
                  <a:pt x="85609" y="124498"/>
                </a:lnTo>
                <a:lnTo>
                  <a:pt x="100278" y="85942"/>
                </a:lnTo>
                <a:lnTo>
                  <a:pt x="111243" y="53883"/>
                </a:lnTo>
                <a:lnTo>
                  <a:pt x="117416" y="17272"/>
                </a:lnTo>
                <a:lnTo>
                  <a:pt x="119502" y="0"/>
                </a:lnTo>
                <a:lnTo>
                  <a:pt x="119673" y="268"/>
                </a:lnTo>
                <a:lnTo>
                  <a:pt x="113103" y="38728"/>
                </a:lnTo>
                <a:lnTo>
                  <a:pt x="108053" y="78619"/>
                </a:lnTo>
                <a:lnTo>
                  <a:pt x="105373" y="104116"/>
                </a:lnTo>
                <a:lnTo>
                  <a:pt x="102634" y="132543"/>
                </a:lnTo>
                <a:lnTo>
                  <a:pt x="99855" y="162925"/>
                </a:lnTo>
                <a:lnTo>
                  <a:pt x="98003" y="194610"/>
                </a:lnTo>
                <a:lnTo>
                  <a:pt x="96768" y="227163"/>
                </a:lnTo>
                <a:lnTo>
                  <a:pt x="95944" y="260295"/>
                </a:lnTo>
                <a:lnTo>
                  <a:pt x="95395" y="291908"/>
                </a:lnTo>
                <a:lnTo>
                  <a:pt x="95029" y="322508"/>
                </a:lnTo>
                <a:lnTo>
                  <a:pt x="94785" y="352434"/>
                </a:lnTo>
                <a:lnTo>
                  <a:pt x="95575" y="380956"/>
                </a:lnTo>
                <a:lnTo>
                  <a:pt x="97054" y="408544"/>
                </a:lnTo>
                <a:lnTo>
                  <a:pt x="98993" y="435508"/>
                </a:lnTo>
                <a:lnTo>
                  <a:pt x="103687" y="478168"/>
                </a:lnTo>
                <a:lnTo>
                  <a:pt x="109901" y="511098"/>
                </a:lnTo>
                <a:lnTo>
                  <a:pt x="124332" y="550442"/>
                </a:lnTo>
                <a:lnTo>
                  <a:pt x="126696" y="558460"/>
                </a:lnTo>
                <a:lnTo>
                  <a:pt x="127327" y="559265"/>
                </a:lnTo>
                <a:lnTo>
                  <a:pt x="128588" y="55801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3102" name="SMARTInkShape-Group805"/>
          <p:cNvGrpSpPr/>
          <p:nvPr/>
        </p:nvGrpSpPr>
        <p:grpSpPr>
          <a:xfrm>
            <a:off x="2161143" y="878417"/>
            <a:ext cx="1827928" cy="710003"/>
            <a:chOff x="2161143" y="878417"/>
            <a:chExt cx="1827928" cy="710003"/>
          </a:xfrm>
        </p:grpSpPr>
        <p:sp>
          <p:nvSpPr>
            <p:cNvPr id="3092" name="SMARTInkShape-2689"/>
            <p:cNvSpPr/>
            <p:nvPr>
              <p:custDataLst>
                <p:tags r:id="rId14"/>
              </p:custDataLst>
            </p:nvPr>
          </p:nvSpPr>
          <p:spPr bwMode="auto">
            <a:xfrm>
              <a:off x="3663315" y="1320165"/>
              <a:ext cx="162879" cy="25719"/>
            </a:xfrm>
            <a:custGeom>
              <a:avLst/>
              <a:gdLst/>
              <a:ahLst/>
              <a:cxnLst/>
              <a:rect l="0" t="0" r="0" b="0"/>
              <a:pathLst>
                <a:path w="162879" h="25719">
                  <a:moveTo>
                    <a:pt x="0" y="0"/>
                  </a:moveTo>
                  <a:lnTo>
                    <a:pt x="0" y="0"/>
                  </a:lnTo>
                  <a:lnTo>
                    <a:pt x="18203" y="9102"/>
                  </a:lnTo>
                  <a:lnTo>
                    <a:pt x="37853" y="12735"/>
                  </a:lnTo>
                  <a:lnTo>
                    <a:pt x="65240" y="16110"/>
                  </a:lnTo>
                  <a:lnTo>
                    <a:pt x="97786" y="19313"/>
                  </a:lnTo>
                  <a:lnTo>
                    <a:pt x="162878" y="257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93" name="SMARTInkShape-2690"/>
            <p:cNvSpPr/>
            <p:nvPr>
              <p:custDataLst>
                <p:tags r:id="rId15"/>
              </p:custDataLst>
            </p:nvPr>
          </p:nvSpPr>
          <p:spPr bwMode="auto">
            <a:xfrm>
              <a:off x="3671888" y="1131570"/>
              <a:ext cx="317183" cy="16440"/>
            </a:xfrm>
            <a:custGeom>
              <a:avLst/>
              <a:gdLst/>
              <a:ahLst/>
              <a:cxnLst/>
              <a:rect l="0" t="0" r="0" b="0"/>
              <a:pathLst>
                <a:path w="317183" h="16440">
                  <a:moveTo>
                    <a:pt x="0" y="0"/>
                  </a:moveTo>
                  <a:lnTo>
                    <a:pt x="0" y="0"/>
                  </a:lnTo>
                  <a:lnTo>
                    <a:pt x="9101" y="9102"/>
                  </a:lnTo>
                  <a:lnTo>
                    <a:pt x="36430" y="13570"/>
                  </a:lnTo>
                  <a:lnTo>
                    <a:pt x="55719" y="14762"/>
                  </a:lnTo>
                  <a:lnTo>
                    <a:pt x="80961" y="15556"/>
                  </a:lnTo>
                  <a:lnTo>
                    <a:pt x="110171" y="16086"/>
                  </a:lnTo>
                  <a:lnTo>
                    <a:pt x="142027" y="16439"/>
                  </a:lnTo>
                  <a:lnTo>
                    <a:pt x="175647" y="14769"/>
                  </a:lnTo>
                  <a:lnTo>
                    <a:pt x="210443" y="11751"/>
                  </a:lnTo>
                  <a:lnTo>
                    <a:pt x="246022" y="7834"/>
                  </a:lnTo>
                  <a:lnTo>
                    <a:pt x="31718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94" name="SMARTInkShape-2691"/>
            <p:cNvSpPr/>
            <p:nvPr>
              <p:custDataLst>
                <p:tags r:id="rId16"/>
              </p:custDataLst>
            </p:nvPr>
          </p:nvSpPr>
          <p:spPr bwMode="auto">
            <a:xfrm>
              <a:off x="3286125" y="1243013"/>
              <a:ext cx="222886" cy="23335"/>
            </a:xfrm>
            <a:custGeom>
              <a:avLst/>
              <a:gdLst/>
              <a:ahLst/>
              <a:cxnLst/>
              <a:rect l="0" t="0" r="0" b="0"/>
              <a:pathLst>
                <a:path w="222886" h="23335">
                  <a:moveTo>
                    <a:pt x="0" y="8572"/>
                  </a:moveTo>
                  <a:lnTo>
                    <a:pt x="0" y="8572"/>
                  </a:lnTo>
                  <a:lnTo>
                    <a:pt x="0" y="17674"/>
                  </a:lnTo>
                  <a:lnTo>
                    <a:pt x="25400" y="22142"/>
                  </a:lnTo>
                  <a:lnTo>
                    <a:pt x="45508" y="23334"/>
                  </a:lnTo>
                  <a:lnTo>
                    <a:pt x="74154" y="21271"/>
                  </a:lnTo>
                  <a:lnTo>
                    <a:pt x="108491" y="17038"/>
                  </a:lnTo>
                  <a:lnTo>
                    <a:pt x="146622" y="11358"/>
                  </a:lnTo>
                  <a:lnTo>
                    <a:pt x="22288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95" name="SMARTInkShape-2692"/>
            <p:cNvSpPr/>
            <p:nvPr>
              <p:custDataLst>
                <p:tags r:id="rId17"/>
              </p:custDataLst>
            </p:nvPr>
          </p:nvSpPr>
          <p:spPr bwMode="auto">
            <a:xfrm>
              <a:off x="2874645" y="878417"/>
              <a:ext cx="258318" cy="596054"/>
            </a:xfrm>
            <a:custGeom>
              <a:avLst/>
              <a:gdLst/>
              <a:ahLst/>
              <a:cxnLst/>
              <a:rect l="0" t="0" r="0" b="0"/>
              <a:pathLst>
                <a:path w="258318" h="596054">
                  <a:moveTo>
                    <a:pt x="0" y="4550"/>
                  </a:moveTo>
                  <a:lnTo>
                    <a:pt x="0" y="4550"/>
                  </a:lnTo>
                  <a:lnTo>
                    <a:pt x="0" y="0"/>
                  </a:lnTo>
                  <a:lnTo>
                    <a:pt x="22754" y="10822"/>
                  </a:lnTo>
                  <a:lnTo>
                    <a:pt x="54246" y="32103"/>
                  </a:lnTo>
                  <a:lnTo>
                    <a:pt x="94594" y="64421"/>
                  </a:lnTo>
                  <a:lnTo>
                    <a:pt x="117355" y="86374"/>
                  </a:lnTo>
                  <a:lnTo>
                    <a:pt x="141102" y="110535"/>
                  </a:lnTo>
                  <a:lnTo>
                    <a:pt x="163600" y="138072"/>
                  </a:lnTo>
                  <a:lnTo>
                    <a:pt x="185267" y="167860"/>
                  </a:lnTo>
                  <a:lnTo>
                    <a:pt x="206379" y="199148"/>
                  </a:lnTo>
                  <a:lnTo>
                    <a:pt x="223311" y="232390"/>
                  </a:lnTo>
                  <a:lnTo>
                    <a:pt x="237456" y="266933"/>
                  </a:lnTo>
                  <a:lnTo>
                    <a:pt x="249744" y="302345"/>
                  </a:lnTo>
                  <a:lnTo>
                    <a:pt x="256031" y="337383"/>
                  </a:lnTo>
                  <a:lnTo>
                    <a:pt x="258317" y="372171"/>
                  </a:lnTo>
                  <a:lnTo>
                    <a:pt x="257936" y="406793"/>
                  </a:lnTo>
                  <a:lnTo>
                    <a:pt x="253873" y="438447"/>
                  </a:lnTo>
                  <a:lnTo>
                    <a:pt x="247353" y="468123"/>
                  </a:lnTo>
                  <a:lnTo>
                    <a:pt x="239197" y="496479"/>
                  </a:lnTo>
                  <a:lnTo>
                    <a:pt x="228045" y="520145"/>
                  </a:lnTo>
                  <a:lnTo>
                    <a:pt x="200413" y="559141"/>
                  </a:lnTo>
                  <a:lnTo>
                    <a:pt x="169083" y="579648"/>
                  </a:lnTo>
                  <a:lnTo>
                    <a:pt x="120015" y="59605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96" name="SMARTInkShape-2693"/>
            <p:cNvSpPr/>
            <p:nvPr>
              <p:custDataLst>
                <p:tags r:id="rId18"/>
              </p:custDataLst>
            </p:nvPr>
          </p:nvSpPr>
          <p:spPr bwMode="auto">
            <a:xfrm>
              <a:off x="2788920" y="1097280"/>
              <a:ext cx="8574" cy="1"/>
            </a:xfrm>
            <a:custGeom>
              <a:avLst/>
              <a:gdLst/>
              <a:ahLst/>
              <a:cxnLst/>
              <a:rect l="0" t="0" r="0" b="0"/>
              <a:pathLst>
                <a:path w="8574" h="1">
                  <a:moveTo>
                    <a:pt x="0" y="0"/>
                  </a:moveTo>
                  <a:lnTo>
                    <a:pt x="0" y="0"/>
                  </a:lnTo>
                  <a:lnTo>
                    <a:pt x="857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97" name="SMARTInkShape-2694"/>
            <p:cNvSpPr/>
            <p:nvPr>
              <p:custDataLst>
                <p:tags r:id="rId19"/>
              </p:custDataLst>
            </p:nvPr>
          </p:nvSpPr>
          <p:spPr bwMode="auto">
            <a:xfrm>
              <a:off x="2900363" y="1208722"/>
              <a:ext cx="114714" cy="379698"/>
            </a:xfrm>
            <a:custGeom>
              <a:avLst/>
              <a:gdLst/>
              <a:ahLst/>
              <a:cxnLst/>
              <a:rect l="0" t="0" r="0" b="0"/>
              <a:pathLst>
                <a:path w="114714" h="379698">
                  <a:moveTo>
                    <a:pt x="34290" y="0"/>
                  </a:moveTo>
                  <a:lnTo>
                    <a:pt x="34290" y="0"/>
                  </a:lnTo>
                  <a:lnTo>
                    <a:pt x="34290" y="42067"/>
                  </a:lnTo>
                  <a:lnTo>
                    <a:pt x="41909" y="74577"/>
                  </a:lnTo>
                  <a:lnTo>
                    <a:pt x="55774" y="113155"/>
                  </a:lnTo>
                  <a:lnTo>
                    <a:pt x="64805" y="135445"/>
                  </a:lnTo>
                  <a:lnTo>
                    <a:pt x="74636" y="158877"/>
                  </a:lnTo>
                  <a:lnTo>
                    <a:pt x="84047" y="182118"/>
                  </a:lnTo>
                  <a:lnTo>
                    <a:pt x="93178" y="205232"/>
                  </a:lnTo>
                  <a:lnTo>
                    <a:pt x="102124" y="228262"/>
                  </a:lnTo>
                  <a:lnTo>
                    <a:pt x="108087" y="250282"/>
                  </a:lnTo>
                  <a:lnTo>
                    <a:pt x="114713" y="292529"/>
                  </a:lnTo>
                  <a:lnTo>
                    <a:pt x="107498" y="328451"/>
                  </a:lnTo>
                  <a:lnTo>
                    <a:pt x="100240" y="344697"/>
                  </a:lnTo>
                  <a:lnTo>
                    <a:pt x="79476" y="367829"/>
                  </a:lnTo>
                  <a:lnTo>
                    <a:pt x="67271" y="376665"/>
                  </a:lnTo>
                  <a:lnTo>
                    <a:pt x="54372" y="379697"/>
                  </a:lnTo>
                  <a:lnTo>
                    <a:pt x="0" y="3686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98" name="SMARTInkShape-2695"/>
            <p:cNvSpPr/>
            <p:nvPr>
              <p:custDataLst>
                <p:tags r:id="rId20"/>
              </p:custDataLst>
            </p:nvPr>
          </p:nvSpPr>
          <p:spPr bwMode="auto">
            <a:xfrm>
              <a:off x="2651760" y="1268730"/>
              <a:ext cx="77154" cy="154306"/>
            </a:xfrm>
            <a:custGeom>
              <a:avLst/>
              <a:gdLst/>
              <a:ahLst/>
              <a:cxnLst/>
              <a:rect l="0" t="0" r="0" b="0"/>
              <a:pathLst>
                <a:path w="77154" h="154306">
                  <a:moveTo>
                    <a:pt x="77153" y="0"/>
                  </a:moveTo>
                  <a:lnTo>
                    <a:pt x="77153" y="0"/>
                  </a:lnTo>
                  <a:lnTo>
                    <a:pt x="72602" y="37516"/>
                  </a:lnTo>
                  <a:lnTo>
                    <a:pt x="60208" y="65251"/>
                  </a:lnTo>
                  <a:lnTo>
                    <a:pt x="41999" y="95675"/>
                  </a:lnTo>
                  <a:lnTo>
                    <a:pt x="14137" y="134817"/>
                  </a:lnTo>
                  <a:lnTo>
                    <a:pt x="0" y="1543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99" name="SMARTInkShape-2696"/>
            <p:cNvSpPr/>
            <p:nvPr>
              <p:custDataLst>
                <p:tags r:id="rId21"/>
              </p:custDataLst>
            </p:nvPr>
          </p:nvSpPr>
          <p:spPr bwMode="auto">
            <a:xfrm>
              <a:off x="2469280" y="1041294"/>
              <a:ext cx="11031" cy="13124"/>
            </a:xfrm>
            <a:custGeom>
              <a:avLst/>
              <a:gdLst/>
              <a:ahLst/>
              <a:cxnLst/>
              <a:rect l="0" t="0" r="0" b="0"/>
              <a:pathLst>
                <a:path w="11031" h="13124">
                  <a:moveTo>
                    <a:pt x="11030" y="4551"/>
                  </a:moveTo>
                  <a:lnTo>
                    <a:pt x="11030" y="4551"/>
                  </a:lnTo>
                  <a:lnTo>
                    <a:pt x="1928" y="0"/>
                  </a:lnTo>
                  <a:lnTo>
                    <a:pt x="200" y="565"/>
                  </a:lnTo>
                  <a:lnTo>
                    <a:pt x="0" y="2846"/>
                  </a:lnTo>
                  <a:lnTo>
                    <a:pt x="2458" y="131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00" name="SMARTInkShape-2697"/>
            <p:cNvSpPr/>
            <p:nvPr>
              <p:custDataLst>
                <p:tags r:id="rId22"/>
              </p:custDataLst>
            </p:nvPr>
          </p:nvSpPr>
          <p:spPr bwMode="auto">
            <a:xfrm>
              <a:off x="2540318" y="1217295"/>
              <a:ext cx="85726" cy="138243"/>
            </a:xfrm>
            <a:custGeom>
              <a:avLst/>
              <a:gdLst/>
              <a:ahLst/>
              <a:cxnLst/>
              <a:rect l="0" t="0" r="0" b="0"/>
              <a:pathLst>
                <a:path w="85726" h="138243">
                  <a:moveTo>
                    <a:pt x="0" y="0"/>
                  </a:moveTo>
                  <a:lnTo>
                    <a:pt x="0" y="0"/>
                  </a:lnTo>
                  <a:lnTo>
                    <a:pt x="9101" y="9102"/>
                  </a:lnTo>
                  <a:lnTo>
                    <a:pt x="24305" y="49776"/>
                  </a:lnTo>
                  <a:lnTo>
                    <a:pt x="43079" y="88832"/>
                  </a:lnTo>
                  <a:lnTo>
                    <a:pt x="56473" y="122100"/>
                  </a:lnTo>
                  <a:lnTo>
                    <a:pt x="66691" y="134594"/>
                  </a:lnTo>
                  <a:lnTo>
                    <a:pt x="71131" y="137354"/>
                  </a:lnTo>
                  <a:lnTo>
                    <a:pt x="75043" y="138242"/>
                  </a:lnTo>
                  <a:lnTo>
                    <a:pt x="85725" y="1371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01" name="SMARTInkShape-2698"/>
            <p:cNvSpPr/>
            <p:nvPr>
              <p:custDataLst>
                <p:tags r:id="rId23"/>
              </p:custDataLst>
            </p:nvPr>
          </p:nvSpPr>
          <p:spPr bwMode="auto">
            <a:xfrm>
              <a:off x="2161143" y="994410"/>
              <a:ext cx="190581" cy="454666"/>
            </a:xfrm>
            <a:custGeom>
              <a:avLst/>
              <a:gdLst/>
              <a:ahLst/>
              <a:cxnLst/>
              <a:rect l="0" t="0" r="0" b="0"/>
              <a:pathLst>
                <a:path w="190581" h="454666">
                  <a:moveTo>
                    <a:pt x="173435" y="0"/>
                  </a:moveTo>
                  <a:lnTo>
                    <a:pt x="173435" y="0"/>
                  </a:lnTo>
                  <a:lnTo>
                    <a:pt x="137416" y="41098"/>
                  </a:lnTo>
                  <a:lnTo>
                    <a:pt x="120279" y="68748"/>
                  </a:lnTo>
                  <a:lnTo>
                    <a:pt x="99962" y="106437"/>
                  </a:lnTo>
                  <a:lnTo>
                    <a:pt x="86353" y="129061"/>
                  </a:lnTo>
                  <a:lnTo>
                    <a:pt x="70613" y="153668"/>
                  </a:lnTo>
                  <a:lnTo>
                    <a:pt x="53452" y="179598"/>
                  </a:lnTo>
                  <a:lnTo>
                    <a:pt x="39154" y="207362"/>
                  </a:lnTo>
                  <a:lnTo>
                    <a:pt x="26764" y="236349"/>
                  </a:lnTo>
                  <a:lnTo>
                    <a:pt x="15647" y="266151"/>
                  </a:lnTo>
                  <a:lnTo>
                    <a:pt x="8235" y="293639"/>
                  </a:lnTo>
                  <a:lnTo>
                    <a:pt x="3294" y="319584"/>
                  </a:lnTo>
                  <a:lnTo>
                    <a:pt x="0" y="344501"/>
                  </a:lnTo>
                  <a:lnTo>
                    <a:pt x="6500" y="384887"/>
                  </a:lnTo>
                  <a:lnTo>
                    <a:pt x="13567" y="402324"/>
                  </a:lnTo>
                  <a:lnTo>
                    <a:pt x="41740" y="431858"/>
                  </a:lnTo>
                  <a:lnTo>
                    <a:pt x="59921" y="445068"/>
                  </a:lnTo>
                  <a:lnTo>
                    <a:pt x="82519" y="451969"/>
                  </a:lnTo>
                  <a:lnTo>
                    <a:pt x="108062" y="454665"/>
                  </a:lnTo>
                  <a:lnTo>
                    <a:pt x="135568" y="454558"/>
                  </a:lnTo>
                  <a:lnTo>
                    <a:pt x="190580" y="4543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106" name="SMARTInkShape-Group806"/>
          <p:cNvGrpSpPr/>
          <p:nvPr/>
        </p:nvGrpSpPr>
        <p:grpSpPr>
          <a:xfrm>
            <a:off x="3401439" y="917257"/>
            <a:ext cx="579059" cy="475882"/>
            <a:chOff x="3401439" y="917257"/>
            <a:chExt cx="579059" cy="475882"/>
          </a:xfrm>
        </p:grpSpPr>
        <p:sp>
          <p:nvSpPr>
            <p:cNvPr id="3103" name="SMARTInkShape-2699"/>
            <p:cNvSpPr/>
            <p:nvPr>
              <p:custDataLst>
                <p:tags r:id="rId11"/>
              </p:custDataLst>
            </p:nvPr>
          </p:nvSpPr>
          <p:spPr bwMode="auto">
            <a:xfrm>
              <a:off x="3801666" y="917257"/>
              <a:ext cx="178832" cy="60009"/>
            </a:xfrm>
            <a:custGeom>
              <a:avLst/>
              <a:gdLst/>
              <a:ahLst/>
              <a:cxnLst/>
              <a:rect l="0" t="0" r="0" b="0"/>
              <a:pathLst>
                <a:path w="178832" h="60009">
                  <a:moveTo>
                    <a:pt x="7381" y="60008"/>
                  </a:moveTo>
                  <a:lnTo>
                    <a:pt x="7381" y="60008"/>
                  </a:lnTo>
                  <a:lnTo>
                    <a:pt x="0" y="37865"/>
                  </a:lnTo>
                  <a:lnTo>
                    <a:pt x="31018" y="30799"/>
                  </a:lnTo>
                  <a:lnTo>
                    <a:pt x="66782" y="25436"/>
                  </a:lnTo>
                  <a:lnTo>
                    <a:pt x="106171" y="18925"/>
                  </a:lnTo>
                  <a:lnTo>
                    <a:pt x="142729" y="9681"/>
                  </a:lnTo>
                  <a:lnTo>
                    <a:pt x="178831"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04" name="SMARTInkShape-2700"/>
            <p:cNvSpPr/>
            <p:nvPr>
              <p:custDataLst>
                <p:tags r:id="rId12"/>
              </p:custDataLst>
            </p:nvPr>
          </p:nvSpPr>
          <p:spPr bwMode="auto">
            <a:xfrm>
              <a:off x="3791903" y="968692"/>
              <a:ext cx="34291" cy="342901"/>
            </a:xfrm>
            <a:custGeom>
              <a:avLst/>
              <a:gdLst/>
              <a:ahLst/>
              <a:cxnLst/>
              <a:rect l="0" t="0" r="0" b="0"/>
              <a:pathLst>
                <a:path w="34291" h="342901">
                  <a:moveTo>
                    <a:pt x="34290" y="0"/>
                  </a:moveTo>
                  <a:lnTo>
                    <a:pt x="34290" y="0"/>
                  </a:lnTo>
                  <a:lnTo>
                    <a:pt x="25188" y="9102"/>
                  </a:lnTo>
                  <a:lnTo>
                    <a:pt x="14977" y="42067"/>
                  </a:lnTo>
                  <a:lnTo>
                    <a:pt x="8878" y="82197"/>
                  </a:lnTo>
                  <a:lnTo>
                    <a:pt x="5919" y="106233"/>
                  </a:lnTo>
                  <a:lnTo>
                    <a:pt x="3946" y="132735"/>
                  </a:lnTo>
                  <a:lnTo>
                    <a:pt x="2631" y="160880"/>
                  </a:lnTo>
                  <a:lnTo>
                    <a:pt x="1753" y="190121"/>
                  </a:lnTo>
                  <a:lnTo>
                    <a:pt x="1169" y="220093"/>
                  </a:lnTo>
                  <a:lnTo>
                    <a:pt x="779" y="250551"/>
                  </a:lnTo>
                  <a:lnTo>
                    <a:pt x="519" y="281334"/>
                  </a:lnTo>
                  <a:lnTo>
                    <a:pt x="0" y="34290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05" name="SMARTInkShape-2701"/>
            <p:cNvSpPr/>
            <p:nvPr>
              <p:custDataLst>
                <p:tags r:id="rId13"/>
              </p:custDataLst>
            </p:nvPr>
          </p:nvSpPr>
          <p:spPr bwMode="auto">
            <a:xfrm>
              <a:off x="3401439" y="934402"/>
              <a:ext cx="279022" cy="458737"/>
            </a:xfrm>
            <a:custGeom>
              <a:avLst/>
              <a:gdLst/>
              <a:ahLst/>
              <a:cxnLst/>
              <a:rect l="0" t="0" r="0" b="0"/>
              <a:pathLst>
                <a:path w="279022" h="458737">
                  <a:moveTo>
                    <a:pt x="201868" y="0"/>
                  </a:moveTo>
                  <a:lnTo>
                    <a:pt x="201868" y="0"/>
                  </a:lnTo>
                  <a:lnTo>
                    <a:pt x="192767" y="0"/>
                  </a:lnTo>
                  <a:lnTo>
                    <a:pt x="151140" y="15593"/>
                  </a:lnTo>
                  <a:lnTo>
                    <a:pt x="121220" y="32966"/>
                  </a:lnTo>
                  <a:lnTo>
                    <a:pt x="91413" y="61007"/>
                  </a:lnTo>
                  <a:lnTo>
                    <a:pt x="62290" y="97599"/>
                  </a:lnTo>
                  <a:lnTo>
                    <a:pt x="47856" y="119359"/>
                  </a:lnTo>
                  <a:lnTo>
                    <a:pt x="33471" y="142438"/>
                  </a:lnTo>
                  <a:lnTo>
                    <a:pt x="21976" y="168301"/>
                  </a:lnTo>
                  <a:lnTo>
                    <a:pt x="12408" y="196021"/>
                  </a:lnTo>
                  <a:lnTo>
                    <a:pt x="4124" y="224978"/>
                  </a:lnTo>
                  <a:lnTo>
                    <a:pt x="506" y="253808"/>
                  </a:lnTo>
                  <a:lnTo>
                    <a:pt x="0" y="282553"/>
                  </a:lnTo>
                  <a:lnTo>
                    <a:pt x="1566" y="311241"/>
                  </a:lnTo>
                  <a:lnTo>
                    <a:pt x="7374" y="337034"/>
                  </a:lnTo>
                  <a:lnTo>
                    <a:pt x="16008" y="360897"/>
                  </a:lnTo>
                  <a:lnTo>
                    <a:pt x="26527" y="383473"/>
                  </a:lnTo>
                  <a:lnTo>
                    <a:pt x="61074" y="418718"/>
                  </a:lnTo>
                  <a:lnTo>
                    <a:pt x="82288" y="433450"/>
                  </a:lnTo>
                  <a:lnTo>
                    <a:pt x="105955" y="444225"/>
                  </a:lnTo>
                  <a:lnTo>
                    <a:pt x="131259" y="452360"/>
                  </a:lnTo>
                  <a:lnTo>
                    <a:pt x="157653" y="458736"/>
                  </a:lnTo>
                  <a:lnTo>
                    <a:pt x="182869" y="458224"/>
                  </a:lnTo>
                  <a:lnTo>
                    <a:pt x="207300" y="453120"/>
                  </a:lnTo>
                  <a:lnTo>
                    <a:pt x="247145" y="439512"/>
                  </a:lnTo>
                  <a:lnTo>
                    <a:pt x="279021" y="42862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3107" name="SMARTInkShape-2702"/>
          <p:cNvSpPr/>
          <p:nvPr>
            <p:custDataLst>
              <p:tags r:id="rId6"/>
            </p:custDataLst>
          </p:nvPr>
        </p:nvSpPr>
        <p:spPr bwMode="auto">
          <a:xfrm>
            <a:off x="2343150" y="1448783"/>
            <a:ext cx="196057" cy="59713"/>
          </a:xfrm>
          <a:custGeom>
            <a:avLst/>
            <a:gdLst/>
            <a:ahLst/>
            <a:cxnLst/>
            <a:rect l="0" t="0" r="0" b="0"/>
            <a:pathLst>
              <a:path w="196057" h="59713">
                <a:moveTo>
                  <a:pt x="128588" y="8542"/>
                </a:moveTo>
                <a:lnTo>
                  <a:pt x="128588" y="8542"/>
                </a:lnTo>
                <a:lnTo>
                  <a:pt x="120368" y="323"/>
                </a:lnTo>
                <a:lnTo>
                  <a:pt x="131978" y="0"/>
                </a:lnTo>
                <a:lnTo>
                  <a:pt x="171992" y="14593"/>
                </a:lnTo>
                <a:lnTo>
                  <a:pt x="193476" y="24038"/>
                </a:lnTo>
                <a:lnTo>
                  <a:pt x="191849" y="25540"/>
                </a:lnTo>
                <a:lnTo>
                  <a:pt x="161086" y="37335"/>
                </a:lnTo>
                <a:lnTo>
                  <a:pt x="130649" y="46104"/>
                </a:lnTo>
                <a:lnTo>
                  <a:pt x="91721" y="53176"/>
                </a:lnTo>
                <a:lnTo>
                  <a:pt x="59180" y="56954"/>
                </a:lnTo>
                <a:lnTo>
                  <a:pt x="18694" y="59579"/>
                </a:lnTo>
                <a:lnTo>
                  <a:pt x="19130" y="59712"/>
                </a:lnTo>
                <a:lnTo>
                  <a:pt x="26600" y="58907"/>
                </a:lnTo>
                <a:lnTo>
                  <a:pt x="67520" y="50629"/>
                </a:lnTo>
                <a:lnTo>
                  <a:pt x="97636" y="45345"/>
                </a:lnTo>
                <a:lnTo>
                  <a:pt x="130072" y="39821"/>
                </a:lnTo>
                <a:lnTo>
                  <a:pt x="171360" y="26806"/>
                </a:lnTo>
                <a:lnTo>
                  <a:pt x="194072" y="15435"/>
                </a:lnTo>
                <a:lnTo>
                  <a:pt x="196056" y="13137"/>
                </a:lnTo>
                <a:lnTo>
                  <a:pt x="195474" y="11606"/>
                </a:lnTo>
                <a:lnTo>
                  <a:pt x="193181" y="10585"/>
                </a:lnTo>
                <a:lnTo>
                  <a:pt x="158098" y="13698"/>
                </a:lnTo>
                <a:lnTo>
                  <a:pt x="116303" y="20676"/>
                </a:lnTo>
                <a:lnTo>
                  <a:pt x="91823" y="25204"/>
                </a:lnTo>
                <a:lnTo>
                  <a:pt x="51923" y="35315"/>
                </a:lnTo>
                <a:lnTo>
                  <a:pt x="0" y="514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08" name="SMARTInkShape-2703"/>
          <p:cNvSpPr/>
          <p:nvPr>
            <p:custDataLst>
              <p:tags r:id="rId7"/>
            </p:custDataLst>
          </p:nvPr>
        </p:nvSpPr>
        <p:spPr bwMode="auto">
          <a:xfrm>
            <a:off x="2746058" y="1611775"/>
            <a:ext cx="246947" cy="49949"/>
          </a:xfrm>
          <a:custGeom>
            <a:avLst/>
            <a:gdLst/>
            <a:ahLst/>
            <a:cxnLst/>
            <a:rect l="0" t="0" r="0" b="0"/>
            <a:pathLst>
              <a:path w="246947" h="49949">
                <a:moveTo>
                  <a:pt x="0" y="25572"/>
                </a:moveTo>
                <a:lnTo>
                  <a:pt x="0" y="25572"/>
                </a:lnTo>
                <a:lnTo>
                  <a:pt x="38011" y="24620"/>
                </a:lnTo>
                <a:lnTo>
                  <a:pt x="69598" y="21022"/>
                </a:lnTo>
                <a:lnTo>
                  <a:pt x="105862" y="16247"/>
                </a:lnTo>
                <a:lnTo>
                  <a:pt x="144205" y="10951"/>
                </a:lnTo>
                <a:lnTo>
                  <a:pt x="183471" y="5421"/>
                </a:lnTo>
                <a:lnTo>
                  <a:pt x="224859" y="1504"/>
                </a:lnTo>
                <a:lnTo>
                  <a:pt x="246946" y="181"/>
                </a:lnTo>
                <a:lnTo>
                  <a:pt x="240246" y="0"/>
                </a:lnTo>
                <a:lnTo>
                  <a:pt x="202205" y="9000"/>
                </a:lnTo>
                <a:lnTo>
                  <a:pt x="162259" y="15984"/>
                </a:lnTo>
                <a:lnTo>
                  <a:pt x="139605" y="19180"/>
                </a:lnTo>
                <a:lnTo>
                  <a:pt x="117835" y="22263"/>
                </a:lnTo>
                <a:lnTo>
                  <a:pt x="75866" y="28229"/>
                </a:lnTo>
                <a:lnTo>
                  <a:pt x="42608" y="34056"/>
                </a:lnTo>
                <a:lnTo>
                  <a:pt x="8416" y="41006"/>
                </a:lnTo>
                <a:lnTo>
                  <a:pt x="7515" y="42529"/>
                </a:lnTo>
                <a:lnTo>
                  <a:pt x="8820" y="44497"/>
                </a:lnTo>
                <a:lnTo>
                  <a:pt x="11595" y="46761"/>
                </a:lnTo>
                <a:lnTo>
                  <a:pt x="47356" y="49948"/>
                </a:lnTo>
                <a:lnTo>
                  <a:pt x="86769" y="48154"/>
                </a:lnTo>
                <a:lnTo>
                  <a:pt x="109281" y="46342"/>
                </a:lnTo>
                <a:lnTo>
                  <a:pt x="133814" y="43228"/>
                </a:lnTo>
                <a:lnTo>
                  <a:pt x="159694" y="39248"/>
                </a:lnTo>
                <a:lnTo>
                  <a:pt x="186473" y="34690"/>
                </a:lnTo>
                <a:lnTo>
                  <a:pt x="240030" y="255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09" name="SMARTInkShape-2704"/>
          <p:cNvSpPr/>
          <p:nvPr>
            <p:custDataLst>
              <p:tags r:id="rId8"/>
            </p:custDataLst>
          </p:nvPr>
        </p:nvSpPr>
        <p:spPr bwMode="auto">
          <a:xfrm>
            <a:off x="3774757" y="2290197"/>
            <a:ext cx="428298" cy="75404"/>
          </a:xfrm>
          <a:custGeom>
            <a:avLst/>
            <a:gdLst/>
            <a:ahLst/>
            <a:cxnLst/>
            <a:rect l="0" t="0" r="0" b="0"/>
            <a:pathLst>
              <a:path w="428298" h="75404">
                <a:moveTo>
                  <a:pt x="0" y="32950"/>
                </a:moveTo>
                <a:lnTo>
                  <a:pt x="0" y="32950"/>
                </a:lnTo>
                <a:lnTo>
                  <a:pt x="39816" y="35491"/>
                </a:lnTo>
                <a:lnTo>
                  <a:pt x="72758" y="42275"/>
                </a:lnTo>
                <a:lnTo>
                  <a:pt x="100917" y="47572"/>
                </a:lnTo>
                <a:lnTo>
                  <a:pt x="135657" y="53101"/>
                </a:lnTo>
                <a:lnTo>
                  <a:pt x="175862" y="56194"/>
                </a:lnTo>
                <a:lnTo>
                  <a:pt x="197252" y="57019"/>
                </a:lnTo>
                <a:lnTo>
                  <a:pt x="219131" y="57568"/>
                </a:lnTo>
                <a:lnTo>
                  <a:pt x="241338" y="57935"/>
                </a:lnTo>
                <a:lnTo>
                  <a:pt x="263762" y="58179"/>
                </a:lnTo>
                <a:lnTo>
                  <a:pt x="303918" y="55911"/>
                </a:lnTo>
                <a:lnTo>
                  <a:pt x="337957" y="52680"/>
                </a:lnTo>
                <a:lnTo>
                  <a:pt x="379285" y="50322"/>
                </a:lnTo>
                <a:lnTo>
                  <a:pt x="347645" y="45575"/>
                </a:lnTo>
                <a:lnTo>
                  <a:pt x="317704" y="43324"/>
                </a:lnTo>
                <a:lnTo>
                  <a:pt x="279315" y="42323"/>
                </a:lnTo>
                <a:lnTo>
                  <a:pt x="255743" y="42056"/>
                </a:lnTo>
                <a:lnTo>
                  <a:pt x="230502" y="41878"/>
                </a:lnTo>
                <a:lnTo>
                  <a:pt x="205104" y="41760"/>
                </a:lnTo>
                <a:lnTo>
                  <a:pt x="179599" y="41681"/>
                </a:lnTo>
                <a:lnTo>
                  <a:pt x="154023" y="41628"/>
                </a:lnTo>
                <a:lnTo>
                  <a:pt x="131257" y="41593"/>
                </a:lnTo>
                <a:lnTo>
                  <a:pt x="90722" y="41554"/>
                </a:lnTo>
                <a:lnTo>
                  <a:pt x="48365" y="41529"/>
                </a:lnTo>
                <a:lnTo>
                  <a:pt x="44673" y="41526"/>
                </a:lnTo>
                <a:lnTo>
                  <a:pt x="80298" y="34680"/>
                </a:lnTo>
                <a:lnTo>
                  <a:pt x="116333" y="29591"/>
                </a:lnTo>
                <a:lnTo>
                  <a:pt x="139468" y="26901"/>
                </a:lnTo>
                <a:lnTo>
                  <a:pt x="165369" y="24155"/>
                </a:lnTo>
                <a:lnTo>
                  <a:pt x="193114" y="21372"/>
                </a:lnTo>
                <a:lnTo>
                  <a:pt x="221135" y="18564"/>
                </a:lnTo>
                <a:lnTo>
                  <a:pt x="249341" y="15739"/>
                </a:lnTo>
                <a:lnTo>
                  <a:pt x="277670" y="12904"/>
                </a:lnTo>
                <a:lnTo>
                  <a:pt x="304176" y="11014"/>
                </a:lnTo>
                <a:lnTo>
                  <a:pt x="329467" y="9754"/>
                </a:lnTo>
                <a:lnTo>
                  <a:pt x="353948" y="8913"/>
                </a:lnTo>
                <a:lnTo>
                  <a:pt x="391308" y="5440"/>
                </a:lnTo>
                <a:lnTo>
                  <a:pt x="428133" y="0"/>
                </a:lnTo>
                <a:lnTo>
                  <a:pt x="428297" y="506"/>
                </a:lnTo>
                <a:lnTo>
                  <a:pt x="420860" y="3608"/>
                </a:lnTo>
                <a:lnTo>
                  <a:pt x="395329" y="5622"/>
                </a:lnTo>
                <a:lnTo>
                  <a:pt x="356677" y="8422"/>
                </a:lnTo>
                <a:lnTo>
                  <a:pt x="333035" y="11836"/>
                </a:lnTo>
                <a:lnTo>
                  <a:pt x="307748" y="16016"/>
                </a:lnTo>
                <a:lnTo>
                  <a:pt x="281366" y="20709"/>
                </a:lnTo>
                <a:lnTo>
                  <a:pt x="254252" y="25742"/>
                </a:lnTo>
                <a:lnTo>
                  <a:pt x="226651" y="31002"/>
                </a:lnTo>
                <a:lnTo>
                  <a:pt x="198726" y="36414"/>
                </a:lnTo>
                <a:lnTo>
                  <a:pt x="170584" y="41927"/>
                </a:lnTo>
                <a:lnTo>
                  <a:pt x="142298" y="47507"/>
                </a:lnTo>
                <a:lnTo>
                  <a:pt x="118678" y="52180"/>
                </a:lnTo>
                <a:lnTo>
                  <a:pt x="79734" y="59912"/>
                </a:lnTo>
                <a:lnTo>
                  <a:pt x="49237" y="65069"/>
                </a:lnTo>
                <a:lnTo>
                  <a:pt x="46160" y="66745"/>
                </a:lnTo>
                <a:lnTo>
                  <a:pt x="46014" y="68815"/>
                </a:lnTo>
                <a:lnTo>
                  <a:pt x="47821" y="71148"/>
                </a:lnTo>
                <a:lnTo>
                  <a:pt x="77669" y="74431"/>
                </a:lnTo>
                <a:lnTo>
                  <a:pt x="114530" y="75199"/>
                </a:lnTo>
                <a:lnTo>
                  <a:pt x="136361" y="75403"/>
                </a:lnTo>
                <a:lnTo>
                  <a:pt x="159488" y="74587"/>
                </a:lnTo>
                <a:lnTo>
                  <a:pt x="183477" y="73091"/>
                </a:lnTo>
                <a:lnTo>
                  <a:pt x="208043" y="71141"/>
                </a:lnTo>
                <a:lnTo>
                  <a:pt x="232993" y="68888"/>
                </a:lnTo>
                <a:lnTo>
                  <a:pt x="258199" y="66434"/>
                </a:lnTo>
                <a:lnTo>
                  <a:pt x="283576" y="63845"/>
                </a:lnTo>
                <a:lnTo>
                  <a:pt x="324471" y="60969"/>
                </a:lnTo>
                <a:lnTo>
                  <a:pt x="364110" y="59350"/>
                </a:lnTo>
                <a:lnTo>
                  <a:pt x="371328" y="59123"/>
                </a:lnTo>
                <a:lnTo>
                  <a:pt x="375187" y="58018"/>
                </a:lnTo>
                <a:lnTo>
                  <a:pt x="376807" y="56330"/>
                </a:lnTo>
                <a:lnTo>
                  <a:pt x="376935" y="54252"/>
                </a:lnTo>
                <a:lnTo>
                  <a:pt x="366917" y="51943"/>
                </a:lnTo>
                <a:lnTo>
                  <a:pt x="334777" y="53183"/>
                </a:lnTo>
                <a:lnTo>
                  <a:pt x="291465" y="5866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3112" name="SMARTInkShape-Group810"/>
          <p:cNvGrpSpPr/>
          <p:nvPr/>
        </p:nvGrpSpPr>
        <p:grpSpPr>
          <a:xfrm>
            <a:off x="2574608" y="4643247"/>
            <a:ext cx="325756" cy="422966"/>
            <a:chOff x="2574608" y="4643247"/>
            <a:chExt cx="325756" cy="422966"/>
          </a:xfrm>
        </p:grpSpPr>
        <p:sp>
          <p:nvSpPr>
            <p:cNvPr id="3110" name="SMARTInkShape-2705"/>
            <p:cNvSpPr/>
            <p:nvPr>
              <p:custDataLst>
                <p:tags r:id="rId9"/>
              </p:custDataLst>
            </p:nvPr>
          </p:nvSpPr>
          <p:spPr bwMode="auto">
            <a:xfrm>
              <a:off x="2574608" y="5049202"/>
              <a:ext cx="325756" cy="17011"/>
            </a:xfrm>
            <a:custGeom>
              <a:avLst/>
              <a:gdLst/>
              <a:ahLst/>
              <a:cxnLst/>
              <a:rect l="0" t="0" r="0" b="0"/>
              <a:pathLst>
                <a:path w="325756" h="17011">
                  <a:moveTo>
                    <a:pt x="0" y="0"/>
                  </a:moveTo>
                  <a:lnTo>
                    <a:pt x="0" y="0"/>
                  </a:lnTo>
                  <a:lnTo>
                    <a:pt x="17497" y="6844"/>
                  </a:lnTo>
                  <a:lnTo>
                    <a:pt x="42066" y="11932"/>
                  </a:lnTo>
                  <a:lnTo>
                    <a:pt x="84736" y="14828"/>
                  </a:lnTo>
                  <a:lnTo>
                    <a:pt x="110783" y="15600"/>
                  </a:lnTo>
                  <a:lnTo>
                    <a:pt x="137673" y="16116"/>
                  </a:lnTo>
                  <a:lnTo>
                    <a:pt x="165124" y="16459"/>
                  </a:lnTo>
                  <a:lnTo>
                    <a:pt x="192950" y="16688"/>
                  </a:lnTo>
                  <a:lnTo>
                    <a:pt x="217216" y="16841"/>
                  </a:lnTo>
                  <a:lnTo>
                    <a:pt x="259417" y="17010"/>
                  </a:lnTo>
                  <a:lnTo>
                    <a:pt x="301654" y="12554"/>
                  </a:lnTo>
                  <a:lnTo>
                    <a:pt x="325755" y="857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11" name="SMARTInkShape-2706"/>
            <p:cNvSpPr/>
            <p:nvPr>
              <p:custDataLst>
                <p:tags r:id="rId10"/>
              </p:custDataLst>
            </p:nvPr>
          </p:nvSpPr>
          <p:spPr bwMode="auto">
            <a:xfrm>
              <a:off x="2677478" y="4643247"/>
              <a:ext cx="94008" cy="413637"/>
            </a:xfrm>
            <a:custGeom>
              <a:avLst/>
              <a:gdLst/>
              <a:ahLst/>
              <a:cxnLst/>
              <a:rect l="0" t="0" r="0" b="0"/>
              <a:pathLst>
                <a:path w="94008" h="413637">
                  <a:moveTo>
                    <a:pt x="0" y="165925"/>
                  </a:moveTo>
                  <a:lnTo>
                    <a:pt x="0" y="165925"/>
                  </a:lnTo>
                  <a:lnTo>
                    <a:pt x="39464" y="124741"/>
                  </a:lnTo>
                  <a:lnTo>
                    <a:pt x="62758" y="82261"/>
                  </a:lnTo>
                  <a:lnTo>
                    <a:pt x="83164" y="39721"/>
                  </a:lnTo>
                  <a:lnTo>
                    <a:pt x="92831" y="8477"/>
                  </a:lnTo>
                  <a:lnTo>
                    <a:pt x="93863" y="0"/>
                  </a:lnTo>
                  <a:lnTo>
                    <a:pt x="94007" y="63"/>
                  </a:lnTo>
                  <a:lnTo>
                    <a:pt x="93306" y="25092"/>
                  </a:lnTo>
                  <a:lnTo>
                    <a:pt x="87442" y="62390"/>
                  </a:lnTo>
                  <a:lnTo>
                    <a:pt x="82360" y="96415"/>
                  </a:lnTo>
                  <a:lnTo>
                    <a:pt x="79467" y="131222"/>
                  </a:lnTo>
                  <a:lnTo>
                    <a:pt x="77228" y="166694"/>
                  </a:lnTo>
                  <a:lnTo>
                    <a:pt x="73058" y="204684"/>
                  </a:lnTo>
                  <a:lnTo>
                    <a:pt x="68030" y="241254"/>
                  </a:lnTo>
                  <a:lnTo>
                    <a:pt x="62620" y="275605"/>
                  </a:lnTo>
                  <a:lnTo>
                    <a:pt x="57041" y="306747"/>
                  </a:lnTo>
                  <a:lnTo>
                    <a:pt x="53926" y="336463"/>
                  </a:lnTo>
                  <a:lnTo>
                    <a:pt x="52173" y="374887"/>
                  </a:lnTo>
                  <a:lnTo>
                    <a:pt x="51447" y="413636"/>
                  </a:lnTo>
                  <a:lnTo>
                    <a:pt x="51435" y="3802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Tree>
    <p:extLst>
      <p:ext uri="{BB962C8B-B14F-4D97-AF65-F5344CB8AC3E}">
        <p14:creationId xmlns:p14="http://schemas.microsoft.com/office/powerpoint/2010/main" val="544507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Graphs</a:t>
            </a:r>
            <a:endParaRPr lang="en-US" dirty="0"/>
          </a:p>
        </p:txBody>
      </p:sp>
      <p:sp>
        <p:nvSpPr>
          <p:cNvPr id="3" name="Content Placeholder 2"/>
          <p:cNvSpPr>
            <a:spLocks noGrp="1"/>
          </p:cNvSpPr>
          <p:nvPr>
            <p:ph idx="1"/>
          </p:nvPr>
        </p:nvSpPr>
        <p:spPr/>
        <p:txBody>
          <a:bodyPr/>
          <a:lstStyle/>
          <a:p>
            <a:r>
              <a:rPr lang="en-US" dirty="0" smtClean="0"/>
              <a:t>Notation #1</a:t>
            </a:r>
            <a:endParaRPr lang="en-US" dirty="0"/>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11</a:t>
            </a:fld>
            <a:endParaRPr lang="en-US"/>
          </a:p>
        </p:txBody>
      </p:sp>
      <p:pic>
        <p:nvPicPr>
          <p:cNvPr id="7" name="Picture 6"/>
          <p:cNvPicPr>
            <a:picLocks noChangeAspect="1"/>
          </p:cNvPicPr>
          <p:nvPr/>
        </p:nvPicPr>
        <p:blipFill>
          <a:blip r:embed="rId81"/>
          <a:stretch>
            <a:fillRect/>
          </a:stretch>
        </p:blipFill>
        <p:spPr>
          <a:xfrm>
            <a:off x="1987550" y="1663700"/>
            <a:ext cx="5168900" cy="469900"/>
          </a:xfrm>
          <a:prstGeom prst="rect">
            <a:avLst/>
          </a:prstGeom>
        </p:spPr>
      </p:pic>
      <p:sp>
        <p:nvSpPr>
          <p:cNvPr id="84" name="SMARTInkShape-2773"/>
          <p:cNvSpPr/>
          <p:nvPr>
            <p:custDataLst>
              <p:tags r:id="rId1"/>
            </p:custDataLst>
          </p:nvPr>
        </p:nvSpPr>
        <p:spPr bwMode="auto">
          <a:xfrm>
            <a:off x="2858695" y="4012097"/>
            <a:ext cx="786263" cy="49257"/>
          </a:xfrm>
          <a:custGeom>
            <a:avLst/>
            <a:gdLst/>
            <a:ahLst/>
            <a:cxnLst/>
            <a:rect l="0" t="0" r="0" b="0"/>
            <a:pathLst>
              <a:path w="786263" h="49257">
                <a:moveTo>
                  <a:pt x="75958" y="34123"/>
                </a:moveTo>
                <a:lnTo>
                  <a:pt x="75958" y="34123"/>
                </a:lnTo>
                <a:lnTo>
                  <a:pt x="66856" y="29572"/>
                </a:lnTo>
                <a:lnTo>
                  <a:pt x="31897" y="26080"/>
                </a:lnTo>
                <a:lnTo>
                  <a:pt x="12221" y="25655"/>
                </a:lnTo>
                <a:lnTo>
                  <a:pt x="10606" y="23715"/>
                </a:lnTo>
                <a:lnTo>
                  <a:pt x="8334" y="12836"/>
                </a:lnTo>
                <a:lnTo>
                  <a:pt x="7415" y="396"/>
                </a:lnTo>
                <a:lnTo>
                  <a:pt x="2838" y="0"/>
                </a:lnTo>
                <a:lnTo>
                  <a:pt x="1494" y="897"/>
                </a:lnTo>
                <a:lnTo>
                  <a:pt x="598" y="2447"/>
                </a:lnTo>
                <a:lnTo>
                  <a:pt x="0" y="4433"/>
                </a:lnTo>
                <a:lnTo>
                  <a:pt x="554" y="5757"/>
                </a:lnTo>
                <a:lnTo>
                  <a:pt x="1876" y="6640"/>
                </a:lnTo>
                <a:lnTo>
                  <a:pt x="7790" y="7621"/>
                </a:lnTo>
                <a:lnTo>
                  <a:pt x="47402" y="12853"/>
                </a:lnTo>
                <a:lnTo>
                  <a:pt x="79668" y="15756"/>
                </a:lnTo>
                <a:lnTo>
                  <a:pt x="113358" y="21167"/>
                </a:lnTo>
                <a:lnTo>
                  <a:pt x="152021" y="33353"/>
                </a:lnTo>
                <a:lnTo>
                  <a:pt x="184693" y="41084"/>
                </a:lnTo>
                <a:lnTo>
                  <a:pt x="222392" y="46741"/>
                </a:lnTo>
                <a:lnTo>
                  <a:pt x="264547" y="49256"/>
                </a:lnTo>
                <a:lnTo>
                  <a:pt x="288361" y="48022"/>
                </a:lnTo>
                <a:lnTo>
                  <a:pt x="313763" y="45294"/>
                </a:lnTo>
                <a:lnTo>
                  <a:pt x="340222" y="41570"/>
                </a:lnTo>
                <a:lnTo>
                  <a:pt x="368339" y="38135"/>
                </a:lnTo>
                <a:lnTo>
                  <a:pt x="397561" y="34892"/>
                </a:lnTo>
                <a:lnTo>
                  <a:pt x="427520" y="31779"/>
                </a:lnTo>
                <a:lnTo>
                  <a:pt x="455112" y="28750"/>
                </a:lnTo>
                <a:lnTo>
                  <a:pt x="481127" y="25778"/>
                </a:lnTo>
                <a:lnTo>
                  <a:pt x="506091" y="22845"/>
                </a:lnTo>
                <a:lnTo>
                  <a:pt x="530353" y="20889"/>
                </a:lnTo>
                <a:lnTo>
                  <a:pt x="554148" y="19586"/>
                </a:lnTo>
                <a:lnTo>
                  <a:pt x="577631" y="18716"/>
                </a:lnTo>
                <a:lnTo>
                  <a:pt x="616424" y="17750"/>
                </a:lnTo>
                <a:lnTo>
                  <a:pt x="649540" y="17321"/>
                </a:lnTo>
                <a:lnTo>
                  <a:pt x="680133" y="17130"/>
                </a:lnTo>
                <a:lnTo>
                  <a:pt x="719581" y="12472"/>
                </a:lnTo>
                <a:lnTo>
                  <a:pt x="759247" y="9209"/>
                </a:lnTo>
                <a:lnTo>
                  <a:pt x="786262" y="8437"/>
                </a:lnTo>
                <a:lnTo>
                  <a:pt x="782565" y="3864"/>
                </a:lnTo>
                <a:lnTo>
                  <a:pt x="780391" y="3473"/>
                </a:lnTo>
                <a:lnTo>
                  <a:pt x="777991" y="4164"/>
                </a:lnTo>
                <a:lnTo>
                  <a:pt x="772782" y="6520"/>
                </a:lnTo>
                <a:lnTo>
                  <a:pt x="767292" y="7568"/>
                </a:lnTo>
                <a:lnTo>
                  <a:pt x="764495" y="6894"/>
                </a:lnTo>
                <a:lnTo>
                  <a:pt x="755055" y="2348"/>
                </a:lnTo>
                <a:lnTo>
                  <a:pt x="745761" y="951"/>
                </a:lnTo>
                <a:lnTo>
                  <a:pt x="704223" y="7919"/>
                </a:lnTo>
                <a:lnTo>
                  <a:pt x="693177" y="84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5" name="SMARTInkShape-2774"/>
          <p:cNvSpPr/>
          <p:nvPr>
            <p:custDataLst>
              <p:tags r:id="rId2"/>
            </p:custDataLst>
          </p:nvPr>
        </p:nvSpPr>
        <p:spPr bwMode="auto">
          <a:xfrm>
            <a:off x="5352098" y="5777865"/>
            <a:ext cx="94298" cy="34291"/>
          </a:xfrm>
          <a:custGeom>
            <a:avLst/>
            <a:gdLst/>
            <a:ahLst/>
            <a:cxnLst/>
            <a:rect l="0" t="0" r="0" b="0"/>
            <a:pathLst>
              <a:path w="94298" h="34291">
                <a:moveTo>
                  <a:pt x="0" y="0"/>
                </a:moveTo>
                <a:lnTo>
                  <a:pt x="0" y="0"/>
                </a:lnTo>
                <a:lnTo>
                  <a:pt x="30232" y="13688"/>
                </a:lnTo>
                <a:lnTo>
                  <a:pt x="72352" y="27340"/>
                </a:lnTo>
                <a:lnTo>
                  <a:pt x="94297" y="342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88" name="SMARTInkShape-Group835"/>
          <p:cNvGrpSpPr/>
          <p:nvPr/>
        </p:nvGrpSpPr>
        <p:grpSpPr>
          <a:xfrm>
            <a:off x="3080385" y="6326505"/>
            <a:ext cx="188596" cy="205741"/>
            <a:chOff x="3080385" y="6326505"/>
            <a:chExt cx="188596" cy="205741"/>
          </a:xfrm>
        </p:grpSpPr>
        <p:sp>
          <p:nvSpPr>
            <p:cNvPr id="86" name="SMARTInkShape-2775"/>
            <p:cNvSpPr/>
            <p:nvPr>
              <p:custDataLst>
                <p:tags r:id="rId78"/>
              </p:custDataLst>
            </p:nvPr>
          </p:nvSpPr>
          <p:spPr bwMode="auto">
            <a:xfrm>
              <a:off x="3253211" y="6326505"/>
              <a:ext cx="15770" cy="1"/>
            </a:xfrm>
            <a:custGeom>
              <a:avLst/>
              <a:gdLst/>
              <a:ahLst/>
              <a:cxnLst/>
              <a:rect l="0" t="0" r="0" b="0"/>
              <a:pathLst>
                <a:path w="15770" h="1">
                  <a:moveTo>
                    <a:pt x="15769" y="0"/>
                  </a:moveTo>
                  <a:lnTo>
                    <a:pt x="15769" y="0"/>
                  </a:lnTo>
                  <a:lnTo>
                    <a:pt x="0" y="0"/>
                  </a:lnTo>
                  <a:lnTo>
                    <a:pt x="719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7" name="SMARTInkShape-2776"/>
            <p:cNvSpPr/>
            <p:nvPr>
              <p:custDataLst>
                <p:tags r:id="rId79"/>
              </p:custDataLst>
            </p:nvPr>
          </p:nvSpPr>
          <p:spPr bwMode="auto">
            <a:xfrm>
              <a:off x="3080385" y="6532245"/>
              <a:ext cx="8574" cy="1"/>
            </a:xfrm>
            <a:custGeom>
              <a:avLst/>
              <a:gdLst/>
              <a:ahLst/>
              <a:cxnLst/>
              <a:rect l="0" t="0" r="0" b="0"/>
              <a:pathLst>
                <a:path w="8574" h="1">
                  <a:moveTo>
                    <a:pt x="0" y="0"/>
                  </a:moveTo>
                  <a:lnTo>
                    <a:pt x="0" y="0"/>
                  </a:lnTo>
                  <a:lnTo>
                    <a:pt x="857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89" name="SMARTInkShape-2777"/>
          <p:cNvSpPr/>
          <p:nvPr>
            <p:custDataLst>
              <p:tags r:id="rId3"/>
            </p:custDataLst>
          </p:nvPr>
        </p:nvSpPr>
        <p:spPr bwMode="auto">
          <a:xfrm>
            <a:off x="1027089" y="5594434"/>
            <a:ext cx="643634" cy="76603"/>
          </a:xfrm>
          <a:custGeom>
            <a:avLst/>
            <a:gdLst/>
            <a:ahLst/>
            <a:cxnLst/>
            <a:rect l="0" t="0" r="0" b="0"/>
            <a:pathLst>
              <a:path w="643634" h="76603">
                <a:moveTo>
                  <a:pt x="21614" y="37698"/>
                </a:moveTo>
                <a:lnTo>
                  <a:pt x="21614" y="37698"/>
                </a:lnTo>
                <a:lnTo>
                  <a:pt x="12512" y="37698"/>
                </a:lnTo>
                <a:lnTo>
                  <a:pt x="9831" y="38651"/>
                </a:lnTo>
                <a:lnTo>
                  <a:pt x="8043" y="40238"/>
                </a:lnTo>
                <a:lnTo>
                  <a:pt x="6852" y="42249"/>
                </a:lnTo>
                <a:lnTo>
                  <a:pt x="5105" y="43590"/>
                </a:lnTo>
                <a:lnTo>
                  <a:pt x="624" y="45079"/>
                </a:lnTo>
                <a:lnTo>
                  <a:pt x="0" y="46429"/>
                </a:lnTo>
                <a:lnTo>
                  <a:pt x="537" y="48281"/>
                </a:lnTo>
                <a:lnTo>
                  <a:pt x="1848" y="50469"/>
                </a:lnTo>
                <a:lnTo>
                  <a:pt x="40099" y="67200"/>
                </a:lnTo>
                <a:lnTo>
                  <a:pt x="60607" y="71653"/>
                </a:lnTo>
                <a:lnTo>
                  <a:pt x="83804" y="74623"/>
                </a:lnTo>
                <a:lnTo>
                  <a:pt x="108794" y="76602"/>
                </a:lnTo>
                <a:lnTo>
                  <a:pt x="135931" y="75064"/>
                </a:lnTo>
                <a:lnTo>
                  <a:pt x="164500" y="71181"/>
                </a:lnTo>
                <a:lnTo>
                  <a:pt x="194024" y="65736"/>
                </a:lnTo>
                <a:lnTo>
                  <a:pt x="226089" y="59247"/>
                </a:lnTo>
                <a:lnTo>
                  <a:pt x="259848" y="52064"/>
                </a:lnTo>
                <a:lnTo>
                  <a:pt x="294736" y="44418"/>
                </a:lnTo>
                <a:lnTo>
                  <a:pt x="329425" y="37416"/>
                </a:lnTo>
                <a:lnTo>
                  <a:pt x="363982" y="30842"/>
                </a:lnTo>
                <a:lnTo>
                  <a:pt x="398449" y="24555"/>
                </a:lnTo>
                <a:lnTo>
                  <a:pt x="430000" y="19411"/>
                </a:lnTo>
                <a:lnTo>
                  <a:pt x="459606" y="15029"/>
                </a:lnTo>
                <a:lnTo>
                  <a:pt x="487916" y="11156"/>
                </a:lnTo>
                <a:lnTo>
                  <a:pt x="513457" y="7621"/>
                </a:lnTo>
                <a:lnTo>
                  <a:pt x="537152" y="4311"/>
                </a:lnTo>
                <a:lnTo>
                  <a:pt x="578402" y="0"/>
                </a:lnTo>
                <a:lnTo>
                  <a:pt x="620187" y="1975"/>
                </a:lnTo>
                <a:lnTo>
                  <a:pt x="643633" y="3220"/>
                </a:lnTo>
                <a:lnTo>
                  <a:pt x="632636" y="7903"/>
                </a:lnTo>
                <a:lnTo>
                  <a:pt x="597627" y="19874"/>
                </a:lnTo>
                <a:lnTo>
                  <a:pt x="560161" y="30935"/>
                </a:lnTo>
                <a:lnTo>
                  <a:pt x="535964" y="3769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0" name="SMARTInkShape-2778"/>
          <p:cNvSpPr/>
          <p:nvPr>
            <p:custDataLst>
              <p:tags r:id="rId4"/>
            </p:custDataLst>
          </p:nvPr>
        </p:nvSpPr>
        <p:spPr bwMode="auto">
          <a:xfrm>
            <a:off x="2566960" y="6335117"/>
            <a:ext cx="1498492" cy="152939"/>
          </a:xfrm>
          <a:custGeom>
            <a:avLst/>
            <a:gdLst/>
            <a:ahLst/>
            <a:cxnLst/>
            <a:rect l="0" t="0" r="0" b="0"/>
            <a:pathLst>
              <a:path w="1498492" h="152939">
                <a:moveTo>
                  <a:pt x="41937" y="17105"/>
                </a:moveTo>
                <a:lnTo>
                  <a:pt x="41937" y="17105"/>
                </a:lnTo>
                <a:lnTo>
                  <a:pt x="37386" y="12555"/>
                </a:lnTo>
                <a:lnTo>
                  <a:pt x="35152" y="7780"/>
                </a:lnTo>
                <a:lnTo>
                  <a:pt x="34556" y="5174"/>
                </a:lnTo>
                <a:lnTo>
                  <a:pt x="32254" y="3436"/>
                </a:lnTo>
                <a:lnTo>
                  <a:pt x="19913" y="990"/>
                </a:lnTo>
                <a:lnTo>
                  <a:pt x="0" y="0"/>
                </a:lnTo>
                <a:lnTo>
                  <a:pt x="3900" y="9074"/>
                </a:lnTo>
                <a:lnTo>
                  <a:pt x="13602" y="16076"/>
                </a:lnTo>
                <a:lnTo>
                  <a:pt x="52215" y="32883"/>
                </a:lnTo>
                <a:lnTo>
                  <a:pt x="85875" y="40945"/>
                </a:lnTo>
                <a:lnTo>
                  <a:pt x="105520" y="44428"/>
                </a:lnTo>
                <a:lnTo>
                  <a:pt x="129093" y="48655"/>
                </a:lnTo>
                <a:lnTo>
                  <a:pt x="155286" y="53379"/>
                </a:lnTo>
                <a:lnTo>
                  <a:pt x="183226" y="58433"/>
                </a:lnTo>
                <a:lnTo>
                  <a:pt x="213282" y="62754"/>
                </a:lnTo>
                <a:lnTo>
                  <a:pt x="244750" y="66588"/>
                </a:lnTo>
                <a:lnTo>
                  <a:pt x="277158" y="70096"/>
                </a:lnTo>
                <a:lnTo>
                  <a:pt x="313051" y="74340"/>
                </a:lnTo>
                <a:lnTo>
                  <a:pt x="351267" y="79074"/>
                </a:lnTo>
                <a:lnTo>
                  <a:pt x="391032" y="84135"/>
                </a:lnTo>
                <a:lnTo>
                  <a:pt x="431830" y="90367"/>
                </a:lnTo>
                <a:lnTo>
                  <a:pt x="473316" y="97380"/>
                </a:lnTo>
                <a:lnTo>
                  <a:pt x="515261" y="104911"/>
                </a:lnTo>
                <a:lnTo>
                  <a:pt x="558464" y="110885"/>
                </a:lnTo>
                <a:lnTo>
                  <a:pt x="602505" y="115820"/>
                </a:lnTo>
                <a:lnTo>
                  <a:pt x="647107" y="120063"/>
                </a:lnTo>
                <a:lnTo>
                  <a:pt x="692081" y="122891"/>
                </a:lnTo>
                <a:lnTo>
                  <a:pt x="737304" y="124777"/>
                </a:lnTo>
                <a:lnTo>
                  <a:pt x="782693" y="126034"/>
                </a:lnTo>
                <a:lnTo>
                  <a:pt x="829144" y="126872"/>
                </a:lnTo>
                <a:lnTo>
                  <a:pt x="876305" y="127430"/>
                </a:lnTo>
                <a:lnTo>
                  <a:pt x="923937" y="127803"/>
                </a:lnTo>
                <a:lnTo>
                  <a:pt x="970933" y="128051"/>
                </a:lnTo>
                <a:lnTo>
                  <a:pt x="1017503" y="128216"/>
                </a:lnTo>
                <a:lnTo>
                  <a:pt x="1063789" y="128327"/>
                </a:lnTo>
                <a:lnTo>
                  <a:pt x="1108935" y="128401"/>
                </a:lnTo>
                <a:lnTo>
                  <a:pt x="1153319" y="128450"/>
                </a:lnTo>
                <a:lnTo>
                  <a:pt x="1197196" y="128483"/>
                </a:lnTo>
                <a:lnTo>
                  <a:pt x="1238830" y="129457"/>
                </a:lnTo>
                <a:lnTo>
                  <a:pt x="1278968" y="131059"/>
                </a:lnTo>
                <a:lnTo>
                  <a:pt x="1318109" y="133080"/>
                </a:lnTo>
                <a:lnTo>
                  <a:pt x="1352776" y="135380"/>
                </a:lnTo>
                <a:lnTo>
                  <a:pt x="1384460" y="137865"/>
                </a:lnTo>
                <a:lnTo>
                  <a:pt x="1414155" y="140475"/>
                </a:lnTo>
                <a:lnTo>
                  <a:pt x="1454770" y="143374"/>
                </a:lnTo>
                <a:lnTo>
                  <a:pt x="1479488" y="145615"/>
                </a:lnTo>
                <a:lnTo>
                  <a:pt x="1496658" y="152938"/>
                </a:lnTo>
                <a:lnTo>
                  <a:pt x="1497526" y="152428"/>
                </a:lnTo>
                <a:lnTo>
                  <a:pt x="1498491" y="149321"/>
                </a:lnTo>
                <a:lnTo>
                  <a:pt x="1497795" y="148112"/>
                </a:lnTo>
                <a:lnTo>
                  <a:pt x="1496380" y="147305"/>
                </a:lnTo>
                <a:lnTo>
                  <a:pt x="1490487" y="145905"/>
                </a:lnTo>
                <a:lnTo>
                  <a:pt x="1486472" y="145787"/>
                </a:lnTo>
                <a:lnTo>
                  <a:pt x="1481513" y="143195"/>
                </a:lnTo>
                <a:lnTo>
                  <a:pt x="1476134" y="139820"/>
                </a:lnTo>
                <a:lnTo>
                  <a:pt x="1464919" y="137654"/>
                </a:lnTo>
                <a:lnTo>
                  <a:pt x="1456400" y="13712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04" name="SMARTInkShape-Group838"/>
          <p:cNvGrpSpPr/>
          <p:nvPr/>
        </p:nvGrpSpPr>
        <p:grpSpPr>
          <a:xfrm>
            <a:off x="5427945" y="3350139"/>
            <a:ext cx="3647256" cy="1793362"/>
            <a:chOff x="5427945" y="3350139"/>
            <a:chExt cx="3647256" cy="1793362"/>
          </a:xfrm>
        </p:grpSpPr>
        <p:sp>
          <p:nvSpPr>
            <p:cNvPr id="91" name="SMARTInkShape-2779"/>
            <p:cNvSpPr/>
            <p:nvPr>
              <p:custDataLst>
                <p:tags r:id="rId65"/>
              </p:custDataLst>
            </p:nvPr>
          </p:nvSpPr>
          <p:spPr bwMode="auto">
            <a:xfrm>
              <a:off x="5427945" y="3592230"/>
              <a:ext cx="1157693" cy="555853"/>
            </a:xfrm>
            <a:custGeom>
              <a:avLst/>
              <a:gdLst/>
              <a:ahLst/>
              <a:cxnLst/>
              <a:rect l="0" t="0" r="0" b="0"/>
              <a:pathLst>
                <a:path w="1157693" h="555853">
                  <a:moveTo>
                    <a:pt x="9878" y="8220"/>
                  </a:moveTo>
                  <a:lnTo>
                    <a:pt x="9878" y="8220"/>
                  </a:lnTo>
                  <a:lnTo>
                    <a:pt x="776" y="3669"/>
                  </a:lnTo>
                  <a:lnTo>
                    <a:pt x="0" y="2328"/>
                  </a:lnTo>
                  <a:lnTo>
                    <a:pt x="1388" y="1435"/>
                  </a:lnTo>
                  <a:lnTo>
                    <a:pt x="21853" y="0"/>
                  </a:lnTo>
                  <a:lnTo>
                    <a:pt x="49726" y="8854"/>
                  </a:lnTo>
                  <a:lnTo>
                    <a:pt x="78706" y="23424"/>
                  </a:lnTo>
                  <a:lnTo>
                    <a:pt x="115715" y="42600"/>
                  </a:lnTo>
                  <a:lnTo>
                    <a:pt x="137586" y="53047"/>
                  </a:lnTo>
                  <a:lnTo>
                    <a:pt x="160739" y="63822"/>
                  </a:lnTo>
                  <a:lnTo>
                    <a:pt x="186652" y="76721"/>
                  </a:lnTo>
                  <a:lnTo>
                    <a:pt x="214405" y="91035"/>
                  </a:lnTo>
                  <a:lnTo>
                    <a:pt x="243384" y="106292"/>
                  </a:lnTo>
                  <a:lnTo>
                    <a:pt x="275086" y="123131"/>
                  </a:lnTo>
                  <a:lnTo>
                    <a:pt x="308603" y="141025"/>
                  </a:lnTo>
                  <a:lnTo>
                    <a:pt x="343330" y="159622"/>
                  </a:lnTo>
                  <a:lnTo>
                    <a:pt x="380769" y="178687"/>
                  </a:lnTo>
                  <a:lnTo>
                    <a:pt x="420016" y="198065"/>
                  </a:lnTo>
                  <a:lnTo>
                    <a:pt x="460468" y="217651"/>
                  </a:lnTo>
                  <a:lnTo>
                    <a:pt x="503629" y="236423"/>
                  </a:lnTo>
                  <a:lnTo>
                    <a:pt x="548595" y="254653"/>
                  </a:lnTo>
                  <a:lnTo>
                    <a:pt x="594765" y="272521"/>
                  </a:lnTo>
                  <a:lnTo>
                    <a:pt x="641737" y="290148"/>
                  </a:lnTo>
                  <a:lnTo>
                    <a:pt x="689245" y="307615"/>
                  </a:lnTo>
                  <a:lnTo>
                    <a:pt x="737109" y="324974"/>
                  </a:lnTo>
                  <a:lnTo>
                    <a:pt x="783306" y="343214"/>
                  </a:lnTo>
                  <a:lnTo>
                    <a:pt x="828393" y="362042"/>
                  </a:lnTo>
                  <a:lnTo>
                    <a:pt x="872736" y="381261"/>
                  </a:lnTo>
                  <a:lnTo>
                    <a:pt x="912776" y="399789"/>
                  </a:lnTo>
                  <a:lnTo>
                    <a:pt x="949948" y="417856"/>
                  </a:lnTo>
                  <a:lnTo>
                    <a:pt x="985206" y="435616"/>
                  </a:lnTo>
                  <a:lnTo>
                    <a:pt x="1015379" y="452218"/>
                  </a:lnTo>
                  <a:lnTo>
                    <a:pt x="1042162" y="468049"/>
                  </a:lnTo>
                  <a:lnTo>
                    <a:pt x="1066685" y="483365"/>
                  </a:lnTo>
                  <a:lnTo>
                    <a:pt x="1106631" y="510543"/>
                  </a:lnTo>
                  <a:lnTo>
                    <a:pt x="1148329" y="545383"/>
                  </a:lnTo>
                  <a:lnTo>
                    <a:pt x="1157692" y="555852"/>
                  </a:lnTo>
                  <a:lnTo>
                    <a:pt x="1115730" y="5139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2" name="SMARTInkShape-2780"/>
            <p:cNvSpPr/>
            <p:nvPr>
              <p:custDataLst>
                <p:tags r:id="rId66"/>
              </p:custDataLst>
            </p:nvPr>
          </p:nvSpPr>
          <p:spPr bwMode="auto">
            <a:xfrm>
              <a:off x="6895147" y="4140517"/>
              <a:ext cx="505779" cy="58111"/>
            </a:xfrm>
            <a:custGeom>
              <a:avLst/>
              <a:gdLst/>
              <a:ahLst/>
              <a:cxnLst/>
              <a:rect l="0" t="0" r="0" b="0"/>
              <a:pathLst>
                <a:path w="505779" h="58111">
                  <a:moveTo>
                    <a:pt x="0" y="34290"/>
                  </a:moveTo>
                  <a:lnTo>
                    <a:pt x="0" y="34290"/>
                  </a:lnTo>
                  <a:lnTo>
                    <a:pt x="30233" y="47026"/>
                  </a:lnTo>
                  <a:lnTo>
                    <a:pt x="61380" y="53603"/>
                  </a:lnTo>
                  <a:lnTo>
                    <a:pt x="81877" y="55738"/>
                  </a:lnTo>
                  <a:lnTo>
                    <a:pt x="105068" y="57161"/>
                  </a:lnTo>
                  <a:lnTo>
                    <a:pt x="130053" y="58110"/>
                  </a:lnTo>
                  <a:lnTo>
                    <a:pt x="158140" y="57790"/>
                  </a:lnTo>
                  <a:lnTo>
                    <a:pt x="188294" y="56624"/>
                  </a:lnTo>
                  <a:lnTo>
                    <a:pt x="219826" y="54895"/>
                  </a:lnTo>
                  <a:lnTo>
                    <a:pt x="252279" y="51837"/>
                  </a:lnTo>
                  <a:lnTo>
                    <a:pt x="285343" y="47893"/>
                  </a:lnTo>
                  <a:lnTo>
                    <a:pt x="318817" y="43359"/>
                  </a:lnTo>
                  <a:lnTo>
                    <a:pt x="349705" y="38431"/>
                  </a:lnTo>
                  <a:lnTo>
                    <a:pt x="378869" y="33241"/>
                  </a:lnTo>
                  <a:lnTo>
                    <a:pt x="406885" y="27876"/>
                  </a:lnTo>
                  <a:lnTo>
                    <a:pt x="430324" y="22394"/>
                  </a:lnTo>
                  <a:lnTo>
                    <a:pt x="469067" y="11223"/>
                  </a:lnTo>
                  <a:lnTo>
                    <a:pt x="50577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3" name="SMARTInkShape-2781"/>
            <p:cNvSpPr/>
            <p:nvPr>
              <p:custDataLst>
                <p:tags r:id="rId67"/>
              </p:custDataLst>
            </p:nvPr>
          </p:nvSpPr>
          <p:spPr bwMode="auto">
            <a:xfrm>
              <a:off x="7066597" y="3840480"/>
              <a:ext cx="42476" cy="565452"/>
            </a:xfrm>
            <a:custGeom>
              <a:avLst/>
              <a:gdLst/>
              <a:ahLst/>
              <a:cxnLst/>
              <a:rect l="0" t="0" r="0" b="0"/>
              <a:pathLst>
                <a:path w="42476" h="565452">
                  <a:moveTo>
                    <a:pt x="0" y="0"/>
                  </a:moveTo>
                  <a:lnTo>
                    <a:pt x="0" y="0"/>
                  </a:lnTo>
                  <a:lnTo>
                    <a:pt x="11932" y="32965"/>
                  </a:lnTo>
                  <a:lnTo>
                    <a:pt x="17369" y="61006"/>
                  </a:lnTo>
                  <a:lnTo>
                    <a:pt x="22007" y="97599"/>
                  </a:lnTo>
                  <a:lnTo>
                    <a:pt x="23243" y="119358"/>
                  </a:lnTo>
                  <a:lnTo>
                    <a:pt x="24069" y="142437"/>
                  </a:lnTo>
                  <a:lnTo>
                    <a:pt x="25571" y="167348"/>
                  </a:lnTo>
                  <a:lnTo>
                    <a:pt x="27525" y="193480"/>
                  </a:lnTo>
                  <a:lnTo>
                    <a:pt x="29781" y="220427"/>
                  </a:lnTo>
                  <a:lnTo>
                    <a:pt x="31284" y="247916"/>
                  </a:lnTo>
                  <a:lnTo>
                    <a:pt x="32286" y="275767"/>
                  </a:lnTo>
                  <a:lnTo>
                    <a:pt x="32954" y="303860"/>
                  </a:lnTo>
                  <a:lnTo>
                    <a:pt x="34353" y="331161"/>
                  </a:lnTo>
                  <a:lnTo>
                    <a:pt x="36236" y="357934"/>
                  </a:lnTo>
                  <a:lnTo>
                    <a:pt x="38445" y="384355"/>
                  </a:lnTo>
                  <a:lnTo>
                    <a:pt x="39918" y="408637"/>
                  </a:lnTo>
                  <a:lnTo>
                    <a:pt x="40899" y="431492"/>
                  </a:lnTo>
                  <a:lnTo>
                    <a:pt x="41990" y="472761"/>
                  </a:lnTo>
                  <a:lnTo>
                    <a:pt x="42475" y="506979"/>
                  </a:lnTo>
                  <a:lnTo>
                    <a:pt x="38197" y="543916"/>
                  </a:lnTo>
                  <a:lnTo>
                    <a:pt x="35063" y="565451"/>
                  </a:lnTo>
                  <a:lnTo>
                    <a:pt x="34805" y="564610"/>
                  </a:lnTo>
                  <a:lnTo>
                    <a:pt x="34291" y="55721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4" name="SMARTInkShape-2782"/>
            <p:cNvSpPr/>
            <p:nvPr>
              <p:custDataLst>
                <p:tags r:id="rId68"/>
              </p:custDataLst>
            </p:nvPr>
          </p:nvSpPr>
          <p:spPr bwMode="auto">
            <a:xfrm>
              <a:off x="6536872" y="3350139"/>
              <a:ext cx="1034008" cy="1562070"/>
            </a:xfrm>
            <a:custGeom>
              <a:avLst/>
              <a:gdLst/>
              <a:ahLst/>
              <a:cxnLst/>
              <a:rect l="0" t="0" r="0" b="0"/>
              <a:pathLst>
                <a:path w="1034008" h="1562070">
                  <a:moveTo>
                    <a:pt x="6803" y="224593"/>
                  </a:moveTo>
                  <a:lnTo>
                    <a:pt x="6803" y="224593"/>
                  </a:lnTo>
                  <a:lnTo>
                    <a:pt x="6803" y="215492"/>
                  </a:lnTo>
                  <a:lnTo>
                    <a:pt x="10613" y="211858"/>
                  </a:lnTo>
                  <a:lnTo>
                    <a:pt x="37989" y="201241"/>
                  </a:lnTo>
                  <a:lnTo>
                    <a:pt x="72733" y="191672"/>
                  </a:lnTo>
                  <a:lnTo>
                    <a:pt x="98382" y="184548"/>
                  </a:lnTo>
                  <a:lnTo>
                    <a:pt x="128816" y="175989"/>
                  </a:lnTo>
                  <a:lnTo>
                    <a:pt x="162439" y="166473"/>
                  </a:lnTo>
                  <a:lnTo>
                    <a:pt x="201049" y="155366"/>
                  </a:lnTo>
                  <a:lnTo>
                    <a:pt x="242980" y="143200"/>
                  </a:lnTo>
                  <a:lnTo>
                    <a:pt x="287127" y="130326"/>
                  </a:lnTo>
                  <a:lnTo>
                    <a:pt x="335608" y="116981"/>
                  </a:lnTo>
                  <a:lnTo>
                    <a:pt x="386978" y="103322"/>
                  </a:lnTo>
                  <a:lnTo>
                    <a:pt x="440276" y="89453"/>
                  </a:lnTo>
                  <a:lnTo>
                    <a:pt x="493905" y="76398"/>
                  </a:lnTo>
                  <a:lnTo>
                    <a:pt x="547754" y="63884"/>
                  </a:lnTo>
                  <a:lnTo>
                    <a:pt x="601753" y="51731"/>
                  </a:lnTo>
                  <a:lnTo>
                    <a:pt x="652991" y="40772"/>
                  </a:lnTo>
                  <a:lnTo>
                    <a:pt x="702390" y="30608"/>
                  </a:lnTo>
                  <a:lnTo>
                    <a:pt x="750563" y="20975"/>
                  </a:lnTo>
                  <a:lnTo>
                    <a:pt x="794108" y="13600"/>
                  </a:lnTo>
                  <a:lnTo>
                    <a:pt x="834568" y="7731"/>
                  </a:lnTo>
                  <a:lnTo>
                    <a:pt x="872972" y="2866"/>
                  </a:lnTo>
                  <a:lnTo>
                    <a:pt x="904289" y="575"/>
                  </a:lnTo>
                  <a:lnTo>
                    <a:pt x="930881" y="0"/>
                  </a:lnTo>
                  <a:lnTo>
                    <a:pt x="954325" y="570"/>
                  </a:lnTo>
                  <a:lnTo>
                    <a:pt x="990534" y="8822"/>
                  </a:lnTo>
                  <a:lnTo>
                    <a:pt x="1005523" y="15024"/>
                  </a:lnTo>
                  <a:lnTo>
                    <a:pt x="1015517" y="25825"/>
                  </a:lnTo>
                  <a:lnTo>
                    <a:pt x="1026621" y="55607"/>
                  </a:lnTo>
                  <a:lnTo>
                    <a:pt x="1028628" y="75741"/>
                  </a:lnTo>
                  <a:lnTo>
                    <a:pt x="1029015" y="98688"/>
                  </a:lnTo>
                  <a:lnTo>
                    <a:pt x="1028320" y="123512"/>
                  </a:lnTo>
                  <a:lnTo>
                    <a:pt x="1025000" y="153396"/>
                  </a:lnTo>
                  <a:lnTo>
                    <a:pt x="1019928" y="186653"/>
                  </a:lnTo>
                  <a:lnTo>
                    <a:pt x="1013690" y="222160"/>
                  </a:lnTo>
                  <a:lnTo>
                    <a:pt x="1007626" y="261071"/>
                  </a:lnTo>
                  <a:lnTo>
                    <a:pt x="1001678" y="302252"/>
                  </a:lnTo>
                  <a:lnTo>
                    <a:pt x="995808" y="344946"/>
                  </a:lnTo>
                  <a:lnTo>
                    <a:pt x="989989" y="391506"/>
                  </a:lnTo>
                  <a:lnTo>
                    <a:pt x="984205" y="440643"/>
                  </a:lnTo>
                  <a:lnTo>
                    <a:pt x="978444" y="491499"/>
                  </a:lnTo>
                  <a:lnTo>
                    <a:pt x="973652" y="544453"/>
                  </a:lnTo>
                  <a:lnTo>
                    <a:pt x="969504" y="598805"/>
                  </a:lnTo>
                  <a:lnTo>
                    <a:pt x="965786" y="654091"/>
                  </a:lnTo>
                  <a:lnTo>
                    <a:pt x="964260" y="709045"/>
                  </a:lnTo>
                  <a:lnTo>
                    <a:pt x="964196" y="763778"/>
                  </a:lnTo>
                  <a:lnTo>
                    <a:pt x="965105" y="818365"/>
                  </a:lnTo>
                  <a:lnTo>
                    <a:pt x="967616" y="873806"/>
                  </a:lnTo>
                  <a:lnTo>
                    <a:pt x="971195" y="929817"/>
                  </a:lnTo>
                  <a:lnTo>
                    <a:pt x="975487" y="986207"/>
                  </a:lnTo>
                  <a:lnTo>
                    <a:pt x="980252" y="1040946"/>
                  </a:lnTo>
                  <a:lnTo>
                    <a:pt x="985334" y="1094583"/>
                  </a:lnTo>
                  <a:lnTo>
                    <a:pt x="990627" y="1147487"/>
                  </a:lnTo>
                  <a:lnTo>
                    <a:pt x="996060" y="1197043"/>
                  </a:lnTo>
                  <a:lnTo>
                    <a:pt x="1001587" y="1244368"/>
                  </a:lnTo>
                  <a:lnTo>
                    <a:pt x="1007178" y="1290206"/>
                  </a:lnTo>
                  <a:lnTo>
                    <a:pt x="1012810" y="1330289"/>
                  </a:lnTo>
                  <a:lnTo>
                    <a:pt x="1018468" y="1366536"/>
                  </a:lnTo>
                  <a:lnTo>
                    <a:pt x="1024147" y="1400226"/>
                  </a:lnTo>
                  <a:lnTo>
                    <a:pt x="1027932" y="1429354"/>
                  </a:lnTo>
                  <a:lnTo>
                    <a:pt x="1030455" y="1455439"/>
                  </a:lnTo>
                  <a:lnTo>
                    <a:pt x="1032138" y="1479497"/>
                  </a:lnTo>
                  <a:lnTo>
                    <a:pt x="1034007" y="1516388"/>
                  </a:lnTo>
                  <a:lnTo>
                    <a:pt x="1032933" y="1542627"/>
                  </a:lnTo>
                  <a:lnTo>
                    <a:pt x="1026106" y="1557465"/>
                  </a:lnTo>
                  <a:lnTo>
                    <a:pt x="1017808" y="1560848"/>
                  </a:lnTo>
                  <a:lnTo>
                    <a:pt x="993349" y="1562069"/>
                  </a:lnTo>
                  <a:lnTo>
                    <a:pt x="973110" y="1559157"/>
                  </a:lnTo>
                  <a:lnTo>
                    <a:pt x="948187" y="1554358"/>
                  </a:lnTo>
                  <a:lnTo>
                    <a:pt x="920143" y="1548300"/>
                  </a:lnTo>
                  <a:lnTo>
                    <a:pt x="884301" y="1541404"/>
                  </a:lnTo>
                  <a:lnTo>
                    <a:pt x="843262" y="1533950"/>
                  </a:lnTo>
                  <a:lnTo>
                    <a:pt x="798757" y="1526123"/>
                  </a:lnTo>
                  <a:lnTo>
                    <a:pt x="749085" y="1519000"/>
                  </a:lnTo>
                  <a:lnTo>
                    <a:pt x="695967" y="1512346"/>
                  </a:lnTo>
                  <a:lnTo>
                    <a:pt x="640553" y="1506005"/>
                  </a:lnTo>
                  <a:lnTo>
                    <a:pt x="583608" y="1501778"/>
                  </a:lnTo>
                  <a:lnTo>
                    <a:pt x="525642" y="1498960"/>
                  </a:lnTo>
                  <a:lnTo>
                    <a:pt x="466996" y="1497081"/>
                  </a:lnTo>
                  <a:lnTo>
                    <a:pt x="409800" y="1495828"/>
                  </a:lnTo>
                  <a:lnTo>
                    <a:pt x="353573" y="1494994"/>
                  </a:lnTo>
                  <a:lnTo>
                    <a:pt x="297991" y="1494437"/>
                  </a:lnTo>
                  <a:lnTo>
                    <a:pt x="247601" y="1495018"/>
                  </a:lnTo>
                  <a:lnTo>
                    <a:pt x="200672" y="1496358"/>
                  </a:lnTo>
                  <a:lnTo>
                    <a:pt x="156051" y="1498204"/>
                  </a:lnTo>
                  <a:lnTo>
                    <a:pt x="118685" y="1500387"/>
                  </a:lnTo>
                  <a:lnTo>
                    <a:pt x="86153" y="1502795"/>
                  </a:lnTo>
                  <a:lnTo>
                    <a:pt x="56845" y="1505353"/>
                  </a:lnTo>
                  <a:lnTo>
                    <a:pt x="19201" y="1508195"/>
                  </a:lnTo>
                  <a:lnTo>
                    <a:pt x="884" y="1508505"/>
                  </a:lnTo>
                  <a:lnTo>
                    <a:pt x="0" y="1507254"/>
                  </a:lnTo>
                  <a:lnTo>
                    <a:pt x="6803" y="150189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5" name="SMARTInkShape-2783"/>
            <p:cNvSpPr/>
            <p:nvPr>
              <p:custDataLst>
                <p:tags r:id="rId69"/>
              </p:custDataLst>
            </p:nvPr>
          </p:nvSpPr>
          <p:spPr bwMode="auto">
            <a:xfrm>
              <a:off x="6629400" y="3557588"/>
              <a:ext cx="42864" cy="1273126"/>
            </a:xfrm>
            <a:custGeom>
              <a:avLst/>
              <a:gdLst/>
              <a:ahLst/>
              <a:cxnLst/>
              <a:rect l="0" t="0" r="0" b="0"/>
              <a:pathLst>
                <a:path w="42864" h="1273126">
                  <a:moveTo>
                    <a:pt x="0" y="0"/>
                  </a:moveTo>
                  <a:lnTo>
                    <a:pt x="0" y="0"/>
                  </a:lnTo>
                  <a:lnTo>
                    <a:pt x="9102" y="9101"/>
                  </a:lnTo>
                  <a:lnTo>
                    <a:pt x="13570" y="23729"/>
                  </a:lnTo>
                  <a:lnTo>
                    <a:pt x="18625" y="63546"/>
                  </a:lnTo>
                  <a:lnTo>
                    <a:pt x="22565" y="104442"/>
                  </a:lnTo>
                  <a:lnTo>
                    <a:pt x="23616" y="128683"/>
                  </a:lnTo>
                  <a:lnTo>
                    <a:pt x="24316" y="154368"/>
                  </a:lnTo>
                  <a:lnTo>
                    <a:pt x="23831" y="183875"/>
                  </a:lnTo>
                  <a:lnTo>
                    <a:pt x="22555" y="215928"/>
                  </a:lnTo>
                  <a:lnTo>
                    <a:pt x="20751" y="249679"/>
                  </a:lnTo>
                  <a:lnTo>
                    <a:pt x="18597" y="285515"/>
                  </a:lnTo>
                  <a:lnTo>
                    <a:pt x="16208" y="322741"/>
                  </a:lnTo>
                  <a:lnTo>
                    <a:pt x="13663" y="360893"/>
                  </a:lnTo>
                  <a:lnTo>
                    <a:pt x="11966" y="401567"/>
                  </a:lnTo>
                  <a:lnTo>
                    <a:pt x="10835" y="443924"/>
                  </a:lnTo>
                  <a:lnTo>
                    <a:pt x="10081" y="487402"/>
                  </a:lnTo>
                  <a:lnTo>
                    <a:pt x="8626" y="531627"/>
                  </a:lnTo>
                  <a:lnTo>
                    <a:pt x="6703" y="576350"/>
                  </a:lnTo>
                  <a:lnTo>
                    <a:pt x="4468" y="621406"/>
                  </a:lnTo>
                  <a:lnTo>
                    <a:pt x="2979" y="665730"/>
                  </a:lnTo>
                  <a:lnTo>
                    <a:pt x="1986" y="709568"/>
                  </a:lnTo>
                  <a:lnTo>
                    <a:pt x="1324" y="753080"/>
                  </a:lnTo>
                  <a:lnTo>
                    <a:pt x="882" y="796376"/>
                  </a:lnTo>
                  <a:lnTo>
                    <a:pt x="588" y="839527"/>
                  </a:lnTo>
                  <a:lnTo>
                    <a:pt x="392" y="882582"/>
                  </a:lnTo>
                  <a:lnTo>
                    <a:pt x="1214" y="923668"/>
                  </a:lnTo>
                  <a:lnTo>
                    <a:pt x="2715" y="963441"/>
                  </a:lnTo>
                  <a:lnTo>
                    <a:pt x="4667" y="1002339"/>
                  </a:lnTo>
                  <a:lnTo>
                    <a:pt x="5969" y="1037795"/>
                  </a:lnTo>
                  <a:lnTo>
                    <a:pt x="6837" y="1070959"/>
                  </a:lnTo>
                  <a:lnTo>
                    <a:pt x="7415" y="1102592"/>
                  </a:lnTo>
                  <a:lnTo>
                    <a:pt x="8754" y="1130349"/>
                  </a:lnTo>
                  <a:lnTo>
                    <a:pt x="10598" y="1155520"/>
                  </a:lnTo>
                  <a:lnTo>
                    <a:pt x="12781" y="1178969"/>
                  </a:lnTo>
                  <a:lnTo>
                    <a:pt x="17745" y="1217724"/>
                  </a:lnTo>
                  <a:lnTo>
                    <a:pt x="20816" y="1256157"/>
                  </a:lnTo>
                  <a:lnTo>
                    <a:pt x="17870" y="1273125"/>
                  </a:lnTo>
                  <a:lnTo>
                    <a:pt x="18581" y="1272612"/>
                  </a:lnTo>
                  <a:lnTo>
                    <a:pt x="29106" y="1247942"/>
                  </a:lnTo>
                  <a:lnTo>
                    <a:pt x="42863" y="120872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6" name="SMARTInkShape-2784"/>
            <p:cNvSpPr/>
            <p:nvPr>
              <p:custDataLst>
                <p:tags r:id="rId70"/>
              </p:custDataLst>
            </p:nvPr>
          </p:nvSpPr>
          <p:spPr bwMode="auto">
            <a:xfrm>
              <a:off x="8643938" y="4326083"/>
              <a:ext cx="280993" cy="306627"/>
            </a:xfrm>
            <a:custGeom>
              <a:avLst/>
              <a:gdLst/>
              <a:ahLst/>
              <a:cxnLst/>
              <a:rect l="0" t="0" r="0" b="0"/>
              <a:pathLst>
                <a:path w="280993" h="306627">
                  <a:moveTo>
                    <a:pt x="94297" y="28747"/>
                  </a:moveTo>
                  <a:lnTo>
                    <a:pt x="94297" y="28747"/>
                  </a:lnTo>
                  <a:lnTo>
                    <a:pt x="116716" y="8233"/>
                  </a:lnTo>
                  <a:lnTo>
                    <a:pt x="130931" y="1215"/>
                  </a:lnTo>
                  <a:lnTo>
                    <a:pt x="146773" y="0"/>
                  </a:lnTo>
                  <a:lnTo>
                    <a:pt x="180228" y="6982"/>
                  </a:lnTo>
                  <a:lnTo>
                    <a:pt x="201250" y="19335"/>
                  </a:lnTo>
                  <a:lnTo>
                    <a:pt x="205604" y="25330"/>
                  </a:lnTo>
                  <a:lnTo>
                    <a:pt x="210442" y="39611"/>
                  </a:lnTo>
                  <a:lnTo>
                    <a:pt x="207511" y="55483"/>
                  </a:lnTo>
                  <a:lnTo>
                    <a:pt x="198907" y="71110"/>
                  </a:lnTo>
                  <a:lnTo>
                    <a:pt x="185558" y="84405"/>
                  </a:lnTo>
                  <a:lnTo>
                    <a:pt x="142875" y="107510"/>
                  </a:lnTo>
                  <a:lnTo>
                    <a:pt x="115958" y="120810"/>
                  </a:lnTo>
                  <a:lnTo>
                    <a:pt x="115405" y="121555"/>
                  </a:lnTo>
                  <a:lnTo>
                    <a:pt x="115989" y="122051"/>
                  </a:lnTo>
                  <a:lnTo>
                    <a:pt x="148765" y="129757"/>
                  </a:lnTo>
                  <a:lnTo>
                    <a:pt x="176607" y="134918"/>
                  </a:lnTo>
                  <a:lnTo>
                    <a:pt x="208032" y="142926"/>
                  </a:lnTo>
                  <a:lnTo>
                    <a:pt x="238191" y="153789"/>
                  </a:lnTo>
                  <a:lnTo>
                    <a:pt x="261120" y="168141"/>
                  </a:lnTo>
                  <a:lnTo>
                    <a:pt x="275756" y="186585"/>
                  </a:lnTo>
                  <a:lnTo>
                    <a:pt x="280992" y="196837"/>
                  </a:lnTo>
                  <a:lnTo>
                    <a:pt x="280672" y="207482"/>
                  </a:lnTo>
                  <a:lnTo>
                    <a:pt x="270158" y="229470"/>
                  </a:lnTo>
                  <a:lnTo>
                    <a:pt x="229165" y="263269"/>
                  </a:lnTo>
                  <a:lnTo>
                    <a:pt x="208974" y="273677"/>
                  </a:lnTo>
                  <a:lnTo>
                    <a:pt x="185989" y="283474"/>
                  </a:lnTo>
                  <a:lnTo>
                    <a:pt x="161140" y="292862"/>
                  </a:lnTo>
                  <a:lnTo>
                    <a:pt x="136954" y="299122"/>
                  </a:lnTo>
                  <a:lnTo>
                    <a:pt x="113210" y="303294"/>
                  </a:lnTo>
                  <a:lnTo>
                    <a:pt x="89761" y="306075"/>
                  </a:lnTo>
                  <a:lnTo>
                    <a:pt x="51006" y="306626"/>
                  </a:lnTo>
                  <a:lnTo>
                    <a:pt x="0" y="3030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7" name="SMARTInkShape-2785"/>
            <p:cNvSpPr/>
            <p:nvPr>
              <p:custDataLst>
                <p:tags r:id="rId71"/>
              </p:custDataLst>
            </p:nvPr>
          </p:nvSpPr>
          <p:spPr bwMode="auto">
            <a:xfrm>
              <a:off x="8541068" y="4123372"/>
              <a:ext cx="203260" cy="321200"/>
            </a:xfrm>
            <a:custGeom>
              <a:avLst/>
              <a:gdLst/>
              <a:ahLst/>
              <a:cxnLst/>
              <a:rect l="0" t="0" r="0" b="0"/>
              <a:pathLst>
                <a:path w="203260" h="321200">
                  <a:moveTo>
                    <a:pt x="0" y="102870"/>
                  </a:moveTo>
                  <a:lnTo>
                    <a:pt x="0" y="102870"/>
                  </a:lnTo>
                  <a:lnTo>
                    <a:pt x="24701" y="127572"/>
                  </a:lnTo>
                  <a:lnTo>
                    <a:pt x="35999" y="157074"/>
                  </a:lnTo>
                  <a:lnTo>
                    <a:pt x="42352" y="185063"/>
                  </a:lnTo>
                  <a:lnTo>
                    <a:pt x="47398" y="215600"/>
                  </a:lnTo>
                  <a:lnTo>
                    <a:pt x="49640" y="245048"/>
                  </a:lnTo>
                  <a:lnTo>
                    <a:pt x="46352" y="283850"/>
                  </a:lnTo>
                  <a:lnTo>
                    <a:pt x="43168" y="321199"/>
                  </a:lnTo>
                  <a:lnTo>
                    <a:pt x="43066" y="320813"/>
                  </a:lnTo>
                  <a:lnTo>
                    <a:pt x="42952" y="315304"/>
                  </a:lnTo>
                  <a:lnTo>
                    <a:pt x="51990" y="283288"/>
                  </a:lnTo>
                  <a:lnTo>
                    <a:pt x="71284" y="246709"/>
                  </a:lnTo>
                  <a:lnTo>
                    <a:pt x="89715" y="215808"/>
                  </a:lnTo>
                  <a:lnTo>
                    <a:pt x="96389" y="210215"/>
                  </a:lnTo>
                  <a:lnTo>
                    <a:pt x="98549" y="209676"/>
                  </a:lnTo>
                  <a:lnTo>
                    <a:pt x="99989" y="210269"/>
                  </a:lnTo>
                  <a:lnTo>
                    <a:pt x="137892" y="250243"/>
                  </a:lnTo>
                  <a:lnTo>
                    <a:pt x="167276" y="285542"/>
                  </a:lnTo>
                  <a:lnTo>
                    <a:pt x="173723" y="288832"/>
                  </a:lnTo>
                  <a:lnTo>
                    <a:pt x="175822" y="288758"/>
                  </a:lnTo>
                  <a:lnTo>
                    <a:pt x="177222" y="287755"/>
                  </a:lnTo>
                  <a:lnTo>
                    <a:pt x="178156" y="286134"/>
                  </a:lnTo>
                  <a:lnTo>
                    <a:pt x="180606" y="246456"/>
                  </a:lnTo>
                  <a:lnTo>
                    <a:pt x="184409" y="209867"/>
                  </a:lnTo>
                  <a:lnTo>
                    <a:pt x="189274" y="170744"/>
                  </a:lnTo>
                  <a:lnTo>
                    <a:pt x="194611" y="132084"/>
                  </a:lnTo>
                  <a:lnTo>
                    <a:pt x="200159" y="95851"/>
                  </a:lnTo>
                  <a:lnTo>
                    <a:pt x="203259" y="65778"/>
                  </a:lnTo>
                  <a:lnTo>
                    <a:pt x="202464" y="32508"/>
                  </a:lnTo>
                  <a:lnTo>
                    <a:pt x="19716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8" name="SMARTInkShape-2786"/>
            <p:cNvSpPr/>
            <p:nvPr>
              <p:custDataLst>
                <p:tags r:id="rId72"/>
              </p:custDataLst>
            </p:nvPr>
          </p:nvSpPr>
          <p:spPr bwMode="auto">
            <a:xfrm>
              <a:off x="8395335" y="3815439"/>
              <a:ext cx="679866" cy="1098164"/>
            </a:xfrm>
            <a:custGeom>
              <a:avLst/>
              <a:gdLst/>
              <a:ahLst/>
              <a:cxnLst/>
              <a:rect l="0" t="0" r="0" b="0"/>
              <a:pathLst>
                <a:path w="679866" h="1098164">
                  <a:moveTo>
                    <a:pt x="154304" y="7896"/>
                  </a:moveTo>
                  <a:lnTo>
                    <a:pt x="154304" y="7896"/>
                  </a:lnTo>
                  <a:lnTo>
                    <a:pt x="146923" y="515"/>
                  </a:lnTo>
                  <a:lnTo>
                    <a:pt x="146527" y="1070"/>
                  </a:lnTo>
                  <a:lnTo>
                    <a:pt x="140699" y="33683"/>
                  </a:lnTo>
                  <a:lnTo>
                    <a:pt x="131114" y="61267"/>
                  </a:lnTo>
                  <a:lnTo>
                    <a:pt x="117328" y="102101"/>
                  </a:lnTo>
                  <a:lnTo>
                    <a:pt x="109651" y="126897"/>
                  </a:lnTo>
                  <a:lnTo>
                    <a:pt x="101675" y="153905"/>
                  </a:lnTo>
                  <a:lnTo>
                    <a:pt x="93501" y="182388"/>
                  </a:lnTo>
                  <a:lnTo>
                    <a:pt x="86147" y="214711"/>
                  </a:lnTo>
                  <a:lnTo>
                    <a:pt x="79338" y="249595"/>
                  </a:lnTo>
                  <a:lnTo>
                    <a:pt x="72895" y="286187"/>
                  </a:lnTo>
                  <a:lnTo>
                    <a:pt x="66694" y="324868"/>
                  </a:lnTo>
                  <a:lnTo>
                    <a:pt x="60654" y="364943"/>
                  </a:lnTo>
                  <a:lnTo>
                    <a:pt x="54724" y="405947"/>
                  </a:lnTo>
                  <a:lnTo>
                    <a:pt x="49818" y="449476"/>
                  </a:lnTo>
                  <a:lnTo>
                    <a:pt x="45595" y="494687"/>
                  </a:lnTo>
                  <a:lnTo>
                    <a:pt x="41826" y="541021"/>
                  </a:lnTo>
                  <a:lnTo>
                    <a:pt x="41219" y="587150"/>
                  </a:lnTo>
                  <a:lnTo>
                    <a:pt x="42719" y="633143"/>
                  </a:lnTo>
                  <a:lnTo>
                    <a:pt x="45624" y="679045"/>
                  </a:lnTo>
                  <a:lnTo>
                    <a:pt x="49467" y="722981"/>
                  </a:lnTo>
                  <a:lnTo>
                    <a:pt x="53932" y="765607"/>
                  </a:lnTo>
                  <a:lnTo>
                    <a:pt x="58815" y="807359"/>
                  </a:lnTo>
                  <a:lnTo>
                    <a:pt x="66832" y="846624"/>
                  </a:lnTo>
                  <a:lnTo>
                    <a:pt x="76940" y="884230"/>
                  </a:lnTo>
                  <a:lnTo>
                    <a:pt x="88441" y="920731"/>
                  </a:lnTo>
                  <a:lnTo>
                    <a:pt x="102776" y="953638"/>
                  </a:lnTo>
                  <a:lnTo>
                    <a:pt x="119000" y="984148"/>
                  </a:lnTo>
                  <a:lnTo>
                    <a:pt x="136482" y="1013060"/>
                  </a:lnTo>
                  <a:lnTo>
                    <a:pt x="157663" y="1037098"/>
                  </a:lnTo>
                  <a:lnTo>
                    <a:pt x="181309" y="1057886"/>
                  </a:lnTo>
                  <a:lnTo>
                    <a:pt x="206597" y="1076507"/>
                  </a:lnTo>
                  <a:lnTo>
                    <a:pt x="232982" y="1087968"/>
                  </a:lnTo>
                  <a:lnTo>
                    <a:pt x="260096" y="1094657"/>
                  </a:lnTo>
                  <a:lnTo>
                    <a:pt x="287697" y="1098163"/>
                  </a:lnTo>
                  <a:lnTo>
                    <a:pt x="317528" y="1095738"/>
                  </a:lnTo>
                  <a:lnTo>
                    <a:pt x="348846" y="1089359"/>
                  </a:lnTo>
                  <a:lnTo>
                    <a:pt x="381154" y="1080344"/>
                  </a:lnTo>
                  <a:lnTo>
                    <a:pt x="413170" y="1064808"/>
                  </a:lnTo>
                  <a:lnTo>
                    <a:pt x="444991" y="1044927"/>
                  </a:lnTo>
                  <a:lnTo>
                    <a:pt x="476683" y="1022148"/>
                  </a:lnTo>
                  <a:lnTo>
                    <a:pt x="506384" y="995531"/>
                  </a:lnTo>
                  <a:lnTo>
                    <a:pt x="534757" y="966357"/>
                  </a:lnTo>
                  <a:lnTo>
                    <a:pt x="562245" y="935477"/>
                  </a:lnTo>
                  <a:lnTo>
                    <a:pt x="587237" y="900604"/>
                  </a:lnTo>
                  <a:lnTo>
                    <a:pt x="610566" y="863067"/>
                  </a:lnTo>
                  <a:lnTo>
                    <a:pt x="632787" y="823755"/>
                  </a:lnTo>
                  <a:lnTo>
                    <a:pt x="649505" y="781354"/>
                  </a:lnTo>
                  <a:lnTo>
                    <a:pt x="662556" y="736895"/>
                  </a:lnTo>
                  <a:lnTo>
                    <a:pt x="673161" y="691063"/>
                  </a:lnTo>
                  <a:lnTo>
                    <a:pt x="678327" y="642411"/>
                  </a:lnTo>
                  <a:lnTo>
                    <a:pt x="679865" y="591878"/>
                  </a:lnTo>
                  <a:lnTo>
                    <a:pt x="678986" y="540092"/>
                  </a:lnTo>
                  <a:lnTo>
                    <a:pt x="672685" y="489376"/>
                  </a:lnTo>
                  <a:lnTo>
                    <a:pt x="662769" y="439373"/>
                  </a:lnTo>
                  <a:lnTo>
                    <a:pt x="650443" y="389845"/>
                  </a:lnTo>
                  <a:lnTo>
                    <a:pt x="632702" y="342538"/>
                  </a:lnTo>
                  <a:lnTo>
                    <a:pt x="611349" y="296713"/>
                  </a:lnTo>
                  <a:lnTo>
                    <a:pt x="587588" y="251876"/>
                  </a:lnTo>
                  <a:lnTo>
                    <a:pt x="560318" y="210554"/>
                  </a:lnTo>
                  <a:lnTo>
                    <a:pt x="530708" y="171577"/>
                  </a:lnTo>
                  <a:lnTo>
                    <a:pt x="499538" y="134161"/>
                  </a:lnTo>
                  <a:lnTo>
                    <a:pt x="466375" y="102551"/>
                  </a:lnTo>
                  <a:lnTo>
                    <a:pt x="431884" y="74809"/>
                  </a:lnTo>
                  <a:lnTo>
                    <a:pt x="396508" y="49647"/>
                  </a:lnTo>
                  <a:lnTo>
                    <a:pt x="361493" y="30967"/>
                  </a:lnTo>
                  <a:lnTo>
                    <a:pt x="326720" y="16610"/>
                  </a:lnTo>
                  <a:lnTo>
                    <a:pt x="292108" y="5132"/>
                  </a:lnTo>
                  <a:lnTo>
                    <a:pt x="257604" y="339"/>
                  </a:lnTo>
                  <a:lnTo>
                    <a:pt x="223171" y="0"/>
                  </a:lnTo>
                  <a:lnTo>
                    <a:pt x="188786" y="2632"/>
                  </a:lnTo>
                  <a:lnTo>
                    <a:pt x="156337" y="12007"/>
                  </a:lnTo>
                  <a:lnTo>
                    <a:pt x="125181" y="25877"/>
                  </a:lnTo>
                  <a:lnTo>
                    <a:pt x="94883" y="42743"/>
                  </a:lnTo>
                  <a:lnTo>
                    <a:pt x="70875" y="62560"/>
                  </a:lnTo>
                  <a:lnTo>
                    <a:pt x="51060" y="84344"/>
                  </a:lnTo>
                  <a:lnTo>
                    <a:pt x="22693" y="122835"/>
                  </a:lnTo>
                  <a:lnTo>
                    <a:pt x="0" y="15362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9" name="SMARTInkShape-2787"/>
            <p:cNvSpPr/>
            <p:nvPr>
              <p:custDataLst>
                <p:tags r:id="rId73"/>
              </p:custDataLst>
            </p:nvPr>
          </p:nvSpPr>
          <p:spPr bwMode="auto">
            <a:xfrm>
              <a:off x="8232457" y="4055498"/>
              <a:ext cx="195800" cy="376485"/>
            </a:xfrm>
            <a:custGeom>
              <a:avLst/>
              <a:gdLst/>
              <a:ahLst/>
              <a:cxnLst/>
              <a:rect l="0" t="0" r="0" b="0"/>
              <a:pathLst>
                <a:path w="195800" h="376485">
                  <a:moveTo>
                    <a:pt x="94298" y="16440"/>
                  </a:moveTo>
                  <a:lnTo>
                    <a:pt x="94298" y="16440"/>
                  </a:lnTo>
                  <a:lnTo>
                    <a:pt x="81563" y="4656"/>
                  </a:lnTo>
                  <a:lnTo>
                    <a:pt x="70478" y="0"/>
                  </a:lnTo>
                  <a:lnTo>
                    <a:pt x="70797" y="718"/>
                  </a:lnTo>
                  <a:lnTo>
                    <a:pt x="105264" y="40497"/>
                  </a:lnTo>
                  <a:lnTo>
                    <a:pt x="138399" y="76484"/>
                  </a:lnTo>
                  <a:lnTo>
                    <a:pt x="173828" y="117310"/>
                  </a:lnTo>
                  <a:lnTo>
                    <a:pt x="194804" y="159569"/>
                  </a:lnTo>
                  <a:lnTo>
                    <a:pt x="195799" y="190542"/>
                  </a:lnTo>
                  <a:lnTo>
                    <a:pt x="187987" y="222406"/>
                  </a:lnTo>
                  <a:lnTo>
                    <a:pt x="171815" y="252443"/>
                  </a:lnTo>
                  <a:lnTo>
                    <a:pt x="144308" y="281667"/>
                  </a:lnTo>
                  <a:lnTo>
                    <a:pt x="110809" y="309579"/>
                  </a:lnTo>
                  <a:lnTo>
                    <a:pt x="76871" y="334684"/>
                  </a:lnTo>
                  <a:lnTo>
                    <a:pt x="45278" y="353461"/>
                  </a:lnTo>
                  <a:lnTo>
                    <a:pt x="0" y="37648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0" name="SMARTInkShape-2788"/>
            <p:cNvSpPr/>
            <p:nvPr>
              <p:custDataLst>
                <p:tags r:id="rId74"/>
              </p:custDataLst>
            </p:nvPr>
          </p:nvSpPr>
          <p:spPr bwMode="auto">
            <a:xfrm>
              <a:off x="7520939" y="4114800"/>
              <a:ext cx="990256" cy="145188"/>
            </a:xfrm>
            <a:custGeom>
              <a:avLst/>
              <a:gdLst/>
              <a:ahLst/>
              <a:cxnLst/>
              <a:rect l="0" t="0" r="0" b="0"/>
              <a:pathLst>
                <a:path w="990256" h="145188">
                  <a:moveTo>
                    <a:pt x="0" y="0"/>
                  </a:moveTo>
                  <a:lnTo>
                    <a:pt x="0" y="0"/>
                  </a:lnTo>
                  <a:lnTo>
                    <a:pt x="0" y="8219"/>
                  </a:lnTo>
                  <a:lnTo>
                    <a:pt x="37517" y="25024"/>
                  </a:lnTo>
                  <a:lnTo>
                    <a:pt x="75412" y="32712"/>
                  </a:lnTo>
                  <a:lnTo>
                    <a:pt x="98852" y="36095"/>
                  </a:lnTo>
                  <a:lnTo>
                    <a:pt x="127814" y="40256"/>
                  </a:lnTo>
                  <a:lnTo>
                    <a:pt x="160457" y="44935"/>
                  </a:lnTo>
                  <a:lnTo>
                    <a:pt x="195554" y="49959"/>
                  </a:lnTo>
                  <a:lnTo>
                    <a:pt x="234192" y="55214"/>
                  </a:lnTo>
                  <a:lnTo>
                    <a:pt x="275191" y="60621"/>
                  </a:lnTo>
                  <a:lnTo>
                    <a:pt x="317763" y="66132"/>
                  </a:lnTo>
                  <a:lnTo>
                    <a:pt x="364242" y="71710"/>
                  </a:lnTo>
                  <a:lnTo>
                    <a:pt x="413326" y="77334"/>
                  </a:lnTo>
                  <a:lnTo>
                    <a:pt x="464146" y="82989"/>
                  </a:lnTo>
                  <a:lnTo>
                    <a:pt x="515171" y="88663"/>
                  </a:lnTo>
                  <a:lnTo>
                    <a:pt x="566333" y="94351"/>
                  </a:lnTo>
                  <a:lnTo>
                    <a:pt x="617586" y="100048"/>
                  </a:lnTo>
                  <a:lnTo>
                    <a:pt x="666042" y="105751"/>
                  </a:lnTo>
                  <a:lnTo>
                    <a:pt x="712633" y="111458"/>
                  </a:lnTo>
                  <a:lnTo>
                    <a:pt x="757981" y="117168"/>
                  </a:lnTo>
                  <a:lnTo>
                    <a:pt x="798691" y="121927"/>
                  </a:lnTo>
                  <a:lnTo>
                    <a:pt x="836309" y="126052"/>
                  </a:lnTo>
                  <a:lnTo>
                    <a:pt x="871864" y="129755"/>
                  </a:lnTo>
                  <a:lnTo>
                    <a:pt x="900331" y="133176"/>
                  </a:lnTo>
                  <a:lnTo>
                    <a:pt x="924071" y="136409"/>
                  </a:lnTo>
                  <a:lnTo>
                    <a:pt x="959339" y="141588"/>
                  </a:lnTo>
                  <a:lnTo>
                    <a:pt x="989604" y="145187"/>
                  </a:lnTo>
                  <a:lnTo>
                    <a:pt x="990255" y="144416"/>
                  </a:lnTo>
                  <a:lnTo>
                    <a:pt x="989735" y="142950"/>
                  </a:lnTo>
                  <a:lnTo>
                    <a:pt x="957986" y="101551"/>
                  </a:lnTo>
                  <a:lnTo>
                    <a:pt x="951549" y="94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1" name="SMARTInkShape-2789"/>
            <p:cNvSpPr/>
            <p:nvPr>
              <p:custDataLst>
                <p:tags r:id="rId75"/>
              </p:custDataLst>
            </p:nvPr>
          </p:nvSpPr>
          <p:spPr bwMode="auto">
            <a:xfrm>
              <a:off x="6106477" y="4467921"/>
              <a:ext cx="325617" cy="264100"/>
            </a:xfrm>
            <a:custGeom>
              <a:avLst/>
              <a:gdLst/>
              <a:ahLst/>
              <a:cxnLst/>
              <a:rect l="0" t="0" r="0" b="0"/>
              <a:pathLst>
                <a:path w="325617" h="264100">
                  <a:moveTo>
                    <a:pt x="0" y="24069"/>
                  </a:moveTo>
                  <a:lnTo>
                    <a:pt x="0" y="24069"/>
                  </a:lnTo>
                  <a:lnTo>
                    <a:pt x="0" y="19518"/>
                  </a:lnTo>
                  <a:lnTo>
                    <a:pt x="22755" y="12137"/>
                  </a:lnTo>
                  <a:lnTo>
                    <a:pt x="51706" y="6701"/>
                  </a:lnTo>
                  <a:lnTo>
                    <a:pt x="88703" y="2062"/>
                  </a:lnTo>
                  <a:lnTo>
                    <a:pt x="110570" y="825"/>
                  </a:lnTo>
                  <a:lnTo>
                    <a:pt x="133721" y="0"/>
                  </a:lnTo>
                  <a:lnTo>
                    <a:pt x="157728" y="403"/>
                  </a:lnTo>
                  <a:lnTo>
                    <a:pt x="182303" y="1624"/>
                  </a:lnTo>
                  <a:lnTo>
                    <a:pt x="207262" y="3391"/>
                  </a:lnTo>
                  <a:lnTo>
                    <a:pt x="229614" y="8379"/>
                  </a:lnTo>
                  <a:lnTo>
                    <a:pt x="269691" y="24080"/>
                  </a:lnTo>
                  <a:lnTo>
                    <a:pt x="301473" y="43759"/>
                  </a:lnTo>
                  <a:lnTo>
                    <a:pt x="315282" y="54341"/>
                  </a:lnTo>
                  <a:lnTo>
                    <a:pt x="322583" y="67110"/>
                  </a:lnTo>
                  <a:lnTo>
                    <a:pt x="325616" y="96538"/>
                  </a:lnTo>
                  <a:lnTo>
                    <a:pt x="307914" y="128667"/>
                  </a:lnTo>
                  <a:lnTo>
                    <a:pt x="275916" y="162950"/>
                  </a:lnTo>
                  <a:lnTo>
                    <a:pt x="233121" y="200411"/>
                  </a:lnTo>
                  <a:lnTo>
                    <a:pt x="193144" y="229126"/>
                  </a:lnTo>
                  <a:lnTo>
                    <a:pt x="137161" y="26409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2" name="SMARTInkShape-2790"/>
            <p:cNvSpPr/>
            <p:nvPr>
              <p:custDataLst>
                <p:tags r:id="rId76"/>
              </p:custDataLst>
            </p:nvPr>
          </p:nvSpPr>
          <p:spPr bwMode="auto">
            <a:xfrm>
              <a:off x="5463540" y="4457700"/>
              <a:ext cx="904898" cy="685801"/>
            </a:xfrm>
            <a:custGeom>
              <a:avLst/>
              <a:gdLst/>
              <a:ahLst/>
              <a:cxnLst/>
              <a:rect l="0" t="0" r="0" b="0"/>
              <a:pathLst>
                <a:path w="904898" h="685801">
                  <a:moveTo>
                    <a:pt x="0" y="685800"/>
                  </a:moveTo>
                  <a:lnTo>
                    <a:pt x="0" y="685800"/>
                  </a:lnTo>
                  <a:lnTo>
                    <a:pt x="4551" y="685800"/>
                  </a:lnTo>
                  <a:lnTo>
                    <a:pt x="43787" y="658495"/>
                  </a:lnTo>
                  <a:lnTo>
                    <a:pt x="64433" y="643784"/>
                  </a:lnTo>
                  <a:lnTo>
                    <a:pt x="87723" y="627309"/>
                  </a:lnTo>
                  <a:lnTo>
                    <a:pt x="112775" y="609659"/>
                  </a:lnTo>
                  <a:lnTo>
                    <a:pt x="140906" y="589319"/>
                  </a:lnTo>
                  <a:lnTo>
                    <a:pt x="171089" y="567187"/>
                  </a:lnTo>
                  <a:lnTo>
                    <a:pt x="202642" y="543860"/>
                  </a:lnTo>
                  <a:lnTo>
                    <a:pt x="236060" y="518783"/>
                  </a:lnTo>
                  <a:lnTo>
                    <a:pt x="270720" y="492540"/>
                  </a:lnTo>
                  <a:lnTo>
                    <a:pt x="306210" y="465520"/>
                  </a:lnTo>
                  <a:lnTo>
                    <a:pt x="343205" y="437982"/>
                  </a:lnTo>
                  <a:lnTo>
                    <a:pt x="381204" y="410097"/>
                  </a:lnTo>
                  <a:lnTo>
                    <a:pt x="419871" y="381983"/>
                  </a:lnTo>
                  <a:lnTo>
                    <a:pt x="458984" y="353716"/>
                  </a:lnTo>
                  <a:lnTo>
                    <a:pt x="498395" y="325345"/>
                  </a:lnTo>
                  <a:lnTo>
                    <a:pt x="538003" y="296907"/>
                  </a:lnTo>
                  <a:lnTo>
                    <a:pt x="576791" y="270328"/>
                  </a:lnTo>
                  <a:lnTo>
                    <a:pt x="615032" y="244989"/>
                  </a:lnTo>
                  <a:lnTo>
                    <a:pt x="652909" y="220476"/>
                  </a:lnTo>
                  <a:lnTo>
                    <a:pt x="686733" y="196514"/>
                  </a:lnTo>
                  <a:lnTo>
                    <a:pt x="717854" y="172919"/>
                  </a:lnTo>
                  <a:lnTo>
                    <a:pt x="747175" y="149569"/>
                  </a:lnTo>
                  <a:lnTo>
                    <a:pt x="773389" y="128288"/>
                  </a:lnTo>
                  <a:lnTo>
                    <a:pt x="797532" y="108385"/>
                  </a:lnTo>
                  <a:lnTo>
                    <a:pt x="839281" y="72936"/>
                  </a:lnTo>
                  <a:lnTo>
                    <a:pt x="881348" y="34417"/>
                  </a:lnTo>
                  <a:lnTo>
                    <a:pt x="900161" y="15701"/>
                  </a:lnTo>
                  <a:lnTo>
                    <a:pt x="904897" y="7613"/>
                  </a:lnTo>
                  <a:lnTo>
                    <a:pt x="904254" y="5075"/>
                  </a:lnTo>
                  <a:lnTo>
                    <a:pt x="901921" y="3384"/>
                  </a:lnTo>
                  <a:lnTo>
                    <a:pt x="89154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3" name="SMARTInkShape-2791"/>
            <p:cNvSpPr/>
            <p:nvPr>
              <p:custDataLst>
                <p:tags r:id="rId77"/>
              </p:custDataLst>
            </p:nvPr>
          </p:nvSpPr>
          <p:spPr bwMode="auto">
            <a:xfrm>
              <a:off x="6252210" y="3914429"/>
              <a:ext cx="318601" cy="414685"/>
            </a:xfrm>
            <a:custGeom>
              <a:avLst/>
              <a:gdLst/>
              <a:ahLst/>
              <a:cxnLst/>
              <a:rect l="0" t="0" r="0" b="0"/>
              <a:pathLst>
                <a:path w="318601" h="414685">
                  <a:moveTo>
                    <a:pt x="197167" y="46066"/>
                  </a:moveTo>
                  <a:lnTo>
                    <a:pt x="197167" y="46066"/>
                  </a:lnTo>
                  <a:lnTo>
                    <a:pt x="155622" y="16385"/>
                  </a:lnTo>
                  <a:lnTo>
                    <a:pt x="140603" y="8109"/>
                  </a:lnTo>
                  <a:lnTo>
                    <a:pt x="133927" y="1256"/>
                  </a:lnTo>
                  <a:lnTo>
                    <a:pt x="134053" y="0"/>
                  </a:lnTo>
                  <a:lnTo>
                    <a:pt x="136041" y="116"/>
                  </a:lnTo>
                  <a:lnTo>
                    <a:pt x="171123" y="16246"/>
                  </a:lnTo>
                  <a:lnTo>
                    <a:pt x="203372" y="35987"/>
                  </a:lnTo>
                  <a:lnTo>
                    <a:pt x="238978" y="59684"/>
                  </a:lnTo>
                  <a:lnTo>
                    <a:pt x="273852" y="82916"/>
                  </a:lnTo>
                  <a:lnTo>
                    <a:pt x="311964" y="121966"/>
                  </a:lnTo>
                  <a:lnTo>
                    <a:pt x="317513" y="134766"/>
                  </a:lnTo>
                  <a:lnTo>
                    <a:pt x="318600" y="159148"/>
                  </a:lnTo>
                  <a:lnTo>
                    <a:pt x="297492" y="187765"/>
                  </a:lnTo>
                  <a:lnTo>
                    <a:pt x="259854" y="220486"/>
                  </a:lnTo>
                  <a:lnTo>
                    <a:pt x="235149" y="238546"/>
                  </a:lnTo>
                  <a:lnTo>
                    <a:pt x="208200" y="257253"/>
                  </a:lnTo>
                  <a:lnTo>
                    <a:pt x="180710" y="275440"/>
                  </a:lnTo>
                  <a:lnTo>
                    <a:pt x="152858" y="293280"/>
                  </a:lnTo>
                  <a:lnTo>
                    <a:pt x="124766" y="310888"/>
                  </a:lnTo>
                  <a:lnTo>
                    <a:pt x="98417" y="330246"/>
                  </a:lnTo>
                  <a:lnTo>
                    <a:pt x="73231" y="350772"/>
                  </a:lnTo>
                  <a:lnTo>
                    <a:pt x="32547" y="386278"/>
                  </a:lnTo>
                  <a:lnTo>
                    <a:pt x="0" y="41468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08" name="SMARTInkShape-Group839"/>
          <p:cNvGrpSpPr/>
          <p:nvPr/>
        </p:nvGrpSpPr>
        <p:grpSpPr>
          <a:xfrm>
            <a:off x="4945176" y="4773992"/>
            <a:ext cx="757144" cy="783566"/>
            <a:chOff x="4945176" y="4773992"/>
            <a:chExt cx="757144" cy="783566"/>
          </a:xfrm>
        </p:grpSpPr>
        <p:sp>
          <p:nvSpPr>
            <p:cNvPr id="105" name="SMARTInkShape-2792"/>
            <p:cNvSpPr/>
            <p:nvPr>
              <p:custDataLst>
                <p:tags r:id="rId62"/>
              </p:custDataLst>
            </p:nvPr>
          </p:nvSpPr>
          <p:spPr bwMode="auto">
            <a:xfrm>
              <a:off x="5429250" y="5188345"/>
              <a:ext cx="197169" cy="169469"/>
            </a:xfrm>
            <a:custGeom>
              <a:avLst/>
              <a:gdLst/>
              <a:ahLst/>
              <a:cxnLst/>
              <a:rect l="0" t="0" r="0" b="0"/>
              <a:pathLst>
                <a:path w="197169" h="169469">
                  <a:moveTo>
                    <a:pt x="0" y="15162"/>
                  </a:moveTo>
                  <a:lnTo>
                    <a:pt x="0" y="15162"/>
                  </a:lnTo>
                  <a:lnTo>
                    <a:pt x="30197" y="1493"/>
                  </a:lnTo>
                  <a:lnTo>
                    <a:pt x="52762" y="0"/>
                  </a:lnTo>
                  <a:lnTo>
                    <a:pt x="69169" y="3026"/>
                  </a:lnTo>
                  <a:lnTo>
                    <a:pt x="89921" y="14636"/>
                  </a:lnTo>
                  <a:lnTo>
                    <a:pt x="94237" y="20526"/>
                  </a:lnTo>
                  <a:lnTo>
                    <a:pt x="99033" y="34691"/>
                  </a:lnTo>
                  <a:lnTo>
                    <a:pt x="96085" y="50512"/>
                  </a:lnTo>
                  <a:lnTo>
                    <a:pt x="87472" y="67068"/>
                  </a:lnTo>
                  <a:lnTo>
                    <a:pt x="56119" y="100980"/>
                  </a:lnTo>
                  <a:lnTo>
                    <a:pt x="14817" y="131140"/>
                  </a:lnTo>
                  <a:lnTo>
                    <a:pt x="12735" y="132486"/>
                  </a:lnTo>
                  <a:lnTo>
                    <a:pt x="13253" y="134336"/>
                  </a:lnTo>
                  <a:lnTo>
                    <a:pt x="18907" y="138931"/>
                  </a:lnTo>
                  <a:lnTo>
                    <a:pt x="30311" y="139068"/>
                  </a:lnTo>
                  <a:lnTo>
                    <a:pt x="70017" y="135946"/>
                  </a:lnTo>
                  <a:lnTo>
                    <a:pt x="105306" y="139956"/>
                  </a:lnTo>
                  <a:lnTo>
                    <a:pt x="139893" y="147177"/>
                  </a:lnTo>
                  <a:lnTo>
                    <a:pt x="178502" y="160970"/>
                  </a:lnTo>
                  <a:lnTo>
                    <a:pt x="197168" y="16946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6" name="SMARTInkShape-2793"/>
            <p:cNvSpPr/>
            <p:nvPr>
              <p:custDataLst>
                <p:tags r:id="rId63"/>
              </p:custDataLst>
            </p:nvPr>
          </p:nvSpPr>
          <p:spPr bwMode="auto">
            <a:xfrm>
              <a:off x="5150221" y="5069980"/>
              <a:ext cx="264483" cy="220174"/>
            </a:xfrm>
            <a:custGeom>
              <a:avLst/>
              <a:gdLst/>
              <a:ahLst/>
              <a:cxnLst/>
              <a:rect l="0" t="0" r="0" b="0"/>
              <a:pathLst>
                <a:path w="264483" h="220174">
                  <a:moveTo>
                    <a:pt x="13281" y="4940"/>
                  </a:moveTo>
                  <a:lnTo>
                    <a:pt x="13281" y="4940"/>
                  </a:lnTo>
                  <a:lnTo>
                    <a:pt x="8731" y="389"/>
                  </a:lnTo>
                  <a:lnTo>
                    <a:pt x="7391" y="0"/>
                  </a:lnTo>
                  <a:lnTo>
                    <a:pt x="6496" y="695"/>
                  </a:lnTo>
                  <a:lnTo>
                    <a:pt x="5900" y="2110"/>
                  </a:lnTo>
                  <a:lnTo>
                    <a:pt x="11651" y="40162"/>
                  </a:lnTo>
                  <a:lnTo>
                    <a:pt x="12557" y="70124"/>
                  </a:lnTo>
                  <a:lnTo>
                    <a:pt x="12958" y="105666"/>
                  </a:lnTo>
                  <a:lnTo>
                    <a:pt x="10598" y="138608"/>
                  </a:lnTo>
                  <a:lnTo>
                    <a:pt x="6454" y="181387"/>
                  </a:lnTo>
                  <a:lnTo>
                    <a:pt x="2686" y="210573"/>
                  </a:lnTo>
                  <a:lnTo>
                    <a:pt x="0" y="219205"/>
                  </a:lnTo>
                  <a:lnTo>
                    <a:pt x="617" y="220173"/>
                  </a:lnTo>
                  <a:lnTo>
                    <a:pt x="1982" y="219866"/>
                  </a:lnTo>
                  <a:lnTo>
                    <a:pt x="25655" y="183249"/>
                  </a:lnTo>
                  <a:lnTo>
                    <a:pt x="44815" y="150546"/>
                  </a:lnTo>
                  <a:lnTo>
                    <a:pt x="67922" y="108302"/>
                  </a:lnTo>
                  <a:lnTo>
                    <a:pt x="85952" y="75487"/>
                  </a:lnTo>
                  <a:lnTo>
                    <a:pt x="92569" y="69631"/>
                  </a:lnTo>
                  <a:lnTo>
                    <a:pt x="95667" y="69975"/>
                  </a:lnTo>
                  <a:lnTo>
                    <a:pt x="98685" y="72109"/>
                  </a:lnTo>
                  <a:lnTo>
                    <a:pt x="105531" y="82418"/>
                  </a:lnTo>
                  <a:lnTo>
                    <a:pt x="121048" y="114997"/>
                  </a:lnTo>
                  <a:lnTo>
                    <a:pt x="144272" y="153860"/>
                  </a:lnTo>
                  <a:lnTo>
                    <a:pt x="180691" y="193988"/>
                  </a:lnTo>
                  <a:lnTo>
                    <a:pt x="195318" y="203262"/>
                  </a:lnTo>
                  <a:lnTo>
                    <a:pt x="211344" y="207383"/>
                  </a:lnTo>
                  <a:lnTo>
                    <a:pt x="218666" y="204672"/>
                  </a:lnTo>
                  <a:lnTo>
                    <a:pt x="231881" y="191500"/>
                  </a:lnTo>
                  <a:lnTo>
                    <a:pt x="250032" y="153562"/>
                  </a:lnTo>
                  <a:lnTo>
                    <a:pt x="259157" y="124969"/>
                  </a:lnTo>
                  <a:lnTo>
                    <a:pt x="264482" y="97339"/>
                  </a:lnTo>
                  <a:lnTo>
                    <a:pt x="262124" y="61315"/>
                  </a:lnTo>
                  <a:lnTo>
                    <a:pt x="252795" y="28141"/>
                  </a:lnTo>
                  <a:lnTo>
                    <a:pt x="244739" y="135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7" name="SMARTInkShape-2794"/>
            <p:cNvSpPr/>
            <p:nvPr>
              <p:custDataLst>
                <p:tags r:id="rId64"/>
              </p:custDataLst>
            </p:nvPr>
          </p:nvSpPr>
          <p:spPr bwMode="auto">
            <a:xfrm>
              <a:off x="4945176" y="4773992"/>
              <a:ext cx="757144" cy="783566"/>
            </a:xfrm>
            <a:custGeom>
              <a:avLst/>
              <a:gdLst/>
              <a:ahLst/>
              <a:cxnLst/>
              <a:rect l="0" t="0" r="0" b="0"/>
              <a:pathLst>
                <a:path w="757144" h="783566">
                  <a:moveTo>
                    <a:pt x="226899" y="95188"/>
                  </a:moveTo>
                  <a:lnTo>
                    <a:pt x="226899" y="95188"/>
                  </a:lnTo>
                  <a:lnTo>
                    <a:pt x="207320" y="83405"/>
                  </a:lnTo>
                  <a:lnTo>
                    <a:pt x="195655" y="80426"/>
                  </a:lnTo>
                  <a:lnTo>
                    <a:pt x="164725" y="87851"/>
                  </a:lnTo>
                  <a:lnTo>
                    <a:pt x="136401" y="107167"/>
                  </a:lnTo>
                  <a:lnTo>
                    <a:pt x="105715" y="136707"/>
                  </a:lnTo>
                  <a:lnTo>
                    <a:pt x="76202" y="175235"/>
                  </a:lnTo>
                  <a:lnTo>
                    <a:pt x="62617" y="198083"/>
                  </a:lnTo>
                  <a:lnTo>
                    <a:pt x="49750" y="222839"/>
                  </a:lnTo>
                  <a:lnTo>
                    <a:pt x="37363" y="248869"/>
                  </a:lnTo>
                  <a:lnTo>
                    <a:pt x="27198" y="277652"/>
                  </a:lnTo>
                  <a:lnTo>
                    <a:pt x="18518" y="308271"/>
                  </a:lnTo>
                  <a:lnTo>
                    <a:pt x="10825" y="340113"/>
                  </a:lnTo>
                  <a:lnTo>
                    <a:pt x="5697" y="372771"/>
                  </a:lnTo>
                  <a:lnTo>
                    <a:pt x="2279" y="405974"/>
                  </a:lnTo>
                  <a:lnTo>
                    <a:pt x="0" y="439538"/>
                  </a:lnTo>
                  <a:lnTo>
                    <a:pt x="386" y="471440"/>
                  </a:lnTo>
                  <a:lnTo>
                    <a:pt x="2548" y="502232"/>
                  </a:lnTo>
                  <a:lnTo>
                    <a:pt x="5894" y="532286"/>
                  </a:lnTo>
                  <a:lnTo>
                    <a:pt x="13840" y="560894"/>
                  </a:lnTo>
                  <a:lnTo>
                    <a:pt x="24852" y="588539"/>
                  </a:lnTo>
                  <a:lnTo>
                    <a:pt x="37907" y="615541"/>
                  </a:lnTo>
                  <a:lnTo>
                    <a:pt x="55185" y="640210"/>
                  </a:lnTo>
                  <a:lnTo>
                    <a:pt x="75276" y="663323"/>
                  </a:lnTo>
                  <a:lnTo>
                    <a:pt x="97243" y="685400"/>
                  </a:lnTo>
                  <a:lnTo>
                    <a:pt x="123316" y="703928"/>
                  </a:lnTo>
                  <a:lnTo>
                    <a:pt x="152128" y="720090"/>
                  </a:lnTo>
                  <a:lnTo>
                    <a:pt x="182768" y="734673"/>
                  </a:lnTo>
                  <a:lnTo>
                    <a:pt x="213670" y="747254"/>
                  </a:lnTo>
                  <a:lnTo>
                    <a:pt x="244750" y="758499"/>
                  </a:lnTo>
                  <a:lnTo>
                    <a:pt x="275947" y="768853"/>
                  </a:lnTo>
                  <a:lnTo>
                    <a:pt x="306270" y="775755"/>
                  </a:lnTo>
                  <a:lnTo>
                    <a:pt x="336010" y="780357"/>
                  </a:lnTo>
                  <a:lnTo>
                    <a:pt x="365363" y="783425"/>
                  </a:lnTo>
                  <a:lnTo>
                    <a:pt x="392551" y="783565"/>
                  </a:lnTo>
                  <a:lnTo>
                    <a:pt x="418295" y="781753"/>
                  </a:lnTo>
                  <a:lnTo>
                    <a:pt x="443080" y="778640"/>
                  </a:lnTo>
                  <a:lnTo>
                    <a:pt x="467222" y="772755"/>
                  </a:lnTo>
                  <a:lnTo>
                    <a:pt x="490937" y="765022"/>
                  </a:lnTo>
                  <a:lnTo>
                    <a:pt x="514367" y="756056"/>
                  </a:lnTo>
                  <a:lnTo>
                    <a:pt x="537607" y="745317"/>
                  </a:lnTo>
                  <a:lnTo>
                    <a:pt x="560720" y="733395"/>
                  </a:lnTo>
                  <a:lnTo>
                    <a:pt x="583749" y="720683"/>
                  </a:lnTo>
                  <a:lnTo>
                    <a:pt x="605769" y="705543"/>
                  </a:lnTo>
                  <a:lnTo>
                    <a:pt x="648016" y="670940"/>
                  </a:lnTo>
                  <a:lnTo>
                    <a:pt x="666711" y="649520"/>
                  </a:lnTo>
                  <a:lnTo>
                    <a:pt x="683937" y="625715"/>
                  </a:lnTo>
                  <a:lnTo>
                    <a:pt x="700183" y="600320"/>
                  </a:lnTo>
                  <a:lnTo>
                    <a:pt x="713872" y="571960"/>
                  </a:lnTo>
                  <a:lnTo>
                    <a:pt x="725855" y="541624"/>
                  </a:lnTo>
                  <a:lnTo>
                    <a:pt x="736702" y="509968"/>
                  </a:lnTo>
                  <a:lnTo>
                    <a:pt x="744885" y="475531"/>
                  </a:lnTo>
                  <a:lnTo>
                    <a:pt x="751293" y="439237"/>
                  </a:lnTo>
                  <a:lnTo>
                    <a:pt x="756517" y="401707"/>
                  </a:lnTo>
                  <a:lnTo>
                    <a:pt x="757143" y="366209"/>
                  </a:lnTo>
                  <a:lnTo>
                    <a:pt x="754703" y="332066"/>
                  </a:lnTo>
                  <a:lnTo>
                    <a:pt x="750217" y="298827"/>
                  </a:lnTo>
                  <a:lnTo>
                    <a:pt x="740561" y="267142"/>
                  </a:lnTo>
                  <a:lnTo>
                    <a:pt x="727456" y="236494"/>
                  </a:lnTo>
                  <a:lnTo>
                    <a:pt x="712052" y="206537"/>
                  </a:lnTo>
                  <a:lnTo>
                    <a:pt x="692256" y="177993"/>
                  </a:lnTo>
                  <a:lnTo>
                    <a:pt x="669534" y="150392"/>
                  </a:lnTo>
                  <a:lnTo>
                    <a:pt x="644862" y="123418"/>
                  </a:lnTo>
                  <a:lnTo>
                    <a:pt x="616031" y="98768"/>
                  </a:lnTo>
                  <a:lnTo>
                    <a:pt x="584428" y="75667"/>
                  </a:lnTo>
                  <a:lnTo>
                    <a:pt x="550976" y="53599"/>
                  </a:lnTo>
                  <a:lnTo>
                    <a:pt x="513436" y="36030"/>
                  </a:lnTo>
                  <a:lnTo>
                    <a:pt x="473169" y="21459"/>
                  </a:lnTo>
                  <a:lnTo>
                    <a:pt x="431083" y="8887"/>
                  </a:lnTo>
                  <a:lnTo>
                    <a:pt x="387787" y="2412"/>
                  </a:lnTo>
                  <a:lnTo>
                    <a:pt x="343683" y="0"/>
                  </a:lnTo>
                  <a:lnTo>
                    <a:pt x="299040" y="296"/>
                  </a:lnTo>
                  <a:lnTo>
                    <a:pt x="255943" y="6210"/>
                  </a:lnTo>
                  <a:lnTo>
                    <a:pt x="213877" y="15867"/>
                  </a:lnTo>
                  <a:lnTo>
                    <a:pt x="172497" y="28020"/>
                  </a:lnTo>
                  <a:lnTo>
                    <a:pt x="139196" y="43741"/>
                  </a:lnTo>
                  <a:lnTo>
                    <a:pt x="111280" y="61843"/>
                  </a:lnTo>
                  <a:lnTo>
                    <a:pt x="70738" y="94655"/>
                  </a:lnTo>
                  <a:lnTo>
                    <a:pt x="38304" y="1209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12" name="SMARTInkShape-Group840"/>
          <p:cNvGrpSpPr/>
          <p:nvPr/>
        </p:nvGrpSpPr>
        <p:grpSpPr>
          <a:xfrm>
            <a:off x="4721871" y="3019167"/>
            <a:ext cx="795048" cy="861805"/>
            <a:chOff x="4721871" y="3019167"/>
            <a:chExt cx="795048" cy="861805"/>
          </a:xfrm>
        </p:grpSpPr>
        <p:sp>
          <p:nvSpPr>
            <p:cNvPr id="109" name="SMARTInkShape-2795"/>
            <p:cNvSpPr/>
            <p:nvPr>
              <p:custDataLst>
                <p:tags r:id="rId59"/>
              </p:custDataLst>
            </p:nvPr>
          </p:nvSpPr>
          <p:spPr bwMode="auto">
            <a:xfrm>
              <a:off x="5309235" y="3463290"/>
              <a:ext cx="25718" cy="180024"/>
            </a:xfrm>
            <a:custGeom>
              <a:avLst/>
              <a:gdLst/>
              <a:ahLst/>
              <a:cxnLst/>
              <a:rect l="0" t="0" r="0" b="0"/>
              <a:pathLst>
                <a:path w="25718" h="180024">
                  <a:moveTo>
                    <a:pt x="25717" y="0"/>
                  </a:moveTo>
                  <a:lnTo>
                    <a:pt x="25717" y="0"/>
                  </a:lnTo>
                  <a:lnTo>
                    <a:pt x="21167" y="9102"/>
                  </a:lnTo>
                  <a:lnTo>
                    <a:pt x="17676" y="51681"/>
                  </a:lnTo>
                  <a:lnTo>
                    <a:pt x="14762" y="91830"/>
                  </a:lnTo>
                  <a:lnTo>
                    <a:pt x="7867" y="127857"/>
                  </a:lnTo>
                  <a:lnTo>
                    <a:pt x="1035" y="170048"/>
                  </a:lnTo>
                  <a:lnTo>
                    <a:pt x="0" y="1800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0" name="SMARTInkShape-2796"/>
            <p:cNvSpPr/>
            <p:nvPr>
              <p:custDataLst>
                <p:tags r:id="rId60"/>
              </p:custDataLst>
            </p:nvPr>
          </p:nvSpPr>
          <p:spPr bwMode="auto">
            <a:xfrm>
              <a:off x="4880610" y="3274695"/>
              <a:ext cx="354810" cy="380144"/>
            </a:xfrm>
            <a:custGeom>
              <a:avLst/>
              <a:gdLst/>
              <a:ahLst/>
              <a:cxnLst/>
              <a:rect l="0" t="0" r="0" b="0"/>
              <a:pathLst>
                <a:path w="354810" h="380144">
                  <a:moveTo>
                    <a:pt x="0" y="120015"/>
                  </a:moveTo>
                  <a:lnTo>
                    <a:pt x="0" y="120015"/>
                  </a:lnTo>
                  <a:lnTo>
                    <a:pt x="0" y="110913"/>
                  </a:lnTo>
                  <a:lnTo>
                    <a:pt x="953" y="108232"/>
                  </a:lnTo>
                  <a:lnTo>
                    <a:pt x="2540" y="106445"/>
                  </a:lnTo>
                  <a:lnTo>
                    <a:pt x="6844" y="104458"/>
                  </a:lnTo>
                  <a:lnTo>
                    <a:pt x="11932" y="103576"/>
                  </a:lnTo>
                  <a:lnTo>
                    <a:pt x="24701" y="107630"/>
                  </a:lnTo>
                  <a:lnTo>
                    <a:pt x="32568" y="117368"/>
                  </a:lnTo>
                  <a:lnTo>
                    <a:pt x="39240" y="134078"/>
                  </a:lnTo>
                  <a:lnTo>
                    <a:pt x="48351" y="176570"/>
                  </a:lnTo>
                  <a:lnTo>
                    <a:pt x="54192" y="212143"/>
                  </a:lnTo>
                  <a:lnTo>
                    <a:pt x="57422" y="252718"/>
                  </a:lnTo>
                  <a:lnTo>
                    <a:pt x="59811" y="294247"/>
                  </a:lnTo>
                  <a:lnTo>
                    <a:pt x="64048" y="331754"/>
                  </a:lnTo>
                  <a:lnTo>
                    <a:pt x="68638" y="373118"/>
                  </a:lnTo>
                  <a:lnTo>
                    <a:pt x="70523" y="377333"/>
                  </a:lnTo>
                  <a:lnTo>
                    <a:pt x="72733" y="380143"/>
                  </a:lnTo>
                  <a:lnTo>
                    <a:pt x="75158" y="377253"/>
                  </a:lnTo>
                  <a:lnTo>
                    <a:pt x="85028" y="345670"/>
                  </a:lnTo>
                  <a:lnTo>
                    <a:pt x="97799" y="302856"/>
                  </a:lnTo>
                  <a:lnTo>
                    <a:pt x="105204" y="279057"/>
                  </a:lnTo>
                  <a:lnTo>
                    <a:pt x="112998" y="254618"/>
                  </a:lnTo>
                  <a:lnTo>
                    <a:pt x="121052" y="229753"/>
                  </a:lnTo>
                  <a:lnTo>
                    <a:pt x="137621" y="194505"/>
                  </a:lnTo>
                  <a:lnTo>
                    <a:pt x="160474" y="163676"/>
                  </a:lnTo>
                  <a:lnTo>
                    <a:pt x="166990" y="157695"/>
                  </a:lnTo>
                  <a:lnTo>
                    <a:pt x="173239" y="154660"/>
                  </a:lnTo>
                  <a:lnTo>
                    <a:pt x="185263" y="153828"/>
                  </a:lnTo>
                  <a:lnTo>
                    <a:pt x="190184" y="157797"/>
                  </a:lnTo>
                  <a:lnTo>
                    <a:pt x="210005" y="191542"/>
                  </a:lnTo>
                  <a:lnTo>
                    <a:pt x="232721" y="223758"/>
                  </a:lnTo>
                  <a:lnTo>
                    <a:pt x="257550" y="257434"/>
                  </a:lnTo>
                  <a:lnTo>
                    <a:pt x="282437" y="298395"/>
                  </a:lnTo>
                  <a:lnTo>
                    <a:pt x="289992" y="308832"/>
                  </a:lnTo>
                  <a:lnTo>
                    <a:pt x="298054" y="315533"/>
                  </a:lnTo>
                  <a:lnTo>
                    <a:pt x="299668" y="314178"/>
                  </a:lnTo>
                  <a:lnTo>
                    <a:pt x="304000" y="307592"/>
                  </a:lnTo>
                  <a:lnTo>
                    <a:pt x="311795" y="274971"/>
                  </a:lnTo>
                  <a:lnTo>
                    <a:pt x="317328" y="237462"/>
                  </a:lnTo>
                  <a:lnTo>
                    <a:pt x="320137" y="215458"/>
                  </a:lnTo>
                  <a:lnTo>
                    <a:pt x="323915" y="191264"/>
                  </a:lnTo>
                  <a:lnTo>
                    <a:pt x="328338" y="165609"/>
                  </a:lnTo>
                  <a:lnTo>
                    <a:pt x="333192" y="138981"/>
                  </a:lnTo>
                  <a:lnTo>
                    <a:pt x="337382" y="115514"/>
                  </a:lnTo>
                  <a:lnTo>
                    <a:pt x="344575" y="74199"/>
                  </a:lnTo>
                  <a:lnTo>
                    <a:pt x="353979" y="32462"/>
                  </a:lnTo>
                  <a:lnTo>
                    <a:pt x="354809" y="16650"/>
                  </a:lnTo>
                  <a:lnTo>
                    <a:pt x="35147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1" name="SMARTInkShape-2797"/>
            <p:cNvSpPr/>
            <p:nvPr>
              <p:custDataLst>
                <p:tags r:id="rId61"/>
              </p:custDataLst>
            </p:nvPr>
          </p:nvSpPr>
          <p:spPr bwMode="auto">
            <a:xfrm>
              <a:off x="4721871" y="3019167"/>
              <a:ext cx="795048" cy="861805"/>
            </a:xfrm>
            <a:custGeom>
              <a:avLst/>
              <a:gdLst/>
              <a:ahLst/>
              <a:cxnLst/>
              <a:rect l="0" t="0" r="0" b="0"/>
              <a:pathLst>
                <a:path w="795048" h="861805">
                  <a:moveTo>
                    <a:pt x="304472" y="84078"/>
                  </a:moveTo>
                  <a:lnTo>
                    <a:pt x="304472" y="84078"/>
                  </a:lnTo>
                  <a:lnTo>
                    <a:pt x="276057" y="72146"/>
                  </a:lnTo>
                  <a:lnTo>
                    <a:pt x="238076" y="67619"/>
                  </a:lnTo>
                  <a:lnTo>
                    <a:pt x="213463" y="67068"/>
                  </a:lnTo>
                  <a:lnTo>
                    <a:pt x="199253" y="74613"/>
                  </a:lnTo>
                  <a:lnTo>
                    <a:pt x="162297" y="107291"/>
                  </a:lnTo>
                  <a:lnTo>
                    <a:pt x="124974" y="139322"/>
                  </a:lnTo>
                  <a:lnTo>
                    <a:pt x="83753" y="177493"/>
                  </a:lnTo>
                  <a:lnTo>
                    <a:pt x="58102" y="207511"/>
                  </a:lnTo>
                  <a:lnTo>
                    <a:pt x="35906" y="238950"/>
                  </a:lnTo>
                  <a:lnTo>
                    <a:pt x="19692" y="268797"/>
                  </a:lnTo>
                  <a:lnTo>
                    <a:pt x="11215" y="297938"/>
                  </a:lnTo>
                  <a:lnTo>
                    <a:pt x="7448" y="327717"/>
                  </a:lnTo>
                  <a:lnTo>
                    <a:pt x="5774" y="360002"/>
                  </a:lnTo>
                  <a:lnTo>
                    <a:pt x="5030" y="393401"/>
                  </a:lnTo>
                  <a:lnTo>
                    <a:pt x="3746" y="427295"/>
                  </a:lnTo>
                  <a:lnTo>
                    <a:pt x="0" y="461409"/>
                  </a:lnTo>
                  <a:lnTo>
                    <a:pt x="242" y="495620"/>
                  </a:lnTo>
                  <a:lnTo>
                    <a:pt x="3523" y="529876"/>
                  </a:lnTo>
                  <a:lnTo>
                    <a:pt x="8157" y="564150"/>
                  </a:lnTo>
                  <a:lnTo>
                    <a:pt x="15931" y="598434"/>
                  </a:lnTo>
                  <a:lnTo>
                    <a:pt x="27641" y="632720"/>
                  </a:lnTo>
                  <a:lnTo>
                    <a:pt x="45546" y="667009"/>
                  </a:lnTo>
                  <a:lnTo>
                    <a:pt x="68744" y="698758"/>
                  </a:lnTo>
                  <a:lnTo>
                    <a:pt x="95881" y="728744"/>
                  </a:lnTo>
                  <a:lnTo>
                    <a:pt x="126992" y="757946"/>
                  </a:lnTo>
                  <a:lnTo>
                    <a:pt x="162409" y="781720"/>
                  </a:lnTo>
                  <a:lnTo>
                    <a:pt x="202280" y="801811"/>
                  </a:lnTo>
                  <a:lnTo>
                    <a:pt x="224914" y="811169"/>
                  </a:lnTo>
                  <a:lnTo>
                    <a:pt x="248576" y="820265"/>
                  </a:lnTo>
                  <a:lnTo>
                    <a:pt x="272923" y="828235"/>
                  </a:lnTo>
                  <a:lnTo>
                    <a:pt x="297726" y="835452"/>
                  </a:lnTo>
                  <a:lnTo>
                    <a:pt x="322834" y="842169"/>
                  </a:lnTo>
                  <a:lnTo>
                    <a:pt x="348146" y="847600"/>
                  </a:lnTo>
                  <a:lnTo>
                    <a:pt x="373593" y="852172"/>
                  </a:lnTo>
                  <a:lnTo>
                    <a:pt x="399130" y="856174"/>
                  </a:lnTo>
                  <a:lnTo>
                    <a:pt x="424727" y="858841"/>
                  </a:lnTo>
                  <a:lnTo>
                    <a:pt x="450364" y="860619"/>
                  </a:lnTo>
                  <a:lnTo>
                    <a:pt x="476029" y="861804"/>
                  </a:lnTo>
                  <a:lnTo>
                    <a:pt x="500758" y="860690"/>
                  </a:lnTo>
                  <a:lnTo>
                    <a:pt x="524864" y="858042"/>
                  </a:lnTo>
                  <a:lnTo>
                    <a:pt x="548555" y="854371"/>
                  </a:lnTo>
                  <a:lnTo>
                    <a:pt x="571969" y="849067"/>
                  </a:lnTo>
                  <a:lnTo>
                    <a:pt x="595198" y="842673"/>
                  </a:lnTo>
                  <a:lnTo>
                    <a:pt x="618304" y="835553"/>
                  </a:lnTo>
                  <a:lnTo>
                    <a:pt x="659218" y="814942"/>
                  </a:lnTo>
                  <a:lnTo>
                    <a:pt x="695499" y="788001"/>
                  </a:lnTo>
                  <a:lnTo>
                    <a:pt x="727499" y="753803"/>
                  </a:lnTo>
                  <a:lnTo>
                    <a:pt x="752517" y="713838"/>
                  </a:lnTo>
                  <a:lnTo>
                    <a:pt x="763188" y="692513"/>
                  </a:lnTo>
                  <a:lnTo>
                    <a:pt x="771255" y="668771"/>
                  </a:lnTo>
                  <a:lnTo>
                    <a:pt x="777585" y="643419"/>
                  </a:lnTo>
                  <a:lnTo>
                    <a:pt x="782758" y="616992"/>
                  </a:lnTo>
                  <a:lnTo>
                    <a:pt x="787159" y="589849"/>
                  </a:lnTo>
                  <a:lnTo>
                    <a:pt x="791046" y="562228"/>
                  </a:lnTo>
                  <a:lnTo>
                    <a:pt x="794589" y="534290"/>
                  </a:lnTo>
                  <a:lnTo>
                    <a:pt x="795047" y="506140"/>
                  </a:lnTo>
                  <a:lnTo>
                    <a:pt x="793447" y="477847"/>
                  </a:lnTo>
                  <a:lnTo>
                    <a:pt x="790475" y="449461"/>
                  </a:lnTo>
                  <a:lnTo>
                    <a:pt x="783731" y="421964"/>
                  </a:lnTo>
                  <a:lnTo>
                    <a:pt x="774473" y="395060"/>
                  </a:lnTo>
                  <a:lnTo>
                    <a:pt x="763538" y="368552"/>
                  </a:lnTo>
                  <a:lnTo>
                    <a:pt x="750533" y="341355"/>
                  </a:lnTo>
                  <a:lnTo>
                    <a:pt x="736149" y="313698"/>
                  </a:lnTo>
                  <a:lnTo>
                    <a:pt x="720844" y="285736"/>
                  </a:lnTo>
                  <a:lnTo>
                    <a:pt x="702068" y="259474"/>
                  </a:lnTo>
                  <a:lnTo>
                    <a:pt x="680978" y="234346"/>
                  </a:lnTo>
                  <a:lnTo>
                    <a:pt x="658346" y="209974"/>
                  </a:lnTo>
                  <a:lnTo>
                    <a:pt x="634685" y="186106"/>
                  </a:lnTo>
                  <a:lnTo>
                    <a:pt x="610339" y="162574"/>
                  </a:lnTo>
                  <a:lnTo>
                    <a:pt x="585534" y="139266"/>
                  </a:lnTo>
                  <a:lnTo>
                    <a:pt x="561380" y="117060"/>
                  </a:lnTo>
                  <a:lnTo>
                    <a:pt x="537656" y="95589"/>
                  </a:lnTo>
                  <a:lnTo>
                    <a:pt x="514220" y="74607"/>
                  </a:lnTo>
                  <a:lnTo>
                    <a:pt x="490024" y="56809"/>
                  </a:lnTo>
                  <a:lnTo>
                    <a:pt x="465321" y="41133"/>
                  </a:lnTo>
                  <a:lnTo>
                    <a:pt x="440280" y="26873"/>
                  </a:lnTo>
                  <a:lnTo>
                    <a:pt x="413107" y="16414"/>
                  </a:lnTo>
                  <a:lnTo>
                    <a:pt x="384516" y="8489"/>
                  </a:lnTo>
                  <a:lnTo>
                    <a:pt x="354976" y="2253"/>
                  </a:lnTo>
                  <a:lnTo>
                    <a:pt x="323854" y="0"/>
                  </a:lnTo>
                  <a:lnTo>
                    <a:pt x="291675" y="403"/>
                  </a:lnTo>
                  <a:lnTo>
                    <a:pt x="258794" y="2577"/>
                  </a:lnTo>
                  <a:lnTo>
                    <a:pt x="227347" y="8789"/>
                  </a:lnTo>
                  <a:lnTo>
                    <a:pt x="196858" y="17693"/>
                  </a:lnTo>
                  <a:lnTo>
                    <a:pt x="167006" y="28391"/>
                  </a:lnTo>
                  <a:lnTo>
                    <a:pt x="143296" y="40286"/>
                  </a:lnTo>
                  <a:lnTo>
                    <a:pt x="106790" y="66202"/>
                  </a:lnTo>
                  <a:lnTo>
                    <a:pt x="73014" y="9265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27" name="SMARTInkShape-Group841"/>
          <p:cNvGrpSpPr/>
          <p:nvPr/>
        </p:nvGrpSpPr>
        <p:grpSpPr>
          <a:xfrm>
            <a:off x="1434465" y="3318749"/>
            <a:ext cx="3553544" cy="2782948"/>
            <a:chOff x="1434465" y="3318749"/>
            <a:chExt cx="3553544" cy="2782948"/>
          </a:xfrm>
        </p:grpSpPr>
        <p:sp>
          <p:nvSpPr>
            <p:cNvPr id="113" name="SMARTInkShape-2798"/>
            <p:cNvSpPr/>
            <p:nvPr>
              <p:custDataLst>
                <p:tags r:id="rId45"/>
              </p:custDataLst>
            </p:nvPr>
          </p:nvSpPr>
          <p:spPr bwMode="auto">
            <a:xfrm>
              <a:off x="3124439" y="5234447"/>
              <a:ext cx="264557" cy="244795"/>
            </a:xfrm>
            <a:custGeom>
              <a:avLst/>
              <a:gdLst/>
              <a:ahLst/>
              <a:cxnLst/>
              <a:rect l="0" t="0" r="0" b="0"/>
              <a:pathLst>
                <a:path w="264557" h="244795">
                  <a:moveTo>
                    <a:pt x="7381" y="20496"/>
                  </a:moveTo>
                  <a:lnTo>
                    <a:pt x="7381" y="20496"/>
                  </a:lnTo>
                  <a:lnTo>
                    <a:pt x="596" y="4385"/>
                  </a:lnTo>
                  <a:lnTo>
                    <a:pt x="0" y="1183"/>
                  </a:lnTo>
                  <a:lnTo>
                    <a:pt x="1508" y="0"/>
                  </a:lnTo>
                  <a:lnTo>
                    <a:pt x="8263" y="1226"/>
                  </a:lnTo>
                  <a:lnTo>
                    <a:pt x="48654" y="39056"/>
                  </a:lnTo>
                  <a:lnTo>
                    <a:pt x="74937" y="71924"/>
                  </a:lnTo>
                  <a:lnTo>
                    <a:pt x="102493" y="108758"/>
                  </a:lnTo>
                  <a:lnTo>
                    <a:pt x="128710" y="146400"/>
                  </a:lnTo>
                  <a:lnTo>
                    <a:pt x="149887" y="182181"/>
                  </a:lnTo>
                  <a:lnTo>
                    <a:pt x="171365" y="212053"/>
                  </a:lnTo>
                  <a:lnTo>
                    <a:pt x="197257" y="240131"/>
                  </a:lnTo>
                  <a:lnTo>
                    <a:pt x="202545" y="244071"/>
                  </a:lnTo>
                  <a:lnTo>
                    <a:pt x="208928" y="244794"/>
                  </a:lnTo>
                  <a:lnTo>
                    <a:pt x="223640" y="240516"/>
                  </a:lnTo>
                  <a:lnTo>
                    <a:pt x="264556" y="19194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4" name="SMARTInkShape-2799"/>
            <p:cNvSpPr/>
            <p:nvPr>
              <p:custDataLst>
                <p:tags r:id="rId46"/>
              </p:custDataLst>
            </p:nvPr>
          </p:nvSpPr>
          <p:spPr bwMode="auto">
            <a:xfrm>
              <a:off x="4591677" y="5268766"/>
              <a:ext cx="246071" cy="46185"/>
            </a:xfrm>
            <a:custGeom>
              <a:avLst/>
              <a:gdLst/>
              <a:ahLst/>
              <a:cxnLst/>
              <a:rect l="0" t="0" r="0" b="0"/>
              <a:pathLst>
                <a:path w="246071" h="46185">
                  <a:moveTo>
                    <a:pt x="20654" y="0"/>
                  </a:moveTo>
                  <a:lnTo>
                    <a:pt x="20654" y="0"/>
                  </a:lnTo>
                  <a:lnTo>
                    <a:pt x="0" y="12571"/>
                  </a:lnTo>
                  <a:lnTo>
                    <a:pt x="109" y="17108"/>
                  </a:lnTo>
                  <a:lnTo>
                    <a:pt x="10389" y="27229"/>
                  </a:lnTo>
                  <a:lnTo>
                    <a:pt x="37818" y="32997"/>
                  </a:lnTo>
                  <a:lnTo>
                    <a:pt x="77314" y="36513"/>
                  </a:lnTo>
                  <a:lnTo>
                    <a:pt x="101182" y="38784"/>
                  </a:lnTo>
                  <a:lnTo>
                    <a:pt x="126618" y="41251"/>
                  </a:lnTo>
                  <a:lnTo>
                    <a:pt x="151195" y="42895"/>
                  </a:lnTo>
                  <a:lnTo>
                    <a:pt x="175200" y="43992"/>
                  </a:lnTo>
                  <a:lnTo>
                    <a:pt x="214573" y="45210"/>
                  </a:lnTo>
                  <a:lnTo>
                    <a:pt x="246070" y="4618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5" name="SMARTInkShape-2800"/>
            <p:cNvSpPr/>
            <p:nvPr>
              <p:custDataLst>
                <p:tags r:id="rId47"/>
              </p:custDataLst>
            </p:nvPr>
          </p:nvSpPr>
          <p:spPr bwMode="auto">
            <a:xfrm>
              <a:off x="1626694" y="3318749"/>
              <a:ext cx="1221717" cy="1635472"/>
            </a:xfrm>
            <a:custGeom>
              <a:avLst/>
              <a:gdLst/>
              <a:ahLst/>
              <a:cxnLst/>
              <a:rect l="0" t="0" r="0" b="0"/>
              <a:pathLst>
                <a:path w="1221717" h="1635472">
                  <a:moveTo>
                    <a:pt x="4939" y="7381"/>
                  </a:moveTo>
                  <a:lnTo>
                    <a:pt x="4939" y="7381"/>
                  </a:lnTo>
                  <a:lnTo>
                    <a:pt x="388" y="2830"/>
                  </a:lnTo>
                  <a:lnTo>
                    <a:pt x="0" y="1489"/>
                  </a:lnTo>
                  <a:lnTo>
                    <a:pt x="693" y="596"/>
                  </a:lnTo>
                  <a:lnTo>
                    <a:pt x="2109" y="0"/>
                  </a:lnTo>
                  <a:lnTo>
                    <a:pt x="4005" y="555"/>
                  </a:lnTo>
                  <a:lnTo>
                    <a:pt x="41832" y="27188"/>
                  </a:lnTo>
                  <a:lnTo>
                    <a:pt x="69913" y="42854"/>
                  </a:lnTo>
                  <a:lnTo>
                    <a:pt x="103984" y="66962"/>
                  </a:lnTo>
                  <a:lnTo>
                    <a:pt x="141351" y="98632"/>
                  </a:lnTo>
                  <a:lnTo>
                    <a:pt x="180184" y="138107"/>
                  </a:lnTo>
                  <a:lnTo>
                    <a:pt x="200826" y="161206"/>
                  </a:lnTo>
                  <a:lnTo>
                    <a:pt x="222208" y="186131"/>
                  </a:lnTo>
                  <a:lnTo>
                    <a:pt x="244082" y="212273"/>
                  </a:lnTo>
                  <a:lnTo>
                    <a:pt x="268190" y="240178"/>
                  </a:lnTo>
                  <a:lnTo>
                    <a:pt x="293787" y="269259"/>
                  </a:lnTo>
                  <a:lnTo>
                    <a:pt x="320377" y="299124"/>
                  </a:lnTo>
                  <a:lnTo>
                    <a:pt x="347628" y="330464"/>
                  </a:lnTo>
                  <a:lnTo>
                    <a:pt x="375321" y="362787"/>
                  </a:lnTo>
                  <a:lnTo>
                    <a:pt x="403307" y="395766"/>
                  </a:lnTo>
                  <a:lnTo>
                    <a:pt x="434348" y="429182"/>
                  </a:lnTo>
                  <a:lnTo>
                    <a:pt x="467424" y="462889"/>
                  </a:lnTo>
                  <a:lnTo>
                    <a:pt x="501857" y="496791"/>
                  </a:lnTo>
                  <a:lnTo>
                    <a:pt x="536243" y="530821"/>
                  </a:lnTo>
                  <a:lnTo>
                    <a:pt x="570596" y="564939"/>
                  </a:lnTo>
                  <a:lnTo>
                    <a:pt x="604929" y="599113"/>
                  </a:lnTo>
                  <a:lnTo>
                    <a:pt x="638294" y="635232"/>
                  </a:lnTo>
                  <a:lnTo>
                    <a:pt x="671016" y="672646"/>
                  </a:lnTo>
                  <a:lnTo>
                    <a:pt x="703308" y="710923"/>
                  </a:lnTo>
                  <a:lnTo>
                    <a:pt x="733408" y="749777"/>
                  </a:lnTo>
                  <a:lnTo>
                    <a:pt x="762047" y="789014"/>
                  </a:lnTo>
                  <a:lnTo>
                    <a:pt x="789713" y="828507"/>
                  </a:lnTo>
                  <a:lnTo>
                    <a:pt x="816729" y="868171"/>
                  </a:lnTo>
                  <a:lnTo>
                    <a:pt x="843312" y="907948"/>
                  </a:lnTo>
                  <a:lnTo>
                    <a:pt x="869607" y="947801"/>
                  </a:lnTo>
                  <a:lnTo>
                    <a:pt x="892852" y="986753"/>
                  </a:lnTo>
                  <a:lnTo>
                    <a:pt x="914063" y="1025103"/>
                  </a:lnTo>
                  <a:lnTo>
                    <a:pt x="933919" y="1063052"/>
                  </a:lnTo>
                  <a:lnTo>
                    <a:pt x="951919" y="1099782"/>
                  </a:lnTo>
                  <a:lnTo>
                    <a:pt x="968681" y="1135698"/>
                  </a:lnTo>
                  <a:lnTo>
                    <a:pt x="984619" y="1171072"/>
                  </a:lnTo>
                  <a:lnTo>
                    <a:pt x="1000006" y="1203228"/>
                  </a:lnTo>
                  <a:lnTo>
                    <a:pt x="1015027" y="1233237"/>
                  </a:lnTo>
                  <a:lnTo>
                    <a:pt x="1029803" y="1261816"/>
                  </a:lnTo>
                  <a:lnTo>
                    <a:pt x="1043464" y="1288488"/>
                  </a:lnTo>
                  <a:lnTo>
                    <a:pt x="1056381" y="1313890"/>
                  </a:lnTo>
                  <a:lnTo>
                    <a:pt x="1068803" y="1338444"/>
                  </a:lnTo>
                  <a:lnTo>
                    <a:pt x="1080894" y="1362434"/>
                  </a:lnTo>
                  <a:lnTo>
                    <a:pt x="1092765" y="1386047"/>
                  </a:lnTo>
                  <a:lnTo>
                    <a:pt x="1104489" y="1409409"/>
                  </a:lnTo>
                  <a:lnTo>
                    <a:pt x="1127675" y="1450607"/>
                  </a:lnTo>
                  <a:lnTo>
                    <a:pt x="1148775" y="1487967"/>
                  </a:lnTo>
                  <a:lnTo>
                    <a:pt x="1164503" y="1523622"/>
                  </a:lnTo>
                  <a:lnTo>
                    <a:pt x="1177843" y="1553438"/>
                  </a:lnTo>
                  <a:lnTo>
                    <a:pt x="1197378" y="1594522"/>
                  </a:lnTo>
                  <a:lnTo>
                    <a:pt x="1221716" y="1635471"/>
                  </a:lnTo>
                  <a:lnTo>
                    <a:pt x="1210300" y="1626741"/>
                  </a:lnTo>
                  <a:lnTo>
                    <a:pt x="1196516" y="161901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6" name="SMARTInkShape-2801"/>
            <p:cNvSpPr/>
            <p:nvPr>
              <p:custDataLst>
                <p:tags r:id="rId48"/>
              </p:custDataLst>
            </p:nvPr>
          </p:nvSpPr>
          <p:spPr bwMode="auto">
            <a:xfrm>
              <a:off x="1434465" y="5023485"/>
              <a:ext cx="1360468" cy="111443"/>
            </a:xfrm>
            <a:custGeom>
              <a:avLst/>
              <a:gdLst/>
              <a:ahLst/>
              <a:cxnLst/>
              <a:rect l="0" t="0" r="0" b="0"/>
              <a:pathLst>
                <a:path w="1360468" h="111443">
                  <a:moveTo>
                    <a:pt x="0" y="111442"/>
                  </a:moveTo>
                  <a:lnTo>
                    <a:pt x="0" y="111442"/>
                  </a:lnTo>
                  <a:lnTo>
                    <a:pt x="32138" y="104598"/>
                  </a:lnTo>
                  <a:lnTo>
                    <a:pt x="70481" y="99510"/>
                  </a:lnTo>
                  <a:lnTo>
                    <a:pt x="97470" y="96820"/>
                  </a:lnTo>
                  <a:lnTo>
                    <a:pt x="128798" y="94075"/>
                  </a:lnTo>
                  <a:lnTo>
                    <a:pt x="163018" y="91291"/>
                  </a:lnTo>
                  <a:lnTo>
                    <a:pt x="203928" y="88483"/>
                  </a:lnTo>
                  <a:lnTo>
                    <a:pt x="249300" y="85659"/>
                  </a:lnTo>
                  <a:lnTo>
                    <a:pt x="297645" y="82823"/>
                  </a:lnTo>
                  <a:lnTo>
                    <a:pt x="352735" y="79979"/>
                  </a:lnTo>
                  <a:lnTo>
                    <a:pt x="412322" y="77133"/>
                  </a:lnTo>
                  <a:lnTo>
                    <a:pt x="474906" y="74282"/>
                  </a:lnTo>
                  <a:lnTo>
                    <a:pt x="539489" y="70476"/>
                  </a:lnTo>
                  <a:lnTo>
                    <a:pt x="605404" y="66034"/>
                  </a:lnTo>
                  <a:lnTo>
                    <a:pt x="672208" y="61167"/>
                  </a:lnTo>
                  <a:lnTo>
                    <a:pt x="737699" y="56018"/>
                  </a:lnTo>
                  <a:lnTo>
                    <a:pt x="802314" y="50680"/>
                  </a:lnTo>
                  <a:lnTo>
                    <a:pt x="866346" y="45216"/>
                  </a:lnTo>
                  <a:lnTo>
                    <a:pt x="927132" y="40622"/>
                  </a:lnTo>
                  <a:lnTo>
                    <a:pt x="985753" y="36607"/>
                  </a:lnTo>
                  <a:lnTo>
                    <a:pt x="1042931" y="32977"/>
                  </a:lnTo>
                  <a:lnTo>
                    <a:pt x="1093432" y="29603"/>
                  </a:lnTo>
                  <a:lnTo>
                    <a:pt x="1139482" y="26404"/>
                  </a:lnTo>
                  <a:lnTo>
                    <a:pt x="1182565" y="23317"/>
                  </a:lnTo>
                  <a:lnTo>
                    <a:pt x="1218907" y="20308"/>
                  </a:lnTo>
                  <a:lnTo>
                    <a:pt x="1250754" y="17348"/>
                  </a:lnTo>
                  <a:lnTo>
                    <a:pt x="1279606" y="14423"/>
                  </a:lnTo>
                  <a:lnTo>
                    <a:pt x="1319284" y="11173"/>
                  </a:lnTo>
                  <a:lnTo>
                    <a:pt x="1360467" y="8725"/>
                  </a:lnTo>
                  <a:lnTo>
                    <a:pt x="1360368" y="7721"/>
                  </a:lnTo>
                  <a:lnTo>
                    <a:pt x="135445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7" name="SMARTInkShape-2802"/>
            <p:cNvSpPr/>
            <p:nvPr>
              <p:custDataLst>
                <p:tags r:id="rId49"/>
              </p:custDataLst>
            </p:nvPr>
          </p:nvSpPr>
          <p:spPr bwMode="auto">
            <a:xfrm>
              <a:off x="2711768" y="4684218"/>
              <a:ext cx="170661" cy="304978"/>
            </a:xfrm>
            <a:custGeom>
              <a:avLst/>
              <a:gdLst/>
              <a:ahLst/>
              <a:cxnLst/>
              <a:rect l="0" t="0" r="0" b="0"/>
              <a:pathLst>
                <a:path w="170661" h="304978">
                  <a:moveTo>
                    <a:pt x="42862" y="4939"/>
                  </a:moveTo>
                  <a:lnTo>
                    <a:pt x="42862" y="4939"/>
                  </a:lnTo>
                  <a:lnTo>
                    <a:pt x="33760" y="388"/>
                  </a:lnTo>
                  <a:lnTo>
                    <a:pt x="32032" y="0"/>
                  </a:lnTo>
                  <a:lnTo>
                    <a:pt x="31832" y="694"/>
                  </a:lnTo>
                  <a:lnTo>
                    <a:pt x="38355" y="8652"/>
                  </a:lnTo>
                  <a:lnTo>
                    <a:pt x="75324" y="45927"/>
                  </a:lnTo>
                  <a:lnTo>
                    <a:pt x="110900" y="81536"/>
                  </a:lnTo>
                  <a:lnTo>
                    <a:pt x="143032" y="118757"/>
                  </a:lnTo>
                  <a:lnTo>
                    <a:pt x="165570" y="159948"/>
                  </a:lnTo>
                  <a:lnTo>
                    <a:pt x="170387" y="174001"/>
                  </a:lnTo>
                  <a:lnTo>
                    <a:pt x="170660" y="199775"/>
                  </a:lnTo>
                  <a:lnTo>
                    <a:pt x="168066" y="211982"/>
                  </a:lnTo>
                  <a:lnTo>
                    <a:pt x="149943" y="233166"/>
                  </a:lnTo>
                  <a:lnTo>
                    <a:pt x="121886" y="251154"/>
                  </a:lnTo>
                  <a:lnTo>
                    <a:pt x="87191" y="265498"/>
                  </a:lnTo>
                  <a:lnTo>
                    <a:pt x="52086" y="280763"/>
                  </a:lnTo>
                  <a:lnTo>
                    <a:pt x="0" y="30497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8" name="SMARTInkShape-2803"/>
            <p:cNvSpPr/>
            <p:nvPr>
              <p:custDataLst>
                <p:tags r:id="rId50"/>
              </p:custDataLst>
            </p:nvPr>
          </p:nvSpPr>
          <p:spPr bwMode="auto">
            <a:xfrm>
              <a:off x="2686050" y="4634363"/>
              <a:ext cx="171316" cy="1368750"/>
            </a:xfrm>
            <a:custGeom>
              <a:avLst/>
              <a:gdLst/>
              <a:ahLst/>
              <a:cxnLst/>
              <a:rect l="0" t="0" r="0" b="0"/>
              <a:pathLst>
                <a:path w="171316" h="1368750">
                  <a:moveTo>
                    <a:pt x="154305" y="11932"/>
                  </a:moveTo>
                  <a:lnTo>
                    <a:pt x="154305" y="11932"/>
                  </a:lnTo>
                  <a:lnTo>
                    <a:pt x="154305" y="0"/>
                  </a:lnTo>
                  <a:lnTo>
                    <a:pt x="155258" y="167"/>
                  </a:lnTo>
                  <a:lnTo>
                    <a:pt x="158856" y="5434"/>
                  </a:lnTo>
                  <a:lnTo>
                    <a:pt x="166237" y="23659"/>
                  </a:lnTo>
                  <a:lnTo>
                    <a:pt x="169905" y="56258"/>
                  </a:lnTo>
                  <a:lnTo>
                    <a:pt x="170764" y="87512"/>
                  </a:lnTo>
                  <a:lnTo>
                    <a:pt x="171145" y="125533"/>
                  </a:lnTo>
                  <a:lnTo>
                    <a:pt x="171247" y="147674"/>
                  </a:lnTo>
                  <a:lnTo>
                    <a:pt x="171315" y="171006"/>
                  </a:lnTo>
                  <a:lnTo>
                    <a:pt x="170407" y="196087"/>
                  </a:lnTo>
                  <a:lnTo>
                    <a:pt x="168850" y="222332"/>
                  </a:lnTo>
                  <a:lnTo>
                    <a:pt x="166859" y="249354"/>
                  </a:lnTo>
                  <a:lnTo>
                    <a:pt x="165532" y="276893"/>
                  </a:lnTo>
                  <a:lnTo>
                    <a:pt x="164647" y="304778"/>
                  </a:lnTo>
                  <a:lnTo>
                    <a:pt x="164057" y="332893"/>
                  </a:lnTo>
                  <a:lnTo>
                    <a:pt x="163664" y="362113"/>
                  </a:lnTo>
                  <a:lnTo>
                    <a:pt x="163402" y="392071"/>
                  </a:lnTo>
                  <a:lnTo>
                    <a:pt x="163227" y="422520"/>
                  </a:lnTo>
                  <a:lnTo>
                    <a:pt x="163111" y="453297"/>
                  </a:lnTo>
                  <a:lnTo>
                    <a:pt x="163033" y="484293"/>
                  </a:lnTo>
                  <a:lnTo>
                    <a:pt x="162981" y="515434"/>
                  </a:lnTo>
                  <a:lnTo>
                    <a:pt x="161994" y="548578"/>
                  </a:lnTo>
                  <a:lnTo>
                    <a:pt x="160384" y="583057"/>
                  </a:lnTo>
                  <a:lnTo>
                    <a:pt x="158357" y="618423"/>
                  </a:lnTo>
                  <a:lnTo>
                    <a:pt x="156054" y="653432"/>
                  </a:lnTo>
                  <a:lnTo>
                    <a:pt x="153566" y="688201"/>
                  </a:lnTo>
                  <a:lnTo>
                    <a:pt x="150955" y="722811"/>
                  </a:lnTo>
                  <a:lnTo>
                    <a:pt x="146357" y="757314"/>
                  </a:lnTo>
                  <a:lnTo>
                    <a:pt x="140434" y="791746"/>
                  </a:lnTo>
                  <a:lnTo>
                    <a:pt x="133627" y="826130"/>
                  </a:lnTo>
                  <a:lnTo>
                    <a:pt x="126232" y="859531"/>
                  </a:lnTo>
                  <a:lnTo>
                    <a:pt x="118445" y="892275"/>
                  </a:lnTo>
                  <a:lnTo>
                    <a:pt x="110396" y="924583"/>
                  </a:lnTo>
                  <a:lnTo>
                    <a:pt x="102172" y="957550"/>
                  </a:lnTo>
                  <a:lnTo>
                    <a:pt x="93832" y="990960"/>
                  </a:lnTo>
                  <a:lnTo>
                    <a:pt x="85415" y="1024662"/>
                  </a:lnTo>
                  <a:lnTo>
                    <a:pt x="76946" y="1056656"/>
                  </a:lnTo>
                  <a:lnTo>
                    <a:pt x="68442" y="1087509"/>
                  </a:lnTo>
                  <a:lnTo>
                    <a:pt x="59916" y="1117603"/>
                  </a:lnTo>
                  <a:lnTo>
                    <a:pt x="52326" y="1145286"/>
                  </a:lnTo>
                  <a:lnTo>
                    <a:pt x="45362" y="1171362"/>
                  </a:lnTo>
                  <a:lnTo>
                    <a:pt x="38814" y="1196365"/>
                  </a:lnTo>
                  <a:lnTo>
                    <a:pt x="32543" y="1219701"/>
                  </a:lnTo>
                  <a:lnTo>
                    <a:pt x="26458" y="1241926"/>
                  </a:lnTo>
                  <a:lnTo>
                    <a:pt x="15569" y="1282496"/>
                  </a:lnTo>
                  <a:lnTo>
                    <a:pt x="7555" y="1316402"/>
                  </a:lnTo>
                  <a:lnTo>
                    <a:pt x="2239" y="1353164"/>
                  </a:lnTo>
                  <a:lnTo>
                    <a:pt x="663" y="1368502"/>
                  </a:lnTo>
                  <a:lnTo>
                    <a:pt x="442" y="1368749"/>
                  </a:lnTo>
                  <a:lnTo>
                    <a:pt x="59" y="1332326"/>
                  </a:lnTo>
                  <a:lnTo>
                    <a:pt x="0" y="130637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9" name="SMARTInkShape-2804"/>
            <p:cNvSpPr/>
            <p:nvPr>
              <p:custDataLst>
                <p:tags r:id="rId51"/>
              </p:custDataLst>
            </p:nvPr>
          </p:nvSpPr>
          <p:spPr bwMode="auto">
            <a:xfrm>
              <a:off x="3200400" y="5152072"/>
              <a:ext cx="60009" cy="330472"/>
            </a:xfrm>
            <a:custGeom>
              <a:avLst/>
              <a:gdLst/>
              <a:ahLst/>
              <a:cxnLst/>
              <a:rect l="0" t="0" r="0" b="0"/>
              <a:pathLst>
                <a:path w="60009" h="330472">
                  <a:moveTo>
                    <a:pt x="0" y="0"/>
                  </a:moveTo>
                  <a:lnTo>
                    <a:pt x="0" y="0"/>
                  </a:lnTo>
                  <a:lnTo>
                    <a:pt x="1905" y="31167"/>
                  </a:lnTo>
                  <a:lnTo>
                    <a:pt x="9102" y="57667"/>
                  </a:lnTo>
                  <a:lnTo>
                    <a:pt x="16110" y="93574"/>
                  </a:lnTo>
                  <a:lnTo>
                    <a:pt x="22400" y="135887"/>
                  </a:lnTo>
                  <a:lnTo>
                    <a:pt x="25411" y="159170"/>
                  </a:lnTo>
                  <a:lnTo>
                    <a:pt x="28371" y="183267"/>
                  </a:lnTo>
                  <a:lnTo>
                    <a:pt x="31296" y="205998"/>
                  </a:lnTo>
                  <a:lnTo>
                    <a:pt x="34199" y="227819"/>
                  </a:lnTo>
                  <a:lnTo>
                    <a:pt x="39965" y="266989"/>
                  </a:lnTo>
                  <a:lnTo>
                    <a:pt x="48566" y="308554"/>
                  </a:lnTo>
                  <a:lnTo>
                    <a:pt x="56194" y="329972"/>
                  </a:lnTo>
                  <a:lnTo>
                    <a:pt x="57465" y="330471"/>
                  </a:lnTo>
                  <a:lnTo>
                    <a:pt x="60008" y="32575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0" name="SMARTInkShape-2805"/>
            <p:cNvSpPr/>
            <p:nvPr>
              <p:custDataLst>
                <p:tags r:id="rId52"/>
              </p:custDataLst>
            </p:nvPr>
          </p:nvSpPr>
          <p:spPr bwMode="auto">
            <a:xfrm>
              <a:off x="3020378" y="5357813"/>
              <a:ext cx="231458" cy="17145"/>
            </a:xfrm>
            <a:custGeom>
              <a:avLst/>
              <a:gdLst/>
              <a:ahLst/>
              <a:cxnLst/>
              <a:rect l="0" t="0" r="0" b="0"/>
              <a:pathLst>
                <a:path w="231458" h="17145">
                  <a:moveTo>
                    <a:pt x="0" y="17144"/>
                  </a:moveTo>
                  <a:lnTo>
                    <a:pt x="0" y="17144"/>
                  </a:lnTo>
                  <a:lnTo>
                    <a:pt x="27199" y="16192"/>
                  </a:lnTo>
                  <a:lnTo>
                    <a:pt x="67651" y="12593"/>
                  </a:lnTo>
                  <a:lnTo>
                    <a:pt x="95583" y="10300"/>
                  </a:lnTo>
                  <a:lnTo>
                    <a:pt x="127539" y="7819"/>
                  </a:lnTo>
                  <a:lnTo>
                    <a:pt x="162179" y="5212"/>
                  </a:lnTo>
                  <a:lnTo>
                    <a:pt x="23145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1" name="SMARTInkShape-2806"/>
            <p:cNvSpPr/>
            <p:nvPr>
              <p:custDataLst>
                <p:tags r:id="rId53"/>
              </p:custDataLst>
            </p:nvPr>
          </p:nvSpPr>
          <p:spPr bwMode="auto">
            <a:xfrm>
              <a:off x="3741071" y="5289232"/>
              <a:ext cx="1246938" cy="51383"/>
            </a:xfrm>
            <a:custGeom>
              <a:avLst/>
              <a:gdLst/>
              <a:ahLst/>
              <a:cxnLst/>
              <a:rect l="0" t="0" r="0" b="0"/>
              <a:pathLst>
                <a:path w="1246938" h="51383">
                  <a:moveTo>
                    <a:pt x="85122" y="8573"/>
                  </a:moveTo>
                  <a:lnTo>
                    <a:pt x="85122" y="8573"/>
                  </a:lnTo>
                  <a:lnTo>
                    <a:pt x="45963" y="8573"/>
                  </a:lnTo>
                  <a:lnTo>
                    <a:pt x="7184" y="8573"/>
                  </a:lnTo>
                  <a:lnTo>
                    <a:pt x="0" y="8573"/>
                  </a:lnTo>
                  <a:lnTo>
                    <a:pt x="33848" y="8573"/>
                  </a:lnTo>
                  <a:lnTo>
                    <a:pt x="53797" y="8573"/>
                  </a:lnTo>
                  <a:lnTo>
                    <a:pt x="78526" y="8573"/>
                  </a:lnTo>
                  <a:lnTo>
                    <a:pt x="106442" y="8573"/>
                  </a:lnTo>
                  <a:lnTo>
                    <a:pt x="142198" y="8573"/>
                  </a:lnTo>
                  <a:lnTo>
                    <a:pt x="183179" y="8573"/>
                  </a:lnTo>
                  <a:lnTo>
                    <a:pt x="227646" y="8573"/>
                  </a:lnTo>
                  <a:lnTo>
                    <a:pt x="277293" y="9525"/>
                  </a:lnTo>
                  <a:lnTo>
                    <a:pt x="330394" y="11113"/>
                  </a:lnTo>
                  <a:lnTo>
                    <a:pt x="385796" y="13123"/>
                  </a:lnTo>
                  <a:lnTo>
                    <a:pt x="442734" y="15417"/>
                  </a:lnTo>
                  <a:lnTo>
                    <a:pt x="500695" y="17898"/>
                  </a:lnTo>
                  <a:lnTo>
                    <a:pt x="559338" y="20504"/>
                  </a:lnTo>
                  <a:lnTo>
                    <a:pt x="617483" y="24147"/>
                  </a:lnTo>
                  <a:lnTo>
                    <a:pt x="675297" y="28481"/>
                  </a:lnTo>
                  <a:lnTo>
                    <a:pt x="732889" y="33275"/>
                  </a:lnTo>
                  <a:lnTo>
                    <a:pt x="787477" y="37423"/>
                  </a:lnTo>
                  <a:lnTo>
                    <a:pt x="840060" y="41141"/>
                  </a:lnTo>
                  <a:lnTo>
                    <a:pt x="891309" y="44573"/>
                  </a:lnTo>
                  <a:lnTo>
                    <a:pt x="938810" y="46860"/>
                  </a:lnTo>
                  <a:lnTo>
                    <a:pt x="983812" y="48385"/>
                  </a:lnTo>
                  <a:lnTo>
                    <a:pt x="1027149" y="49402"/>
                  </a:lnTo>
                  <a:lnTo>
                    <a:pt x="1065565" y="50080"/>
                  </a:lnTo>
                  <a:lnTo>
                    <a:pt x="1100700" y="50532"/>
                  </a:lnTo>
                  <a:lnTo>
                    <a:pt x="1133649" y="50834"/>
                  </a:lnTo>
                  <a:lnTo>
                    <a:pt x="1161331" y="51034"/>
                  </a:lnTo>
                  <a:lnTo>
                    <a:pt x="1185499" y="51168"/>
                  </a:lnTo>
                  <a:lnTo>
                    <a:pt x="1222831" y="51316"/>
                  </a:lnTo>
                  <a:lnTo>
                    <a:pt x="1242598" y="51382"/>
                  </a:lnTo>
                  <a:lnTo>
                    <a:pt x="1246345" y="50447"/>
                  </a:lnTo>
                  <a:lnTo>
                    <a:pt x="1246937" y="48872"/>
                  </a:lnTo>
                  <a:lnTo>
                    <a:pt x="1245428" y="46869"/>
                  </a:lnTo>
                  <a:lnTo>
                    <a:pt x="1208047" y="34065"/>
                  </a:lnTo>
                  <a:lnTo>
                    <a:pt x="1178365" y="22816"/>
                  </a:lnTo>
                  <a:lnTo>
                    <a:pt x="1148111"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2" name="SMARTInkShape-2807"/>
            <p:cNvSpPr/>
            <p:nvPr>
              <p:custDataLst>
                <p:tags r:id="rId54"/>
              </p:custDataLst>
            </p:nvPr>
          </p:nvSpPr>
          <p:spPr bwMode="auto">
            <a:xfrm>
              <a:off x="4786313" y="5223189"/>
              <a:ext cx="190725" cy="194632"/>
            </a:xfrm>
            <a:custGeom>
              <a:avLst/>
              <a:gdLst/>
              <a:ahLst/>
              <a:cxnLst/>
              <a:rect l="0" t="0" r="0" b="0"/>
              <a:pathLst>
                <a:path w="190725" h="194632">
                  <a:moveTo>
                    <a:pt x="64573" y="0"/>
                  </a:moveTo>
                  <a:lnTo>
                    <a:pt x="64573" y="0"/>
                  </a:lnTo>
                  <a:lnTo>
                    <a:pt x="91149" y="15792"/>
                  </a:lnTo>
                  <a:lnTo>
                    <a:pt x="122426" y="37359"/>
                  </a:lnTo>
                  <a:lnTo>
                    <a:pt x="164544" y="73737"/>
                  </a:lnTo>
                  <a:lnTo>
                    <a:pt x="182668" y="96133"/>
                  </a:lnTo>
                  <a:lnTo>
                    <a:pt x="190724" y="115611"/>
                  </a:lnTo>
                  <a:lnTo>
                    <a:pt x="190013" y="123854"/>
                  </a:lnTo>
                  <a:lnTo>
                    <a:pt x="181605" y="138092"/>
                  </a:lnTo>
                  <a:lnTo>
                    <a:pt x="151704" y="156817"/>
                  </a:lnTo>
                  <a:lnTo>
                    <a:pt x="118542" y="166078"/>
                  </a:lnTo>
                  <a:lnTo>
                    <a:pt x="79355" y="174320"/>
                  </a:lnTo>
                  <a:lnTo>
                    <a:pt x="39714" y="184334"/>
                  </a:lnTo>
                  <a:lnTo>
                    <a:pt x="0" y="19463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3" name="SMARTInkShape-2808"/>
            <p:cNvSpPr/>
            <p:nvPr>
              <p:custDataLst>
                <p:tags r:id="rId55"/>
              </p:custDataLst>
            </p:nvPr>
          </p:nvSpPr>
          <p:spPr bwMode="auto">
            <a:xfrm>
              <a:off x="2475759" y="4956652"/>
              <a:ext cx="264486" cy="229712"/>
            </a:xfrm>
            <a:custGeom>
              <a:avLst/>
              <a:gdLst/>
              <a:ahLst/>
              <a:cxnLst/>
              <a:rect l="0" t="0" r="0" b="0"/>
              <a:pathLst>
                <a:path w="264486" h="229712">
                  <a:moveTo>
                    <a:pt x="4551" y="6825"/>
                  </a:moveTo>
                  <a:lnTo>
                    <a:pt x="4551" y="6825"/>
                  </a:lnTo>
                  <a:lnTo>
                    <a:pt x="0" y="2274"/>
                  </a:lnTo>
                  <a:lnTo>
                    <a:pt x="2470" y="935"/>
                  </a:lnTo>
                  <a:lnTo>
                    <a:pt x="26053" y="0"/>
                  </a:lnTo>
                  <a:lnTo>
                    <a:pt x="53160" y="3157"/>
                  </a:lnTo>
                  <a:lnTo>
                    <a:pt x="89338" y="10275"/>
                  </a:lnTo>
                  <a:lnTo>
                    <a:pt x="129864" y="20741"/>
                  </a:lnTo>
                  <a:lnTo>
                    <a:pt x="170101" y="34919"/>
                  </a:lnTo>
                  <a:lnTo>
                    <a:pt x="207669" y="53283"/>
                  </a:lnTo>
                  <a:lnTo>
                    <a:pt x="239605" y="73193"/>
                  </a:lnTo>
                  <a:lnTo>
                    <a:pt x="260150" y="91567"/>
                  </a:lnTo>
                  <a:lnTo>
                    <a:pt x="264485" y="101420"/>
                  </a:lnTo>
                  <a:lnTo>
                    <a:pt x="264222" y="122528"/>
                  </a:lnTo>
                  <a:lnTo>
                    <a:pt x="245056" y="144609"/>
                  </a:lnTo>
                  <a:lnTo>
                    <a:pt x="210502" y="167122"/>
                  </a:lnTo>
                  <a:lnTo>
                    <a:pt x="186619" y="178460"/>
                  </a:lnTo>
                  <a:lnTo>
                    <a:pt x="160220" y="189828"/>
                  </a:lnTo>
                  <a:lnTo>
                    <a:pt x="135953" y="199312"/>
                  </a:lnTo>
                  <a:lnTo>
                    <a:pt x="113107" y="207541"/>
                  </a:lnTo>
                  <a:lnTo>
                    <a:pt x="76611" y="219857"/>
                  </a:lnTo>
                  <a:lnTo>
                    <a:pt x="47413" y="22971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4" name="SMARTInkShape-2809"/>
            <p:cNvSpPr/>
            <p:nvPr>
              <p:custDataLst>
                <p:tags r:id="rId56"/>
              </p:custDataLst>
            </p:nvPr>
          </p:nvSpPr>
          <p:spPr bwMode="auto">
            <a:xfrm>
              <a:off x="2617470" y="4488290"/>
              <a:ext cx="1249765" cy="1613407"/>
            </a:xfrm>
            <a:custGeom>
              <a:avLst/>
              <a:gdLst/>
              <a:ahLst/>
              <a:cxnLst/>
              <a:rect l="0" t="0" r="0" b="0"/>
              <a:pathLst>
                <a:path w="1249765" h="1613407">
                  <a:moveTo>
                    <a:pt x="171450" y="132287"/>
                  </a:moveTo>
                  <a:lnTo>
                    <a:pt x="171450" y="132287"/>
                  </a:lnTo>
                  <a:lnTo>
                    <a:pt x="157880" y="109392"/>
                  </a:lnTo>
                  <a:lnTo>
                    <a:pt x="154941" y="102109"/>
                  </a:lnTo>
                  <a:lnTo>
                    <a:pt x="147133" y="91283"/>
                  </a:lnTo>
                  <a:lnTo>
                    <a:pt x="148571" y="90664"/>
                  </a:lnTo>
                  <a:lnTo>
                    <a:pt x="187922" y="85037"/>
                  </a:lnTo>
                  <a:lnTo>
                    <a:pt x="225443" y="80172"/>
                  </a:lnTo>
                  <a:lnTo>
                    <a:pt x="247451" y="77541"/>
                  </a:lnTo>
                  <a:lnTo>
                    <a:pt x="274505" y="74835"/>
                  </a:lnTo>
                  <a:lnTo>
                    <a:pt x="304923" y="72079"/>
                  </a:lnTo>
                  <a:lnTo>
                    <a:pt x="337585" y="69288"/>
                  </a:lnTo>
                  <a:lnTo>
                    <a:pt x="373646" y="64570"/>
                  </a:lnTo>
                  <a:lnTo>
                    <a:pt x="411975" y="58568"/>
                  </a:lnTo>
                  <a:lnTo>
                    <a:pt x="451815" y="51708"/>
                  </a:lnTo>
                  <a:lnTo>
                    <a:pt x="494567" y="45231"/>
                  </a:lnTo>
                  <a:lnTo>
                    <a:pt x="539261" y="39007"/>
                  </a:lnTo>
                  <a:lnTo>
                    <a:pt x="585250" y="32953"/>
                  </a:lnTo>
                  <a:lnTo>
                    <a:pt x="631150" y="27965"/>
                  </a:lnTo>
                  <a:lnTo>
                    <a:pt x="676989" y="23686"/>
                  </a:lnTo>
                  <a:lnTo>
                    <a:pt x="722789" y="19882"/>
                  </a:lnTo>
                  <a:lnTo>
                    <a:pt x="767609" y="16392"/>
                  </a:lnTo>
                  <a:lnTo>
                    <a:pt x="811777" y="13114"/>
                  </a:lnTo>
                  <a:lnTo>
                    <a:pt x="855509" y="9976"/>
                  </a:lnTo>
                  <a:lnTo>
                    <a:pt x="897047" y="6932"/>
                  </a:lnTo>
                  <a:lnTo>
                    <a:pt x="937122" y="3949"/>
                  </a:lnTo>
                  <a:lnTo>
                    <a:pt x="976220" y="1009"/>
                  </a:lnTo>
                  <a:lnTo>
                    <a:pt x="1009906" y="0"/>
                  </a:lnTo>
                  <a:lnTo>
                    <a:pt x="1039983" y="281"/>
                  </a:lnTo>
                  <a:lnTo>
                    <a:pt x="1067655" y="1420"/>
                  </a:lnTo>
                  <a:lnTo>
                    <a:pt x="1092770" y="2180"/>
                  </a:lnTo>
                  <a:lnTo>
                    <a:pt x="1116180" y="2687"/>
                  </a:lnTo>
                  <a:lnTo>
                    <a:pt x="1157115" y="5155"/>
                  </a:lnTo>
                  <a:lnTo>
                    <a:pt x="1199675" y="17254"/>
                  </a:lnTo>
                  <a:lnTo>
                    <a:pt x="1217719" y="27504"/>
                  </a:lnTo>
                  <a:lnTo>
                    <a:pt x="1229549" y="40950"/>
                  </a:lnTo>
                  <a:lnTo>
                    <a:pt x="1234037" y="48536"/>
                  </a:lnTo>
                  <a:lnTo>
                    <a:pt x="1236483" y="64584"/>
                  </a:lnTo>
                  <a:lnTo>
                    <a:pt x="1232505" y="97305"/>
                  </a:lnTo>
                  <a:lnTo>
                    <a:pt x="1226912" y="128169"/>
                  </a:lnTo>
                  <a:lnTo>
                    <a:pt x="1218077" y="164112"/>
                  </a:lnTo>
                  <a:lnTo>
                    <a:pt x="1210340" y="204852"/>
                  </a:lnTo>
                  <a:lnTo>
                    <a:pt x="1206943" y="226383"/>
                  </a:lnTo>
                  <a:lnTo>
                    <a:pt x="1203726" y="249311"/>
                  </a:lnTo>
                  <a:lnTo>
                    <a:pt x="1200630" y="273168"/>
                  </a:lnTo>
                  <a:lnTo>
                    <a:pt x="1197612" y="297645"/>
                  </a:lnTo>
                  <a:lnTo>
                    <a:pt x="1196553" y="324441"/>
                  </a:lnTo>
                  <a:lnTo>
                    <a:pt x="1196800" y="352782"/>
                  </a:lnTo>
                  <a:lnTo>
                    <a:pt x="1197916" y="382154"/>
                  </a:lnTo>
                  <a:lnTo>
                    <a:pt x="1200566" y="414119"/>
                  </a:lnTo>
                  <a:lnTo>
                    <a:pt x="1204237" y="447809"/>
                  </a:lnTo>
                  <a:lnTo>
                    <a:pt x="1208590" y="482652"/>
                  </a:lnTo>
                  <a:lnTo>
                    <a:pt x="1213397" y="518264"/>
                  </a:lnTo>
                  <a:lnTo>
                    <a:pt x="1218506" y="554387"/>
                  </a:lnTo>
                  <a:lnTo>
                    <a:pt x="1223817" y="590852"/>
                  </a:lnTo>
                  <a:lnTo>
                    <a:pt x="1228311" y="628498"/>
                  </a:lnTo>
                  <a:lnTo>
                    <a:pt x="1232259" y="666929"/>
                  </a:lnTo>
                  <a:lnTo>
                    <a:pt x="1235843" y="705885"/>
                  </a:lnTo>
                  <a:lnTo>
                    <a:pt x="1239186" y="746143"/>
                  </a:lnTo>
                  <a:lnTo>
                    <a:pt x="1242366" y="787270"/>
                  </a:lnTo>
                  <a:lnTo>
                    <a:pt x="1245439" y="828975"/>
                  </a:lnTo>
                  <a:lnTo>
                    <a:pt x="1247488" y="870113"/>
                  </a:lnTo>
                  <a:lnTo>
                    <a:pt x="1248854" y="910874"/>
                  </a:lnTo>
                  <a:lnTo>
                    <a:pt x="1249764" y="951383"/>
                  </a:lnTo>
                  <a:lnTo>
                    <a:pt x="1249419" y="991723"/>
                  </a:lnTo>
                  <a:lnTo>
                    <a:pt x="1248236" y="1031952"/>
                  </a:lnTo>
                  <a:lnTo>
                    <a:pt x="1246495" y="1072106"/>
                  </a:lnTo>
                  <a:lnTo>
                    <a:pt x="1245334" y="1112211"/>
                  </a:lnTo>
                  <a:lnTo>
                    <a:pt x="1244560" y="1152283"/>
                  </a:lnTo>
                  <a:lnTo>
                    <a:pt x="1244044" y="1192331"/>
                  </a:lnTo>
                  <a:lnTo>
                    <a:pt x="1243701" y="1229509"/>
                  </a:lnTo>
                  <a:lnTo>
                    <a:pt x="1243471" y="1264771"/>
                  </a:lnTo>
                  <a:lnTo>
                    <a:pt x="1243318" y="1298756"/>
                  </a:lnTo>
                  <a:lnTo>
                    <a:pt x="1243216" y="1330939"/>
                  </a:lnTo>
                  <a:lnTo>
                    <a:pt x="1243149" y="1361918"/>
                  </a:lnTo>
                  <a:lnTo>
                    <a:pt x="1243103" y="1392096"/>
                  </a:lnTo>
                  <a:lnTo>
                    <a:pt x="1242120" y="1418882"/>
                  </a:lnTo>
                  <a:lnTo>
                    <a:pt x="1240512" y="1443407"/>
                  </a:lnTo>
                  <a:lnTo>
                    <a:pt x="1238488" y="1466425"/>
                  </a:lnTo>
                  <a:lnTo>
                    <a:pt x="1233699" y="1504700"/>
                  </a:lnTo>
                  <a:lnTo>
                    <a:pt x="1229348" y="1535681"/>
                  </a:lnTo>
                  <a:lnTo>
                    <a:pt x="1226555" y="1576313"/>
                  </a:lnTo>
                  <a:lnTo>
                    <a:pt x="1225220" y="1589417"/>
                  </a:lnTo>
                  <a:lnTo>
                    <a:pt x="1219114" y="1602149"/>
                  </a:lnTo>
                  <a:lnTo>
                    <a:pt x="1213976" y="1608837"/>
                  </a:lnTo>
                  <a:lnTo>
                    <a:pt x="1205977" y="1612444"/>
                  </a:lnTo>
                  <a:lnTo>
                    <a:pt x="1201178" y="1613406"/>
                  </a:lnTo>
                  <a:lnTo>
                    <a:pt x="1170084" y="1609058"/>
                  </a:lnTo>
                  <a:lnTo>
                    <a:pt x="1142973" y="1607781"/>
                  </a:lnTo>
                  <a:lnTo>
                    <a:pt x="1104253" y="1604672"/>
                  </a:lnTo>
                  <a:lnTo>
                    <a:pt x="1081926" y="1602510"/>
                  </a:lnTo>
                  <a:lnTo>
                    <a:pt x="1056564" y="1601068"/>
                  </a:lnTo>
                  <a:lnTo>
                    <a:pt x="1029179" y="1600107"/>
                  </a:lnTo>
                  <a:lnTo>
                    <a:pt x="1000444" y="1599466"/>
                  </a:lnTo>
                  <a:lnTo>
                    <a:pt x="967953" y="1598087"/>
                  </a:lnTo>
                  <a:lnTo>
                    <a:pt x="932957" y="1596214"/>
                  </a:lnTo>
                  <a:lnTo>
                    <a:pt x="896291" y="1594014"/>
                  </a:lnTo>
                  <a:lnTo>
                    <a:pt x="858512" y="1591594"/>
                  </a:lnTo>
                  <a:lnTo>
                    <a:pt x="819992" y="1589029"/>
                  </a:lnTo>
                  <a:lnTo>
                    <a:pt x="780976" y="1586366"/>
                  </a:lnTo>
                  <a:lnTo>
                    <a:pt x="739726" y="1584590"/>
                  </a:lnTo>
                  <a:lnTo>
                    <a:pt x="696985" y="1583407"/>
                  </a:lnTo>
                  <a:lnTo>
                    <a:pt x="653252" y="1582618"/>
                  </a:lnTo>
                  <a:lnTo>
                    <a:pt x="608856" y="1582092"/>
                  </a:lnTo>
                  <a:lnTo>
                    <a:pt x="564019" y="1581741"/>
                  </a:lnTo>
                  <a:lnTo>
                    <a:pt x="518888" y="1581508"/>
                  </a:lnTo>
                  <a:lnTo>
                    <a:pt x="474513" y="1580399"/>
                  </a:lnTo>
                  <a:lnTo>
                    <a:pt x="430642" y="1578707"/>
                  </a:lnTo>
                  <a:lnTo>
                    <a:pt x="387107" y="1576627"/>
                  </a:lnTo>
                  <a:lnTo>
                    <a:pt x="345701" y="1575241"/>
                  </a:lnTo>
                  <a:lnTo>
                    <a:pt x="305715" y="1574316"/>
                  </a:lnTo>
                  <a:lnTo>
                    <a:pt x="266675" y="1573700"/>
                  </a:lnTo>
                  <a:lnTo>
                    <a:pt x="230171" y="1572337"/>
                  </a:lnTo>
                  <a:lnTo>
                    <a:pt x="195357" y="1570475"/>
                  </a:lnTo>
                  <a:lnTo>
                    <a:pt x="161670" y="1568281"/>
                  </a:lnTo>
                  <a:lnTo>
                    <a:pt x="131593" y="1565867"/>
                  </a:lnTo>
                  <a:lnTo>
                    <a:pt x="103921" y="1563305"/>
                  </a:lnTo>
                  <a:lnTo>
                    <a:pt x="77853" y="1560644"/>
                  </a:lnTo>
                  <a:lnTo>
                    <a:pt x="41269" y="1557687"/>
                  </a:lnTo>
                  <a:lnTo>
                    <a:pt x="0" y="15553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5" name="SMARTInkShape-2810"/>
            <p:cNvSpPr/>
            <p:nvPr>
              <p:custDataLst>
                <p:tags r:id="rId57"/>
              </p:custDataLst>
            </p:nvPr>
          </p:nvSpPr>
          <p:spPr bwMode="auto">
            <a:xfrm>
              <a:off x="3054668" y="5323522"/>
              <a:ext cx="274321" cy="60009"/>
            </a:xfrm>
            <a:custGeom>
              <a:avLst/>
              <a:gdLst/>
              <a:ahLst/>
              <a:cxnLst/>
              <a:rect l="0" t="0" r="0" b="0"/>
              <a:pathLst>
                <a:path w="274321" h="60009">
                  <a:moveTo>
                    <a:pt x="0" y="60008"/>
                  </a:moveTo>
                  <a:lnTo>
                    <a:pt x="0" y="60008"/>
                  </a:lnTo>
                  <a:lnTo>
                    <a:pt x="0" y="55457"/>
                  </a:lnTo>
                  <a:lnTo>
                    <a:pt x="5080" y="50683"/>
                  </a:lnTo>
                  <a:lnTo>
                    <a:pt x="9101" y="48076"/>
                  </a:lnTo>
                  <a:lnTo>
                    <a:pt x="42067" y="39857"/>
                  </a:lnTo>
                  <a:lnTo>
                    <a:pt x="77116" y="34224"/>
                  </a:lnTo>
                  <a:lnTo>
                    <a:pt x="119046" y="28546"/>
                  </a:lnTo>
                  <a:lnTo>
                    <a:pt x="142229" y="25699"/>
                  </a:lnTo>
                  <a:lnTo>
                    <a:pt x="166257" y="22848"/>
                  </a:lnTo>
                  <a:lnTo>
                    <a:pt x="188943" y="19041"/>
                  </a:lnTo>
                  <a:lnTo>
                    <a:pt x="210734" y="14599"/>
                  </a:lnTo>
                  <a:lnTo>
                    <a:pt x="246059" y="6489"/>
                  </a:lnTo>
                  <a:lnTo>
                    <a:pt x="27432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6" name="SMARTInkShape-2811"/>
            <p:cNvSpPr/>
            <p:nvPr>
              <p:custDataLst>
                <p:tags r:id="rId58"/>
              </p:custDataLst>
            </p:nvPr>
          </p:nvSpPr>
          <p:spPr bwMode="auto">
            <a:xfrm>
              <a:off x="3123247" y="5232858"/>
              <a:ext cx="205742" cy="219253"/>
            </a:xfrm>
            <a:custGeom>
              <a:avLst/>
              <a:gdLst/>
              <a:ahLst/>
              <a:cxnLst/>
              <a:rect l="0" t="0" r="0" b="0"/>
              <a:pathLst>
                <a:path w="205742" h="219253">
                  <a:moveTo>
                    <a:pt x="205741" y="4939"/>
                  </a:moveTo>
                  <a:lnTo>
                    <a:pt x="205741" y="4939"/>
                  </a:lnTo>
                  <a:lnTo>
                    <a:pt x="201190" y="389"/>
                  </a:lnTo>
                  <a:lnTo>
                    <a:pt x="197944" y="0"/>
                  </a:lnTo>
                  <a:lnTo>
                    <a:pt x="189258" y="2110"/>
                  </a:lnTo>
                  <a:lnTo>
                    <a:pt x="181588" y="11302"/>
                  </a:lnTo>
                  <a:lnTo>
                    <a:pt x="159800" y="49588"/>
                  </a:lnTo>
                  <a:lnTo>
                    <a:pt x="139285" y="78123"/>
                  </a:lnTo>
                  <a:lnTo>
                    <a:pt x="114292" y="109855"/>
                  </a:lnTo>
                  <a:lnTo>
                    <a:pt x="87309" y="143008"/>
                  </a:lnTo>
                  <a:lnTo>
                    <a:pt x="49894" y="184702"/>
                  </a:lnTo>
                  <a:lnTo>
                    <a:pt x="0" y="21925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31" name="SMARTInkShape-Group842"/>
          <p:cNvGrpSpPr/>
          <p:nvPr/>
        </p:nvGrpSpPr>
        <p:grpSpPr>
          <a:xfrm>
            <a:off x="3534728" y="3381385"/>
            <a:ext cx="1200262" cy="253356"/>
            <a:chOff x="3534728" y="3381385"/>
            <a:chExt cx="1200262" cy="253356"/>
          </a:xfrm>
        </p:grpSpPr>
        <p:sp>
          <p:nvSpPr>
            <p:cNvPr id="128" name="SMARTInkShape-2812"/>
            <p:cNvSpPr/>
            <p:nvPr>
              <p:custDataLst>
                <p:tags r:id="rId42"/>
              </p:custDataLst>
            </p:nvPr>
          </p:nvSpPr>
          <p:spPr bwMode="auto">
            <a:xfrm>
              <a:off x="4606290" y="3411855"/>
              <a:ext cx="128700" cy="222886"/>
            </a:xfrm>
            <a:custGeom>
              <a:avLst/>
              <a:gdLst/>
              <a:ahLst/>
              <a:cxnLst/>
              <a:rect l="0" t="0" r="0" b="0"/>
              <a:pathLst>
                <a:path w="128700" h="222886">
                  <a:moveTo>
                    <a:pt x="17145" y="0"/>
                  </a:moveTo>
                  <a:lnTo>
                    <a:pt x="17145" y="0"/>
                  </a:lnTo>
                  <a:lnTo>
                    <a:pt x="5213" y="0"/>
                  </a:lnTo>
                  <a:lnTo>
                    <a:pt x="3476" y="952"/>
                  </a:lnTo>
                  <a:lnTo>
                    <a:pt x="2317" y="2540"/>
                  </a:lnTo>
                  <a:lnTo>
                    <a:pt x="1545" y="4551"/>
                  </a:lnTo>
                  <a:lnTo>
                    <a:pt x="1982" y="6844"/>
                  </a:lnTo>
                  <a:lnTo>
                    <a:pt x="21556" y="35694"/>
                  </a:lnTo>
                  <a:lnTo>
                    <a:pt x="56334" y="77201"/>
                  </a:lnTo>
                  <a:lnTo>
                    <a:pt x="93290" y="104855"/>
                  </a:lnTo>
                  <a:lnTo>
                    <a:pt x="123838" y="133001"/>
                  </a:lnTo>
                  <a:lnTo>
                    <a:pt x="127326" y="138197"/>
                  </a:lnTo>
                  <a:lnTo>
                    <a:pt x="128699" y="142614"/>
                  </a:lnTo>
                  <a:lnTo>
                    <a:pt x="128662" y="146511"/>
                  </a:lnTo>
                  <a:lnTo>
                    <a:pt x="118460" y="155921"/>
                  </a:lnTo>
                  <a:lnTo>
                    <a:pt x="76316" y="177484"/>
                  </a:lnTo>
                  <a:lnTo>
                    <a:pt x="40604" y="189854"/>
                  </a:lnTo>
                  <a:lnTo>
                    <a:pt x="22491" y="201537"/>
                  </a:lnTo>
                  <a:lnTo>
                    <a:pt x="0" y="2228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9" name="SMARTInkShape-2813"/>
            <p:cNvSpPr/>
            <p:nvPr>
              <p:custDataLst>
                <p:tags r:id="rId43"/>
              </p:custDataLst>
            </p:nvPr>
          </p:nvSpPr>
          <p:spPr bwMode="auto">
            <a:xfrm>
              <a:off x="3534728" y="3480469"/>
              <a:ext cx="1183005" cy="68547"/>
            </a:xfrm>
            <a:custGeom>
              <a:avLst/>
              <a:gdLst/>
              <a:ahLst/>
              <a:cxnLst/>
              <a:rect l="0" t="0" r="0" b="0"/>
              <a:pathLst>
                <a:path w="1183005" h="68547">
                  <a:moveTo>
                    <a:pt x="0" y="68546"/>
                  </a:moveTo>
                  <a:lnTo>
                    <a:pt x="0" y="68546"/>
                  </a:lnTo>
                  <a:lnTo>
                    <a:pt x="0" y="63995"/>
                  </a:lnTo>
                  <a:lnTo>
                    <a:pt x="952" y="62655"/>
                  </a:lnTo>
                  <a:lnTo>
                    <a:pt x="2539" y="61761"/>
                  </a:lnTo>
                  <a:lnTo>
                    <a:pt x="34686" y="51225"/>
                  </a:lnTo>
                  <a:lnTo>
                    <a:pt x="74153" y="41480"/>
                  </a:lnTo>
                  <a:lnTo>
                    <a:pt x="98013" y="36215"/>
                  </a:lnTo>
                  <a:lnTo>
                    <a:pt x="127254" y="31752"/>
                  </a:lnTo>
                  <a:lnTo>
                    <a:pt x="160083" y="27824"/>
                  </a:lnTo>
                  <a:lnTo>
                    <a:pt x="195304" y="24253"/>
                  </a:lnTo>
                  <a:lnTo>
                    <a:pt x="234025" y="20920"/>
                  </a:lnTo>
                  <a:lnTo>
                    <a:pt x="275079" y="17745"/>
                  </a:lnTo>
                  <a:lnTo>
                    <a:pt x="317688" y="14676"/>
                  </a:lnTo>
                  <a:lnTo>
                    <a:pt x="364192" y="12630"/>
                  </a:lnTo>
                  <a:lnTo>
                    <a:pt x="413292" y="11266"/>
                  </a:lnTo>
                  <a:lnTo>
                    <a:pt x="464122" y="10357"/>
                  </a:lnTo>
                  <a:lnTo>
                    <a:pt x="514202" y="9751"/>
                  </a:lnTo>
                  <a:lnTo>
                    <a:pt x="563782" y="9347"/>
                  </a:lnTo>
                  <a:lnTo>
                    <a:pt x="613027" y="9077"/>
                  </a:lnTo>
                  <a:lnTo>
                    <a:pt x="662049" y="8898"/>
                  </a:lnTo>
                  <a:lnTo>
                    <a:pt x="710924" y="8778"/>
                  </a:lnTo>
                  <a:lnTo>
                    <a:pt x="759699" y="8698"/>
                  </a:lnTo>
                  <a:lnTo>
                    <a:pt x="804598" y="9597"/>
                  </a:lnTo>
                  <a:lnTo>
                    <a:pt x="846914" y="11149"/>
                  </a:lnTo>
                  <a:lnTo>
                    <a:pt x="887506" y="13137"/>
                  </a:lnTo>
                  <a:lnTo>
                    <a:pt x="925046" y="14461"/>
                  </a:lnTo>
                  <a:lnTo>
                    <a:pt x="960550" y="15344"/>
                  </a:lnTo>
                  <a:lnTo>
                    <a:pt x="994696" y="15933"/>
                  </a:lnTo>
                  <a:lnTo>
                    <a:pt x="1024128" y="16326"/>
                  </a:lnTo>
                  <a:lnTo>
                    <a:pt x="1050417" y="16587"/>
                  </a:lnTo>
                  <a:lnTo>
                    <a:pt x="1074610" y="16762"/>
                  </a:lnTo>
                  <a:lnTo>
                    <a:pt x="1111652" y="16956"/>
                  </a:lnTo>
                  <a:lnTo>
                    <a:pt x="1152823" y="17080"/>
                  </a:lnTo>
                  <a:lnTo>
                    <a:pt x="1165520" y="17110"/>
                  </a:lnTo>
                  <a:lnTo>
                    <a:pt x="1165759" y="12560"/>
                  </a:lnTo>
                  <a:lnTo>
                    <a:pt x="1164840" y="11219"/>
                  </a:lnTo>
                  <a:lnTo>
                    <a:pt x="1163275" y="10326"/>
                  </a:lnTo>
                  <a:lnTo>
                    <a:pt x="1161279" y="9730"/>
                  </a:lnTo>
                  <a:lnTo>
                    <a:pt x="1159948" y="8380"/>
                  </a:lnTo>
                  <a:lnTo>
                    <a:pt x="1157391" y="350"/>
                  </a:lnTo>
                  <a:lnTo>
                    <a:pt x="1169228" y="0"/>
                  </a:lnTo>
                  <a:lnTo>
                    <a:pt x="1174659" y="2521"/>
                  </a:lnTo>
                  <a:lnTo>
                    <a:pt x="1183004" y="85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0" name="SMARTInkShape-2814"/>
            <p:cNvSpPr/>
            <p:nvPr>
              <p:custDataLst>
                <p:tags r:id="rId44"/>
              </p:custDataLst>
            </p:nvPr>
          </p:nvSpPr>
          <p:spPr bwMode="auto">
            <a:xfrm>
              <a:off x="4306253" y="3381385"/>
              <a:ext cx="7468" cy="30471"/>
            </a:xfrm>
            <a:custGeom>
              <a:avLst/>
              <a:gdLst/>
              <a:ahLst/>
              <a:cxnLst/>
              <a:rect l="0" t="0" r="0" b="0"/>
              <a:pathLst>
                <a:path w="7468" h="30471">
                  <a:moveTo>
                    <a:pt x="7467" y="0"/>
                  </a:moveTo>
                  <a:lnTo>
                    <a:pt x="7467" y="0"/>
                  </a:lnTo>
                  <a:lnTo>
                    <a:pt x="0" y="3047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34" name="SMARTInkShape-Group843"/>
          <p:cNvGrpSpPr/>
          <p:nvPr/>
        </p:nvGrpSpPr>
        <p:grpSpPr>
          <a:xfrm>
            <a:off x="1703846" y="3250627"/>
            <a:ext cx="1153655" cy="366969"/>
            <a:chOff x="1703846" y="3250627"/>
            <a:chExt cx="1153655" cy="366969"/>
          </a:xfrm>
        </p:grpSpPr>
        <p:sp>
          <p:nvSpPr>
            <p:cNvPr id="132" name="SMARTInkShape-2815"/>
            <p:cNvSpPr/>
            <p:nvPr>
              <p:custDataLst>
                <p:tags r:id="rId40"/>
              </p:custDataLst>
            </p:nvPr>
          </p:nvSpPr>
          <p:spPr bwMode="auto">
            <a:xfrm>
              <a:off x="1703846" y="3250627"/>
              <a:ext cx="1153655" cy="238381"/>
            </a:xfrm>
            <a:custGeom>
              <a:avLst/>
              <a:gdLst/>
              <a:ahLst/>
              <a:cxnLst/>
              <a:rect l="0" t="0" r="0" b="0"/>
              <a:pathLst>
                <a:path w="1153655" h="238381">
                  <a:moveTo>
                    <a:pt x="4939" y="24068"/>
                  </a:moveTo>
                  <a:lnTo>
                    <a:pt x="4939" y="24068"/>
                  </a:lnTo>
                  <a:lnTo>
                    <a:pt x="388" y="19517"/>
                  </a:lnTo>
                  <a:lnTo>
                    <a:pt x="0" y="17224"/>
                  </a:lnTo>
                  <a:lnTo>
                    <a:pt x="694" y="14743"/>
                  </a:lnTo>
                  <a:lnTo>
                    <a:pt x="2109" y="12136"/>
                  </a:lnTo>
                  <a:lnTo>
                    <a:pt x="13202" y="3917"/>
                  </a:lnTo>
                  <a:lnTo>
                    <a:pt x="28554" y="0"/>
                  </a:lnTo>
                  <a:lnTo>
                    <a:pt x="68306" y="6473"/>
                  </a:lnTo>
                  <a:lnTo>
                    <a:pt x="104222" y="14978"/>
                  </a:lnTo>
                  <a:lnTo>
                    <a:pt x="140505" y="22568"/>
                  </a:lnTo>
                  <a:lnTo>
                    <a:pt x="176633" y="29116"/>
                  </a:lnTo>
                  <a:lnTo>
                    <a:pt x="214915" y="35202"/>
                  </a:lnTo>
                  <a:lnTo>
                    <a:pt x="236363" y="39110"/>
                  </a:lnTo>
                  <a:lnTo>
                    <a:pt x="259234" y="43621"/>
                  </a:lnTo>
                  <a:lnTo>
                    <a:pt x="283054" y="48533"/>
                  </a:lnTo>
                  <a:lnTo>
                    <a:pt x="308459" y="52761"/>
                  </a:lnTo>
                  <a:lnTo>
                    <a:pt x="334921" y="56532"/>
                  </a:lnTo>
                  <a:lnTo>
                    <a:pt x="362087" y="59998"/>
                  </a:lnTo>
                  <a:lnTo>
                    <a:pt x="389723" y="64214"/>
                  </a:lnTo>
                  <a:lnTo>
                    <a:pt x="417671" y="68929"/>
                  </a:lnTo>
                  <a:lnTo>
                    <a:pt x="445829" y="73978"/>
                  </a:lnTo>
                  <a:lnTo>
                    <a:pt x="473173" y="79249"/>
                  </a:lnTo>
                  <a:lnTo>
                    <a:pt x="499975" y="84668"/>
                  </a:lnTo>
                  <a:lnTo>
                    <a:pt x="526416" y="90185"/>
                  </a:lnTo>
                  <a:lnTo>
                    <a:pt x="552615" y="95769"/>
                  </a:lnTo>
                  <a:lnTo>
                    <a:pt x="578654" y="101396"/>
                  </a:lnTo>
                  <a:lnTo>
                    <a:pt x="604586" y="107053"/>
                  </a:lnTo>
                  <a:lnTo>
                    <a:pt x="629493" y="112729"/>
                  </a:lnTo>
                  <a:lnTo>
                    <a:pt x="653719" y="118417"/>
                  </a:lnTo>
                  <a:lnTo>
                    <a:pt x="677489" y="124115"/>
                  </a:lnTo>
                  <a:lnTo>
                    <a:pt x="719140" y="135526"/>
                  </a:lnTo>
                  <a:lnTo>
                    <a:pt x="756702" y="145995"/>
                  </a:lnTo>
                  <a:lnTo>
                    <a:pt x="792446" y="153823"/>
                  </a:lnTo>
                  <a:lnTo>
                    <a:pt x="824842" y="163017"/>
                  </a:lnTo>
                  <a:lnTo>
                    <a:pt x="855115" y="172500"/>
                  </a:lnTo>
                  <a:lnTo>
                    <a:pt x="884445" y="179890"/>
                  </a:lnTo>
                  <a:lnTo>
                    <a:pt x="913355" y="188890"/>
                  </a:lnTo>
                  <a:lnTo>
                    <a:pt x="942080" y="198287"/>
                  </a:lnTo>
                  <a:lnTo>
                    <a:pt x="984074" y="207980"/>
                  </a:lnTo>
                  <a:lnTo>
                    <a:pt x="1020117" y="212228"/>
                  </a:lnTo>
                  <a:lnTo>
                    <a:pt x="1062379" y="220319"/>
                  </a:lnTo>
                  <a:lnTo>
                    <a:pt x="1087826" y="221199"/>
                  </a:lnTo>
                  <a:lnTo>
                    <a:pt x="1093600" y="223759"/>
                  </a:lnTo>
                  <a:lnTo>
                    <a:pt x="1096473" y="225776"/>
                  </a:lnTo>
                  <a:lnTo>
                    <a:pt x="1109618" y="228613"/>
                  </a:lnTo>
                  <a:lnTo>
                    <a:pt x="1125235" y="230524"/>
                  </a:lnTo>
                  <a:lnTo>
                    <a:pt x="1153652" y="238380"/>
                  </a:lnTo>
                  <a:lnTo>
                    <a:pt x="1153654" y="2298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3" name="SMARTInkShape-2816"/>
            <p:cNvSpPr/>
            <p:nvPr>
              <p:custDataLst>
                <p:tags r:id="rId41"/>
              </p:custDataLst>
            </p:nvPr>
          </p:nvSpPr>
          <p:spPr bwMode="auto">
            <a:xfrm>
              <a:off x="2531745" y="3336953"/>
              <a:ext cx="308988" cy="280643"/>
            </a:xfrm>
            <a:custGeom>
              <a:avLst/>
              <a:gdLst/>
              <a:ahLst/>
              <a:cxnLst/>
              <a:rect l="0" t="0" r="0" b="0"/>
              <a:pathLst>
                <a:path w="308988" h="280643">
                  <a:moveTo>
                    <a:pt x="145733" y="32039"/>
                  </a:moveTo>
                  <a:lnTo>
                    <a:pt x="145733" y="32039"/>
                  </a:lnTo>
                  <a:lnTo>
                    <a:pt x="145733" y="0"/>
                  </a:lnTo>
                  <a:lnTo>
                    <a:pt x="146685" y="203"/>
                  </a:lnTo>
                  <a:lnTo>
                    <a:pt x="150284" y="2967"/>
                  </a:lnTo>
                  <a:lnTo>
                    <a:pt x="152518" y="12451"/>
                  </a:lnTo>
                  <a:lnTo>
                    <a:pt x="158503" y="46373"/>
                  </a:lnTo>
                  <a:lnTo>
                    <a:pt x="176654" y="83872"/>
                  </a:lnTo>
                  <a:lnTo>
                    <a:pt x="209308" y="124440"/>
                  </a:lnTo>
                  <a:lnTo>
                    <a:pt x="243627" y="151492"/>
                  </a:lnTo>
                  <a:lnTo>
                    <a:pt x="284238" y="181683"/>
                  </a:lnTo>
                  <a:lnTo>
                    <a:pt x="307747" y="199147"/>
                  </a:lnTo>
                  <a:lnTo>
                    <a:pt x="308987" y="202499"/>
                  </a:lnTo>
                  <a:lnTo>
                    <a:pt x="308861" y="205687"/>
                  </a:lnTo>
                  <a:lnTo>
                    <a:pt x="305920" y="208764"/>
                  </a:lnTo>
                  <a:lnTo>
                    <a:pt x="295032" y="214724"/>
                  </a:lnTo>
                  <a:lnTo>
                    <a:pt x="267968" y="218008"/>
                  </a:lnTo>
                  <a:lnTo>
                    <a:pt x="229587" y="220419"/>
                  </a:lnTo>
                  <a:lnTo>
                    <a:pt x="207350" y="222396"/>
                  </a:lnTo>
                  <a:lnTo>
                    <a:pt x="183954" y="224666"/>
                  </a:lnTo>
                  <a:lnTo>
                    <a:pt x="159783" y="228085"/>
                  </a:lnTo>
                  <a:lnTo>
                    <a:pt x="135097" y="232269"/>
                  </a:lnTo>
                  <a:lnTo>
                    <a:pt x="110067" y="236963"/>
                  </a:lnTo>
                  <a:lnTo>
                    <a:pt x="86713" y="243903"/>
                  </a:lnTo>
                  <a:lnTo>
                    <a:pt x="64476" y="252339"/>
                  </a:lnTo>
                  <a:lnTo>
                    <a:pt x="28656" y="268063"/>
                  </a:lnTo>
                  <a:lnTo>
                    <a:pt x="0" y="2806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35" name="SMARTInkShape-2817"/>
          <p:cNvSpPr/>
          <p:nvPr>
            <p:custDataLst>
              <p:tags r:id="rId5"/>
            </p:custDataLst>
          </p:nvPr>
        </p:nvSpPr>
        <p:spPr bwMode="auto">
          <a:xfrm>
            <a:off x="5988713" y="2143125"/>
            <a:ext cx="1230234" cy="73751"/>
          </a:xfrm>
          <a:custGeom>
            <a:avLst/>
            <a:gdLst/>
            <a:ahLst/>
            <a:cxnLst/>
            <a:rect l="0" t="0" r="0" b="0"/>
            <a:pathLst>
              <a:path w="1230234" h="73751">
                <a:moveTo>
                  <a:pt x="32039" y="0"/>
                </a:moveTo>
                <a:lnTo>
                  <a:pt x="32039" y="0"/>
                </a:lnTo>
                <a:lnTo>
                  <a:pt x="5346" y="0"/>
                </a:lnTo>
                <a:lnTo>
                  <a:pt x="2814" y="952"/>
                </a:lnTo>
                <a:lnTo>
                  <a:pt x="1125" y="2540"/>
                </a:lnTo>
                <a:lnTo>
                  <a:pt x="0" y="4551"/>
                </a:lnTo>
                <a:lnTo>
                  <a:pt x="1155" y="6844"/>
                </a:lnTo>
                <a:lnTo>
                  <a:pt x="7518" y="11931"/>
                </a:lnTo>
                <a:lnTo>
                  <a:pt x="44564" y="15600"/>
                </a:lnTo>
                <a:lnTo>
                  <a:pt x="69917" y="15163"/>
                </a:lnTo>
                <a:lnTo>
                  <a:pt x="102059" y="13918"/>
                </a:lnTo>
                <a:lnTo>
                  <a:pt x="138726" y="12136"/>
                </a:lnTo>
                <a:lnTo>
                  <a:pt x="182222" y="11901"/>
                </a:lnTo>
                <a:lnTo>
                  <a:pt x="230269" y="12696"/>
                </a:lnTo>
                <a:lnTo>
                  <a:pt x="281350" y="14179"/>
                </a:lnTo>
                <a:lnTo>
                  <a:pt x="343978" y="17073"/>
                </a:lnTo>
                <a:lnTo>
                  <a:pt x="414307" y="20907"/>
                </a:lnTo>
                <a:lnTo>
                  <a:pt x="489767" y="25368"/>
                </a:lnTo>
                <a:lnTo>
                  <a:pt x="567696" y="31199"/>
                </a:lnTo>
                <a:lnTo>
                  <a:pt x="647271" y="37945"/>
                </a:lnTo>
                <a:lnTo>
                  <a:pt x="727944" y="45299"/>
                </a:lnTo>
                <a:lnTo>
                  <a:pt x="803634" y="52107"/>
                </a:lnTo>
                <a:lnTo>
                  <a:pt x="876001" y="58550"/>
                </a:lnTo>
                <a:lnTo>
                  <a:pt x="946153" y="64751"/>
                </a:lnTo>
                <a:lnTo>
                  <a:pt x="1006256" y="68885"/>
                </a:lnTo>
                <a:lnTo>
                  <a:pt x="1059660" y="71641"/>
                </a:lnTo>
                <a:lnTo>
                  <a:pt x="1108596" y="73478"/>
                </a:lnTo>
                <a:lnTo>
                  <a:pt x="1145985" y="73750"/>
                </a:lnTo>
                <a:lnTo>
                  <a:pt x="1175671" y="72979"/>
                </a:lnTo>
                <a:lnTo>
                  <a:pt x="1215643" y="68630"/>
                </a:lnTo>
                <a:lnTo>
                  <a:pt x="1224968" y="64803"/>
                </a:lnTo>
                <a:lnTo>
                  <a:pt x="1230233" y="60347"/>
                </a:lnTo>
                <a:lnTo>
                  <a:pt x="1228028" y="55471"/>
                </a:lnTo>
                <a:lnTo>
                  <a:pt x="1189326" y="342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6" name="SMARTInkShape-2818"/>
          <p:cNvSpPr/>
          <p:nvPr>
            <p:custDataLst>
              <p:tags r:id="rId6"/>
            </p:custDataLst>
          </p:nvPr>
        </p:nvSpPr>
        <p:spPr bwMode="auto">
          <a:xfrm>
            <a:off x="2826844" y="4067746"/>
            <a:ext cx="766639" cy="47021"/>
          </a:xfrm>
          <a:custGeom>
            <a:avLst/>
            <a:gdLst/>
            <a:ahLst/>
            <a:cxnLst/>
            <a:rect l="0" t="0" r="0" b="0"/>
            <a:pathLst>
              <a:path w="766639" h="47021">
                <a:moveTo>
                  <a:pt x="4939" y="12764"/>
                </a:moveTo>
                <a:lnTo>
                  <a:pt x="4939" y="12764"/>
                </a:lnTo>
                <a:lnTo>
                  <a:pt x="4939" y="17315"/>
                </a:lnTo>
                <a:lnTo>
                  <a:pt x="3986" y="17703"/>
                </a:lnTo>
                <a:lnTo>
                  <a:pt x="388" y="15594"/>
                </a:lnTo>
                <a:lnTo>
                  <a:pt x="0" y="14651"/>
                </a:lnTo>
                <a:lnTo>
                  <a:pt x="693" y="14022"/>
                </a:lnTo>
                <a:lnTo>
                  <a:pt x="6221" y="13136"/>
                </a:lnTo>
                <a:lnTo>
                  <a:pt x="8651" y="13012"/>
                </a:lnTo>
                <a:lnTo>
                  <a:pt x="13891" y="10334"/>
                </a:lnTo>
                <a:lnTo>
                  <a:pt x="16622" y="8287"/>
                </a:lnTo>
                <a:lnTo>
                  <a:pt x="24736" y="6011"/>
                </a:lnTo>
                <a:lnTo>
                  <a:pt x="40014" y="2190"/>
                </a:lnTo>
                <a:lnTo>
                  <a:pt x="45467" y="0"/>
                </a:lnTo>
                <a:lnTo>
                  <a:pt x="59147" y="106"/>
                </a:lnTo>
                <a:lnTo>
                  <a:pt x="100313" y="3384"/>
                </a:lnTo>
                <a:lnTo>
                  <a:pt x="129242" y="6373"/>
                </a:lnTo>
                <a:lnTo>
                  <a:pt x="163055" y="9923"/>
                </a:lnTo>
                <a:lnTo>
                  <a:pt x="203482" y="11501"/>
                </a:lnTo>
                <a:lnTo>
                  <a:pt x="225884" y="11922"/>
                </a:lnTo>
                <a:lnTo>
                  <a:pt x="249390" y="12203"/>
                </a:lnTo>
                <a:lnTo>
                  <a:pt x="273634" y="12389"/>
                </a:lnTo>
                <a:lnTo>
                  <a:pt x="298369" y="12514"/>
                </a:lnTo>
                <a:lnTo>
                  <a:pt x="323431" y="12597"/>
                </a:lnTo>
                <a:lnTo>
                  <a:pt x="348712" y="12653"/>
                </a:lnTo>
                <a:lnTo>
                  <a:pt x="373186" y="13642"/>
                </a:lnTo>
                <a:lnTo>
                  <a:pt x="397122" y="15254"/>
                </a:lnTo>
                <a:lnTo>
                  <a:pt x="420699" y="17282"/>
                </a:lnTo>
                <a:lnTo>
                  <a:pt x="459596" y="22075"/>
                </a:lnTo>
                <a:lnTo>
                  <a:pt x="491806" y="26427"/>
                </a:lnTo>
                <a:lnTo>
                  <a:pt x="531360" y="28877"/>
                </a:lnTo>
                <a:lnTo>
                  <a:pt x="566257" y="30556"/>
                </a:lnTo>
                <a:lnTo>
                  <a:pt x="608447" y="37250"/>
                </a:lnTo>
                <a:lnTo>
                  <a:pt x="633138" y="37286"/>
                </a:lnTo>
                <a:lnTo>
                  <a:pt x="662104" y="31069"/>
                </a:lnTo>
                <a:lnTo>
                  <a:pt x="697747" y="36029"/>
                </a:lnTo>
                <a:lnTo>
                  <a:pt x="730752" y="40537"/>
                </a:lnTo>
                <a:lnTo>
                  <a:pt x="758619" y="46941"/>
                </a:lnTo>
                <a:lnTo>
                  <a:pt x="763662" y="47020"/>
                </a:lnTo>
                <a:lnTo>
                  <a:pt x="765072" y="46079"/>
                </a:lnTo>
                <a:lnTo>
                  <a:pt x="766012" y="44499"/>
                </a:lnTo>
                <a:lnTo>
                  <a:pt x="766638" y="42493"/>
                </a:lnTo>
                <a:lnTo>
                  <a:pt x="766103" y="41156"/>
                </a:lnTo>
                <a:lnTo>
                  <a:pt x="764794" y="40264"/>
                </a:lnTo>
                <a:lnTo>
                  <a:pt x="725565" y="31205"/>
                </a:lnTo>
                <a:lnTo>
                  <a:pt x="717964" y="33025"/>
                </a:lnTo>
                <a:lnTo>
                  <a:pt x="707884" y="3848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43" name="SMARTInkShape-Group846"/>
          <p:cNvGrpSpPr/>
          <p:nvPr/>
        </p:nvGrpSpPr>
        <p:grpSpPr>
          <a:xfrm>
            <a:off x="2926965" y="3291840"/>
            <a:ext cx="599373" cy="394336"/>
            <a:chOff x="2926965" y="3291840"/>
            <a:chExt cx="599373" cy="394336"/>
          </a:xfrm>
        </p:grpSpPr>
        <p:sp>
          <p:nvSpPr>
            <p:cNvPr id="137" name="SMARTInkShape-2819"/>
            <p:cNvSpPr/>
            <p:nvPr>
              <p:custDataLst>
                <p:tags r:id="rId34"/>
              </p:custDataLst>
            </p:nvPr>
          </p:nvSpPr>
          <p:spPr bwMode="auto">
            <a:xfrm>
              <a:off x="3406140" y="3317910"/>
              <a:ext cx="120198" cy="368266"/>
            </a:xfrm>
            <a:custGeom>
              <a:avLst/>
              <a:gdLst/>
              <a:ahLst/>
              <a:cxnLst/>
              <a:rect l="0" t="0" r="0" b="0"/>
              <a:pathLst>
                <a:path w="120198" h="368266">
                  <a:moveTo>
                    <a:pt x="17145" y="8220"/>
                  </a:moveTo>
                  <a:lnTo>
                    <a:pt x="17145" y="8220"/>
                  </a:lnTo>
                  <a:lnTo>
                    <a:pt x="9764" y="839"/>
                  </a:lnTo>
                  <a:lnTo>
                    <a:pt x="10320" y="442"/>
                  </a:lnTo>
                  <a:lnTo>
                    <a:pt x="13476" y="0"/>
                  </a:lnTo>
                  <a:lnTo>
                    <a:pt x="18055" y="4884"/>
                  </a:lnTo>
                  <a:lnTo>
                    <a:pt x="43695" y="46262"/>
                  </a:lnTo>
                  <a:lnTo>
                    <a:pt x="62794" y="80452"/>
                  </a:lnTo>
                  <a:lnTo>
                    <a:pt x="78391" y="108903"/>
                  </a:lnTo>
                  <a:lnTo>
                    <a:pt x="94848" y="143773"/>
                  </a:lnTo>
                  <a:lnTo>
                    <a:pt x="109147" y="178956"/>
                  </a:lnTo>
                  <a:lnTo>
                    <a:pt x="118995" y="212690"/>
                  </a:lnTo>
                  <a:lnTo>
                    <a:pt x="120197" y="243558"/>
                  </a:lnTo>
                  <a:lnTo>
                    <a:pt x="112476" y="273152"/>
                  </a:lnTo>
                  <a:lnTo>
                    <a:pt x="97614" y="300275"/>
                  </a:lnTo>
                  <a:lnTo>
                    <a:pt x="61519" y="331610"/>
                  </a:lnTo>
                  <a:lnTo>
                    <a:pt x="20768" y="356134"/>
                  </a:lnTo>
                  <a:lnTo>
                    <a:pt x="0" y="36826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8" name="SMARTInkShape-2820"/>
            <p:cNvSpPr/>
            <p:nvPr>
              <p:custDataLst>
                <p:tags r:id="rId35"/>
              </p:custDataLst>
            </p:nvPr>
          </p:nvSpPr>
          <p:spPr bwMode="auto">
            <a:xfrm>
              <a:off x="3346486" y="3471863"/>
              <a:ext cx="8220" cy="8573"/>
            </a:xfrm>
            <a:custGeom>
              <a:avLst/>
              <a:gdLst/>
              <a:ahLst/>
              <a:cxnLst/>
              <a:rect l="0" t="0" r="0" b="0"/>
              <a:pathLst>
                <a:path w="8220" h="8573">
                  <a:moveTo>
                    <a:pt x="8219" y="8572"/>
                  </a:moveTo>
                  <a:lnTo>
                    <a:pt x="8219" y="8572"/>
                  </a:lnTo>
                  <a:lnTo>
                    <a:pt x="838" y="8572"/>
                  </a:lnTo>
                  <a:lnTo>
                    <a:pt x="441" y="7619"/>
                  </a:lnTo>
                  <a:lnTo>
                    <a:pt x="0" y="4021"/>
                  </a:lnTo>
                  <a:lnTo>
                    <a:pt x="834" y="2680"/>
                  </a:lnTo>
                  <a:lnTo>
                    <a:pt x="2344" y="1787"/>
                  </a:lnTo>
                  <a:lnTo>
                    <a:pt x="821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9" name="SMARTInkShape-2821"/>
            <p:cNvSpPr/>
            <p:nvPr>
              <p:custDataLst>
                <p:tags r:id="rId36"/>
              </p:custDataLst>
            </p:nvPr>
          </p:nvSpPr>
          <p:spPr bwMode="auto">
            <a:xfrm>
              <a:off x="2926965" y="3372888"/>
              <a:ext cx="182311" cy="206980"/>
            </a:xfrm>
            <a:custGeom>
              <a:avLst/>
              <a:gdLst/>
              <a:ahLst/>
              <a:cxnLst/>
              <a:rect l="0" t="0" r="0" b="0"/>
              <a:pathLst>
                <a:path w="182311" h="206980">
                  <a:moveTo>
                    <a:pt x="136275" y="30394"/>
                  </a:moveTo>
                  <a:lnTo>
                    <a:pt x="136275" y="30394"/>
                  </a:lnTo>
                  <a:lnTo>
                    <a:pt x="140826" y="25843"/>
                  </a:lnTo>
                  <a:lnTo>
                    <a:pt x="143060" y="21069"/>
                  </a:lnTo>
                  <a:lnTo>
                    <a:pt x="144816" y="6004"/>
                  </a:lnTo>
                  <a:lnTo>
                    <a:pt x="140288" y="519"/>
                  </a:lnTo>
                  <a:lnTo>
                    <a:pt x="137045" y="0"/>
                  </a:lnTo>
                  <a:lnTo>
                    <a:pt x="128362" y="1963"/>
                  </a:lnTo>
                  <a:lnTo>
                    <a:pt x="92371" y="22970"/>
                  </a:lnTo>
                  <a:lnTo>
                    <a:pt x="78662" y="33762"/>
                  </a:lnTo>
                  <a:lnTo>
                    <a:pt x="72569" y="44909"/>
                  </a:lnTo>
                  <a:lnTo>
                    <a:pt x="72401" y="56213"/>
                  </a:lnTo>
                  <a:lnTo>
                    <a:pt x="73690" y="61894"/>
                  </a:lnTo>
                  <a:lnTo>
                    <a:pt x="82742" y="73287"/>
                  </a:lnTo>
                  <a:lnTo>
                    <a:pt x="120935" y="101836"/>
                  </a:lnTo>
                  <a:lnTo>
                    <a:pt x="160374" y="124693"/>
                  </a:lnTo>
                  <a:lnTo>
                    <a:pt x="175560" y="136122"/>
                  </a:lnTo>
                  <a:lnTo>
                    <a:pt x="182310" y="147552"/>
                  </a:lnTo>
                  <a:lnTo>
                    <a:pt x="181253" y="154219"/>
                  </a:lnTo>
                  <a:lnTo>
                    <a:pt x="172458" y="169248"/>
                  </a:lnTo>
                  <a:lnTo>
                    <a:pt x="146890" y="189223"/>
                  </a:lnTo>
                  <a:lnTo>
                    <a:pt x="106083" y="202655"/>
                  </a:lnTo>
                  <a:lnTo>
                    <a:pt x="76819" y="206967"/>
                  </a:lnTo>
                  <a:lnTo>
                    <a:pt x="48890" y="206979"/>
                  </a:lnTo>
                  <a:lnTo>
                    <a:pt x="23777" y="200634"/>
                  </a:lnTo>
                  <a:lnTo>
                    <a:pt x="7536" y="191464"/>
                  </a:lnTo>
                  <a:lnTo>
                    <a:pt x="1871" y="186351"/>
                  </a:lnTo>
                  <a:lnTo>
                    <a:pt x="0" y="179133"/>
                  </a:lnTo>
                  <a:lnTo>
                    <a:pt x="7688" y="14183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0" name="SMARTInkShape-2822"/>
            <p:cNvSpPr/>
            <p:nvPr>
              <p:custDataLst>
                <p:tags r:id="rId37"/>
              </p:custDataLst>
            </p:nvPr>
          </p:nvSpPr>
          <p:spPr bwMode="auto">
            <a:xfrm>
              <a:off x="3099674" y="3386138"/>
              <a:ext cx="177880" cy="157520"/>
            </a:xfrm>
            <a:custGeom>
              <a:avLst/>
              <a:gdLst/>
              <a:ahLst/>
              <a:cxnLst/>
              <a:rect l="0" t="0" r="0" b="0"/>
              <a:pathLst>
                <a:path w="177880" h="157520">
                  <a:moveTo>
                    <a:pt x="57864" y="0"/>
                  </a:moveTo>
                  <a:lnTo>
                    <a:pt x="57864" y="0"/>
                  </a:lnTo>
                  <a:lnTo>
                    <a:pt x="53313" y="0"/>
                  </a:lnTo>
                  <a:lnTo>
                    <a:pt x="51972" y="952"/>
                  </a:lnTo>
                  <a:lnTo>
                    <a:pt x="51078" y="2540"/>
                  </a:lnTo>
                  <a:lnTo>
                    <a:pt x="50483" y="4550"/>
                  </a:lnTo>
                  <a:lnTo>
                    <a:pt x="49133" y="4938"/>
                  </a:lnTo>
                  <a:lnTo>
                    <a:pt x="45093" y="2830"/>
                  </a:lnTo>
                  <a:lnTo>
                    <a:pt x="43635" y="2838"/>
                  </a:lnTo>
                  <a:lnTo>
                    <a:pt x="42663" y="3797"/>
                  </a:lnTo>
                  <a:lnTo>
                    <a:pt x="40630" y="7402"/>
                  </a:lnTo>
                  <a:lnTo>
                    <a:pt x="20281" y="36695"/>
                  </a:lnTo>
                  <a:lnTo>
                    <a:pt x="6907" y="71594"/>
                  </a:lnTo>
                  <a:lnTo>
                    <a:pt x="538" y="103763"/>
                  </a:lnTo>
                  <a:lnTo>
                    <a:pt x="0" y="124221"/>
                  </a:lnTo>
                  <a:lnTo>
                    <a:pt x="2937" y="139664"/>
                  </a:lnTo>
                  <a:lnTo>
                    <a:pt x="7416" y="147797"/>
                  </a:lnTo>
                  <a:lnTo>
                    <a:pt x="9945" y="149966"/>
                  </a:lnTo>
                  <a:lnTo>
                    <a:pt x="14488" y="149507"/>
                  </a:lnTo>
                  <a:lnTo>
                    <a:pt x="27155" y="143917"/>
                  </a:lnTo>
                  <a:lnTo>
                    <a:pt x="45801" y="125509"/>
                  </a:lnTo>
                  <a:lnTo>
                    <a:pt x="69169" y="86845"/>
                  </a:lnTo>
                  <a:lnTo>
                    <a:pt x="93301" y="44856"/>
                  </a:lnTo>
                  <a:lnTo>
                    <a:pt x="100212" y="30485"/>
                  </a:lnTo>
                  <a:lnTo>
                    <a:pt x="102288" y="28896"/>
                  </a:lnTo>
                  <a:lnTo>
                    <a:pt x="104625" y="27836"/>
                  </a:lnTo>
                  <a:lnTo>
                    <a:pt x="107135" y="28082"/>
                  </a:lnTo>
                  <a:lnTo>
                    <a:pt x="112464" y="30896"/>
                  </a:lnTo>
                  <a:lnTo>
                    <a:pt x="120820" y="37835"/>
                  </a:lnTo>
                  <a:lnTo>
                    <a:pt x="123944" y="50787"/>
                  </a:lnTo>
                  <a:lnTo>
                    <a:pt x="124380" y="68292"/>
                  </a:lnTo>
                  <a:lnTo>
                    <a:pt x="116899" y="102813"/>
                  </a:lnTo>
                  <a:lnTo>
                    <a:pt x="103181" y="142434"/>
                  </a:lnTo>
                  <a:lnTo>
                    <a:pt x="101817" y="148076"/>
                  </a:lnTo>
                  <a:lnTo>
                    <a:pt x="101453" y="148247"/>
                  </a:lnTo>
                  <a:lnTo>
                    <a:pt x="101049" y="144945"/>
                  </a:lnTo>
                  <a:lnTo>
                    <a:pt x="100870" y="137127"/>
                  </a:lnTo>
                  <a:lnTo>
                    <a:pt x="116855" y="99196"/>
                  </a:lnTo>
                  <a:lnTo>
                    <a:pt x="124087" y="80282"/>
                  </a:lnTo>
                  <a:lnTo>
                    <a:pt x="157478" y="37910"/>
                  </a:lnTo>
                  <a:lnTo>
                    <a:pt x="161827" y="35898"/>
                  </a:lnTo>
                  <a:lnTo>
                    <a:pt x="167828" y="34607"/>
                  </a:lnTo>
                  <a:lnTo>
                    <a:pt x="168868" y="43485"/>
                  </a:lnTo>
                  <a:lnTo>
                    <a:pt x="169248" y="78363"/>
                  </a:lnTo>
                  <a:lnTo>
                    <a:pt x="170233" y="93883"/>
                  </a:lnTo>
                  <a:lnTo>
                    <a:pt x="177082" y="136096"/>
                  </a:lnTo>
                  <a:lnTo>
                    <a:pt x="177809" y="157519"/>
                  </a:lnTo>
                  <a:lnTo>
                    <a:pt x="177879" y="1371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1" name="SMARTInkShape-2823"/>
            <p:cNvSpPr/>
            <p:nvPr>
              <p:custDataLst>
                <p:tags r:id="rId38"/>
              </p:custDataLst>
            </p:nvPr>
          </p:nvSpPr>
          <p:spPr bwMode="auto">
            <a:xfrm>
              <a:off x="3274613" y="3317557"/>
              <a:ext cx="88666" cy="243632"/>
            </a:xfrm>
            <a:custGeom>
              <a:avLst/>
              <a:gdLst/>
              <a:ahLst/>
              <a:cxnLst/>
              <a:rect l="0" t="0" r="0" b="0"/>
              <a:pathLst>
                <a:path w="88666" h="243632">
                  <a:moveTo>
                    <a:pt x="88665" y="0"/>
                  </a:moveTo>
                  <a:lnTo>
                    <a:pt x="88665" y="0"/>
                  </a:lnTo>
                  <a:lnTo>
                    <a:pt x="76733" y="0"/>
                  </a:lnTo>
                  <a:lnTo>
                    <a:pt x="63963" y="4551"/>
                  </a:lnTo>
                  <a:lnTo>
                    <a:pt x="56096" y="11865"/>
                  </a:lnTo>
                  <a:lnTo>
                    <a:pt x="34422" y="46330"/>
                  </a:lnTo>
                  <a:lnTo>
                    <a:pt x="22851" y="82731"/>
                  </a:lnTo>
                  <a:lnTo>
                    <a:pt x="8733" y="122727"/>
                  </a:lnTo>
                  <a:lnTo>
                    <a:pt x="0" y="158178"/>
                  </a:lnTo>
                  <a:lnTo>
                    <a:pt x="4617" y="196239"/>
                  </a:lnTo>
                  <a:lnTo>
                    <a:pt x="10352" y="211995"/>
                  </a:lnTo>
                  <a:lnTo>
                    <a:pt x="19252" y="222173"/>
                  </a:lnTo>
                  <a:lnTo>
                    <a:pt x="59076" y="242575"/>
                  </a:lnTo>
                  <a:lnTo>
                    <a:pt x="64176" y="243631"/>
                  </a:lnTo>
                  <a:lnTo>
                    <a:pt x="68529" y="243384"/>
                  </a:lnTo>
                  <a:lnTo>
                    <a:pt x="80092" y="24003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2" name="SMARTInkShape-2824"/>
            <p:cNvSpPr/>
            <p:nvPr>
              <p:custDataLst>
                <p:tags r:id="rId39"/>
              </p:custDataLst>
            </p:nvPr>
          </p:nvSpPr>
          <p:spPr bwMode="auto">
            <a:xfrm>
              <a:off x="3114675" y="3291840"/>
              <a:ext cx="8573" cy="8574"/>
            </a:xfrm>
            <a:custGeom>
              <a:avLst/>
              <a:gdLst/>
              <a:ahLst/>
              <a:cxnLst/>
              <a:rect l="0" t="0" r="0" b="0"/>
              <a:pathLst>
                <a:path w="8573" h="8574">
                  <a:moveTo>
                    <a:pt x="0" y="8573"/>
                  </a:moveTo>
                  <a:lnTo>
                    <a:pt x="0" y="8573"/>
                  </a:lnTo>
                  <a:lnTo>
                    <a:pt x="857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47" name="SMARTInkShape-Group847"/>
          <p:cNvGrpSpPr/>
          <p:nvPr/>
        </p:nvGrpSpPr>
        <p:grpSpPr>
          <a:xfrm>
            <a:off x="2780347" y="2871788"/>
            <a:ext cx="898922" cy="1208332"/>
            <a:chOff x="2780347" y="2871788"/>
            <a:chExt cx="898922" cy="1208332"/>
          </a:xfrm>
        </p:grpSpPr>
        <p:sp>
          <p:nvSpPr>
            <p:cNvPr id="144" name="SMARTInkShape-2825"/>
            <p:cNvSpPr/>
            <p:nvPr>
              <p:custDataLst>
                <p:tags r:id="rId31"/>
              </p:custDataLst>
            </p:nvPr>
          </p:nvSpPr>
          <p:spPr bwMode="auto">
            <a:xfrm>
              <a:off x="2780347" y="3323141"/>
              <a:ext cx="887909" cy="756979"/>
            </a:xfrm>
            <a:custGeom>
              <a:avLst/>
              <a:gdLst/>
              <a:ahLst/>
              <a:cxnLst/>
              <a:rect l="0" t="0" r="0" b="0"/>
              <a:pathLst>
                <a:path w="887909" h="756979">
                  <a:moveTo>
                    <a:pt x="883191" y="0"/>
                  </a:moveTo>
                  <a:lnTo>
                    <a:pt x="883191" y="0"/>
                  </a:lnTo>
                  <a:lnTo>
                    <a:pt x="883136" y="18645"/>
                  </a:lnTo>
                  <a:lnTo>
                    <a:pt x="883080" y="46764"/>
                  </a:lnTo>
                  <a:lnTo>
                    <a:pt x="883043" y="75035"/>
                  </a:lnTo>
                  <a:lnTo>
                    <a:pt x="883018" y="102455"/>
                  </a:lnTo>
                  <a:lnTo>
                    <a:pt x="883001" y="129307"/>
                  </a:lnTo>
                  <a:lnTo>
                    <a:pt x="882990" y="155781"/>
                  </a:lnTo>
                  <a:lnTo>
                    <a:pt x="882982" y="182955"/>
                  </a:lnTo>
                  <a:lnTo>
                    <a:pt x="882977" y="210596"/>
                  </a:lnTo>
                  <a:lnTo>
                    <a:pt x="882974" y="238549"/>
                  </a:lnTo>
                  <a:lnTo>
                    <a:pt x="883925" y="265757"/>
                  </a:lnTo>
                  <a:lnTo>
                    <a:pt x="885511" y="292467"/>
                  </a:lnTo>
                  <a:lnTo>
                    <a:pt x="887521" y="318847"/>
                  </a:lnTo>
                  <a:lnTo>
                    <a:pt x="887908" y="345006"/>
                  </a:lnTo>
                  <a:lnTo>
                    <a:pt x="887214" y="371018"/>
                  </a:lnTo>
                  <a:lnTo>
                    <a:pt x="885798" y="396932"/>
                  </a:lnTo>
                  <a:lnTo>
                    <a:pt x="883903" y="421827"/>
                  </a:lnTo>
                  <a:lnTo>
                    <a:pt x="881686" y="446044"/>
                  </a:lnTo>
                  <a:lnTo>
                    <a:pt x="879256" y="469809"/>
                  </a:lnTo>
                  <a:lnTo>
                    <a:pt x="878589" y="492320"/>
                  </a:lnTo>
                  <a:lnTo>
                    <a:pt x="880387" y="535112"/>
                  </a:lnTo>
                  <a:lnTo>
                    <a:pt x="881821" y="573815"/>
                  </a:lnTo>
                  <a:lnTo>
                    <a:pt x="882458" y="609115"/>
                  </a:lnTo>
                  <a:lnTo>
                    <a:pt x="882741" y="640678"/>
                  </a:lnTo>
                  <a:lnTo>
                    <a:pt x="887452" y="680672"/>
                  </a:lnTo>
                  <a:lnTo>
                    <a:pt x="885778" y="716652"/>
                  </a:lnTo>
                  <a:lnTo>
                    <a:pt x="882990" y="756978"/>
                  </a:lnTo>
                  <a:lnTo>
                    <a:pt x="876128" y="751400"/>
                  </a:lnTo>
                  <a:lnTo>
                    <a:pt x="835931" y="735194"/>
                  </a:lnTo>
                  <a:lnTo>
                    <a:pt x="794831" y="732351"/>
                  </a:lnTo>
                  <a:lnTo>
                    <a:pt x="759024" y="731010"/>
                  </a:lnTo>
                  <a:lnTo>
                    <a:pt x="737473" y="729319"/>
                  </a:lnTo>
                  <a:lnTo>
                    <a:pt x="714534" y="727239"/>
                  </a:lnTo>
                  <a:lnTo>
                    <a:pt x="687811" y="725852"/>
                  </a:lnTo>
                  <a:lnTo>
                    <a:pt x="658566" y="724927"/>
                  </a:lnTo>
                  <a:lnTo>
                    <a:pt x="627639" y="724311"/>
                  </a:lnTo>
                  <a:lnTo>
                    <a:pt x="593686" y="722948"/>
                  </a:lnTo>
                  <a:lnTo>
                    <a:pt x="557716" y="721087"/>
                  </a:lnTo>
                  <a:lnTo>
                    <a:pt x="520401" y="718893"/>
                  </a:lnTo>
                  <a:lnTo>
                    <a:pt x="482189" y="716478"/>
                  </a:lnTo>
                  <a:lnTo>
                    <a:pt x="443379" y="713916"/>
                  </a:lnTo>
                  <a:lnTo>
                    <a:pt x="404171" y="711255"/>
                  </a:lnTo>
                  <a:lnTo>
                    <a:pt x="364698" y="708529"/>
                  </a:lnTo>
                  <a:lnTo>
                    <a:pt x="325047" y="705759"/>
                  </a:lnTo>
                  <a:lnTo>
                    <a:pt x="285278" y="702960"/>
                  </a:lnTo>
                  <a:lnTo>
                    <a:pt x="248288" y="701094"/>
                  </a:lnTo>
                  <a:lnTo>
                    <a:pt x="213151" y="699849"/>
                  </a:lnTo>
                  <a:lnTo>
                    <a:pt x="179248" y="699020"/>
                  </a:lnTo>
                  <a:lnTo>
                    <a:pt x="149979" y="698467"/>
                  </a:lnTo>
                  <a:lnTo>
                    <a:pt x="123799" y="698098"/>
                  </a:lnTo>
                  <a:lnTo>
                    <a:pt x="99678" y="697853"/>
                  </a:lnTo>
                  <a:lnTo>
                    <a:pt x="62716" y="697580"/>
                  </a:lnTo>
                  <a:lnTo>
                    <a:pt x="25568" y="694886"/>
                  </a:lnTo>
                  <a:lnTo>
                    <a:pt x="0" y="688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5" name="SMARTInkShape-2826"/>
            <p:cNvSpPr/>
            <p:nvPr>
              <p:custDataLst>
                <p:tags r:id="rId32"/>
              </p:custDataLst>
            </p:nvPr>
          </p:nvSpPr>
          <p:spPr bwMode="auto">
            <a:xfrm>
              <a:off x="2892143" y="2871788"/>
              <a:ext cx="787126" cy="262651"/>
            </a:xfrm>
            <a:custGeom>
              <a:avLst/>
              <a:gdLst/>
              <a:ahLst/>
              <a:cxnLst/>
              <a:rect l="0" t="0" r="0" b="0"/>
              <a:pathLst>
                <a:path w="787126" h="262651">
                  <a:moveTo>
                    <a:pt x="8220" y="102869"/>
                  </a:moveTo>
                  <a:lnTo>
                    <a:pt x="8220" y="102869"/>
                  </a:lnTo>
                  <a:lnTo>
                    <a:pt x="839" y="102869"/>
                  </a:lnTo>
                  <a:lnTo>
                    <a:pt x="441" y="101917"/>
                  </a:lnTo>
                  <a:lnTo>
                    <a:pt x="0" y="98318"/>
                  </a:lnTo>
                  <a:lnTo>
                    <a:pt x="835" y="96978"/>
                  </a:lnTo>
                  <a:lnTo>
                    <a:pt x="2344" y="96084"/>
                  </a:lnTo>
                  <a:lnTo>
                    <a:pt x="4302" y="95488"/>
                  </a:lnTo>
                  <a:lnTo>
                    <a:pt x="23039" y="81797"/>
                  </a:lnTo>
                  <a:lnTo>
                    <a:pt x="53780" y="71014"/>
                  </a:lnTo>
                  <a:lnTo>
                    <a:pt x="85936" y="61407"/>
                  </a:lnTo>
                  <a:lnTo>
                    <a:pt x="127533" y="53326"/>
                  </a:lnTo>
                  <a:lnTo>
                    <a:pt x="150627" y="49838"/>
                  </a:lnTo>
                  <a:lnTo>
                    <a:pt x="176500" y="46560"/>
                  </a:lnTo>
                  <a:lnTo>
                    <a:pt x="204227" y="43423"/>
                  </a:lnTo>
                  <a:lnTo>
                    <a:pt x="233188" y="40378"/>
                  </a:lnTo>
                  <a:lnTo>
                    <a:pt x="263926" y="37396"/>
                  </a:lnTo>
                  <a:lnTo>
                    <a:pt x="295848" y="34456"/>
                  </a:lnTo>
                  <a:lnTo>
                    <a:pt x="328559" y="31543"/>
                  </a:lnTo>
                  <a:lnTo>
                    <a:pt x="359892" y="28648"/>
                  </a:lnTo>
                  <a:lnTo>
                    <a:pt x="390305" y="25766"/>
                  </a:lnTo>
                  <a:lnTo>
                    <a:pt x="420106" y="22892"/>
                  </a:lnTo>
                  <a:lnTo>
                    <a:pt x="449498" y="20977"/>
                  </a:lnTo>
                  <a:lnTo>
                    <a:pt x="478618" y="19699"/>
                  </a:lnTo>
                  <a:lnTo>
                    <a:pt x="507556" y="18848"/>
                  </a:lnTo>
                  <a:lnTo>
                    <a:pt x="535421" y="17327"/>
                  </a:lnTo>
                  <a:lnTo>
                    <a:pt x="562569" y="15361"/>
                  </a:lnTo>
                  <a:lnTo>
                    <a:pt x="589241" y="13098"/>
                  </a:lnTo>
                  <a:lnTo>
                    <a:pt x="614642" y="11589"/>
                  </a:lnTo>
                  <a:lnTo>
                    <a:pt x="639196" y="10584"/>
                  </a:lnTo>
                  <a:lnTo>
                    <a:pt x="663186" y="9913"/>
                  </a:lnTo>
                  <a:lnTo>
                    <a:pt x="702541" y="6628"/>
                  </a:lnTo>
                  <a:lnTo>
                    <a:pt x="734002" y="2945"/>
                  </a:lnTo>
                  <a:lnTo>
                    <a:pt x="776816" y="172"/>
                  </a:lnTo>
                  <a:lnTo>
                    <a:pt x="779743" y="0"/>
                  </a:lnTo>
                  <a:lnTo>
                    <a:pt x="779744" y="4550"/>
                  </a:lnTo>
                  <a:lnTo>
                    <a:pt x="780697" y="5891"/>
                  </a:lnTo>
                  <a:lnTo>
                    <a:pt x="782285" y="6785"/>
                  </a:lnTo>
                  <a:lnTo>
                    <a:pt x="784295" y="7380"/>
                  </a:lnTo>
                  <a:lnTo>
                    <a:pt x="785636" y="9683"/>
                  </a:lnTo>
                  <a:lnTo>
                    <a:pt x="787125" y="17321"/>
                  </a:lnTo>
                  <a:lnTo>
                    <a:pt x="780832" y="53394"/>
                  </a:lnTo>
                  <a:lnTo>
                    <a:pt x="774068" y="93908"/>
                  </a:lnTo>
                  <a:lnTo>
                    <a:pt x="772030" y="133975"/>
                  </a:lnTo>
                  <a:lnTo>
                    <a:pt x="771554" y="165272"/>
                  </a:lnTo>
                  <a:lnTo>
                    <a:pt x="773881" y="200771"/>
                  </a:lnTo>
                  <a:lnTo>
                    <a:pt x="776186" y="240679"/>
                  </a:lnTo>
                  <a:lnTo>
                    <a:pt x="775489" y="26265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6" name="SMARTInkShape-2827"/>
            <p:cNvSpPr/>
            <p:nvPr>
              <p:custDataLst>
                <p:tags r:id="rId33"/>
              </p:custDataLst>
            </p:nvPr>
          </p:nvSpPr>
          <p:spPr bwMode="auto">
            <a:xfrm>
              <a:off x="2891793" y="2966605"/>
              <a:ext cx="47005" cy="1094725"/>
            </a:xfrm>
            <a:custGeom>
              <a:avLst/>
              <a:gdLst/>
              <a:ahLst/>
              <a:cxnLst/>
              <a:rect l="0" t="0" r="0" b="0"/>
              <a:pathLst>
                <a:path w="47005" h="1094725">
                  <a:moveTo>
                    <a:pt x="34287" y="33770"/>
                  </a:moveTo>
                  <a:lnTo>
                    <a:pt x="34287" y="33770"/>
                  </a:lnTo>
                  <a:lnTo>
                    <a:pt x="34287" y="0"/>
                  </a:lnTo>
                  <a:lnTo>
                    <a:pt x="43612" y="23278"/>
                  </a:lnTo>
                  <a:lnTo>
                    <a:pt x="47004" y="43394"/>
                  </a:lnTo>
                  <a:lnTo>
                    <a:pt x="44511" y="82448"/>
                  </a:lnTo>
                  <a:lnTo>
                    <a:pt x="43594" y="113507"/>
                  </a:lnTo>
                  <a:lnTo>
                    <a:pt x="40646" y="151441"/>
                  </a:lnTo>
                  <a:lnTo>
                    <a:pt x="37113" y="192748"/>
                  </a:lnTo>
                  <a:lnTo>
                    <a:pt x="35543" y="233332"/>
                  </a:lnTo>
                  <a:lnTo>
                    <a:pt x="34845" y="273594"/>
                  </a:lnTo>
                  <a:lnTo>
                    <a:pt x="34535" y="314666"/>
                  </a:lnTo>
                  <a:lnTo>
                    <a:pt x="34452" y="336286"/>
                  </a:lnTo>
                  <a:lnTo>
                    <a:pt x="34397" y="358320"/>
                  </a:lnTo>
                  <a:lnTo>
                    <a:pt x="31796" y="400582"/>
                  </a:lnTo>
                  <a:lnTo>
                    <a:pt x="27465" y="442542"/>
                  </a:lnTo>
                  <a:lnTo>
                    <a:pt x="24976" y="464400"/>
                  </a:lnTo>
                  <a:lnTo>
                    <a:pt x="22365" y="486592"/>
                  </a:lnTo>
                  <a:lnTo>
                    <a:pt x="16923" y="529029"/>
                  </a:lnTo>
                  <a:lnTo>
                    <a:pt x="12282" y="569163"/>
                  </a:lnTo>
                  <a:lnTo>
                    <a:pt x="10220" y="606050"/>
                  </a:lnTo>
                  <a:lnTo>
                    <a:pt x="9303" y="641494"/>
                  </a:lnTo>
                  <a:lnTo>
                    <a:pt x="8896" y="677250"/>
                  </a:lnTo>
                  <a:lnTo>
                    <a:pt x="8714" y="715366"/>
                  </a:lnTo>
                  <a:lnTo>
                    <a:pt x="8634" y="751991"/>
                  </a:lnTo>
                  <a:lnTo>
                    <a:pt x="8598" y="787319"/>
                  </a:lnTo>
                  <a:lnTo>
                    <a:pt x="8582" y="822071"/>
                  </a:lnTo>
                  <a:lnTo>
                    <a:pt x="8575" y="856566"/>
                  </a:lnTo>
                  <a:lnTo>
                    <a:pt x="8572" y="889994"/>
                  </a:lnTo>
                  <a:lnTo>
                    <a:pt x="8571" y="920727"/>
                  </a:lnTo>
                  <a:lnTo>
                    <a:pt x="8570" y="960253"/>
                  </a:lnTo>
                  <a:lnTo>
                    <a:pt x="4019" y="996094"/>
                  </a:lnTo>
                  <a:lnTo>
                    <a:pt x="1189" y="1030844"/>
                  </a:lnTo>
                  <a:lnTo>
                    <a:pt x="232" y="1067970"/>
                  </a:lnTo>
                  <a:lnTo>
                    <a:pt x="6" y="1094724"/>
                  </a:lnTo>
                  <a:lnTo>
                    <a:pt x="0" y="1091606"/>
                  </a:lnTo>
                  <a:lnTo>
                    <a:pt x="8570" y="106247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52" name="SMARTInkShape-Group848"/>
          <p:cNvGrpSpPr/>
          <p:nvPr/>
        </p:nvGrpSpPr>
        <p:grpSpPr>
          <a:xfrm>
            <a:off x="962137" y="4467625"/>
            <a:ext cx="947436" cy="947535"/>
            <a:chOff x="962137" y="4467625"/>
            <a:chExt cx="947436" cy="947535"/>
          </a:xfrm>
        </p:grpSpPr>
        <p:sp>
          <p:nvSpPr>
            <p:cNvPr id="148" name="SMARTInkShape-2828"/>
            <p:cNvSpPr/>
            <p:nvPr>
              <p:custDataLst>
                <p:tags r:id="rId27"/>
              </p:custDataLst>
            </p:nvPr>
          </p:nvSpPr>
          <p:spPr bwMode="auto">
            <a:xfrm>
              <a:off x="1434203" y="4975919"/>
              <a:ext cx="188858" cy="175452"/>
            </a:xfrm>
            <a:custGeom>
              <a:avLst/>
              <a:gdLst/>
              <a:ahLst/>
              <a:cxnLst/>
              <a:rect l="0" t="0" r="0" b="0"/>
              <a:pathLst>
                <a:path w="188858" h="175452">
                  <a:moveTo>
                    <a:pt x="17407" y="13276"/>
                  </a:moveTo>
                  <a:lnTo>
                    <a:pt x="17407" y="13276"/>
                  </a:lnTo>
                  <a:lnTo>
                    <a:pt x="17407" y="8725"/>
                  </a:lnTo>
                  <a:lnTo>
                    <a:pt x="18360" y="7385"/>
                  </a:lnTo>
                  <a:lnTo>
                    <a:pt x="19947" y="6491"/>
                  </a:lnTo>
                  <a:lnTo>
                    <a:pt x="21958" y="5895"/>
                  </a:lnTo>
                  <a:lnTo>
                    <a:pt x="23299" y="4545"/>
                  </a:lnTo>
                  <a:lnTo>
                    <a:pt x="24788" y="506"/>
                  </a:lnTo>
                  <a:lnTo>
                    <a:pt x="26138" y="0"/>
                  </a:lnTo>
                  <a:lnTo>
                    <a:pt x="27990" y="615"/>
                  </a:lnTo>
                  <a:lnTo>
                    <a:pt x="69117" y="24505"/>
                  </a:lnTo>
                  <a:lnTo>
                    <a:pt x="78489" y="33507"/>
                  </a:lnTo>
                  <a:lnTo>
                    <a:pt x="82655" y="40683"/>
                  </a:lnTo>
                  <a:lnTo>
                    <a:pt x="85000" y="54628"/>
                  </a:lnTo>
                  <a:lnTo>
                    <a:pt x="77928" y="67850"/>
                  </a:lnTo>
                  <a:lnTo>
                    <a:pt x="50105" y="104172"/>
                  </a:lnTo>
                  <a:lnTo>
                    <a:pt x="18045" y="140239"/>
                  </a:lnTo>
                  <a:lnTo>
                    <a:pt x="1298" y="159585"/>
                  </a:lnTo>
                  <a:lnTo>
                    <a:pt x="0" y="164156"/>
                  </a:lnTo>
                  <a:lnTo>
                    <a:pt x="87" y="168155"/>
                  </a:lnTo>
                  <a:lnTo>
                    <a:pt x="1098" y="170821"/>
                  </a:lnTo>
                  <a:lnTo>
                    <a:pt x="2725" y="172598"/>
                  </a:lnTo>
                  <a:lnTo>
                    <a:pt x="4761" y="173784"/>
                  </a:lnTo>
                  <a:lnTo>
                    <a:pt x="21280" y="175451"/>
                  </a:lnTo>
                  <a:lnTo>
                    <a:pt x="60258" y="163280"/>
                  </a:lnTo>
                  <a:lnTo>
                    <a:pt x="99107" y="153712"/>
                  </a:lnTo>
                  <a:lnTo>
                    <a:pt x="138875" y="144844"/>
                  </a:lnTo>
                  <a:lnTo>
                    <a:pt x="178818" y="135000"/>
                  </a:lnTo>
                  <a:lnTo>
                    <a:pt x="188857" y="13329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9" name="SMARTInkShape-2829"/>
            <p:cNvSpPr/>
            <p:nvPr>
              <p:custDataLst>
                <p:tags r:id="rId28"/>
              </p:custDataLst>
            </p:nvPr>
          </p:nvSpPr>
          <p:spPr bwMode="auto">
            <a:xfrm>
              <a:off x="1326248" y="4810364"/>
              <a:ext cx="125363" cy="213640"/>
            </a:xfrm>
            <a:custGeom>
              <a:avLst/>
              <a:gdLst/>
              <a:ahLst/>
              <a:cxnLst/>
              <a:rect l="0" t="0" r="0" b="0"/>
              <a:pathLst>
                <a:path w="125363" h="213640">
                  <a:moveTo>
                    <a:pt x="48210" y="7381"/>
                  </a:moveTo>
                  <a:lnTo>
                    <a:pt x="48210" y="7381"/>
                  </a:lnTo>
                  <a:lnTo>
                    <a:pt x="43659" y="2830"/>
                  </a:lnTo>
                  <a:lnTo>
                    <a:pt x="38885" y="596"/>
                  </a:lnTo>
                  <a:lnTo>
                    <a:pt x="36278" y="0"/>
                  </a:lnTo>
                  <a:lnTo>
                    <a:pt x="28302" y="4418"/>
                  </a:lnTo>
                  <a:lnTo>
                    <a:pt x="13101" y="20155"/>
                  </a:lnTo>
                  <a:lnTo>
                    <a:pt x="4031" y="34966"/>
                  </a:lnTo>
                  <a:lnTo>
                    <a:pt x="0" y="51073"/>
                  </a:lnTo>
                  <a:lnTo>
                    <a:pt x="4255" y="91541"/>
                  </a:lnTo>
                  <a:lnTo>
                    <a:pt x="12538" y="124922"/>
                  </a:lnTo>
                  <a:lnTo>
                    <a:pt x="26634" y="157989"/>
                  </a:lnTo>
                  <a:lnTo>
                    <a:pt x="54094" y="199511"/>
                  </a:lnTo>
                  <a:lnTo>
                    <a:pt x="71120" y="213639"/>
                  </a:lnTo>
                  <a:lnTo>
                    <a:pt x="78723" y="213466"/>
                  </a:lnTo>
                  <a:lnTo>
                    <a:pt x="97331" y="205654"/>
                  </a:lnTo>
                  <a:lnTo>
                    <a:pt x="110681" y="192657"/>
                  </a:lnTo>
                  <a:lnTo>
                    <a:pt x="125362" y="17025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0" name="SMARTInkShape-2830"/>
            <p:cNvSpPr/>
            <p:nvPr>
              <p:custDataLst>
                <p:tags r:id="rId29"/>
              </p:custDataLst>
            </p:nvPr>
          </p:nvSpPr>
          <p:spPr bwMode="auto">
            <a:xfrm>
              <a:off x="1237755" y="4852170"/>
              <a:ext cx="141233" cy="208602"/>
            </a:xfrm>
            <a:custGeom>
              <a:avLst/>
              <a:gdLst/>
              <a:ahLst/>
              <a:cxnLst/>
              <a:rect l="0" t="0" r="0" b="0"/>
              <a:pathLst>
                <a:path w="141233" h="208602">
                  <a:moveTo>
                    <a:pt x="16688" y="17010"/>
                  </a:moveTo>
                  <a:lnTo>
                    <a:pt x="16688" y="17010"/>
                  </a:lnTo>
                  <a:lnTo>
                    <a:pt x="16688" y="12459"/>
                  </a:lnTo>
                  <a:lnTo>
                    <a:pt x="14147" y="7685"/>
                  </a:lnTo>
                  <a:lnTo>
                    <a:pt x="12137" y="5078"/>
                  </a:lnTo>
                  <a:lnTo>
                    <a:pt x="7363" y="2182"/>
                  </a:lnTo>
                  <a:lnTo>
                    <a:pt x="0" y="0"/>
                  </a:lnTo>
                  <a:lnTo>
                    <a:pt x="32658" y="2423"/>
                  </a:lnTo>
                  <a:lnTo>
                    <a:pt x="67775" y="11735"/>
                  </a:lnTo>
                  <a:lnTo>
                    <a:pt x="99769" y="29099"/>
                  </a:lnTo>
                  <a:lnTo>
                    <a:pt x="117430" y="45243"/>
                  </a:lnTo>
                  <a:lnTo>
                    <a:pt x="131630" y="65117"/>
                  </a:lnTo>
                  <a:lnTo>
                    <a:pt x="141232" y="97727"/>
                  </a:lnTo>
                  <a:lnTo>
                    <a:pt x="138398" y="120195"/>
                  </a:lnTo>
                  <a:lnTo>
                    <a:pt x="123552" y="154263"/>
                  </a:lnTo>
                  <a:lnTo>
                    <a:pt x="92936" y="195358"/>
                  </a:lnTo>
                  <a:lnTo>
                    <a:pt x="78833" y="205813"/>
                  </a:lnTo>
                  <a:lnTo>
                    <a:pt x="72405" y="208601"/>
                  </a:lnTo>
                  <a:lnTo>
                    <a:pt x="66215" y="207602"/>
                  </a:lnTo>
                  <a:lnTo>
                    <a:pt x="42405" y="1884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1" name="SMARTInkShape-2831"/>
            <p:cNvSpPr/>
            <p:nvPr>
              <p:custDataLst>
                <p:tags r:id="rId30"/>
              </p:custDataLst>
            </p:nvPr>
          </p:nvSpPr>
          <p:spPr bwMode="auto">
            <a:xfrm>
              <a:off x="962137" y="4467625"/>
              <a:ext cx="947436" cy="947535"/>
            </a:xfrm>
            <a:custGeom>
              <a:avLst/>
              <a:gdLst/>
              <a:ahLst/>
              <a:cxnLst/>
              <a:rect l="0" t="0" r="0" b="0"/>
              <a:pathLst>
                <a:path w="947436" h="947535">
                  <a:moveTo>
                    <a:pt x="343741" y="75800"/>
                  </a:moveTo>
                  <a:lnTo>
                    <a:pt x="343741" y="75800"/>
                  </a:lnTo>
                  <a:lnTo>
                    <a:pt x="339190" y="71249"/>
                  </a:lnTo>
                  <a:lnTo>
                    <a:pt x="331875" y="69015"/>
                  </a:lnTo>
                  <a:lnTo>
                    <a:pt x="297800" y="67332"/>
                  </a:lnTo>
                  <a:lnTo>
                    <a:pt x="274249" y="71809"/>
                  </a:lnTo>
                  <a:lnTo>
                    <a:pt x="244622" y="88270"/>
                  </a:lnTo>
                  <a:lnTo>
                    <a:pt x="215233" y="108329"/>
                  </a:lnTo>
                  <a:lnTo>
                    <a:pt x="179946" y="135025"/>
                  </a:lnTo>
                  <a:lnTo>
                    <a:pt x="142038" y="169114"/>
                  </a:lnTo>
                  <a:lnTo>
                    <a:pt x="105505" y="211571"/>
                  </a:lnTo>
                  <a:lnTo>
                    <a:pt x="87762" y="234894"/>
                  </a:lnTo>
                  <a:lnTo>
                    <a:pt x="72123" y="259967"/>
                  </a:lnTo>
                  <a:lnTo>
                    <a:pt x="57887" y="286208"/>
                  </a:lnTo>
                  <a:lnTo>
                    <a:pt x="44587" y="313227"/>
                  </a:lnTo>
                  <a:lnTo>
                    <a:pt x="33815" y="341717"/>
                  </a:lnTo>
                  <a:lnTo>
                    <a:pt x="24728" y="371188"/>
                  </a:lnTo>
                  <a:lnTo>
                    <a:pt x="16766" y="401313"/>
                  </a:lnTo>
                  <a:lnTo>
                    <a:pt x="10505" y="431874"/>
                  </a:lnTo>
                  <a:lnTo>
                    <a:pt x="5378" y="462724"/>
                  </a:lnTo>
                  <a:lnTo>
                    <a:pt x="1008" y="493770"/>
                  </a:lnTo>
                  <a:lnTo>
                    <a:pt x="0" y="523992"/>
                  </a:lnTo>
                  <a:lnTo>
                    <a:pt x="1233" y="553665"/>
                  </a:lnTo>
                  <a:lnTo>
                    <a:pt x="3959" y="582971"/>
                  </a:lnTo>
                  <a:lnTo>
                    <a:pt x="7682" y="612987"/>
                  </a:lnTo>
                  <a:lnTo>
                    <a:pt x="12069" y="643475"/>
                  </a:lnTo>
                  <a:lnTo>
                    <a:pt x="16899" y="674277"/>
                  </a:lnTo>
                  <a:lnTo>
                    <a:pt x="24881" y="702432"/>
                  </a:lnTo>
                  <a:lnTo>
                    <a:pt x="34965" y="728822"/>
                  </a:lnTo>
                  <a:lnTo>
                    <a:pt x="46450" y="754036"/>
                  </a:lnTo>
                  <a:lnTo>
                    <a:pt x="60775" y="777512"/>
                  </a:lnTo>
                  <a:lnTo>
                    <a:pt x="76992" y="799831"/>
                  </a:lnTo>
                  <a:lnTo>
                    <a:pt x="94470" y="821377"/>
                  </a:lnTo>
                  <a:lnTo>
                    <a:pt x="123268" y="844314"/>
                  </a:lnTo>
                  <a:lnTo>
                    <a:pt x="159611" y="868178"/>
                  </a:lnTo>
                  <a:lnTo>
                    <a:pt x="200985" y="892659"/>
                  </a:lnTo>
                  <a:lnTo>
                    <a:pt x="238093" y="910885"/>
                  </a:lnTo>
                  <a:lnTo>
                    <a:pt x="272356" y="924941"/>
                  </a:lnTo>
                  <a:lnTo>
                    <a:pt x="304724" y="936216"/>
                  </a:lnTo>
                  <a:lnTo>
                    <a:pt x="337732" y="942781"/>
                  </a:lnTo>
                  <a:lnTo>
                    <a:pt x="371167" y="946205"/>
                  </a:lnTo>
                  <a:lnTo>
                    <a:pt x="404888" y="947534"/>
                  </a:lnTo>
                  <a:lnTo>
                    <a:pt x="437845" y="944611"/>
                  </a:lnTo>
                  <a:lnTo>
                    <a:pt x="470294" y="938853"/>
                  </a:lnTo>
                  <a:lnTo>
                    <a:pt x="502405" y="931204"/>
                  </a:lnTo>
                  <a:lnTo>
                    <a:pt x="535242" y="922294"/>
                  </a:lnTo>
                  <a:lnTo>
                    <a:pt x="568563" y="912543"/>
                  </a:lnTo>
                  <a:lnTo>
                    <a:pt x="602207" y="902234"/>
                  </a:lnTo>
                  <a:lnTo>
                    <a:pt x="635114" y="888693"/>
                  </a:lnTo>
                  <a:lnTo>
                    <a:pt x="667530" y="872999"/>
                  </a:lnTo>
                  <a:lnTo>
                    <a:pt x="699618" y="855869"/>
                  </a:lnTo>
                  <a:lnTo>
                    <a:pt x="729582" y="837781"/>
                  </a:lnTo>
                  <a:lnTo>
                    <a:pt x="758131" y="819055"/>
                  </a:lnTo>
                  <a:lnTo>
                    <a:pt x="785736" y="799903"/>
                  </a:lnTo>
                  <a:lnTo>
                    <a:pt x="810806" y="779515"/>
                  </a:lnTo>
                  <a:lnTo>
                    <a:pt x="834188" y="758303"/>
                  </a:lnTo>
                  <a:lnTo>
                    <a:pt x="856443" y="736542"/>
                  </a:lnTo>
                  <a:lnTo>
                    <a:pt x="875090" y="713462"/>
                  </a:lnTo>
                  <a:lnTo>
                    <a:pt x="891331" y="689503"/>
                  </a:lnTo>
                  <a:lnTo>
                    <a:pt x="905968" y="664958"/>
                  </a:lnTo>
                  <a:lnTo>
                    <a:pt x="917632" y="639069"/>
                  </a:lnTo>
                  <a:lnTo>
                    <a:pt x="927312" y="612285"/>
                  </a:lnTo>
                  <a:lnTo>
                    <a:pt x="935671" y="584905"/>
                  </a:lnTo>
                  <a:lnTo>
                    <a:pt x="941243" y="557125"/>
                  </a:lnTo>
                  <a:lnTo>
                    <a:pt x="944958" y="529081"/>
                  </a:lnTo>
                  <a:lnTo>
                    <a:pt x="947435" y="500859"/>
                  </a:lnTo>
                  <a:lnTo>
                    <a:pt x="946228" y="472521"/>
                  </a:lnTo>
                  <a:lnTo>
                    <a:pt x="942567" y="444103"/>
                  </a:lnTo>
                  <a:lnTo>
                    <a:pt x="937268" y="415634"/>
                  </a:lnTo>
                  <a:lnTo>
                    <a:pt x="928020" y="386175"/>
                  </a:lnTo>
                  <a:lnTo>
                    <a:pt x="916141" y="356059"/>
                  </a:lnTo>
                  <a:lnTo>
                    <a:pt x="902506" y="325504"/>
                  </a:lnTo>
                  <a:lnTo>
                    <a:pt x="886748" y="295609"/>
                  </a:lnTo>
                  <a:lnTo>
                    <a:pt x="869575" y="266155"/>
                  </a:lnTo>
                  <a:lnTo>
                    <a:pt x="851460" y="236993"/>
                  </a:lnTo>
                  <a:lnTo>
                    <a:pt x="830810" y="208027"/>
                  </a:lnTo>
                  <a:lnTo>
                    <a:pt x="808471" y="179191"/>
                  </a:lnTo>
                  <a:lnTo>
                    <a:pt x="785006" y="150443"/>
                  </a:lnTo>
                  <a:lnTo>
                    <a:pt x="758885" y="124609"/>
                  </a:lnTo>
                  <a:lnTo>
                    <a:pt x="730994" y="100719"/>
                  </a:lnTo>
                  <a:lnTo>
                    <a:pt x="701922" y="78125"/>
                  </a:lnTo>
                  <a:lnTo>
                    <a:pt x="669205" y="58300"/>
                  </a:lnTo>
                  <a:lnTo>
                    <a:pt x="634060" y="40321"/>
                  </a:lnTo>
                  <a:lnTo>
                    <a:pt x="597294" y="23572"/>
                  </a:lnTo>
                  <a:lnTo>
                    <a:pt x="558496" y="12407"/>
                  </a:lnTo>
                  <a:lnTo>
                    <a:pt x="518344" y="4963"/>
                  </a:lnTo>
                  <a:lnTo>
                    <a:pt x="477288" y="0"/>
                  </a:lnTo>
                  <a:lnTo>
                    <a:pt x="435629" y="501"/>
                  </a:lnTo>
                  <a:lnTo>
                    <a:pt x="393570" y="4646"/>
                  </a:lnTo>
                  <a:lnTo>
                    <a:pt x="351243" y="11219"/>
                  </a:lnTo>
                  <a:lnTo>
                    <a:pt x="311594" y="22268"/>
                  </a:lnTo>
                  <a:lnTo>
                    <a:pt x="273732" y="36302"/>
                  </a:lnTo>
                  <a:lnTo>
                    <a:pt x="237061" y="52325"/>
                  </a:lnTo>
                  <a:lnTo>
                    <a:pt x="206898" y="69676"/>
                  </a:lnTo>
                  <a:lnTo>
                    <a:pt x="181075" y="87909"/>
                  </a:lnTo>
                  <a:lnTo>
                    <a:pt x="142857" y="119282"/>
                  </a:lnTo>
                  <a:lnTo>
                    <a:pt x="112283" y="14438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56" name="SMARTInkShape-Group849"/>
          <p:cNvGrpSpPr/>
          <p:nvPr/>
        </p:nvGrpSpPr>
        <p:grpSpPr>
          <a:xfrm>
            <a:off x="1185863" y="3034769"/>
            <a:ext cx="334328" cy="377087"/>
            <a:chOff x="1185863" y="3034769"/>
            <a:chExt cx="334328" cy="377087"/>
          </a:xfrm>
        </p:grpSpPr>
        <p:sp>
          <p:nvSpPr>
            <p:cNvPr id="153" name="SMARTInkShape-2832"/>
            <p:cNvSpPr/>
            <p:nvPr>
              <p:custDataLst>
                <p:tags r:id="rId24"/>
              </p:custDataLst>
            </p:nvPr>
          </p:nvSpPr>
          <p:spPr bwMode="auto">
            <a:xfrm>
              <a:off x="1468755" y="3154680"/>
              <a:ext cx="51436" cy="257176"/>
            </a:xfrm>
            <a:custGeom>
              <a:avLst/>
              <a:gdLst/>
              <a:ahLst/>
              <a:cxnLst/>
              <a:rect l="0" t="0" r="0" b="0"/>
              <a:pathLst>
                <a:path w="51436" h="257176">
                  <a:moveTo>
                    <a:pt x="51435" y="0"/>
                  </a:moveTo>
                  <a:lnTo>
                    <a:pt x="51435" y="0"/>
                  </a:lnTo>
                  <a:lnTo>
                    <a:pt x="43216" y="0"/>
                  </a:lnTo>
                  <a:lnTo>
                    <a:pt x="47518" y="4551"/>
                  </a:lnTo>
                  <a:lnTo>
                    <a:pt x="47154" y="14405"/>
                  </a:lnTo>
                  <a:lnTo>
                    <a:pt x="34609" y="53116"/>
                  </a:lnTo>
                  <a:lnTo>
                    <a:pt x="24589" y="84250"/>
                  </a:lnTo>
                  <a:lnTo>
                    <a:pt x="14739" y="120312"/>
                  </a:lnTo>
                  <a:lnTo>
                    <a:pt x="7186" y="158564"/>
                  </a:lnTo>
                  <a:lnTo>
                    <a:pt x="3194" y="195250"/>
                  </a:lnTo>
                  <a:lnTo>
                    <a:pt x="3486" y="237875"/>
                  </a:lnTo>
                  <a:lnTo>
                    <a:pt x="5359" y="252407"/>
                  </a:lnTo>
                  <a:lnTo>
                    <a:pt x="4526" y="254949"/>
                  </a:lnTo>
                  <a:lnTo>
                    <a:pt x="0" y="2571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4" name="SMARTInkShape-2833"/>
            <p:cNvSpPr/>
            <p:nvPr>
              <p:custDataLst>
                <p:tags r:id="rId25"/>
              </p:custDataLst>
            </p:nvPr>
          </p:nvSpPr>
          <p:spPr bwMode="auto">
            <a:xfrm>
              <a:off x="1317955" y="3034769"/>
              <a:ext cx="176519" cy="222001"/>
            </a:xfrm>
            <a:custGeom>
              <a:avLst/>
              <a:gdLst/>
              <a:ahLst/>
              <a:cxnLst/>
              <a:rect l="0" t="0" r="0" b="0"/>
              <a:pathLst>
                <a:path w="176519" h="222001">
                  <a:moveTo>
                    <a:pt x="90793" y="8469"/>
                  </a:moveTo>
                  <a:lnTo>
                    <a:pt x="90793" y="8469"/>
                  </a:lnTo>
                  <a:lnTo>
                    <a:pt x="95343" y="3918"/>
                  </a:lnTo>
                  <a:lnTo>
                    <a:pt x="95732" y="2577"/>
                  </a:lnTo>
                  <a:lnTo>
                    <a:pt x="95038" y="1683"/>
                  </a:lnTo>
                  <a:lnTo>
                    <a:pt x="91631" y="249"/>
                  </a:lnTo>
                  <a:lnTo>
                    <a:pt x="86490" y="0"/>
                  </a:lnTo>
                  <a:lnTo>
                    <a:pt x="54181" y="23768"/>
                  </a:lnTo>
                  <a:lnTo>
                    <a:pt x="22706" y="59504"/>
                  </a:lnTo>
                  <a:lnTo>
                    <a:pt x="5108" y="92064"/>
                  </a:lnTo>
                  <a:lnTo>
                    <a:pt x="0" y="125842"/>
                  </a:lnTo>
                  <a:lnTo>
                    <a:pt x="2180" y="148582"/>
                  </a:lnTo>
                  <a:lnTo>
                    <a:pt x="8864" y="166308"/>
                  </a:lnTo>
                  <a:lnTo>
                    <a:pt x="33228" y="197762"/>
                  </a:lnTo>
                  <a:lnTo>
                    <a:pt x="51556" y="209439"/>
                  </a:lnTo>
                  <a:lnTo>
                    <a:pt x="78215" y="218828"/>
                  </a:lnTo>
                  <a:lnTo>
                    <a:pt x="108840" y="222000"/>
                  </a:lnTo>
                  <a:lnTo>
                    <a:pt x="122943" y="217354"/>
                  </a:lnTo>
                  <a:lnTo>
                    <a:pt x="164962" y="182458"/>
                  </a:lnTo>
                  <a:lnTo>
                    <a:pt x="176518" y="17134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5" name="SMARTInkShape-2834"/>
            <p:cNvSpPr/>
            <p:nvPr>
              <p:custDataLst>
                <p:tags r:id="rId26"/>
              </p:custDataLst>
            </p:nvPr>
          </p:nvSpPr>
          <p:spPr bwMode="auto">
            <a:xfrm>
              <a:off x="1185863" y="3061577"/>
              <a:ext cx="202080" cy="256919"/>
            </a:xfrm>
            <a:custGeom>
              <a:avLst/>
              <a:gdLst/>
              <a:ahLst/>
              <a:cxnLst/>
              <a:rect l="0" t="0" r="0" b="0"/>
              <a:pathLst>
                <a:path w="202080" h="256919">
                  <a:moveTo>
                    <a:pt x="0" y="15950"/>
                  </a:moveTo>
                  <a:lnTo>
                    <a:pt x="0" y="15950"/>
                  </a:lnTo>
                  <a:lnTo>
                    <a:pt x="8467" y="7483"/>
                  </a:lnTo>
                  <a:lnTo>
                    <a:pt x="29748" y="4852"/>
                  </a:lnTo>
                  <a:lnTo>
                    <a:pt x="65354" y="0"/>
                  </a:lnTo>
                  <a:lnTo>
                    <a:pt x="102443" y="3710"/>
                  </a:lnTo>
                  <a:lnTo>
                    <a:pt x="139044" y="15393"/>
                  </a:lnTo>
                  <a:lnTo>
                    <a:pt x="169468" y="30920"/>
                  </a:lnTo>
                  <a:lnTo>
                    <a:pt x="192029" y="52136"/>
                  </a:lnTo>
                  <a:lnTo>
                    <a:pt x="199646" y="70768"/>
                  </a:lnTo>
                  <a:lnTo>
                    <a:pt x="202079" y="91749"/>
                  </a:lnTo>
                  <a:lnTo>
                    <a:pt x="199985" y="113774"/>
                  </a:lnTo>
                  <a:lnTo>
                    <a:pt x="190800" y="133722"/>
                  </a:lnTo>
                  <a:lnTo>
                    <a:pt x="164483" y="163558"/>
                  </a:lnTo>
                  <a:lnTo>
                    <a:pt x="126523" y="193989"/>
                  </a:lnTo>
                  <a:lnTo>
                    <a:pt x="87653" y="223642"/>
                  </a:lnTo>
                  <a:lnTo>
                    <a:pt x="54546" y="248939"/>
                  </a:lnTo>
                  <a:lnTo>
                    <a:pt x="37577" y="256661"/>
                  </a:lnTo>
                  <a:lnTo>
                    <a:pt x="26861" y="256918"/>
                  </a:lnTo>
                  <a:lnTo>
                    <a:pt x="25527" y="253748"/>
                  </a:lnTo>
                  <a:lnTo>
                    <a:pt x="34290" y="23026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57" name="SMARTInkShape-2835"/>
          <p:cNvSpPr/>
          <p:nvPr>
            <p:custDataLst>
              <p:tags r:id="rId7"/>
            </p:custDataLst>
          </p:nvPr>
        </p:nvSpPr>
        <p:spPr bwMode="auto">
          <a:xfrm>
            <a:off x="936333" y="2705158"/>
            <a:ext cx="952181" cy="952899"/>
          </a:xfrm>
          <a:custGeom>
            <a:avLst/>
            <a:gdLst/>
            <a:ahLst/>
            <a:cxnLst/>
            <a:rect l="0" t="0" r="0" b="0"/>
            <a:pathLst>
              <a:path w="952181" h="952899">
                <a:moveTo>
                  <a:pt x="292392" y="140912"/>
                </a:moveTo>
                <a:lnTo>
                  <a:pt x="292392" y="140912"/>
                </a:lnTo>
                <a:lnTo>
                  <a:pt x="287841" y="136361"/>
                </a:lnTo>
                <a:lnTo>
                  <a:pt x="285607" y="131587"/>
                </a:lnTo>
                <a:lnTo>
                  <a:pt x="285011" y="128980"/>
                </a:lnTo>
                <a:lnTo>
                  <a:pt x="283661" y="127242"/>
                </a:lnTo>
                <a:lnTo>
                  <a:pt x="279622" y="125312"/>
                </a:lnTo>
                <a:lnTo>
                  <a:pt x="278164" y="123844"/>
                </a:lnTo>
                <a:lnTo>
                  <a:pt x="276543" y="119674"/>
                </a:lnTo>
                <a:lnTo>
                  <a:pt x="274206" y="119133"/>
                </a:lnTo>
                <a:lnTo>
                  <a:pt x="261815" y="122923"/>
                </a:lnTo>
                <a:lnTo>
                  <a:pt x="222508" y="139184"/>
                </a:lnTo>
                <a:lnTo>
                  <a:pt x="186724" y="163924"/>
                </a:lnTo>
                <a:lnTo>
                  <a:pt x="154403" y="194085"/>
                </a:lnTo>
                <a:lnTo>
                  <a:pt x="120696" y="232232"/>
                </a:lnTo>
                <a:lnTo>
                  <a:pt x="98926" y="263414"/>
                </a:lnTo>
                <a:lnTo>
                  <a:pt x="79724" y="296322"/>
                </a:lnTo>
                <a:lnTo>
                  <a:pt x="64206" y="332538"/>
                </a:lnTo>
                <a:lnTo>
                  <a:pt x="50958" y="369907"/>
                </a:lnTo>
                <a:lnTo>
                  <a:pt x="38721" y="405565"/>
                </a:lnTo>
                <a:lnTo>
                  <a:pt x="26932" y="445543"/>
                </a:lnTo>
                <a:lnTo>
                  <a:pt x="15342" y="487758"/>
                </a:lnTo>
                <a:lnTo>
                  <a:pt x="3841" y="528746"/>
                </a:lnTo>
                <a:lnTo>
                  <a:pt x="0" y="569187"/>
                </a:lnTo>
                <a:lnTo>
                  <a:pt x="2420" y="608434"/>
                </a:lnTo>
                <a:lnTo>
                  <a:pt x="9846" y="644927"/>
                </a:lnTo>
                <a:lnTo>
                  <a:pt x="22036" y="682736"/>
                </a:lnTo>
                <a:lnTo>
                  <a:pt x="38884" y="719860"/>
                </a:lnTo>
                <a:lnTo>
                  <a:pt x="62247" y="752235"/>
                </a:lnTo>
                <a:lnTo>
                  <a:pt x="93585" y="782498"/>
                </a:lnTo>
                <a:lnTo>
                  <a:pt x="128786" y="811824"/>
                </a:lnTo>
                <a:lnTo>
                  <a:pt x="163481" y="840733"/>
                </a:lnTo>
                <a:lnTo>
                  <a:pt x="197951" y="866916"/>
                </a:lnTo>
                <a:lnTo>
                  <a:pt x="233273" y="890300"/>
                </a:lnTo>
                <a:lnTo>
                  <a:pt x="271197" y="910218"/>
                </a:lnTo>
                <a:lnTo>
                  <a:pt x="307737" y="926056"/>
                </a:lnTo>
                <a:lnTo>
                  <a:pt x="343980" y="938492"/>
                </a:lnTo>
                <a:lnTo>
                  <a:pt x="382312" y="947195"/>
                </a:lnTo>
                <a:lnTo>
                  <a:pt x="424114" y="951697"/>
                </a:lnTo>
                <a:lnTo>
                  <a:pt x="445929" y="952898"/>
                </a:lnTo>
                <a:lnTo>
                  <a:pt x="469045" y="951794"/>
                </a:lnTo>
                <a:lnTo>
                  <a:pt x="493028" y="949152"/>
                </a:lnTo>
                <a:lnTo>
                  <a:pt x="517589" y="945486"/>
                </a:lnTo>
                <a:lnTo>
                  <a:pt x="541584" y="941137"/>
                </a:lnTo>
                <a:lnTo>
                  <a:pt x="565200" y="936333"/>
                </a:lnTo>
                <a:lnTo>
                  <a:pt x="588564" y="931225"/>
                </a:lnTo>
                <a:lnTo>
                  <a:pt x="610807" y="924010"/>
                </a:lnTo>
                <a:lnTo>
                  <a:pt x="653303" y="905833"/>
                </a:lnTo>
                <a:lnTo>
                  <a:pt x="694414" y="882514"/>
                </a:lnTo>
                <a:lnTo>
                  <a:pt x="733959" y="854370"/>
                </a:lnTo>
                <a:lnTo>
                  <a:pt x="770584" y="819637"/>
                </a:lnTo>
                <a:lnTo>
                  <a:pt x="805912" y="781975"/>
                </a:lnTo>
                <a:lnTo>
                  <a:pt x="838758" y="741106"/>
                </a:lnTo>
                <a:lnTo>
                  <a:pt x="852851" y="718207"/>
                </a:lnTo>
                <a:lnTo>
                  <a:pt x="866056" y="694368"/>
                </a:lnTo>
                <a:lnTo>
                  <a:pt x="878670" y="670855"/>
                </a:lnTo>
                <a:lnTo>
                  <a:pt x="890889" y="647560"/>
                </a:lnTo>
                <a:lnTo>
                  <a:pt x="902845" y="624410"/>
                </a:lnTo>
                <a:lnTo>
                  <a:pt x="911768" y="601356"/>
                </a:lnTo>
                <a:lnTo>
                  <a:pt x="918669" y="578367"/>
                </a:lnTo>
                <a:lnTo>
                  <a:pt x="924223" y="555421"/>
                </a:lnTo>
                <a:lnTo>
                  <a:pt x="929830" y="532504"/>
                </a:lnTo>
                <a:lnTo>
                  <a:pt x="935473" y="509606"/>
                </a:lnTo>
                <a:lnTo>
                  <a:pt x="941140" y="486720"/>
                </a:lnTo>
                <a:lnTo>
                  <a:pt x="944918" y="462891"/>
                </a:lnTo>
                <a:lnTo>
                  <a:pt x="947437" y="438432"/>
                </a:lnTo>
                <a:lnTo>
                  <a:pt x="949116" y="413554"/>
                </a:lnTo>
                <a:lnTo>
                  <a:pt x="950236" y="388396"/>
                </a:lnTo>
                <a:lnTo>
                  <a:pt x="950982" y="363051"/>
                </a:lnTo>
                <a:lnTo>
                  <a:pt x="951479" y="337582"/>
                </a:lnTo>
                <a:lnTo>
                  <a:pt x="951811" y="312983"/>
                </a:lnTo>
                <a:lnTo>
                  <a:pt x="952032" y="288963"/>
                </a:lnTo>
                <a:lnTo>
                  <a:pt x="952180" y="265330"/>
                </a:lnTo>
                <a:lnTo>
                  <a:pt x="949421" y="241955"/>
                </a:lnTo>
                <a:lnTo>
                  <a:pt x="944724" y="218752"/>
                </a:lnTo>
                <a:lnTo>
                  <a:pt x="938735" y="195663"/>
                </a:lnTo>
                <a:lnTo>
                  <a:pt x="921920" y="154768"/>
                </a:lnTo>
                <a:lnTo>
                  <a:pt x="898890" y="118495"/>
                </a:lnTo>
                <a:lnTo>
                  <a:pt x="866429" y="86499"/>
                </a:lnTo>
                <a:lnTo>
                  <a:pt x="827237" y="58943"/>
                </a:lnTo>
                <a:lnTo>
                  <a:pt x="806118" y="46261"/>
                </a:lnTo>
                <a:lnTo>
                  <a:pt x="781561" y="34949"/>
                </a:lnTo>
                <a:lnTo>
                  <a:pt x="754712" y="24550"/>
                </a:lnTo>
                <a:lnTo>
                  <a:pt x="726336" y="14760"/>
                </a:lnTo>
                <a:lnTo>
                  <a:pt x="695035" y="8233"/>
                </a:lnTo>
                <a:lnTo>
                  <a:pt x="661786" y="3882"/>
                </a:lnTo>
                <a:lnTo>
                  <a:pt x="627237" y="981"/>
                </a:lnTo>
                <a:lnTo>
                  <a:pt x="589917" y="0"/>
                </a:lnTo>
                <a:lnTo>
                  <a:pt x="550750" y="298"/>
                </a:lnTo>
                <a:lnTo>
                  <a:pt x="510350" y="1449"/>
                </a:lnTo>
                <a:lnTo>
                  <a:pt x="470083" y="6027"/>
                </a:lnTo>
                <a:lnTo>
                  <a:pt x="429903" y="12888"/>
                </a:lnTo>
                <a:lnTo>
                  <a:pt x="389781" y="21273"/>
                </a:lnTo>
                <a:lnTo>
                  <a:pt x="351603" y="31625"/>
                </a:lnTo>
                <a:lnTo>
                  <a:pt x="314721" y="43289"/>
                </a:lnTo>
                <a:lnTo>
                  <a:pt x="278703" y="55828"/>
                </a:lnTo>
                <a:lnTo>
                  <a:pt x="247071" y="70854"/>
                </a:lnTo>
                <a:lnTo>
                  <a:pt x="218363" y="87539"/>
                </a:lnTo>
                <a:lnTo>
                  <a:pt x="191604" y="105330"/>
                </a:lnTo>
                <a:lnTo>
                  <a:pt x="151713" y="140338"/>
                </a:lnTo>
                <a:lnTo>
                  <a:pt x="103797" y="19234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8" name="SMARTInkShape-2836"/>
          <p:cNvSpPr/>
          <p:nvPr>
            <p:custDataLst>
              <p:tags r:id="rId8"/>
            </p:custDataLst>
          </p:nvPr>
        </p:nvSpPr>
        <p:spPr bwMode="auto">
          <a:xfrm>
            <a:off x="4307444" y="2087083"/>
            <a:ext cx="2913459" cy="98906"/>
          </a:xfrm>
          <a:custGeom>
            <a:avLst/>
            <a:gdLst/>
            <a:ahLst/>
            <a:cxnLst/>
            <a:rect l="0" t="0" r="0" b="0"/>
            <a:pathLst>
              <a:path w="2913459" h="98906">
                <a:moveTo>
                  <a:pt x="7381" y="98905"/>
                </a:moveTo>
                <a:lnTo>
                  <a:pt x="7381" y="98905"/>
                </a:lnTo>
                <a:lnTo>
                  <a:pt x="2831" y="94354"/>
                </a:lnTo>
                <a:lnTo>
                  <a:pt x="596" y="89579"/>
                </a:lnTo>
                <a:lnTo>
                  <a:pt x="0" y="86973"/>
                </a:lnTo>
                <a:lnTo>
                  <a:pt x="7609" y="54726"/>
                </a:lnTo>
                <a:lnTo>
                  <a:pt x="9438" y="52307"/>
                </a:lnTo>
                <a:lnTo>
                  <a:pt x="23768" y="43874"/>
                </a:lnTo>
                <a:lnTo>
                  <a:pt x="54645" y="38928"/>
                </a:lnTo>
                <a:lnTo>
                  <a:pt x="81727" y="34783"/>
                </a:lnTo>
                <a:lnTo>
                  <a:pt x="115354" y="32306"/>
                </a:lnTo>
                <a:lnTo>
                  <a:pt x="154429" y="32158"/>
                </a:lnTo>
                <a:lnTo>
                  <a:pt x="176851" y="33452"/>
                </a:lnTo>
                <a:lnTo>
                  <a:pt x="200371" y="35267"/>
                </a:lnTo>
                <a:lnTo>
                  <a:pt x="227481" y="36477"/>
                </a:lnTo>
                <a:lnTo>
                  <a:pt x="256984" y="37283"/>
                </a:lnTo>
                <a:lnTo>
                  <a:pt x="288083" y="37821"/>
                </a:lnTo>
                <a:lnTo>
                  <a:pt x="323103" y="38180"/>
                </a:lnTo>
                <a:lnTo>
                  <a:pt x="360738" y="38419"/>
                </a:lnTo>
                <a:lnTo>
                  <a:pt x="400114" y="38578"/>
                </a:lnTo>
                <a:lnTo>
                  <a:pt x="445416" y="37732"/>
                </a:lnTo>
                <a:lnTo>
                  <a:pt x="494667" y="36215"/>
                </a:lnTo>
                <a:lnTo>
                  <a:pt x="546551" y="34252"/>
                </a:lnTo>
                <a:lnTo>
                  <a:pt x="602095" y="31990"/>
                </a:lnTo>
                <a:lnTo>
                  <a:pt x="660080" y="29530"/>
                </a:lnTo>
                <a:lnTo>
                  <a:pt x="719690" y="26937"/>
                </a:lnTo>
                <a:lnTo>
                  <a:pt x="784196" y="24256"/>
                </a:lnTo>
                <a:lnTo>
                  <a:pt x="851965" y="21517"/>
                </a:lnTo>
                <a:lnTo>
                  <a:pt x="921910" y="18738"/>
                </a:lnTo>
                <a:lnTo>
                  <a:pt x="994257" y="15932"/>
                </a:lnTo>
                <a:lnTo>
                  <a:pt x="1068206" y="13110"/>
                </a:lnTo>
                <a:lnTo>
                  <a:pt x="1143223" y="10275"/>
                </a:lnTo>
                <a:lnTo>
                  <a:pt x="1218950" y="8386"/>
                </a:lnTo>
                <a:lnTo>
                  <a:pt x="1295155" y="7126"/>
                </a:lnTo>
                <a:lnTo>
                  <a:pt x="1371674" y="6287"/>
                </a:lnTo>
                <a:lnTo>
                  <a:pt x="1446499" y="4774"/>
                </a:lnTo>
                <a:lnTo>
                  <a:pt x="1520196" y="2813"/>
                </a:lnTo>
                <a:lnTo>
                  <a:pt x="1593139" y="554"/>
                </a:lnTo>
                <a:lnTo>
                  <a:pt x="1668439" y="0"/>
                </a:lnTo>
                <a:lnTo>
                  <a:pt x="1745307" y="583"/>
                </a:lnTo>
                <a:lnTo>
                  <a:pt x="1823224" y="1924"/>
                </a:lnTo>
                <a:lnTo>
                  <a:pt x="1898980" y="3771"/>
                </a:lnTo>
                <a:lnTo>
                  <a:pt x="1973297" y="5955"/>
                </a:lnTo>
                <a:lnTo>
                  <a:pt x="2046653" y="8363"/>
                </a:lnTo>
                <a:lnTo>
                  <a:pt x="2120324" y="10921"/>
                </a:lnTo>
                <a:lnTo>
                  <a:pt x="2194202" y="13579"/>
                </a:lnTo>
                <a:lnTo>
                  <a:pt x="2268219" y="16303"/>
                </a:lnTo>
                <a:lnTo>
                  <a:pt x="2338519" y="20024"/>
                </a:lnTo>
                <a:lnTo>
                  <a:pt x="2406340" y="24410"/>
                </a:lnTo>
                <a:lnTo>
                  <a:pt x="2472510" y="29239"/>
                </a:lnTo>
                <a:lnTo>
                  <a:pt x="2531863" y="33411"/>
                </a:lnTo>
                <a:lnTo>
                  <a:pt x="2586671" y="37145"/>
                </a:lnTo>
                <a:lnTo>
                  <a:pt x="2638450" y="40586"/>
                </a:lnTo>
                <a:lnTo>
                  <a:pt x="2683447" y="44786"/>
                </a:lnTo>
                <a:lnTo>
                  <a:pt x="2723922" y="49490"/>
                </a:lnTo>
                <a:lnTo>
                  <a:pt x="2761383" y="54532"/>
                </a:lnTo>
                <a:lnTo>
                  <a:pt x="2792073" y="57893"/>
                </a:lnTo>
                <a:lnTo>
                  <a:pt x="2818247" y="60133"/>
                </a:lnTo>
                <a:lnTo>
                  <a:pt x="2859712" y="61670"/>
                </a:lnTo>
                <a:lnTo>
                  <a:pt x="2913458" y="560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9" name="SMARTInkShape-2837"/>
          <p:cNvSpPr/>
          <p:nvPr>
            <p:custDataLst>
              <p:tags r:id="rId9"/>
            </p:custDataLst>
          </p:nvPr>
        </p:nvSpPr>
        <p:spPr bwMode="auto">
          <a:xfrm>
            <a:off x="1854518" y="2211736"/>
            <a:ext cx="1788144" cy="55458"/>
          </a:xfrm>
          <a:custGeom>
            <a:avLst/>
            <a:gdLst/>
            <a:ahLst/>
            <a:cxnLst/>
            <a:rect l="0" t="0" r="0" b="0"/>
            <a:pathLst>
              <a:path w="1788144" h="55458">
                <a:moveTo>
                  <a:pt x="0" y="8541"/>
                </a:moveTo>
                <a:lnTo>
                  <a:pt x="0" y="8541"/>
                </a:lnTo>
                <a:lnTo>
                  <a:pt x="33055" y="6001"/>
                </a:lnTo>
                <a:lnTo>
                  <a:pt x="75834" y="1756"/>
                </a:lnTo>
                <a:lnTo>
                  <a:pt x="115619" y="763"/>
                </a:lnTo>
                <a:lnTo>
                  <a:pt x="140897" y="498"/>
                </a:lnTo>
                <a:lnTo>
                  <a:pt x="168226" y="322"/>
                </a:lnTo>
                <a:lnTo>
                  <a:pt x="197876" y="204"/>
                </a:lnTo>
                <a:lnTo>
                  <a:pt x="229072" y="126"/>
                </a:lnTo>
                <a:lnTo>
                  <a:pt x="261300" y="74"/>
                </a:lnTo>
                <a:lnTo>
                  <a:pt x="297072" y="39"/>
                </a:lnTo>
                <a:lnTo>
                  <a:pt x="335208" y="15"/>
                </a:lnTo>
                <a:lnTo>
                  <a:pt x="374919" y="0"/>
                </a:lnTo>
                <a:lnTo>
                  <a:pt x="416634" y="942"/>
                </a:lnTo>
                <a:lnTo>
                  <a:pt x="459683" y="2523"/>
                </a:lnTo>
                <a:lnTo>
                  <a:pt x="503623" y="4529"/>
                </a:lnTo>
                <a:lnTo>
                  <a:pt x="550061" y="6819"/>
                </a:lnTo>
                <a:lnTo>
                  <a:pt x="598164" y="9298"/>
                </a:lnTo>
                <a:lnTo>
                  <a:pt x="647379" y="11903"/>
                </a:lnTo>
                <a:lnTo>
                  <a:pt x="698286" y="13640"/>
                </a:lnTo>
                <a:lnTo>
                  <a:pt x="750321" y="14798"/>
                </a:lnTo>
                <a:lnTo>
                  <a:pt x="803109" y="15570"/>
                </a:lnTo>
                <a:lnTo>
                  <a:pt x="857351" y="16085"/>
                </a:lnTo>
                <a:lnTo>
                  <a:pt x="912562" y="16428"/>
                </a:lnTo>
                <a:lnTo>
                  <a:pt x="968420" y="16656"/>
                </a:lnTo>
                <a:lnTo>
                  <a:pt x="1024708" y="16809"/>
                </a:lnTo>
                <a:lnTo>
                  <a:pt x="1081283" y="16911"/>
                </a:lnTo>
                <a:lnTo>
                  <a:pt x="1138050" y="16978"/>
                </a:lnTo>
                <a:lnTo>
                  <a:pt x="1195898" y="17024"/>
                </a:lnTo>
                <a:lnTo>
                  <a:pt x="1254465" y="17054"/>
                </a:lnTo>
                <a:lnTo>
                  <a:pt x="1313512" y="17074"/>
                </a:lnTo>
                <a:lnTo>
                  <a:pt x="1370975" y="18040"/>
                </a:lnTo>
                <a:lnTo>
                  <a:pt x="1427380" y="19636"/>
                </a:lnTo>
                <a:lnTo>
                  <a:pt x="1483082" y="21653"/>
                </a:lnTo>
                <a:lnTo>
                  <a:pt x="1533551" y="23950"/>
                </a:lnTo>
                <a:lnTo>
                  <a:pt x="1580532" y="26434"/>
                </a:lnTo>
                <a:lnTo>
                  <a:pt x="1625188" y="29042"/>
                </a:lnTo>
                <a:lnTo>
                  <a:pt x="1662579" y="31734"/>
                </a:lnTo>
                <a:lnTo>
                  <a:pt x="1695125" y="34480"/>
                </a:lnTo>
                <a:lnTo>
                  <a:pt x="1724443" y="37264"/>
                </a:lnTo>
                <a:lnTo>
                  <a:pt x="1762099" y="42897"/>
                </a:lnTo>
                <a:lnTo>
                  <a:pt x="1786388" y="48883"/>
                </a:lnTo>
                <a:lnTo>
                  <a:pt x="1788143" y="49724"/>
                </a:lnTo>
                <a:lnTo>
                  <a:pt x="1786455" y="51236"/>
                </a:lnTo>
                <a:lnTo>
                  <a:pt x="1776960" y="55457"/>
                </a:lnTo>
                <a:lnTo>
                  <a:pt x="1763215" y="55428"/>
                </a:lnTo>
                <a:lnTo>
                  <a:pt x="1740217" y="514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0" name="SMARTInkShape-2838"/>
          <p:cNvSpPr/>
          <p:nvPr>
            <p:custDataLst>
              <p:tags r:id="rId10"/>
            </p:custDataLst>
          </p:nvPr>
        </p:nvSpPr>
        <p:spPr bwMode="auto">
          <a:xfrm>
            <a:off x="2017395" y="858930"/>
            <a:ext cx="3282158" cy="32611"/>
          </a:xfrm>
          <a:custGeom>
            <a:avLst/>
            <a:gdLst/>
            <a:ahLst/>
            <a:cxnLst/>
            <a:rect l="0" t="0" r="0" b="0"/>
            <a:pathLst>
              <a:path w="3282158" h="32611">
                <a:moveTo>
                  <a:pt x="0" y="32610"/>
                </a:moveTo>
                <a:lnTo>
                  <a:pt x="0" y="32610"/>
                </a:lnTo>
                <a:lnTo>
                  <a:pt x="4551" y="28059"/>
                </a:lnTo>
                <a:lnTo>
                  <a:pt x="6785" y="23285"/>
                </a:lnTo>
                <a:lnTo>
                  <a:pt x="7381" y="20678"/>
                </a:lnTo>
                <a:lnTo>
                  <a:pt x="13123" y="15242"/>
                </a:lnTo>
                <a:lnTo>
                  <a:pt x="32331" y="3991"/>
                </a:lnTo>
                <a:lnTo>
                  <a:pt x="53395" y="0"/>
                </a:lnTo>
                <a:lnTo>
                  <a:pt x="92004" y="4543"/>
                </a:lnTo>
                <a:lnTo>
                  <a:pt x="133214" y="8968"/>
                </a:lnTo>
                <a:lnTo>
                  <a:pt x="172821" y="13540"/>
                </a:lnTo>
                <a:lnTo>
                  <a:pt x="202539" y="14610"/>
                </a:lnTo>
                <a:lnTo>
                  <a:pt x="237973" y="15085"/>
                </a:lnTo>
                <a:lnTo>
                  <a:pt x="275946" y="15296"/>
                </a:lnTo>
                <a:lnTo>
                  <a:pt x="316952" y="16342"/>
                </a:lnTo>
                <a:lnTo>
                  <a:pt x="339889" y="17955"/>
                </a:lnTo>
                <a:lnTo>
                  <a:pt x="363753" y="19982"/>
                </a:lnTo>
                <a:lnTo>
                  <a:pt x="388234" y="21334"/>
                </a:lnTo>
                <a:lnTo>
                  <a:pt x="413128" y="22235"/>
                </a:lnTo>
                <a:lnTo>
                  <a:pt x="438296" y="22836"/>
                </a:lnTo>
                <a:lnTo>
                  <a:pt x="464600" y="24189"/>
                </a:lnTo>
                <a:lnTo>
                  <a:pt x="491661" y="26044"/>
                </a:lnTo>
                <a:lnTo>
                  <a:pt x="519226" y="28232"/>
                </a:lnTo>
                <a:lnTo>
                  <a:pt x="547128" y="28739"/>
                </a:lnTo>
                <a:lnTo>
                  <a:pt x="575254" y="28124"/>
                </a:lnTo>
                <a:lnTo>
                  <a:pt x="603531" y="26762"/>
                </a:lnTo>
                <a:lnTo>
                  <a:pt x="631906" y="25854"/>
                </a:lnTo>
                <a:lnTo>
                  <a:pt x="660348" y="25248"/>
                </a:lnTo>
                <a:lnTo>
                  <a:pt x="688835" y="24845"/>
                </a:lnTo>
                <a:lnTo>
                  <a:pt x="718303" y="24576"/>
                </a:lnTo>
                <a:lnTo>
                  <a:pt x="748426" y="24396"/>
                </a:lnTo>
                <a:lnTo>
                  <a:pt x="778986" y="24277"/>
                </a:lnTo>
                <a:lnTo>
                  <a:pt x="809836" y="23244"/>
                </a:lnTo>
                <a:lnTo>
                  <a:pt x="840881" y="21604"/>
                </a:lnTo>
                <a:lnTo>
                  <a:pt x="872055" y="19557"/>
                </a:lnTo>
                <a:lnTo>
                  <a:pt x="903315" y="18193"/>
                </a:lnTo>
                <a:lnTo>
                  <a:pt x="934633" y="17284"/>
                </a:lnTo>
                <a:lnTo>
                  <a:pt x="965988" y="16678"/>
                </a:lnTo>
                <a:lnTo>
                  <a:pt x="997370" y="16273"/>
                </a:lnTo>
                <a:lnTo>
                  <a:pt x="1028768" y="16004"/>
                </a:lnTo>
                <a:lnTo>
                  <a:pt x="1060178" y="15824"/>
                </a:lnTo>
                <a:lnTo>
                  <a:pt x="1091595" y="15705"/>
                </a:lnTo>
                <a:lnTo>
                  <a:pt x="1123018" y="15625"/>
                </a:lnTo>
                <a:lnTo>
                  <a:pt x="1154444" y="15571"/>
                </a:lnTo>
                <a:lnTo>
                  <a:pt x="1186824" y="15536"/>
                </a:lnTo>
                <a:lnTo>
                  <a:pt x="1219841" y="15512"/>
                </a:lnTo>
                <a:lnTo>
                  <a:pt x="1253282" y="15496"/>
                </a:lnTo>
                <a:lnTo>
                  <a:pt x="1287006" y="15486"/>
                </a:lnTo>
                <a:lnTo>
                  <a:pt x="1320919" y="15479"/>
                </a:lnTo>
                <a:lnTo>
                  <a:pt x="1354958" y="15474"/>
                </a:lnTo>
                <a:lnTo>
                  <a:pt x="1390033" y="15471"/>
                </a:lnTo>
                <a:lnTo>
                  <a:pt x="1425799" y="15469"/>
                </a:lnTo>
                <a:lnTo>
                  <a:pt x="1462025" y="15468"/>
                </a:lnTo>
                <a:lnTo>
                  <a:pt x="1497606" y="15467"/>
                </a:lnTo>
                <a:lnTo>
                  <a:pt x="1532757" y="15466"/>
                </a:lnTo>
                <a:lnTo>
                  <a:pt x="1567620" y="15466"/>
                </a:lnTo>
                <a:lnTo>
                  <a:pt x="1601340" y="15466"/>
                </a:lnTo>
                <a:lnTo>
                  <a:pt x="1634298" y="15465"/>
                </a:lnTo>
                <a:lnTo>
                  <a:pt x="1666747" y="15465"/>
                </a:lnTo>
                <a:lnTo>
                  <a:pt x="1699810" y="16418"/>
                </a:lnTo>
                <a:lnTo>
                  <a:pt x="1733281" y="18005"/>
                </a:lnTo>
                <a:lnTo>
                  <a:pt x="1767026" y="20016"/>
                </a:lnTo>
                <a:lnTo>
                  <a:pt x="1800952" y="21356"/>
                </a:lnTo>
                <a:lnTo>
                  <a:pt x="1834999" y="22250"/>
                </a:lnTo>
                <a:lnTo>
                  <a:pt x="1869128" y="22846"/>
                </a:lnTo>
                <a:lnTo>
                  <a:pt x="1905215" y="23243"/>
                </a:lnTo>
                <a:lnTo>
                  <a:pt x="1942608" y="23508"/>
                </a:lnTo>
                <a:lnTo>
                  <a:pt x="1980872" y="23684"/>
                </a:lnTo>
                <a:lnTo>
                  <a:pt x="2018764" y="23802"/>
                </a:lnTo>
                <a:lnTo>
                  <a:pt x="2056408" y="23881"/>
                </a:lnTo>
                <a:lnTo>
                  <a:pt x="2093886" y="23933"/>
                </a:lnTo>
                <a:lnTo>
                  <a:pt x="2133159" y="23015"/>
                </a:lnTo>
                <a:lnTo>
                  <a:pt x="2173628" y="21451"/>
                </a:lnTo>
                <a:lnTo>
                  <a:pt x="2214896" y="19456"/>
                </a:lnTo>
                <a:lnTo>
                  <a:pt x="2255742" y="18125"/>
                </a:lnTo>
                <a:lnTo>
                  <a:pt x="2296308" y="17239"/>
                </a:lnTo>
                <a:lnTo>
                  <a:pt x="2336687" y="16647"/>
                </a:lnTo>
                <a:lnTo>
                  <a:pt x="2375989" y="16253"/>
                </a:lnTo>
                <a:lnTo>
                  <a:pt x="2414572" y="15990"/>
                </a:lnTo>
                <a:lnTo>
                  <a:pt x="2452678" y="15815"/>
                </a:lnTo>
                <a:lnTo>
                  <a:pt x="2489511" y="15698"/>
                </a:lnTo>
                <a:lnTo>
                  <a:pt x="2525497" y="15621"/>
                </a:lnTo>
                <a:lnTo>
                  <a:pt x="2560917" y="15569"/>
                </a:lnTo>
                <a:lnTo>
                  <a:pt x="2597866" y="15534"/>
                </a:lnTo>
                <a:lnTo>
                  <a:pt x="2635833" y="15511"/>
                </a:lnTo>
                <a:lnTo>
                  <a:pt x="2674479" y="15496"/>
                </a:lnTo>
                <a:lnTo>
                  <a:pt x="2713579" y="15485"/>
                </a:lnTo>
                <a:lnTo>
                  <a:pt x="2752980" y="15479"/>
                </a:lnTo>
                <a:lnTo>
                  <a:pt x="2792582" y="15474"/>
                </a:lnTo>
                <a:lnTo>
                  <a:pt x="2831366" y="15471"/>
                </a:lnTo>
                <a:lnTo>
                  <a:pt x="2869606" y="15469"/>
                </a:lnTo>
                <a:lnTo>
                  <a:pt x="2907480" y="15468"/>
                </a:lnTo>
                <a:lnTo>
                  <a:pt x="2945113" y="15467"/>
                </a:lnTo>
                <a:lnTo>
                  <a:pt x="2982584" y="15466"/>
                </a:lnTo>
                <a:lnTo>
                  <a:pt x="3019946" y="15466"/>
                </a:lnTo>
                <a:lnTo>
                  <a:pt x="3055333" y="15466"/>
                </a:lnTo>
                <a:lnTo>
                  <a:pt x="3089401" y="15465"/>
                </a:lnTo>
                <a:lnTo>
                  <a:pt x="3122590" y="15465"/>
                </a:lnTo>
                <a:lnTo>
                  <a:pt x="3150432" y="16418"/>
                </a:lnTo>
                <a:lnTo>
                  <a:pt x="3174708" y="18005"/>
                </a:lnTo>
                <a:lnTo>
                  <a:pt x="3215017" y="21356"/>
                </a:lnTo>
                <a:lnTo>
                  <a:pt x="3256271" y="24196"/>
                </a:lnTo>
                <a:lnTo>
                  <a:pt x="3282157" y="32226"/>
                </a:lnTo>
                <a:lnTo>
                  <a:pt x="3278388" y="27945"/>
                </a:lnTo>
                <a:lnTo>
                  <a:pt x="3257550" y="1546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64" name="SMARTInkShape-Group854"/>
          <p:cNvGrpSpPr/>
          <p:nvPr/>
        </p:nvGrpSpPr>
        <p:grpSpPr>
          <a:xfrm>
            <a:off x="3251835" y="2426017"/>
            <a:ext cx="454344" cy="428626"/>
            <a:chOff x="3251835" y="2426017"/>
            <a:chExt cx="454344" cy="428626"/>
          </a:xfrm>
        </p:grpSpPr>
        <p:sp>
          <p:nvSpPr>
            <p:cNvPr id="161" name="SMARTInkShape-2839"/>
            <p:cNvSpPr/>
            <p:nvPr>
              <p:custDataLst>
                <p:tags r:id="rId21"/>
              </p:custDataLst>
            </p:nvPr>
          </p:nvSpPr>
          <p:spPr bwMode="auto">
            <a:xfrm>
              <a:off x="3431858" y="2691765"/>
              <a:ext cx="77153" cy="162878"/>
            </a:xfrm>
            <a:custGeom>
              <a:avLst/>
              <a:gdLst/>
              <a:ahLst/>
              <a:cxnLst/>
              <a:rect l="0" t="0" r="0" b="0"/>
              <a:pathLst>
                <a:path w="77153" h="162878">
                  <a:moveTo>
                    <a:pt x="77152" y="0"/>
                  </a:moveTo>
                  <a:lnTo>
                    <a:pt x="77152" y="0"/>
                  </a:lnTo>
                  <a:lnTo>
                    <a:pt x="77152" y="22754"/>
                  </a:lnTo>
                  <a:lnTo>
                    <a:pt x="63500" y="64209"/>
                  </a:lnTo>
                  <a:lnTo>
                    <a:pt x="41556" y="101245"/>
                  </a:lnTo>
                  <a:lnTo>
                    <a:pt x="18469" y="135485"/>
                  </a:lnTo>
                  <a:lnTo>
                    <a:pt x="0" y="16287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2" name="SMARTInkShape-2840"/>
            <p:cNvSpPr/>
            <p:nvPr>
              <p:custDataLst>
                <p:tags r:id="rId22"/>
              </p:custDataLst>
            </p:nvPr>
          </p:nvSpPr>
          <p:spPr bwMode="auto">
            <a:xfrm>
              <a:off x="3251835" y="2640330"/>
              <a:ext cx="222886" cy="180024"/>
            </a:xfrm>
            <a:custGeom>
              <a:avLst/>
              <a:gdLst/>
              <a:ahLst/>
              <a:cxnLst/>
              <a:rect l="0" t="0" r="0" b="0"/>
              <a:pathLst>
                <a:path w="222886" h="180024">
                  <a:moveTo>
                    <a:pt x="0" y="0"/>
                  </a:moveTo>
                  <a:lnTo>
                    <a:pt x="0" y="0"/>
                  </a:lnTo>
                  <a:lnTo>
                    <a:pt x="33055" y="33055"/>
                  </a:lnTo>
                  <a:lnTo>
                    <a:pt x="73294" y="70754"/>
                  </a:lnTo>
                  <a:lnTo>
                    <a:pt x="104966" y="98121"/>
                  </a:lnTo>
                  <a:lnTo>
                    <a:pt x="138091" y="126159"/>
                  </a:lnTo>
                  <a:lnTo>
                    <a:pt x="175219" y="159618"/>
                  </a:lnTo>
                  <a:lnTo>
                    <a:pt x="195032" y="170954"/>
                  </a:lnTo>
                  <a:lnTo>
                    <a:pt x="222885" y="1800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3" name="SMARTInkShape-2841"/>
            <p:cNvSpPr/>
            <p:nvPr>
              <p:custDataLst>
                <p:tags r:id="rId23"/>
              </p:custDataLst>
            </p:nvPr>
          </p:nvSpPr>
          <p:spPr bwMode="auto">
            <a:xfrm>
              <a:off x="3414713" y="2426017"/>
              <a:ext cx="291466" cy="377191"/>
            </a:xfrm>
            <a:custGeom>
              <a:avLst/>
              <a:gdLst/>
              <a:ahLst/>
              <a:cxnLst/>
              <a:rect l="0" t="0" r="0" b="0"/>
              <a:pathLst>
                <a:path w="291466" h="377191">
                  <a:moveTo>
                    <a:pt x="291465" y="0"/>
                  </a:moveTo>
                  <a:lnTo>
                    <a:pt x="291465" y="0"/>
                  </a:lnTo>
                  <a:lnTo>
                    <a:pt x="286914" y="0"/>
                  </a:lnTo>
                  <a:lnTo>
                    <a:pt x="250366" y="23731"/>
                  </a:lnTo>
                  <a:lnTo>
                    <a:pt x="209755" y="61007"/>
                  </a:lnTo>
                  <a:lnTo>
                    <a:pt x="177996" y="96647"/>
                  </a:lnTo>
                  <a:lnTo>
                    <a:pt x="144832" y="137887"/>
                  </a:lnTo>
                  <a:lnTo>
                    <a:pt x="127987" y="159552"/>
                  </a:lnTo>
                  <a:lnTo>
                    <a:pt x="111042" y="181616"/>
                  </a:lnTo>
                  <a:lnTo>
                    <a:pt x="94030" y="203945"/>
                  </a:lnTo>
                  <a:lnTo>
                    <a:pt x="64968" y="246535"/>
                  </a:lnTo>
                  <a:lnTo>
                    <a:pt x="41257" y="285784"/>
                  </a:lnTo>
                  <a:lnTo>
                    <a:pt x="24369" y="319103"/>
                  </a:lnTo>
                  <a:lnTo>
                    <a:pt x="8702" y="355534"/>
                  </a:lnTo>
                  <a:lnTo>
                    <a:pt x="0" y="3771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68" name="SMARTInkShape-Group855"/>
          <p:cNvGrpSpPr/>
          <p:nvPr/>
        </p:nvGrpSpPr>
        <p:grpSpPr>
          <a:xfrm>
            <a:off x="4486275" y="2672362"/>
            <a:ext cx="356903" cy="405166"/>
            <a:chOff x="4486275" y="2672362"/>
            <a:chExt cx="356903" cy="405166"/>
          </a:xfrm>
        </p:grpSpPr>
        <p:sp>
          <p:nvSpPr>
            <p:cNvPr id="165" name="SMARTInkShape-2842"/>
            <p:cNvSpPr/>
            <p:nvPr>
              <p:custDataLst>
                <p:tags r:id="rId18"/>
              </p:custDataLst>
            </p:nvPr>
          </p:nvSpPr>
          <p:spPr bwMode="auto">
            <a:xfrm>
              <a:off x="4709160" y="2854642"/>
              <a:ext cx="120992" cy="222886"/>
            </a:xfrm>
            <a:custGeom>
              <a:avLst/>
              <a:gdLst/>
              <a:ahLst/>
              <a:cxnLst/>
              <a:rect l="0" t="0" r="0" b="0"/>
              <a:pathLst>
                <a:path w="120992" h="222886">
                  <a:moveTo>
                    <a:pt x="94297" y="0"/>
                  </a:moveTo>
                  <a:lnTo>
                    <a:pt x="94297" y="0"/>
                  </a:lnTo>
                  <a:lnTo>
                    <a:pt x="107950" y="9102"/>
                  </a:lnTo>
                  <a:lnTo>
                    <a:pt x="117193" y="23731"/>
                  </a:lnTo>
                  <a:lnTo>
                    <a:pt x="120991" y="32965"/>
                  </a:lnTo>
                  <a:lnTo>
                    <a:pt x="120131" y="58467"/>
                  </a:lnTo>
                  <a:lnTo>
                    <a:pt x="110542" y="89803"/>
                  </a:lnTo>
                  <a:lnTo>
                    <a:pt x="90404" y="125955"/>
                  </a:lnTo>
                  <a:lnTo>
                    <a:pt x="57960" y="164248"/>
                  </a:lnTo>
                  <a:lnTo>
                    <a:pt x="0" y="2228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6" name="SMARTInkShape-2843"/>
            <p:cNvSpPr/>
            <p:nvPr>
              <p:custDataLst>
                <p:tags r:id="rId19"/>
              </p:custDataLst>
            </p:nvPr>
          </p:nvSpPr>
          <p:spPr bwMode="auto">
            <a:xfrm>
              <a:off x="4769168" y="2777490"/>
              <a:ext cx="74010" cy="222886"/>
            </a:xfrm>
            <a:custGeom>
              <a:avLst/>
              <a:gdLst/>
              <a:ahLst/>
              <a:cxnLst/>
              <a:rect l="0" t="0" r="0" b="0"/>
              <a:pathLst>
                <a:path w="74010" h="222886">
                  <a:moveTo>
                    <a:pt x="0" y="0"/>
                  </a:moveTo>
                  <a:lnTo>
                    <a:pt x="0" y="0"/>
                  </a:lnTo>
                  <a:lnTo>
                    <a:pt x="35795" y="40346"/>
                  </a:lnTo>
                  <a:lnTo>
                    <a:pt x="51351" y="76936"/>
                  </a:lnTo>
                  <a:lnTo>
                    <a:pt x="66544" y="117940"/>
                  </a:lnTo>
                  <a:lnTo>
                    <a:pt x="74009" y="155701"/>
                  </a:lnTo>
                  <a:lnTo>
                    <a:pt x="70675" y="176833"/>
                  </a:lnTo>
                  <a:lnTo>
                    <a:pt x="51435" y="2228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7" name="SMARTInkShape-2844"/>
            <p:cNvSpPr/>
            <p:nvPr>
              <p:custDataLst>
                <p:tags r:id="rId20"/>
              </p:custDataLst>
            </p:nvPr>
          </p:nvSpPr>
          <p:spPr bwMode="auto">
            <a:xfrm>
              <a:off x="4486275" y="2672362"/>
              <a:ext cx="265748" cy="250861"/>
            </a:xfrm>
            <a:custGeom>
              <a:avLst/>
              <a:gdLst/>
              <a:ahLst/>
              <a:cxnLst/>
              <a:rect l="0" t="0" r="0" b="0"/>
              <a:pathLst>
                <a:path w="265748" h="250861">
                  <a:moveTo>
                    <a:pt x="0" y="10830"/>
                  </a:moveTo>
                  <a:lnTo>
                    <a:pt x="0" y="10830"/>
                  </a:lnTo>
                  <a:lnTo>
                    <a:pt x="0" y="1729"/>
                  </a:lnTo>
                  <a:lnTo>
                    <a:pt x="2857" y="0"/>
                  </a:lnTo>
                  <a:lnTo>
                    <a:pt x="13652" y="619"/>
                  </a:lnTo>
                  <a:lnTo>
                    <a:pt x="44896" y="15425"/>
                  </a:lnTo>
                  <a:lnTo>
                    <a:pt x="73294" y="35098"/>
                  </a:lnTo>
                  <a:lnTo>
                    <a:pt x="104965" y="59716"/>
                  </a:lnTo>
                  <a:lnTo>
                    <a:pt x="138091" y="86532"/>
                  </a:lnTo>
                  <a:lnTo>
                    <a:pt x="169324" y="119406"/>
                  </a:lnTo>
                  <a:lnTo>
                    <a:pt x="198127" y="154336"/>
                  </a:lnTo>
                  <a:lnTo>
                    <a:pt x="223629" y="185736"/>
                  </a:lnTo>
                  <a:lnTo>
                    <a:pt x="250305" y="225637"/>
                  </a:lnTo>
                  <a:lnTo>
                    <a:pt x="265747" y="2508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69" name="SMARTInkShape-2845"/>
          <p:cNvSpPr/>
          <p:nvPr>
            <p:custDataLst>
              <p:tags r:id="rId11"/>
            </p:custDataLst>
          </p:nvPr>
        </p:nvSpPr>
        <p:spPr bwMode="auto">
          <a:xfrm>
            <a:off x="2609496" y="2589810"/>
            <a:ext cx="83374" cy="1739304"/>
          </a:xfrm>
          <a:custGeom>
            <a:avLst/>
            <a:gdLst/>
            <a:ahLst/>
            <a:cxnLst/>
            <a:rect l="0" t="0" r="0" b="0"/>
            <a:pathLst>
              <a:path w="83374" h="1739304">
                <a:moveTo>
                  <a:pt x="50837" y="33375"/>
                </a:moveTo>
                <a:lnTo>
                  <a:pt x="50837" y="33375"/>
                </a:lnTo>
                <a:lnTo>
                  <a:pt x="66947" y="14725"/>
                </a:lnTo>
                <a:lnTo>
                  <a:pt x="73237" y="6036"/>
                </a:lnTo>
                <a:lnTo>
                  <a:pt x="83373" y="0"/>
                </a:lnTo>
                <a:lnTo>
                  <a:pt x="81807" y="2032"/>
                </a:lnTo>
                <a:lnTo>
                  <a:pt x="80056" y="3907"/>
                </a:lnTo>
                <a:lnTo>
                  <a:pt x="70402" y="30306"/>
                </a:lnTo>
                <a:lnTo>
                  <a:pt x="62137" y="72788"/>
                </a:lnTo>
                <a:lnTo>
                  <a:pt x="56494" y="108359"/>
                </a:lnTo>
                <a:lnTo>
                  <a:pt x="54608" y="130037"/>
                </a:lnTo>
                <a:lnTo>
                  <a:pt x="53351" y="154014"/>
                </a:lnTo>
                <a:lnTo>
                  <a:pt x="52513" y="179523"/>
                </a:lnTo>
                <a:lnTo>
                  <a:pt x="51954" y="206055"/>
                </a:lnTo>
                <a:lnTo>
                  <a:pt x="51582" y="233267"/>
                </a:lnTo>
                <a:lnTo>
                  <a:pt x="51333" y="260934"/>
                </a:lnTo>
                <a:lnTo>
                  <a:pt x="51168" y="288903"/>
                </a:lnTo>
                <a:lnTo>
                  <a:pt x="51057" y="317075"/>
                </a:lnTo>
                <a:lnTo>
                  <a:pt x="50984" y="345381"/>
                </a:lnTo>
                <a:lnTo>
                  <a:pt x="50935" y="374729"/>
                </a:lnTo>
                <a:lnTo>
                  <a:pt x="50902" y="404772"/>
                </a:lnTo>
                <a:lnTo>
                  <a:pt x="50880" y="435278"/>
                </a:lnTo>
                <a:lnTo>
                  <a:pt x="50866" y="467045"/>
                </a:lnTo>
                <a:lnTo>
                  <a:pt x="50856" y="499653"/>
                </a:lnTo>
                <a:lnTo>
                  <a:pt x="50849" y="532822"/>
                </a:lnTo>
                <a:lnTo>
                  <a:pt x="52750" y="566365"/>
                </a:lnTo>
                <a:lnTo>
                  <a:pt x="55922" y="600157"/>
                </a:lnTo>
                <a:lnTo>
                  <a:pt x="59942" y="634115"/>
                </a:lnTo>
                <a:lnTo>
                  <a:pt x="63574" y="668183"/>
                </a:lnTo>
                <a:lnTo>
                  <a:pt x="66948" y="702325"/>
                </a:lnTo>
                <a:lnTo>
                  <a:pt x="70150" y="736517"/>
                </a:lnTo>
                <a:lnTo>
                  <a:pt x="73237" y="769789"/>
                </a:lnTo>
                <a:lnTo>
                  <a:pt x="76248" y="802447"/>
                </a:lnTo>
                <a:lnTo>
                  <a:pt x="79208" y="834698"/>
                </a:lnTo>
                <a:lnTo>
                  <a:pt x="81180" y="865722"/>
                </a:lnTo>
                <a:lnTo>
                  <a:pt x="82496" y="895931"/>
                </a:lnTo>
                <a:lnTo>
                  <a:pt x="83373" y="925595"/>
                </a:lnTo>
                <a:lnTo>
                  <a:pt x="83005" y="954896"/>
                </a:lnTo>
                <a:lnTo>
                  <a:pt x="81807" y="983954"/>
                </a:lnTo>
                <a:lnTo>
                  <a:pt x="80056" y="1012852"/>
                </a:lnTo>
                <a:lnTo>
                  <a:pt x="76984" y="1043547"/>
                </a:lnTo>
                <a:lnTo>
                  <a:pt x="73031" y="1075441"/>
                </a:lnTo>
                <a:lnTo>
                  <a:pt x="68490" y="1108133"/>
                </a:lnTo>
                <a:lnTo>
                  <a:pt x="62605" y="1139453"/>
                </a:lnTo>
                <a:lnTo>
                  <a:pt x="55825" y="1169857"/>
                </a:lnTo>
                <a:lnTo>
                  <a:pt x="48447" y="1199652"/>
                </a:lnTo>
                <a:lnTo>
                  <a:pt x="42576" y="1228088"/>
                </a:lnTo>
                <a:lnTo>
                  <a:pt x="37709" y="1255618"/>
                </a:lnTo>
                <a:lnTo>
                  <a:pt x="33513" y="1282544"/>
                </a:lnTo>
                <a:lnTo>
                  <a:pt x="29762" y="1309067"/>
                </a:lnTo>
                <a:lnTo>
                  <a:pt x="26310" y="1335321"/>
                </a:lnTo>
                <a:lnTo>
                  <a:pt x="23055" y="1361396"/>
                </a:lnTo>
                <a:lnTo>
                  <a:pt x="19933" y="1386400"/>
                </a:lnTo>
                <a:lnTo>
                  <a:pt x="16899" y="1410689"/>
                </a:lnTo>
                <a:lnTo>
                  <a:pt x="13924" y="1434502"/>
                </a:lnTo>
                <a:lnTo>
                  <a:pt x="11941" y="1457045"/>
                </a:lnTo>
                <a:lnTo>
                  <a:pt x="9737" y="1499872"/>
                </a:lnTo>
                <a:lnTo>
                  <a:pt x="6218" y="1538591"/>
                </a:lnTo>
                <a:lnTo>
                  <a:pt x="2431" y="1574850"/>
                </a:lnTo>
                <a:lnTo>
                  <a:pt x="748" y="1610015"/>
                </a:lnTo>
                <a:lnTo>
                  <a:pt x="0" y="1642154"/>
                </a:lnTo>
                <a:lnTo>
                  <a:pt x="2119" y="1681942"/>
                </a:lnTo>
                <a:lnTo>
                  <a:pt x="13095" y="1722153"/>
                </a:lnTo>
                <a:lnTo>
                  <a:pt x="15012" y="1731046"/>
                </a:lnTo>
                <a:lnTo>
                  <a:pt x="16476" y="1733798"/>
                </a:lnTo>
                <a:lnTo>
                  <a:pt x="18405" y="1735633"/>
                </a:lnTo>
                <a:lnTo>
                  <a:pt x="25116" y="1739301"/>
                </a:lnTo>
                <a:lnTo>
                  <a:pt x="32500" y="1739303"/>
                </a:lnTo>
                <a:lnTo>
                  <a:pt x="32897" y="1738350"/>
                </a:lnTo>
                <a:lnTo>
                  <a:pt x="33338" y="1734752"/>
                </a:lnTo>
                <a:lnTo>
                  <a:pt x="31551" y="1733411"/>
                </a:lnTo>
                <a:lnTo>
                  <a:pt x="16547" y="17307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74" name="SMARTInkShape-Group857"/>
          <p:cNvGrpSpPr/>
          <p:nvPr/>
        </p:nvGrpSpPr>
        <p:grpSpPr>
          <a:xfrm>
            <a:off x="2472741" y="2489659"/>
            <a:ext cx="3564803" cy="3868625"/>
            <a:chOff x="2472741" y="2489659"/>
            <a:chExt cx="3564803" cy="3868625"/>
          </a:xfrm>
        </p:grpSpPr>
        <p:sp>
          <p:nvSpPr>
            <p:cNvPr id="170" name="SMARTInkShape-2846"/>
            <p:cNvSpPr/>
            <p:nvPr>
              <p:custDataLst>
                <p:tags r:id="rId14"/>
              </p:custDataLst>
            </p:nvPr>
          </p:nvSpPr>
          <p:spPr bwMode="auto">
            <a:xfrm>
              <a:off x="2506028" y="2489659"/>
              <a:ext cx="3531516" cy="1914651"/>
            </a:xfrm>
            <a:custGeom>
              <a:avLst/>
              <a:gdLst/>
              <a:ahLst/>
              <a:cxnLst/>
              <a:rect l="0" t="0" r="0" b="0"/>
              <a:pathLst>
                <a:path w="3531516" h="1914651">
                  <a:moveTo>
                    <a:pt x="162877" y="176388"/>
                  </a:moveTo>
                  <a:lnTo>
                    <a:pt x="162877" y="176388"/>
                  </a:lnTo>
                  <a:lnTo>
                    <a:pt x="143564" y="145144"/>
                  </a:lnTo>
                  <a:lnTo>
                    <a:pt x="139057" y="127867"/>
                  </a:lnTo>
                  <a:lnTo>
                    <a:pt x="140543" y="118946"/>
                  </a:lnTo>
                  <a:lnTo>
                    <a:pt x="142273" y="115233"/>
                  </a:lnTo>
                  <a:lnTo>
                    <a:pt x="162910" y="100907"/>
                  </a:lnTo>
                  <a:lnTo>
                    <a:pt x="197706" y="89148"/>
                  </a:lnTo>
                  <a:lnTo>
                    <a:pt x="234554" y="82687"/>
                  </a:lnTo>
                  <a:lnTo>
                    <a:pt x="256382" y="79631"/>
                  </a:lnTo>
                  <a:lnTo>
                    <a:pt x="281411" y="76641"/>
                  </a:lnTo>
                  <a:lnTo>
                    <a:pt x="308575" y="73695"/>
                  </a:lnTo>
                  <a:lnTo>
                    <a:pt x="337161" y="70779"/>
                  </a:lnTo>
                  <a:lnTo>
                    <a:pt x="370506" y="67882"/>
                  </a:lnTo>
                  <a:lnTo>
                    <a:pt x="407024" y="64998"/>
                  </a:lnTo>
                  <a:lnTo>
                    <a:pt x="445657" y="62123"/>
                  </a:lnTo>
                  <a:lnTo>
                    <a:pt x="486652" y="59254"/>
                  </a:lnTo>
                  <a:lnTo>
                    <a:pt x="529222" y="56389"/>
                  </a:lnTo>
                  <a:lnTo>
                    <a:pt x="572842" y="53526"/>
                  </a:lnTo>
                  <a:lnTo>
                    <a:pt x="620020" y="51618"/>
                  </a:lnTo>
                  <a:lnTo>
                    <a:pt x="669569" y="50346"/>
                  </a:lnTo>
                  <a:lnTo>
                    <a:pt x="720699" y="49497"/>
                  </a:lnTo>
                  <a:lnTo>
                    <a:pt x="773836" y="47980"/>
                  </a:lnTo>
                  <a:lnTo>
                    <a:pt x="828310" y="46015"/>
                  </a:lnTo>
                  <a:lnTo>
                    <a:pt x="883677" y="43753"/>
                  </a:lnTo>
                  <a:lnTo>
                    <a:pt x="940590" y="42245"/>
                  </a:lnTo>
                  <a:lnTo>
                    <a:pt x="998535" y="41239"/>
                  </a:lnTo>
                  <a:lnTo>
                    <a:pt x="1057167" y="40569"/>
                  </a:lnTo>
                  <a:lnTo>
                    <a:pt x="1117211" y="40122"/>
                  </a:lnTo>
                  <a:lnTo>
                    <a:pt x="1178194" y="39824"/>
                  </a:lnTo>
                  <a:lnTo>
                    <a:pt x="1239805" y="39626"/>
                  </a:lnTo>
                  <a:lnTo>
                    <a:pt x="1302787" y="39493"/>
                  </a:lnTo>
                  <a:lnTo>
                    <a:pt x="1366681" y="39405"/>
                  </a:lnTo>
                  <a:lnTo>
                    <a:pt x="1431186" y="39346"/>
                  </a:lnTo>
                  <a:lnTo>
                    <a:pt x="1494191" y="39307"/>
                  </a:lnTo>
                  <a:lnTo>
                    <a:pt x="1556198" y="39281"/>
                  </a:lnTo>
                  <a:lnTo>
                    <a:pt x="1617537" y="39263"/>
                  </a:lnTo>
                  <a:lnTo>
                    <a:pt x="1678433" y="39252"/>
                  </a:lnTo>
                  <a:lnTo>
                    <a:pt x="1739033" y="39244"/>
                  </a:lnTo>
                  <a:lnTo>
                    <a:pt x="1799435" y="39239"/>
                  </a:lnTo>
                  <a:lnTo>
                    <a:pt x="1859706" y="39235"/>
                  </a:lnTo>
                  <a:lnTo>
                    <a:pt x="1919889" y="39233"/>
                  </a:lnTo>
                  <a:lnTo>
                    <a:pt x="1980013" y="39231"/>
                  </a:lnTo>
                  <a:lnTo>
                    <a:pt x="2040098" y="39230"/>
                  </a:lnTo>
                  <a:lnTo>
                    <a:pt x="2100158" y="39230"/>
                  </a:lnTo>
                  <a:lnTo>
                    <a:pt x="2160200" y="39229"/>
                  </a:lnTo>
                  <a:lnTo>
                    <a:pt x="2219278" y="38277"/>
                  </a:lnTo>
                  <a:lnTo>
                    <a:pt x="2277714" y="36689"/>
                  </a:lnTo>
                  <a:lnTo>
                    <a:pt x="2335721" y="34678"/>
                  </a:lnTo>
                  <a:lnTo>
                    <a:pt x="2394395" y="32385"/>
                  </a:lnTo>
                  <a:lnTo>
                    <a:pt x="2453513" y="29903"/>
                  </a:lnTo>
                  <a:lnTo>
                    <a:pt x="2512928" y="27297"/>
                  </a:lnTo>
                  <a:lnTo>
                    <a:pt x="2570635" y="24607"/>
                  </a:lnTo>
                  <a:lnTo>
                    <a:pt x="2627204" y="21860"/>
                  </a:lnTo>
                  <a:lnTo>
                    <a:pt x="2683014" y="19077"/>
                  </a:lnTo>
                  <a:lnTo>
                    <a:pt x="2735461" y="16269"/>
                  </a:lnTo>
                  <a:lnTo>
                    <a:pt x="2785665" y="13445"/>
                  </a:lnTo>
                  <a:lnTo>
                    <a:pt x="2834375" y="10609"/>
                  </a:lnTo>
                  <a:lnTo>
                    <a:pt x="2880184" y="8719"/>
                  </a:lnTo>
                  <a:lnTo>
                    <a:pt x="2924057" y="7459"/>
                  </a:lnTo>
                  <a:lnTo>
                    <a:pt x="2966641" y="6619"/>
                  </a:lnTo>
                  <a:lnTo>
                    <a:pt x="3007413" y="6059"/>
                  </a:lnTo>
                  <a:lnTo>
                    <a:pt x="3046976" y="5686"/>
                  </a:lnTo>
                  <a:lnTo>
                    <a:pt x="3085735" y="5436"/>
                  </a:lnTo>
                  <a:lnTo>
                    <a:pt x="3123004" y="5270"/>
                  </a:lnTo>
                  <a:lnTo>
                    <a:pt x="3159280" y="5160"/>
                  </a:lnTo>
                  <a:lnTo>
                    <a:pt x="3194894" y="5086"/>
                  </a:lnTo>
                  <a:lnTo>
                    <a:pt x="3228162" y="5037"/>
                  </a:lnTo>
                  <a:lnTo>
                    <a:pt x="3259865" y="5004"/>
                  </a:lnTo>
                  <a:lnTo>
                    <a:pt x="3290526" y="4982"/>
                  </a:lnTo>
                  <a:lnTo>
                    <a:pt x="3318586" y="4967"/>
                  </a:lnTo>
                  <a:lnTo>
                    <a:pt x="3344913" y="4958"/>
                  </a:lnTo>
                  <a:lnTo>
                    <a:pt x="3370084" y="4952"/>
                  </a:lnTo>
                  <a:lnTo>
                    <a:pt x="3410753" y="4944"/>
                  </a:lnTo>
                  <a:lnTo>
                    <a:pt x="3452803" y="4940"/>
                  </a:lnTo>
                  <a:lnTo>
                    <a:pt x="3477327" y="2399"/>
                  </a:lnTo>
                  <a:lnTo>
                    <a:pt x="3489531" y="0"/>
                  </a:lnTo>
                  <a:lnTo>
                    <a:pt x="3508326" y="4100"/>
                  </a:lnTo>
                  <a:lnTo>
                    <a:pt x="3511411" y="6284"/>
                  </a:lnTo>
                  <a:lnTo>
                    <a:pt x="3517380" y="13792"/>
                  </a:lnTo>
                  <a:lnTo>
                    <a:pt x="3521544" y="33279"/>
                  </a:lnTo>
                  <a:lnTo>
                    <a:pt x="3522951" y="73261"/>
                  </a:lnTo>
                  <a:lnTo>
                    <a:pt x="3523194" y="114188"/>
                  </a:lnTo>
                  <a:lnTo>
                    <a:pt x="3523252" y="149061"/>
                  </a:lnTo>
                  <a:lnTo>
                    <a:pt x="3525817" y="191866"/>
                  </a:lnTo>
                  <a:lnTo>
                    <a:pt x="3527835" y="215281"/>
                  </a:lnTo>
                  <a:lnTo>
                    <a:pt x="3529179" y="240417"/>
                  </a:lnTo>
                  <a:lnTo>
                    <a:pt x="3530076" y="266699"/>
                  </a:lnTo>
                  <a:lnTo>
                    <a:pt x="3530674" y="293746"/>
                  </a:lnTo>
                  <a:lnTo>
                    <a:pt x="3531072" y="322254"/>
                  </a:lnTo>
                  <a:lnTo>
                    <a:pt x="3531338" y="351737"/>
                  </a:lnTo>
                  <a:lnTo>
                    <a:pt x="3531515" y="381870"/>
                  </a:lnTo>
                  <a:lnTo>
                    <a:pt x="3530681" y="413389"/>
                  </a:lnTo>
                  <a:lnTo>
                    <a:pt x="3529172" y="445831"/>
                  </a:lnTo>
                  <a:lnTo>
                    <a:pt x="3527214" y="478889"/>
                  </a:lnTo>
                  <a:lnTo>
                    <a:pt x="3525908" y="512358"/>
                  </a:lnTo>
                  <a:lnTo>
                    <a:pt x="3525038" y="546101"/>
                  </a:lnTo>
                  <a:lnTo>
                    <a:pt x="3524457" y="580026"/>
                  </a:lnTo>
                  <a:lnTo>
                    <a:pt x="3523118" y="615025"/>
                  </a:lnTo>
                  <a:lnTo>
                    <a:pt x="3521273" y="650740"/>
                  </a:lnTo>
                  <a:lnTo>
                    <a:pt x="3519090" y="686933"/>
                  </a:lnTo>
                  <a:lnTo>
                    <a:pt x="3517635" y="723444"/>
                  </a:lnTo>
                  <a:lnTo>
                    <a:pt x="3516665" y="760167"/>
                  </a:lnTo>
                  <a:lnTo>
                    <a:pt x="3516018" y="797032"/>
                  </a:lnTo>
                  <a:lnTo>
                    <a:pt x="3514634" y="833991"/>
                  </a:lnTo>
                  <a:lnTo>
                    <a:pt x="3512759" y="871012"/>
                  </a:lnTo>
                  <a:lnTo>
                    <a:pt x="3510557" y="908076"/>
                  </a:lnTo>
                  <a:lnTo>
                    <a:pt x="3506231" y="946120"/>
                  </a:lnTo>
                  <a:lnTo>
                    <a:pt x="3500490" y="984818"/>
                  </a:lnTo>
                  <a:lnTo>
                    <a:pt x="3493805" y="1023951"/>
                  </a:lnTo>
                  <a:lnTo>
                    <a:pt x="3487443" y="1063375"/>
                  </a:lnTo>
                  <a:lnTo>
                    <a:pt x="3481296" y="1102993"/>
                  </a:lnTo>
                  <a:lnTo>
                    <a:pt x="3475294" y="1142740"/>
                  </a:lnTo>
                  <a:lnTo>
                    <a:pt x="3468435" y="1180667"/>
                  </a:lnTo>
                  <a:lnTo>
                    <a:pt x="3461005" y="1217383"/>
                  </a:lnTo>
                  <a:lnTo>
                    <a:pt x="3453194" y="1253290"/>
                  </a:lnTo>
                  <a:lnTo>
                    <a:pt x="3445129" y="1287705"/>
                  </a:lnTo>
                  <a:lnTo>
                    <a:pt x="3436895" y="1321126"/>
                  </a:lnTo>
                  <a:lnTo>
                    <a:pt x="3428548" y="1353884"/>
                  </a:lnTo>
                  <a:lnTo>
                    <a:pt x="3421079" y="1385248"/>
                  </a:lnTo>
                  <a:lnTo>
                    <a:pt x="3414194" y="1415682"/>
                  </a:lnTo>
                  <a:lnTo>
                    <a:pt x="3407699" y="1445497"/>
                  </a:lnTo>
                  <a:lnTo>
                    <a:pt x="3399559" y="1474898"/>
                  </a:lnTo>
                  <a:lnTo>
                    <a:pt x="3390323" y="1504024"/>
                  </a:lnTo>
                  <a:lnTo>
                    <a:pt x="3380355" y="1532966"/>
                  </a:lnTo>
                  <a:lnTo>
                    <a:pt x="3370852" y="1560834"/>
                  </a:lnTo>
                  <a:lnTo>
                    <a:pt x="3361660" y="1587984"/>
                  </a:lnTo>
                  <a:lnTo>
                    <a:pt x="3352674" y="1614658"/>
                  </a:lnTo>
                  <a:lnTo>
                    <a:pt x="3343826" y="1640059"/>
                  </a:lnTo>
                  <a:lnTo>
                    <a:pt x="3335070" y="1664614"/>
                  </a:lnTo>
                  <a:lnTo>
                    <a:pt x="3326374" y="1688604"/>
                  </a:lnTo>
                  <a:lnTo>
                    <a:pt x="3317720" y="1712217"/>
                  </a:lnTo>
                  <a:lnTo>
                    <a:pt x="3309093" y="1735579"/>
                  </a:lnTo>
                  <a:lnTo>
                    <a:pt x="3300484" y="1758774"/>
                  </a:lnTo>
                  <a:lnTo>
                    <a:pt x="3285839" y="1797246"/>
                  </a:lnTo>
                  <a:lnTo>
                    <a:pt x="3272980" y="1829267"/>
                  </a:lnTo>
                  <a:lnTo>
                    <a:pt x="3256936" y="1866809"/>
                  </a:lnTo>
                  <a:lnTo>
                    <a:pt x="3248009" y="1894987"/>
                  </a:lnTo>
                  <a:lnTo>
                    <a:pt x="3237356" y="1910007"/>
                  </a:lnTo>
                  <a:lnTo>
                    <a:pt x="3231747" y="1913673"/>
                  </a:lnTo>
                  <a:lnTo>
                    <a:pt x="3228918" y="1914650"/>
                  </a:lnTo>
                  <a:lnTo>
                    <a:pt x="3226079" y="1914350"/>
                  </a:lnTo>
                  <a:lnTo>
                    <a:pt x="3186773" y="1891853"/>
                  </a:lnTo>
                  <a:lnTo>
                    <a:pt x="3148949" y="1880591"/>
                  </a:lnTo>
                  <a:lnTo>
                    <a:pt x="3112763" y="1874247"/>
                  </a:lnTo>
                  <a:lnTo>
                    <a:pt x="3092445" y="1871221"/>
                  </a:lnTo>
                  <a:lnTo>
                    <a:pt x="3069375" y="1869204"/>
                  </a:lnTo>
                  <a:lnTo>
                    <a:pt x="3044469" y="1867860"/>
                  </a:lnTo>
                  <a:lnTo>
                    <a:pt x="3018341" y="1866964"/>
                  </a:lnTo>
                  <a:lnTo>
                    <a:pt x="2990445" y="1866366"/>
                  </a:lnTo>
                  <a:lnTo>
                    <a:pt x="2961370" y="1865967"/>
                  </a:lnTo>
                  <a:lnTo>
                    <a:pt x="2931509" y="1865702"/>
                  </a:lnTo>
                  <a:lnTo>
                    <a:pt x="2899219" y="1865525"/>
                  </a:lnTo>
                  <a:lnTo>
                    <a:pt x="2865310" y="1865407"/>
                  </a:lnTo>
                  <a:lnTo>
                    <a:pt x="2830322" y="1865328"/>
                  </a:lnTo>
                  <a:lnTo>
                    <a:pt x="2793661" y="1864323"/>
                  </a:lnTo>
                  <a:lnTo>
                    <a:pt x="2755885" y="1862701"/>
                  </a:lnTo>
                  <a:lnTo>
                    <a:pt x="2717366" y="1860667"/>
                  </a:lnTo>
                  <a:lnTo>
                    <a:pt x="2677401" y="1857406"/>
                  </a:lnTo>
                  <a:lnTo>
                    <a:pt x="2636469" y="1853326"/>
                  </a:lnTo>
                  <a:lnTo>
                    <a:pt x="2594892" y="1848702"/>
                  </a:lnTo>
                  <a:lnTo>
                    <a:pt x="2551936" y="1843714"/>
                  </a:lnTo>
                  <a:lnTo>
                    <a:pt x="2508058" y="1838484"/>
                  </a:lnTo>
                  <a:lnTo>
                    <a:pt x="2463566" y="1833092"/>
                  </a:lnTo>
                  <a:lnTo>
                    <a:pt x="2418664" y="1828545"/>
                  </a:lnTo>
                  <a:lnTo>
                    <a:pt x="2373490" y="1824561"/>
                  </a:lnTo>
                  <a:lnTo>
                    <a:pt x="2328134" y="1820953"/>
                  </a:lnTo>
                  <a:lnTo>
                    <a:pt x="2282657" y="1816642"/>
                  </a:lnTo>
                  <a:lnTo>
                    <a:pt x="2237099" y="1811863"/>
                  </a:lnTo>
                  <a:lnTo>
                    <a:pt x="2191486" y="1806773"/>
                  </a:lnTo>
                  <a:lnTo>
                    <a:pt x="2145838" y="1801474"/>
                  </a:lnTo>
                  <a:lnTo>
                    <a:pt x="2100166" y="1796036"/>
                  </a:lnTo>
                  <a:lnTo>
                    <a:pt x="2054478" y="1790506"/>
                  </a:lnTo>
                  <a:lnTo>
                    <a:pt x="2008779" y="1783962"/>
                  </a:lnTo>
                  <a:lnTo>
                    <a:pt x="1963074" y="1776741"/>
                  </a:lnTo>
                  <a:lnTo>
                    <a:pt x="1917363" y="1769070"/>
                  </a:lnTo>
                  <a:lnTo>
                    <a:pt x="1871649" y="1761099"/>
                  </a:lnTo>
                  <a:lnTo>
                    <a:pt x="1825934" y="1752927"/>
                  </a:lnTo>
                  <a:lnTo>
                    <a:pt x="1780217" y="1744621"/>
                  </a:lnTo>
                  <a:lnTo>
                    <a:pt x="1734498" y="1736227"/>
                  </a:lnTo>
                  <a:lnTo>
                    <a:pt x="1688780" y="1727773"/>
                  </a:lnTo>
                  <a:lnTo>
                    <a:pt x="1643061" y="1719280"/>
                  </a:lnTo>
                  <a:lnTo>
                    <a:pt x="1597341" y="1711713"/>
                  </a:lnTo>
                  <a:lnTo>
                    <a:pt x="1551621" y="1704763"/>
                  </a:lnTo>
                  <a:lnTo>
                    <a:pt x="1505902" y="1698225"/>
                  </a:lnTo>
                  <a:lnTo>
                    <a:pt x="1457324" y="1693866"/>
                  </a:lnTo>
                  <a:lnTo>
                    <a:pt x="1406842" y="1690960"/>
                  </a:lnTo>
                  <a:lnTo>
                    <a:pt x="1355089" y="1689023"/>
                  </a:lnTo>
                  <a:lnTo>
                    <a:pt x="1303443" y="1686779"/>
                  </a:lnTo>
                  <a:lnTo>
                    <a:pt x="1251867" y="1684330"/>
                  </a:lnTo>
                  <a:lnTo>
                    <a:pt x="1200338" y="1681745"/>
                  </a:lnTo>
                  <a:lnTo>
                    <a:pt x="1149792" y="1680975"/>
                  </a:lnTo>
                  <a:lnTo>
                    <a:pt x="1099903" y="1681413"/>
                  </a:lnTo>
                  <a:lnTo>
                    <a:pt x="1050451" y="1682658"/>
                  </a:lnTo>
                  <a:lnTo>
                    <a:pt x="1001290" y="1683488"/>
                  </a:lnTo>
                  <a:lnTo>
                    <a:pt x="952324" y="1684041"/>
                  </a:lnTo>
                  <a:lnTo>
                    <a:pt x="903488" y="1684410"/>
                  </a:lnTo>
                  <a:lnTo>
                    <a:pt x="855690" y="1685609"/>
                  </a:lnTo>
                  <a:lnTo>
                    <a:pt x="808584" y="1687360"/>
                  </a:lnTo>
                  <a:lnTo>
                    <a:pt x="761941" y="1689480"/>
                  </a:lnTo>
                  <a:lnTo>
                    <a:pt x="717511" y="1689941"/>
                  </a:lnTo>
                  <a:lnTo>
                    <a:pt x="674555" y="1689296"/>
                  </a:lnTo>
                  <a:lnTo>
                    <a:pt x="632583" y="1687914"/>
                  </a:lnTo>
                  <a:lnTo>
                    <a:pt x="591267" y="1686992"/>
                  </a:lnTo>
                  <a:lnTo>
                    <a:pt x="550388" y="1686378"/>
                  </a:lnTo>
                  <a:lnTo>
                    <a:pt x="509800" y="1685968"/>
                  </a:lnTo>
                  <a:lnTo>
                    <a:pt x="470359" y="1684742"/>
                  </a:lnTo>
                  <a:lnTo>
                    <a:pt x="431683" y="1682973"/>
                  </a:lnTo>
                  <a:lnTo>
                    <a:pt x="393516" y="1680841"/>
                  </a:lnTo>
                  <a:lnTo>
                    <a:pt x="356641" y="1679419"/>
                  </a:lnTo>
                  <a:lnTo>
                    <a:pt x="320628" y="1678471"/>
                  </a:lnTo>
                  <a:lnTo>
                    <a:pt x="285189" y="1677839"/>
                  </a:lnTo>
                  <a:lnTo>
                    <a:pt x="252039" y="1677418"/>
                  </a:lnTo>
                  <a:lnTo>
                    <a:pt x="220413" y="1677137"/>
                  </a:lnTo>
                  <a:lnTo>
                    <a:pt x="189805" y="1676950"/>
                  </a:lnTo>
                  <a:lnTo>
                    <a:pt x="160826" y="1676825"/>
                  </a:lnTo>
                  <a:lnTo>
                    <a:pt x="132935" y="1676743"/>
                  </a:lnTo>
                  <a:lnTo>
                    <a:pt x="105768" y="1676687"/>
                  </a:lnTo>
                  <a:lnTo>
                    <a:pt x="82894" y="1675698"/>
                  </a:lnTo>
                  <a:lnTo>
                    <a:pt x="44779" y="1672058"/>
                  </a:lnTo>
                  <a:lnTo>
                    <a:pt x="0" y="1668004"/>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1" name="SMARTInkShape-2847"/>
            <p:cNvSpPr/>
            <p:nvPr>
              <p:custDataLst>
                <p:tags r:id="rId15"/>
              </p:custDataLst>
            </p:nvPr>
          </p:nvSpPr>
          <p:spPr bwMode="auto">
            <a:xfrm>
              <a:off x="2472741" y="4373833"/>
              <a:ext cx="183396" cy="1812704"/>
            </a:xfrm>
            <a:custGeom>
              <a:avLst/>
              <a:gdLst/>
              <a:ahLst/>
              <a:cxnLst/>
              <a:rect l="0" t="0" r="0" b="0"/>
              <a:pathLst>
                <a:path w="183396" h="1812704">
                  <a:moveTo>
                    <a:pt x="153302" y="41005"/>
                  </a:moveTo>
                  <a:lnTo>
                    <a:pt x="153302" y="41005"/>
                  </a:lnTo>
                  <a:lnTo>
                    <a:pt x="157853" y="27352"/>
                  </a:lnTo>
                  <a:lnTo>
                    <a:pt x="165167" y="18109"/>
                  </a:lnTo>
                  <a:lnTo>
                    <a:pt x="172862" y="10826"/>
                  </a:lnTo>
                  <a:lnTo>
                    <a:pt x="178208" y="0"/>
                  </a:lnTo>
                  <a:lnTo>
                    <a:pt x="178479" y="333"/>
                  </a:lnTo>
                  <a:lnTo>
                    <a:pt x="178779" y="3243"/>
                  </a:lnTo>
                  <a:lnTo>
                    <a:pt x="174033" y="43106"/>
                  </a:lnTo>
                  <a:lnTo>
                    <a:pt x="176168" y="79721"/>
                  </a:lnTo>
                  <a:lnTo>
                    <a:pt x="178071" y="103010"/>
                  </a:lnTo>
                  <a:lnTo>
                    <a:pt x="180292" y="129014"/>
                  </a:lnTo>
                  <a:lnTo>
                    <a:pt x="182725" y="156828"/>
                  </a:lnTo>
                  <a:lnTo>
                    <a:pt x="183395" y="188705"/>
                  </a:lnTo>
                  <a:lnTo>
                    <a:pt x="182888" y="223291"/>
                  </a:lnTo>
                  <a:lnTo>
                    <a:pt x="181599" y="259684"/>
                  </a:lnTo>
                  <a:lnTo>
                    <a:pt x="179786" y="299186"/>
                  </a:lnTo>
                  <a:lnTo>
                    <a:pt x="177626" y="340761"/>
                  </a:lnTo>
                  <a:lnTo>
                    <a:pt x="175233" y="383717"/>
                  </a:lnTo>
                  <a:lnTo>
                    <a:pt x="172685" y="428547"/>
                  </a:lnTo>
                  <a:lnTo>
                    <a:pt x="170034" y="474626"/>
                  </a:lnTo>
                  <a:lnTo>
                    <a:pt x="167314" y="521538"/>
                  </a:lnTo>
                  <a:lnTo>
                    <a:pt x="162643" y="569957"/>
                  </a:lnTo>
                  <a:lnTo>
                    <a:pt x="156672" y="619382"/>
                  </a:lnTo>
                  <a:lnTo>
                    <a:pt x="149833" y="669477"/>
                  </a:lnTo>
                  <a:lnTo>
                    <a:pt x="143369" y="720019"/>
                  </a:lnTo>
                  <a:lnTo>
                    <a:pt x="137155" y="770858"/>
                  </a:lnTo>
                  <a:lnTo>
                    <a:pt x="131107" y="821896"/>
                  </a:lnTo>
                  <a:lnTo>
                    <a:pt x="125171" y="874019"/>
                  </a:lnTo>
                  <a:lnTo>
                    <a:pt x="119307" y="926865"/>
                  </a:lnTo>
                  <a:lnTo>
                    <a:pt x="113494" y="980193"/>
                  </a:lnTo>
                  <a:lnTo>
                    <a:pt x="107713" y="1033843"/>
                  </a:lnTo>
                  <a:lnTo>
                    <a:pt x="101954" y="1087707"/>
                  </a:lnTo>
                  <a:lnTo>
                    <a:pt x="96210" y="1141713"/>
                  </a:lnTo>
                  <a:lnTo>
                    <a:pt x="90475" y="1194863"/>
                  </a:lnTo>
                  <a:lnTo>
                    <a:pt x="84748" y="1247441"/>
                  </a:lnTo>
                  <a:lnTo>
                    <a:pt x="79024" y="1299638"/>
                  </a:lnTo>
                  <a:lnTo>
                    <a:pt x="73303" y="1349676"/>
                  </a:lnTo>
                  <a:lnTo>
                    <a:pt x="67584" y="1398274"/>
                  </a:lnTo>
                  <a:lnTo>
                    <a:pt x="61867" y="1445913"/>
                  </a:lnTo>
                  <a:lnTo>
                    <a:pt x="56150" y="1490056"/>
                  </a:lnTo>
                  <a:lnTo>
                    <a:pt x="50434" y="1531866"/>
                  </a:lnTo>
                  <a:lnTo>
                    <a:pt x="44718" y="1572122"/>
                  </a:lnTo>
                  <a:lnTo>
                    <a:pt x="39003" y="1608484"/>
                  </a:lnTo>
                  <a:lnTo>
                    <a:pt x="33287" y="1642251"/>
                  </a:lnTo>
                  <a:lnTo>
                    <a:pt x="27572" y="1674287"/>
                  </a:lnTo>
                  <a:lnTo>
                    <a:pt x="21857" y="1701360"/>
                  </a:lnTo>
                  <a:lnTo>
                    <a:pt x="16142" y="1725123"/>
                  </a:lnTo>
                  <a:lnTo>
                    <a:pt x="6617" y="1763909"/>
                  </a:lnTo>
                  <a:lnTo>
                    <a:pt x="1255" y="1799905"/>
                  </a:lnTo>
                  <a:lnTo>
                    <a:pt x="0" y="1812703"/>
                  </a:lnTo>
                  <a:lnTo>
                    <a:pt x="1570" y="1811734"/>
                  </a:lnTo>
                  <a:lnTo>
                    <a:pt x="16142" y="178122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2" name="SMARTInkShape-2848"/>
            <p:cNvSpPr/>
            <p:nvPr>
              <p:custDataLst>
                <p:tags r:id="rId16"/>
              </p:custDataLst>
            </p:nvPr>
          </p:nvSpPr>
          <p:spPr bwMode="auto">
            <a:xfrm>
              <a:off x="2506028" y="4339386"/>
              <a:ext cx="3401808" cy="2018898"/>
            </a:xfrm>
            <a:custGeom>
              <a:avLst/>
              <a:gdLst/>
              <a:ahLst/>
              <a:cxnLst/>
              <a:rect l="0" t="0" r="0" b="0"/>
              <a:pathLst>
                <a:path w="3401808" h="2018898">
                  <a:moveTo>
                    <a:pt x="145732" y="58306"/>
                  </a:moveTo>
                  <a:lnTo>
                    <a:pt x="145732" y="58306"/>
                  </a:lnTo>
                  <a:lnTo>
                    <a:pt x="154834" y="53756"/>
                  </a:lnTo>
                  <a:lnTo>
                    <a:pt x="161842" y="46442"/>
                  </a:lnTo>
                  <a:lnTo>
                    <a:pt x="174103" y="30774"/>
                  </a:lnTo>
                  <a:lnTo>
                    <a:pt x="196472" y="21468"/>
                  </a:lnTo>
                  <a:lnTo>
                    <a:pt x="236331" y="12678"/>
                  </a:lnTo>
                  <a:lnTo>
                    <a:pt x="278073" y="6912"/>
                  </a:lnTo>
                  <a:lnTo>
                    <a:pt x="302540" y="4041"/>
                  </a:lnTo>
                  <a:lnTo>
                    <a:pt x="331233" y="2127"/>
                  </a:lnTo>
                  <a:lnTo>
                    <a:pt x="362744" y="851"/>
                  </a:lnTo>
                  <a:lnTo>
                    <a:pt x="396134" y="0"/>
                  </a:lnTo>
                  <a:lnTo>
                    <a:pt x="433634" y="1338"/>
                  </a:lnTo>
                  <a:lnTo>
                    <a:pt x="473874" y="4135"/>
                  </a:lnTo>
                  <a:lnTo>
                    <a:pt x="515941" y="7904"/>
                  </a:lnTo>
                  <a:lnTo>
                    <a:pt x="560178" y="11370"/>
                  </a:lnTo>
                  <a:lnTo>
                    <a:pt x="605862" y="14633"/>
                  </a:lnTo>
                  <a:lnTo>
                    <a:pt x="652510" y="17761"/>
                  </a:lnTo>
                  <a:lnTo>
                    <a:pt x="704564" y="21751"/>
                  </a:lnTo>
                  <a:lnTo>
                    <a:pt x="760222" y="26316"/>
                  </a:lnTo>
                  <a:lnTo>
                    <a:pt x="818282" y="31265"/>
                  </a:lnTo>
                  <a:lnTo>
                    <a:pt x="878896" y="35516"/>
                  </a:lnTo>
                  <a:lnTo>
                    <a:pt x="941214" y="39303"/>
                  </a:lnTo>
                  <a:lnTo>
                    <a:pt x="1004665" y="42780"/>
                  </a:lnTo>
                  <a:lnTo>
                    <a:pt x="1070779" y="46050"/>
                  </a:lnTo>
                  <a:lnTo>
                    <a:pt x="1138667" y="49183"/>
                  </a:lnTo>
                  <a:lnTo>
                    <a:pt x="1207739" y="52224"/>
                  </a:lnTo>
                  <a:lnTo>
                    <a:pt x="1276647" y="55204"/>
                  </a:lnTo>
                  <a:lnTo>
                    <a:pt x="1345445" y="58143"/>
                  </a:lnTo>
                  <a:lnTo>
                    <a:pt x="1414171" y="61055"/>
                  </a:lnTo>
                  <a:lnTo>
                    <a:pt x="1480943" y="63949"/>
                  </a:lnTo>
                  <a:lnTo>
                    <a:pt x="1546412" y="66830"/>
                  </a:lnTo>
                  <a:lnTo>
                    <a:pt x="1611014" y="69704"/>
                  </a:lnTo>
                  <a:lnTo>
                    <a:pt x="1674084" y="73525"/>
                  </a:lnTo>
                  <a:lnTo>
                    <a:pt x="1736133" y="77977"/>
                  </a:lnTo>
                  <a:lnTo>
                    <a:pt x="1797502" y="82850"/>
                  </a:lnTo>
                  <a:lnTo>
                    <a:pt x="1857465" y="88004"/>
                  </a:lnTo>
                  <a:lnTo>
                    <a:pt x="1916490" y="93345"/>
                  </a:lnTo>
                  <a:lnTo>
                    <a:pt x="1974890" y="98810"/>
                  </a:lnTo>
                  <a:lnTo>
                    <a:pt x="2031920" y="103406"/>
                  </a:lnTo>
                  <a:lnTo>
                    <a:pt x="2088039" y="107423"/>
                  </a:lnTo>
                  <a:lnTo>
                    <a:pt x="2143548" y="111053"/>
                  </a:lnTo>
                  <a:lnTo>
                    <a:pt x="2197700" y="114426"/>
                  </a:lnTo>
                  <a:lnTo>
                    <a:pt x="2250945" y="117627"/>
                  </a:lnTo>
                  <a:lnTo>
                    <a:pt x="2303587" y="120713"/>
                  </a:lnTo>
                  <a:lnTo>
                    <a:pt x="2354875" y="122771"/>
                  </a:lnTo>
                  <a:lnTo>
                    <a:pt x="2405259" y="124143"/>
                  </a:lnTo>
                  <a:lnTo>
                    <a:pt x="2455040" y="125057"/>
                  </a:lnTo>
                  <a:lnTo>
                    <a:pt x="2504421" y="126620"/>
                  </a:lnTo>
                  <a:lnTo>
                    <a:pt x="2553534" y="128613"/>
                  </a:lnTo>
                  <a:lnTo>
                    <a:pt x="2602468" y="130895"/>
                  </a:lnTo>
                  <a:lnTo>
                    <a:pt x="2649379" y="133369"/>
                  </a:lnTo>
                  <a:lnTo>
                    <a:pt x="2694939" y="135970"/>
                  </a:lnTo>
                  <a:lnTo>
                    <a:pt x="2739601" y="138658"/>
                  </a:lnTo>
                  <a:lnTo>
                    <a:pt x="2780806" y="141401"/>
                  </a:lnTo>
                  <a:lnTo>
                    <a:pt x="2819705" y="144183"/>
                  </a:lnTo>
                  <a:lnTo>
                    <a:pt x="2857068" y="146990"/>
                  </a:lnTo>
                  <a:lnTo>
                    <a:pt x="2893407" y="149814"/>
                  </a:lnTo>
                  <a:lnTo>
                    <a:pt x="2929063" y="152649"/>
                  </a:lnTo>
                  <a:lnTo>
                    <a:pt x="2964264" y="155492"/>
                  </a:lnTo>
                  <a:lnTo>
                    <a:pt x="2997255" y="157386"/>
                  </a:lnTo>
                  <a:lnTo>
                    <a:pt x="3028775" y="158650"/>
                  </a:lnTo>
                  <a:lnTo>
                    <a:pt x="3059313" y="159492"/>
                  </a:lnTo>
                  <a:lnTo>
                    <a:pt x="3087292" y="160053"/>
                  </a:lnTo>
                  <a:lnTo>
                    <a:pt x="3113565" y="160428"/>
                  </a:lnTo>
                  <a:lnTo>
                    <a:pt x="3138700" y="160677"/>
                  </a:lnTo>
                  <a:lnTo>
                    <a:pt x="3162124" y="159891"/>
                  </a:lnTo>
                  <a:lnTo>
                    <a:pt x="3184407" y="158415"/>
                  </a:lnTo>
                  <a:lnTo>
                    <a:pt x="3225042" y="155187"/>
                  </a:lnTo>
                  <a:lnTo>
                    <a:pt x="3258977" y="153752"/>
                  </a:lnTo>
                  <a:lnTo>
                    <a:pt x="3295755" y="152944"/>
                  </a:lnTo>
                  <a:lnTo>
                    <a:pt x="3332590" y="152613"/>
                  </a:lnTo>
                  <a:lnTo>
                    <a:pt x="3333763" y="157688"/>
                  </a:lnTo>
                  <a:lnTo>
                    <a:pt x="3337160" y="199205"/>
                  </a:lnTo>
                  <a:lnTo>
                    <a:pt x="3341463" y="238484"/>
                  </a:lnTo>
                  <a:lnTo>
                    <a:pt x="3343421" y="275545"/>
                  </a:lnTo>
                  <a:lnTo>
                    <a:pt x="3345278" y="297430"/>
                  </a:lnTo>
                  <a:lnTo>
                    <a:pt x="3347467" y="320592"/>
                  </a:lnTo>
                  <a:lnTo>
                    <a:pt x="3349880" y="345559"/>
                  </a:lnTo>
                  <a:lnTo>
                    <a:pt x="3352441" y="371728"/>
                  </a:lnTo>
                  <a:lnTo>
                    <a:pt x="3355100" y="398699"/>
                  </a:lnTo>
                  <a:lnTo>
                    <a:pt x="3358778" y="428110"/>
                  </a:lnTo>
                  <a:lnTo>
                    <a:pt x="3363135" y="459147"/>
                  </a:lnTo>
                  <a:lnTo>
                    <a:pt x="3367945" y="491269"/>
                  </a:lnTo>
                  <a:lnTo>
                    <a:pt x="3373056" y="526018"/>
                  </a:lnTo>
                  <a:lnTo>
                    <a:pt x="3378369" y="562519"/>
                  </a:lnTo>
                  <a:lnTo>
                    <a:pt x="3383816" y="600188"/>
                  </a:lnTo>
                  <a:lnTo>
                    <a:pt x="3387447" y="638636"/>
                  </a:lnTo>
                  <a:lnTo>
                    <a:pt x="3389868" y="677602"/>
                  </a:lnTo>
                  <a:lnTo>
                    <a:pt x="3391482" y="716915"/>
                  </a:lnTo>
                  <a:lnTo>
                    <a:pt x="3393510" y="757411"/>
                  </a:lnTo>
                  <a:lnTo>
                    <a:pt x="3395815" y="798697"/>
                  </a:lnTo>
                  <a:lnTo>
                    <a:pt x="3398304" y="840507"/>
                  </a:lnTo>
                  <a:lnTo>
                    <a:pt x="3399963" y="882669"/>
                  </a:lnTo>
                  <a:lnTo>
                    <a:pt x="3401070" y="925064"/>
                  </a:lnTo>
                  <a:lnTo>
                    <a:pt x="3401807" y="967614"/>
                  </a:lnTo>
                  <a:lnTo>
                    <a:pt x="3401346" y="1010270"/>
                  </a:lnTo>
                  <a:lnTo>
                    <a:pt x="3400087" y="1052993"/>
                  </a:lnTo>
                  <a:lnTo>
                    <a:pt x="3398294" y="1095764"/>
                  </a:lnTo>
                  <a:lnTo>
                    <a:pt x="3397099" y="1138565"/>
                  </a:lnTo>
                  <a:lnTo>
                    <a:pt x="3396302" y="1181386"/>
                  </a:lnTo>
                  <a:lnTo>
                    <a:pt x="3395771" y="1224222"/>
                  </a:lnTo>
                  <a:lnTo>
                    <a:pt x="3394465" y="1266113"/>
                  </a:lnTo>
                  <a:lnTo>
                    <a:pt x="3392641" y="1307376"/>
                  </a:lnTo>
                  <a:lnTo>
                    <a:pt x="3390473" y="1348219"/>
                  </a:lnTo>
                  <a:lnTo>
                    <a:pt x="3389028" y="1389736"/>
                  </a:lnTo>
                  <a:lnTo>
                    <a:pt x="3388065" y="1431701"/>
                  </a:lnTo>
                  <a:lnTo>
                    <a:pt x="3387422" y="1473965"/>
                  </a:lnTo>
                  <a:lnTo>
                    <a:pt x="3386994" y="1514524"/>
                  </a:lnTo>
                  <a:lnTo>
                    <a:pt x="3386708" y="1553946"/>
                  </a:lnTo>
                  <a:lnTo>
                    <a:pt x="3386518" y="1592609"/>
                  </a:lnTo>
                  <a:lnTo>
                    <a:pt x="3386391" y="1628862"/>
                  </a:lnTo>
                  <a:lnTo>
                    <a:pt x="3386307" y="1663509"/>
                  </a:lnTo>
                  <a:lnTo>
                    <a:pt x="3386250" y="1697084"/>
                  </a:lnTo>
                  <a:lnTo>
                    <a:pt x="3385260" y="1728992"/>
                  </a:lnTo>
                  <a:lnTo>
                    <a:pt x="3383647" y="1759789"/>
                  </a:lnTo>
                  <a:lnTo>
                    <a:pt x="3381620" y="1789846"/>
                  </a:lnTo>
                  <a:lnTo>
                    <a:pt x="3379316" y="1817503"/>
                  </a:lnTo>
                  <a:lnTo>
                    <a:pt x="3376827" y="1843562"/>
                  </a:lnTo>
                  <a:lnTo>
                    <a:pt x="3374215" y="1868554"/>
                  </a:lnTo>
                  <a:lnTo>
                    <a:pt x="3371521" y="1890931"/>
                  </a:lnTo>
                  <a:lnTo>
                    <a:pt x="3365989" y="1931034"/>
                  </a:lnTo>
                  <a:lnTo>
                    <a:pt x="3357519" y="1972088"/>
                  </a:lnTo>
                  <a:lnTo>
                    <a:pt x="3348977" y="1997799"/>
                  </a:lnTo>
                  <a:lnTo>
                    <a:pt x="3343266" y="2003764"/>
                  </a:lnTo>
                  <a:lnTo>
                    <a:pt x="3326761" y="2012932"/>
                  </a:lnTo>
                  <a:lnTo>
                    <a:pt x="3296048" y="2018897"/>
                  </a:lnTo>
                  <a:lnTo>
                    <a:pt x="3253717" y="2016114"/>
                  </a:lnTo>
                  <a:lnTo>
                    <a:pt x="3213936" y="2011753"/>
                  </a:lnTo>
                  <a:lnTo>
                    <a:pt x="3191326" y="2009257"/>
                  </a:lnTo>
                  <a:lnTo>
                    <a:pt x="3165776" y="2005687"/>
                  </a:lnTo>
                  <a:lnTo>
                    <a:pt x="3138264" y="2001403"/>
                  </a:lnTo>
                  <a:lnTo>
                    <a:pt x="3109446" y="1996642"/>
                  </a:lnTo>
                  <a:lnTo>
                    <a:pt x="3076899" y="1991562"/>
                  </a:lnTo>
                  <a:lnTo>
                    <a:pt x="3041866" y="1986271"/>
                  </a:lnTo>
                  <a:lnTo>
                    <a:pt x="3005175" y="1980839"/>
                  </a:lnTo>
                  <a:lnTo>
                    <a:pt x="2966428" y="1975312"/>
                  </a:lnTo>
                  <a:lnTo>
                    <a:pt x="2926309" y="1969723"/>
                  </a:lnTo>
                  <a:lnTo>
                    <a:pt x="2885274" y="1964091"/>
                  </a:lnTo>
                  <a:lnTo>
                    <a:pt x="2840774" y="1958432"/>
                  </a:lnTo>
                  <a:lnTo>
                    <a:pt x="2793961" y="1952754"/>
                  </a:lnTo>
                  <a:lnTo>
                    <a:pt x="2745608" y="1947064"/>
                  </a:lnTo>
                  <a:lnTo>
                    <a:pt x="2694323" y="1942318"/>
                  </a:lnTo>
                  <a:lnTo>
                    <a:pt x="2641082" y="1938202"/>
                  </a:lnTo>
                  <a:lnTo>
                    <a:pt x="2586539" y="1934505"/>
                  </a:lnTo>
                  <a:lnTo>
                    <a:pt x="2530174" y="1932041"/>
                  </a:lnTo>
                  <a:lnTo>
                    <a:pt x="2472595" y="1930397"/>
                  </a:lnTo>
                  <a:lnTo>
                    <a:pt x="2414207" y="1929302"/>
                  </a:lnTo>
                  <a:lnTo>
                    <a:pt x="2354326" y="1928572"/>
                  </a:lnTo>
                  <a:lnTo>
                    <a:pt x="2293450" y="1928085"/>
                  </a:lnTo>
                  <a:lnTo>
                    <a:pt x="2231911" y="1927761"/>
                  </a:lnTo>
                  <a:lnTo>
                    <a:pt x="2168026" y="1928497"/>
                  </a:lnTo>
                  <a:lnTo>
                    <a:pt x="2102575" y="1929939"/>
                  </a:lnTo>
                  <a:lnTo>
                    <a:pt x="2036082" y="1931854"/>
                  </a:lnTo>
                  <a:lnTo>
                    <a:pt x="1966988" y="1934083"/>
                  </a:lnTo>
                  <a:lnTo>
                    <a:pt x="1896160" y="1936522"/>
                  </a:lnTo>
                  <a:lnTo>
                    <a:pt x="1824177" y="1939100"/>
                  </a:lnTo>
                  <a:lnTo>
                    <a:pt x="1752375" y="1940819"/>
                  </a:lnTo>
                  <a:lnTo>
                    <a:pt x="1680695" y="1941965"/>
                  </a:lnTo>
                  <a:lnTo>
                    <a:pt x="1609096" y="1942729"/>
                  </a:lnTo>
                  <a:lnTo>
                    <a:pt x="1535645" y="1943238"/>
                  </a:lnTo>
                  <a:lnTo>
                    <a:pt x="1460961" y="1943577"/>
                  </a:lnTo>
                  <a:lnTo>
                    <a:pt x="1385454" y="1943804"/>
                  </a:lnTo>
                  <a:lnTo>
                    <a:pt x="1308446" y="1944907"/>
                  </a:lnTo>
                  <a:lnTo>
                    <a:pt x="1230437" y="1946595"/>
                  </a:lnTo>
                  <a:lnTo>
                    <a:pt x="1151761" y="1948673"/>
                  </a:lnTo>
                  <a:lnTo>
                    <a:pt x="1073593" y="1951963"/>
                  </a:lnTo>
                  <a:lnTo>
                    <a:pt x="995764" y="1956062"/>
                  </a:lnTo>
                  <a:lnTo>
                    <a:pt x="918160" y="1960699"/>
                  </a:lnTo>
                  <a:lnTo>
                    <a:pt x="841659" y="1965695"/>
                  </a:lnTo>
                  <a:lnTo>
                    <a:pt x="765893" y="1970932"/>
                  </a:lnTo>
                  <a:lnTo>
                    <a:pt x="690618" y="1976327"/>
                  </a:lnTo>
                  <a:lnTo>
                    <a:pt x="619479" y="1980877"/>
                  </a:lnTo>
                  <a:lnTo>
                    <a:pt x="551099" y="1984863"/>
                  </a:lnTo>
                  <a:lnTo>
                    <a:pt x="484556" y="1988472"/>
                  </a:lnTo>
                  <a:lnTo>
                    <a:pt x="424955" y="1991831"/>
                  </a:lnTo>
                  <a:lnTo>
                    <a:pt x="369981" y="1995023"/>
                  </a:lnTo>
                  <a:lnTo>
                    <a:pt x="318091" y="1998103"/>
                  </a:lnTo>
                  <a:lnTo>
                    <a:pt x="272068" y="2000156"/>
                  </a:lnTo>
                  <a:lnTo>
                    <a:pt x="229956" y="2001526"/>
                  </a:lnTo>
                  <a:lnTo>
                    <a:pt x="190451" y="2002439"/>
                  </a:lnTo>
                  <a:lnTo>
                    <a:pt x="157447" y="2002094"/>
                  </a:lnTo>
                  <a:lnTo>
                    <a:pt x="128777" y="2000912"/>
                  </a:lnTo>
                  <a:lnTo>
                    <a:pt x="102996" y="1999172"/>
                  </a:lnTo>
                  <a:lnTo>
                    <a:pt x="80094" y="1997059"/>
                  </a:lnTo>
                  <a:lnTo>
                    <a:pt x="39407" y="1992172"/>
                  </a:lnTo>
                  <a:lnTo>
                    <a:pt x="0" y="1987119"/>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3" name="SMARTInkShape-2849"/>
            <p:cNvSpPr/>
            <p:nvPr>
              <p:custDataLst>
                <p:tags r:id="rId17"/>
              </p:custDataLst>
            </p:nvPr>
          </p:nvSpPr>
          <p:spPr bwMode="auto">
            <a:xfrm>
              <a:off x="2593986" y="2597467"/>
              <a:ext cx="53680" cy="1854961"/>
            </a:xfrm>
            <a:custGeom>
              <a:avLst/>
              <a:gdLst/>
              <a:ahLst/>
              <a:cxnLst/>
              <a:rect l="0" t="0" r="0" b="0"/>
              <a:pathLst>
                <a:path w="53680" h="1854961">
                  <a:moveTo>
                    <a:pt x="49202" y="0"/>
                  </a:moveTo>
                  <a:lnTo>
                    <a:pt x="49202" y="0"/>
                  </a:lnTo>
                  <a:lnTo>
                    <a:pt x="44263" y="0"/>
                  </a:lnTo>
                  <a:lnTo>
                    <a:pt x="46371" y="0"/>
                  </a:lnTo>
                  <a:lnTo>
                    <a:pt x="47315" y="953"/>
                  </a:lnTo>
                  <a:lnTo>
                    <a:pt x="48363" y="4551"/>
                  </a:lnTo>
                  <a:lnTo>
                    <a:pt x="51631" y="26693"/>
                  </a:lnTo>
                  <a:lnTo>
                    <a:pt x="53679" y="32083"/>
                  </a:lnTo>
                  <a:lnTo>
                    <a:pt x="52010" y="57872"/>
                  </a:lnTo>
                  <a:lnTo>
                    <a:pt x="36381" y="98745"/>
                  </a:lnTo>
                  <a:lnTo>
                    <a:pt x="24136" y="135644"/>
                  </a:lnTo>
                  <a:lnTo>
                    <a:pt x="13296" y="178397"/>
                  </a:lnTo>
                  <a:lnTo>
                    <a:pt x="9072" y="201799"/>
                  </a:lnTo>
                  <a:lnTo>
                    <a:pt x="5304" y="225973"/>
                  </a:lnTo>
                  <a:lnTo>
                    <a:pt x="2791" y="251613"/>
                  </a:lnTo>
                  <a:lnTo>
                    <a:pt x="1116" y="278232"/>
                  </a:lnTo>
                  <a:lnTo>
                    <a:pt x="0" y="305503"/>
                  </a:lnTo>
                  <a:lnTo>
                    <a:pt x="208" y="333209"/>
                  </a:lnTo>
                  <a:lnTo>
                    <a:pt x="1299" y="361205"/>
                  </a:lnTo>
                  <a:lnTo>
                    <a:pt x="2979" y="389393"/>
                  </a:lnTo>
                  <a:lnTo>
                    <a:pt x="6004" y="418663"/>
                  </a:lnTo>
                  <a:lnTo>
                    <a:pt x="9926" y="448654"/>
                  </a:lnTo>
                  <a:lnTo>
                    <a:pt x="14445" y="479125"/>
                  </a:lnTo>
                  <a:lnTo>
                    <a:pt x="16505" y="510869"/>
                  </a:lnTo>
                  <a:lnTo>
                    <a:pt x="16927" y="543462"/>
                  </a:lnTo>
                  <a:lnTo>
                    <a:pt x="16255" y="576621"/>
                  </a:lnTo>
                  <a:lnTo>
                    <a:pt x="14855" y="611109"/>
                  </a:lnTo>
                  <a:lnTo>
                    <a:pt x="12968" y="646484"/>
                  </a:lnTo>
                  <a:lnTo>
                    <a:pt x="10759" y="682449"/>
                  </a:lnTo>
                  <a:lnTo>
                    <a:pt x="8333" y="717856"/>
                  </a:lnTo>
                  <a:lnTo>
                    <a:pt x="5763" y="752891"/>
                  </a:lnTo>
                  <a:lnTo>
                    <a:pt x="3098" y="787678"/>
                  </a:lnTo>
                  <a:lnTo>
                    <a:pt x="2273" y="823251"/>
                  </a:lnTo>
                  <a:lnTo>
                    <a:pt x="2676" y="859349"/>
                  </a:lnTo>
                  <a:lnTo>
                    <a:pt x="3897" y="895797"/>
                  </a:lnTo>
                  <a:lnTo>
                    <a:pt x="6616" y="930573"/>
                  </a:lnTo>
                  <a:lnTo>
                    <a:pt x="10334" y="964235"/>
                  </a:lnTo>
                  <a:lnTo>
                    <a:pt x="14717" y="997154"/>
                  </a:lnTo>
                  <a:lnTo>
                    <a:pt x="20497" y="1030529"/>
                  </a:lnTo>
                  <a:lnTo>
                    <a:pt x="27207" y="1064209"/>
                  </a:lnTo>
                  <a:lnTo>
                    <a:pt x="34539" y="1098093"/>
                  </a:lnTo>
                  <a:lnTo>
                    <a:pt x="39427" y="1133065"/>
                  </a:lnTo>
                  <a:lnTo>
                    <a:pt x="42685" y="1168762"/>
                  </a:lnTo>
                  <a:lnTo>
                    <a:pt x="44857" y="1204942"/>
                  </a:lnTo>
                  <a:lnTo>
                    <a:pt x="46305" y="1240493"/>
                  </a:lnTo>
                  <a:lnTo>
                    <a:pt x="47271" y="1275623"/>
                  </a:lnTo>
                  <a:lnTo>
                    <a:pt x="47914" y="1310473"/>
                  </a:lnTo>
                  <a:lnTo>
                    <a:pt x="46438" y="1345136"/>
                  </a:lnTo>
                  <a:lnTo>
                    <a:pt x="43550" y="1379675"/>
                  </a:lnTo>
                  <a:lnTo>
                    <a:pt x="39719" y="1414131"/>
                  </a:lnTo>
                  <a:lnTo>
                    <a:pt x="35260" y="1447579"/>
                  </a:lnTo>
                  <a:lnTo>
                    <a:pt x="30382" y="1480355"/>
                  </a:lnTo>
                  <a:lnTo>
                    <a:pt x="25225" y="1512684"/>
                  </a:lnTo>
                  <a:lnTo>
                    <a:pt x="20835" y="1544713"/>
                  </a:lnTo>
                  <a:lnTo>
                    <a:pt x="16955" y="1576544"/>
                  </a:lnTo>
                  <a:lnTo>
                    <a:pt x="13416" y="1608242"/>
                  </a:lnTo>
                  <a:lnTo>
                    <a:pt x="12010" y="1636994"/>
                  </a:lnTo>
                  <a:lnTo>
                    <a:pt x="12024" y="1663782"/>
                  </a:lnTo>
                  <a:lnTo>
                    <a:pt x="12987" y="1689260"/>
                  </a:lnTo>
                  <a:lnTo>
                    <a:pt x="14581" y="1712914"/>
                  </a:lnTo>
                  <a:lnTo>
                    <a:pt x="16596" y="1735350"/>
                  </a:lnTo>
                  <a:lnTo>
                    <a:pt x="21375" y="1776154"/>
                  </a:lnTo>
                  <a:lnTo>
                    <a:pt x="26674" y="1810165"/>
                  </a:lnTo>
                  <a:lnTo>
                    <a:pt x="31348" y="1852323"/>
                  </a:lnTo>
                  <a:lnTo>
                    <a:pt x="31584" y="1854960"/>
                  </a:lnTo>
                  <a:lnTo>
                    <a:pt x="30789" y="1853860"/>
                  </a:lnTo>
                  <a:lnTo>
                    <a:pt x="23484" y="183451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75" name="SMARTInkShape-2850"/>
          <p:cNvSpPr/>
          <p:nvPr>
            <p:custDataLst>
              <p:tags r:id="rId12"/>
            </p:custDataLst>
          </p:nvPr>
        </p:nvSpPr>
        <p:spPr bwMode="auto">
          <a:xfrm>
            <a:off x="2754630" y="6045283"/>
            <a:ext cx="910816" cy="57834"/>
          </a:xfrm>
          <a:custGeom>
            <a:avLst/>
            <a:gdLst/>
            <a:ahLst/>
            <a:cxnLst/>
            <a:rect l="0" t="0" r="0" b="0"/>
            <a:pathLst>
              <a:path w="910816" h="57834">
                <a:moveTo>
                  <a:pt x="0" y="24047"/>
                </a:moveTo>
                <a:lnTo>
                  <a:pt x="0" y="24047"/>
                </a:lnTo>
                <a:lnTo>
                  <a:pt x="4551" y="28597"/>
                </a:lnTo>
                <a:lnTo>
                  <a:pt x="14405" y="28292"/>
                </a:lnTo>
                <a:lnTo>
                  <a:pt x="43638" y="22764"/>
                </a:lnTo>
                <a:lnTo>
                  <a:pt x="75592" y="17762"/>
                </a:lnTo>
                <a:lnTo>
                  <a:pt x="118369" y="12364"/>
                </a:lnTo>
                <a:lnTo>
                  <a:pt x="142730" y="9590"/>
                </a:lnTo>
                <a:lnTo>
                  <a:pt x="168496" y="6789"/>
                </a:lnTo>
                <a:lnTo>
                  <a:pt x="195198" y="3969"/>
                </a:lnTo>
                <a:lnTo>
                  <a:pt x="222525" y="2089"/>
                </a:lnTo>
                <a:lnTo>
                  <a:pt x="250267" y="836"/>
                </a:lnTo>
                <a:lnTo>
                  <a:pt x="278287" y="0"/>
                </a:lnTo>
                <a:lnTo>
                  <a:pt x="309350" y="396"/>
                </a:lnTo>
                <a:lnTo>
                  <a:pt x="342441" y="1612"/>
                </a:lnTo>
                <a:lnTo>
                  <a:pt x="376884" y="3375"/>
                </a:lnTo>
                <a:lnTo>
                  <a:pt x="410323" y="6456"/>
                </a:lnTo>
                <a:lnTo>
                  <a:pt x="443094" y="10415"/>
                </a:lnTo>
                <a:lnTo>
                  <a:pt x="475419" y="14959"/>
                </a:lnTo>
                <a:lnTo>
                  <a:pt x="508398" y="18941"/>
                </a:lnTo>
                <a:lnTo>
                  <a:pt x="541815" y="22548"/>
                </a:lnTo>
                <a:lnTo>
                  <a:pt x="575522" y="25905"/>
                </a:lnTo>
                <a:lnTo>
                  <a:pt x="608471" y="29096"/>
                </a:lnTo>
                <a:lnTo>
                  <a:pt x="640915" y="32175"/>
                </a:lnTo>
                <a:lnTo>
                  <a:pt x="673022" y="35181"/>
                </a:lnTo>
                <a:lnTo>
                  <a:pt x="703951" y="38137"/>
                </a:lnTo>
                <a:lnTo>
                  <a:pt x="734096" y="41060"/>
                </a:lnTo>
                <a:lnTo>
                  <a:pt x="763717" y="43962"/>
                </a:lnTo>
                <a:lnTo>
                  <a:pt x="790132" y="46848"/>
                </a:lnTo>
                <a:lnTo>
                  <a:pt x="814410" y="49725"/>
                </a:lnTo>
                <a:lnTo>
                  <a:pt x="856307" y="54509"/>
                </a:lnTo>
                <a:lnTo>
                  <a:pt x="897505" y="57203"/>
                </a:lnTo>
                <a:lnTo>
                  <a:pt x="908478" y="57833"/>
                </a:lnTo>
                <a:lnTo>
                  <a:pt x="910452" y="57048"/>
                </a:lnTo>
                <a:lnTo>
                  <a:pt x="910815" y="55573"/>
                </a:lnTo>
                <a:lnTo>
                  <a:pt x="910105" y="53637"/>
                </a:lnTo>
                <a:lnTo>
                  <a:pt x="900004" y="46361"/>
                </a:lnTo>
                <a:lnTo>
                  <a:pt x="874395" y="4119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6" name="SMARTInkShape-2851"/>
          <p:cNvSpPr/>
          <p:nvPr>
            <p:custDataLst>
              <p:tags r:id="rId13"/>
            </p:custDataLst>
          </p:nvPr>
        </p:nvSpPr>
        <p:spPr bwMode="auto">
          <a:xfrm>
            <a:off x="5120640" y="5769293"/>
            <a:ext cx="480061" cy="51435"/>
          </a:xfrm>
          <a:custGeom>
            <a:avLst/>
            <a:gdLst/>
            <a:ahLst/>
            <a:cxnLst/>
            <a:rect l="0" t="0" r="0" b="0"/>
            <a:pathLst>
              <a:path w="480061" h="51435">
                <a:moveTo>
                  <a:pt x="0" y="0"/>
                </a:moveTo>
                <a:lnTo>
                  <a:pt x="0" y="0"/>
                </a:lnTo>
                <a:lnTo>
                  <a:pt x="36853" y="0"/>
                </a:lnTo>
                <a:lnTo>
                  <a:pt x="68767" y="0"/>
                </a:lnTo>
                <a:lnTo>
                  <a:pt x="90612" y="0"/>
                </a:lnTo>
                <a:lnTo>
                  <a:pt x="114700" y="0"/>
                </a:lnTo>
                <a:lnTo>
                  <a:pt x="143142" y="952"/>
                </a:lnTo>
                <a:lnTo>
                  <a:pt x="174486" y="2539"/>
                </a:lnTo>
                <a:lnTo>
                  <a:pt x="207764" y="4550"/>
                </a:lnTo>
                <a:lnTo>
                  <a:pt x="243285" y="6844"/>
                </a:lnTo>
                <a:lnTo>
                  <a:pt x="280299" y="9325"/>
                </a:lnTo>
                <a:lnTo>
                  <a:pt x="318311" y="11931"/>
                </a:lnTo>
                <a:lnTo>
                  <a:pt x="353178" y="17479"/>
                </a:lnTo>
                <a:lnTo>
                  <a:pt x="385946" y="24987"/>
                </a:lnTo>
                <a:lnTo>
                  <a:pt x="417318" y="33803"/>
                </a:lnTo>
                <a:lnTo>
                  <a:pt x="480060" y="51434"/>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112993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Graphs</a:t>
            </a:r>
            <a:endParaRPr lang="en-US" dirty="0"/>
          </a:p>
        </p:txBody>
      </p:sp>
      <p:sp>
        <p:nvSpPr>
          <p:cNvPr id="3" name="Content Placeholder 2"/>
          <p:cNvSpPr>
            <a:spLocks noGrp="1"/>
          </p:cNvSpPr>
          <p:nvPr>
            <p:ph idx="1"/>
          </p:nvPr>
        </p:nvSpPr>
        <p:spPr/>
        <p:txBody>
          <a:bodyPr/>
          <a:lstStyle/>
          <a:p>
            <a:r>
              <a:rPr lang="en-US" dirty="0" smtClean="0"/>
              <a:t>Notation #2</a:t>
            </a:r>
            <a:endParaRPr lang="en-US" dirty="0"/>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12</a:t>
            </a:fld>
            <a:endParaRPr lang="en-US"/>
          </a:p>
        </p:txBody>
      </p:sp>
      <p:pic>
        <p:nvPicPr>
          <p:cNvPr id="6" name="Picture 5"/>
          <p:cNvPicPr>
            <a:picLocks noChangeAspect="1"/>
          </p:cNvPicPr>
          <p:nvPr/>
        </p:nvPicPr>
        <p:blipFill>
          <a:blip r:embed="rId51"/>
          <a:stretch>
            <a:fillRect/>
          </a:stretch>
        </p:blipFill>
        <p:spPr>
          <a:xfrm>
            <a:off x="1987550" y="1663700"/>
            <a:ext cx="5168900" cy="469900"/>
          </a:xfrm>
          <a:prstGeom prst="rect">
            <a:avLst/>
          </a:prstGeom>
        </p:spPr>
      </p:pic>
      <p:sp>
        <p:nvSpPr>
          <p:cNvPr id="7" name="SMARTInkShape-2852"/>
          <p:cNvSpPr/>
          <p:nvPr>
            <p:custDataLst>
              <p:tags r:id="rId1"/>
            </p:custDataLst>
          </p:nvPr>
        </p:nvSpPr>
        <p:spPr bwMode="auto">
          <a:xfrm>
            <a:off x="693710" y="2533176"/>
            <a:ext cx="1157977" cy="1085103"/>
          </a:xfrm>
          <a:custGeom>
            <a:avLst/>
            <a:gdLst/>
            <a:ahLst/>
            <a:cxnLst/>
            <a:rect l="0" t="0" r="0" b="0"/>
            <a:pathLst>
              <a:path w="1157977" h="1085103">
                <a:moveTo>
                  <a:pt x="415000" y="21429"/>
                </a:moveTo>
                <a:lnTo>
                  <a:pt x="415000" y="21429"/>
                </a:lnTo>
                <a:lnTo>
                  <a:pt x="396797" y="7776"/>
                </a:lnTo>
                <a:lnTo>
                  <a:pt x="372620" y="1074"/>
                </a:lnTo>
                <a:lnTo>
                  <a:pt x="342824" y="0"/>
                </a:lnTo>
                <a:lnTo>
                  <a:pt x="310532" y="5872"/>
                </a:lnTo>
                <a:lnTo>
                  <a:pt x="274590" y="19913"/>
                </a:lnTo>
                <a:lnTo>
                  <a:pt x="236391" y="40758"/>
                </a:lnTo>
                <a:lnTo>
                  <a:pt x="197188" y="69072"/>
                </a:lnTo>
                <a:lnTo>
                  <a:pt x="160080" y="108326"/>
                </a:lnTo>
                <a:lnTo>
                  <a:pt x="142183" y="130796"/>
                </a:lnTo>
                <a:lnTo>
                  <a:pt x="124537" y="156252"/>
                </a:lnTo>
                <a:lnTo>
                  <a:pt x="107058" y="183702"/>
                </a:lnTo>
                <a:lnTo>
                  <a:pt x="89690" y="212478"/>
                </a:lnTo>
                <a:lnTo>
                  <a:pt x="73349" y="244045"/>
                </a:lnTo>
                <a:lnTo>
                  <a:pt x="57693" y="277472"/>
                </a:lnTo>
                <a:lnTo>
                  <a:pt x="42493" y="312139"/>
                </a:lnTo>
                <a:lnTo>
                  <a:pt x="30455" y="346681"/>
                </a:lnTo>
                <a:lnTo>
                  <a:pt x="20524" y="381139"/>
                </a:lnTo>
                <a:lnTo>
                  <a:pt x="11998" y="415540"/>
                </a:lnTo>
                <a:lnTo>
                  <a:pt x="6315" y="450857"/>
                </a:lnTo>
                <a:lnTo>
                  <a:pt x="2526" y="486784"/>
                </a:lnTo>
                <a:lnTo>
                  <a:pt x="0" y="523118"/>
                </a:lnTo>
                <a:lnTo>
                  <a:pt x="221" y="558771"/>
                </a:lnTo>
                <a:lnTo>
                  <a:pt x="2273" y="593970"/>
                </a:lnTo>
                <a:lnTo>
                  <a:pt x="5546" y="628865"/>
                </a:lnTo>
                <a:lnTo>
                  <a:pt x="10586" y="663559"/>
                </a:lnTo>
                <a:lnTo>
                  <a:pt x="16803" y="698118"/>
                </a:lnTo>
                <a:lnTo>
                  <a:pt x="23805" y="732587"/>
                </a:lnTo>
                <a:lnTo>
                  <a:pt x="33236" y="766045"/>
                </a:lnTo>
                <a:lnTo>
                  <a:pt x="44286" y="798827"/>
                </a:lnTo>
                <a:lnTo>
                  <a:pt x="56415" y="831159"/>
                </a:lnTo>
                <a:lnTo>
                  <a:pt x="72121" y="861287"/>
                </a:lnTo>
                <a:lnTo>
                  <a:pt x="90211" y="889944"/>
                </a:lnTo>
                <a:lnTo>
                  <a:pt x="109892" y="917622"/>
                </a:lnTo>
                <a:lnTo>
                  <a:pt x="131585" y="942741"/>
                </a:lnTo>
                <a:lnTo>
                  <a:pt x="154619" y="966154"/>
                </a:lnTo>
                <a:lnTo>
                  <a:pt x="178548" y="988431"/>
                </a:lnTo>
                <a:lnTo>
                  <a:pt x="204978" y="1007092"/>
                </a:lnTo>
                <a:lnTo>
                  <a:pt x="233075" y="1023343"/>
                </a:lnTo>
                <a:lnTo>
                  <a:pt x="262284" y="1037986"/>
                </a:lnTo>
                <a:lnTo>
                  <a:pt x="294140" y="1049654"/>
                </a:lnTo>
                <a:lnTo>
                  <a:pt x="327759" y="1059337"/>
                </a:lnTo>
                <a:lnTo>
                  <a:pt x="362554" y="1067698"/>
                </a:lnTo>
                <a:lnTo>
                  <a:pt x="397181" y="1074224"/>
                </a:lnTo>
                <a:lnTo>
                  <a:pt x="431696" y="1079528"/>
                </a:lnTo>
                <a:lnTo>
                  <a:pt x="466136" y="1084016"/>
                </a:lnTo>
                <a:lnTo>
                  <a:pt x="502430" y="1085102"/>
                </a:lnTo>
                <a:lnTo>
                  <a:pt x="539962" y="1083922"/>
                </a:lnTo>
                <a:lnTo>
                  <a:pt x="578318" y="1081230"/>
                </a:lnTo>
                <a:lnTo>
                  <a:pt x="617224" y="1075625"/>
                </a:lnTo>
                <a:lnTo>
                  <a:pt x="656496" y="1068079"/>
                </a:lnTo>
                <a:lnTo>
                  <a:pt x="696012" y="1059238"/>
                </a:lnTo>
                <a:lnTo>
                  <a:pt x="734739" y="1048582"/>
                </a:lnTo>
                <a:lnTo>
                  <a:pt x="772939" y="1036715"/>
                </a:lnTo>
                <a:lnTo>
                  <a:pt x="810789" y="1024041"/>
                </a:lnTo>
                <a:lnTo>
                  <a:pt x="846499" y="1009877"/>
                </a:lnTo>
                <a:lnTo>
                  <a:pt x="880784" y="994720"/>
                </a:lnTo>
                <a:lnTo>
                  <a:pt x="914118" y="978899"/>
                </a:lnTo>
                <a:lnTo>
                  <a:pt x="945865" y="960732"/>
                </a:lnTo>
                <a:lnTo>
                  <a:pt x="976555" y="941001"/>
                </a:lnTo>
                <a:lnTo>
                  <a:pt x="1006540" y="920227"/>
                </a:lnTo>
                <a:lnTo>
                  <a:pt x="1033198" y="895900"/>
                </a:lnTo>
                <a:lnTo>
                  <a:pt x="1057637" y="869205"/>
                </a:lnTo>
                <a:lnTo>
                  <a:pt x="1080597" y="840930"/>
                </a:lnTo>
                <a:lnTo>
                  <a:pt x="1099714" y="809698"/>
                </a:lnTo>
                <a:lnTo>
                  <a:pt x="1116268" y="776494"/>
                </a:lnTo>
                <a:lnTo>
                  <a:pt x="1131115" y="741976"/>
                </a:lnTo>
                <a:lnTo>
                  <a:pt x="1141965" y="706581"/>
                </a:lnTo>
                <a:lnTo>
                  <a:pt x="1150151" y="670602"/>
                </a:lnTo>
                <a:lnTo>
                  <a:pt x="1156560" y="634234"/>
                </a:lnTo>
                <a:lnTo>
                  <a:pt x="1157976" y="597605"/>
                </a:lnTo>
                <a:lnTo>
                  <a:pt x="1156063" y="560804"/>
                </a:lnTo>
                <a:lnTo>
                  <a:pt x="1151929" y="523887"/>
                </a:lnTo>
                <a:lnTo>
                  <a:pt x="1143459" y="486894"/>
                </a:lnTo>
                <a:lnTo>
                  <a:pt x="1132097" y="449849"/>
                </a:lnTo>
                <a:lnTo>
                  <a:pt x="1118807" y="412770"/>
                </a:lnTo>
                <a:lnTo>
                  <a:pt x="1101375" y="375668"/>
                </a:lnTo>
                <a:lnTo>
                  <a:pt x="1081181" y="338551"/>
                </a:lnTo>
                <a:lnTo>
                  <a:pt x="1059145" y="301423"/>
                </a:lnTo>
                <a:lnTo>
                  <a:pt x="1033978" y="266194"/>
                </a:lnTo>
                <a:lnTo>
                  <a:pt x="1006722" y="232231"/>
                </a:lnTo>
                <a:lnTo>
                  <a:pt x="978074" y="199111"/>
                </a:lnTo>
                <a:lnTo>
                  <a:pt x="944687" y="167506"/>
                </a:lnTo>
                <a:lnTo>
                  <a:pt x="908143" y="136911"/>
                </a:lnTo>
                <a:lnTo>
                  <a:pt x="869492" y="106990"/>
                </a:lnTo>
                <a:lnTo>
                  <a:pt x="828485" y="81327"/>
                </a:lnTo>
                <a:lnTo>
                  <a:pt x="785906" y="58503"/>
                </a:lnTo>
                <a:lnTo>
                  <a:pt x="742281" y="37573"/>
                </a:lnTo>
                <a:lnTo>
                  <a:pt x="694147" y="22666"/>
                </a:lnTo>
                <a:lnTo>
                  <a:pt x="643008" y="11776"/>
                </a:lnTo>
                <a:lnTo>
                  <a:pt x="589866" y="3564"/>
                </a:lnTo>
                <a:lnTo>
                  <a:pt x="533482" y="1899"/>
                </a:lnTo>
                <a:lnTo>
                  <a:pt x="474938" y="4599"/>
                </a:lnTo>
                <a:lnTo>
                  <a:pt x="414954" y="10209"/>
                </a:lnTo>
                <a:lnTo>
                  <a:pt x="360677" y="20616"/>
                </a:lnTo>
                <a:lnTo>
                  <a:pt x="310204" y="34222"/>
                </a:lnTo>
                <a:lnTo>
                  <a:pt x="262269" y="49960"/>
                </a:lnTo>
                <a:lnTo>
                  <a:pt x="230312" y="60452"/>
                </a:lnTo>
                <a:lnTo>
                  <a:pt x="166398" y="8143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SMARTInkShape-2853"/>
          <p:cNvSpPr/>
          <p:nvPr>
            <p:custDataLst>
              <p:tags r:id="rId2"/>
            </p:custDataLst>
          </p:nvPr>
        </p:nvSpPr>
        <p:spPr bwMode="auto">
          <a:xfrm>
            <a:off x="762322" y="4953495"/>
            <a:ext cx="1266352" cy="1114795"/>
          </a:xfrm>
          <a:custGeom>
            <a:avLst/>
            <a:gdLst/>
            <a:ahLst/>
            <a:cxnLst/>
            <a:rect l="0" t="0" r="0" b="0"/>
            <a:pathLst>
              <a:path w="1266352" h="1114795">
                <a:moveTo>
                  <a:pt x="406396" y="155715"/>
                </a:moveTo>
                <a:lnTo>
                  <a:pt x="406396" y="155715"/>
                </a:lnTo>
                <a:lnTo>
                  <a:pt x="391774" y="118674"/>
                </a:lnTo>
                <a:lnTo>
                  <a:pt x="386244" y="98930"/>
                </a:lnTo>
                <a:lnTo>
                  <a:pt x="370452" y="82535"/>
                </a:lnTo>
                <a:lnTo>
                  <a:pt x="359573" y="75496"/>
                </a:lnTo>
                <a:lnTo>
                  <a:pt x="334786" y="70215"/>
                </a:lnTo>
                <a:lnTo>
                  <a:pt x="305036" y="71995"/>
                </a:lnTo>
                <a:lnTo>
                  <a:pt x="266415" y="79136"/>
                </a:lnTo>
                <a:lnTo>
                  <a:pt x="226389" y="96280"/>
                </a:lnTo>
                <a:lnTo>
                  <a:pt x="186375" y="122632"/>
                </a:lnTo>
                <a:lnTo>
                  <a:pt x="146366" y="159743"/>
                </a:lnTo>
                <a:lnTo>
                  <a:pt x="127315" y="183166"/>
                </a:lnTo>
                <a:lnTo>
                  <a:pt x="108899" y="209258"/>
                </a:lnTo>
                <a:lnTo>
                  <a:pt x="90907" y="237131"/>
                </a:lnTo>
                <a:lnTo>
                  <a:pt x="74150" y="266189"/>
                </a:lnTo>
                <a:lnTo>
                  <a:pt x="58216" y="296039"/>
                </a:lnTo>
                <a:lnTo>
                  <a:pt x="42831" y="326417"/>
                </a:lnTo>
                <a:lnTo>
                  <a:pt x="30669" y="358099"/>
                </a:lnTo>
                <a:lnTo>
                  <a:pt x="20656" y="390650"/>
                </a:lnTo>
                <a:lnTo>
                  <a:pt x="12076" y="423781"/>
                </a:lnTo>
                <a:lnTo>
                  <a:pt x="6356" y="458250"/>
                </a:lnTo>
                <a:lnTo>
                  <a:pt x="2543" y="493613"/>
                </a:lnTo>
                <a:lnTo>
                  <a:pt x="0" y="529570"/>
                </a:lnTo>
                <a:lnTo>
                  <a:pt x="210" y="564019"/>
                </a:lnTo>
                <a:lnTo>
                  <a:pt x="2255" y="597463"/>
                </a:lnTo>
                <a:lnTo>
                  <a:pt x="5524" y="630235"/>
                </a:lnTo>
                <a:lnTo>
                  <a:pt x="10560" y="662562"/>
                </a:lnTo>
                <a:lnTo>
                  <a:pt x="16775" y="694591"/>
                </a:lnTo>
                <a:lnTo>
                  <a:pt x="23776" y="726420"/>
                </a:lnTo>
                <a:lnTo>
                  <a:pt x="33206" y="758118"/>
                </a:lnTo>
                <a:lnTo>
                  <a:pt x="44255" y="789727"/>
                </a:lnTo>
                <a:lnTo>
                  <a:pt x="56384" y="821277"/>
                </a:lnTo>
                <a:lnTo>
                  <a:pt x="75899" y="857550"/>
                </a:lnTo>
                <a:lnTo>
                  <a:pt x="100340" y="896973"/>
                </a:lnTo>
                <a:lnTo>
                  <a:pt x="128063" y="938494"/>
                </a:lnTo>
                <a:lnTo>
                  <a:pt x="156071" y="971891"/>
                </a:lnTo>
                <a:lnTo>
                  <a:pt x="184267" y="999870"/>
                </a:lnTo>
                <a:lnTo>
                  <a:pt x="212590" y="1024237"/>
                </a:lnTo>
                <a:lnTo>
                  <a:pt x="242902" y="1044292"/>
                </a:lnTo>
                <a:lnTo>
                  <a:pt x="274540" y="1061472"/>
                </a:lnTo>
                <a:lnTo>
                  <a:pt x="307062" y="1076736"/>
                </a:lnTo>
                <a:lnTo>
                  <a:pt x="342078" y="1088816"/>
                </a:lnTo>
                <a:lnTo>
                  <a:pt x="378757" y="1098775"/>
                </a:lnTo>
                <a:lnTo>
                  <a:pt x="416545" y="1107319"/>
                </a:lnTo>
                <a:lnTo>
                  <a:pt x="456024" y="1112063"/>
                </a:lnTo>
                <a:lnTo>
                  <a:pt x="496632" y="1114273"/>
                </a:lnTo>
                <a:lnTo>
                  <a:pt x="537990" y="1114794"/>
                </a:lnTo>
                <a:lnTo>
                  <a:pt x="580803" y="1113235"/>
                </a:lnTo>
                <a:lnTo>
                  <a:pt x="624585" y="1110292"/>
                </a:lnTo>
                <a:lnTo>
                  <a:pt x="669012" y="1106425"/>
                </a:lnTo>
                <a:lnTo>
                  <a:pt x="712918" y="1100989"/>
                </a:lnTo>
                <a:lnTo>
                  <a:pt x="756477" y="1094507"/>
                </a:lnTo>
                <a:lnTo>
                  <a:pt x="799803" y="1087329"/>
                </a:lnTo>
                <a:lnTo>
                  <a:pt x="841070" y="1077781"/>
                </a:lnTo>
                <a:lnTo>
                  <a:pt x="880963" y="1066653"/>
                </a:lnTo>
                <a:lnTo>
                  <a:pt x="919942" y="1054472"/>
                </a:lnTo>
                <a:lnTo>
                  <a:pt x="956405" y="1041589"/>
                </a:lnTo>
                <a:lnTo>
                  <a:pt x="991191" y="1028238"/>
                </a:lnTo>
                <a:lnTo>
                  <a:pt x="1024859" y="1014574"/>
                </a:lnTo>
                <a:lnTo>
                  <a:pt x="1055877" y="998797"/>
                </a:lnTo>
                <a:lnTo>
                  <a:pt x="1085128" y="981612"/>
                </a:lnTo>
                <a:lnTo>
                  <a:pt x="1113202" y="963488"/>
                </a:lnTo>
                <a:lnTo>
                  <a:pt x="1136680" y="942833"/>
                </a:lnTo>
                <a:lnTo>
                  <a:pt x="1157094" y="920490"/>
                </a:lnTo>
                <a:lnTo>
                  <a:pt x="1175466" y="897022"/>
                </a:lnTo>
                <a:lnTo>
                  <a:pt x="1191524" y="870900"/>
                </a:lnTo>
                <a:lnTo>
                  <a:pt x="1206040" y="843008"/>
                </a:lnTo>
                <a:lnTo>
                  <a:pt x="1219527" y="813935"/>
                </a:lnTo>
                <a:lnTo>
                  <a:pt x="1231375" y="783123"/>
                </a:lnTo>
                <a:lnTo>
                  <a:pt x="1242132" y="751152"/>
                </a:lnTo>
                <a:lnTo>
                  <a:pt x="1252161" y="718408"/>
                </a:lnTo>
                <a:lnTo>
                  <a:pt x="1258847" y="685148"/>
                </a:lnTo>
                <a:lnTo>
                  <a:pt x="1263304" y="651545"/>
                </a:lnTo>
                <a:lnTo>
                  <a:pt x="1266275" y="617714"/>
                </a:lnTo>
                <a:lnTo>
                  <a:pt x="1266351" y="584682"/>
                </a:lnTo>
                <a:lnTo>
                  <a:pt x="1264497" y="552183"/>
                </a:lnTo>
                <a:lnTo>
                  <a:pt x="1261355" y="520040"/>
                </a:lnTo>
                <a:lnTo>
                  <a:pt x="1255451" y="487181"/>
                </a:lnTo>
                <a:lnTo>
                  <a:pt x="1247705" y="453844"/>
                </a:lnTo>
                <a:lnTo>
                  <a:pt x="1238731" y="420190"/>
                </a:lnTo>
                <a:lnTo>
                  <a:pt x="1226081" y="386324"/>
                </a:lnTo>
                <a:lnTo>
                  <a:pt x="1210980" y="352317"/>
                </a:lnTo>
                <a:lnTo>
                  <a:pt x="1194245" y="318215"/>
                </a:lnTo>
                <a:lnTo>
                  <a:pt x="1174516" y="284051"/>
                </a:lnTo>
                <a:lnTo>
                  <a:pt x="1152791" y="249845"/>
                </a:lnTo>
                <a:lnTo>
                  <a:pt x="1129735" y="215611"/>
                </a:lnTo>
                <a:lnTo>
                  <a:pt x="1101982" y="184215"/>
                </a:lnTo>
                <a:lnTo>
                  <a:pt x="1071097" y="154713"/>
                </a:lnTo>
                <a:lnTo>
                  <a:pt x="1038125" y="126472"/>
                </a:lnTo>
                <a:lnTo>
                  <a:pt x="1000904" y="101930"/>
                </a:lnTo>
                <a:lnTo>
                  <a:pt x="960849" y="79853"/>
                </a:lnTo>
                <a:lnTo>
                  <a:pt x="918906" y="59421"/>
                </a:lnTo>
                <a:lnTo>
                  <a:pt x="872847" y="42941"/>
                </a:lnTo>
                <a:lnTo>
                  <a:pt x="824043" y="29097"/>
                </a:lnTo>
                <a:lnTo>
                  <a:pt x="773410" y="17011"/>
                </a:lnTo>
                <a:lnTo>
                  <a:pt x="720604" y="8952"/>
                </a:lnTo>
                <a:lnTo>
                  <a:pt x="666350" y="3581"/>
                </a:lnTo>
                <a:lnTo>
                  <a:pt x="611131" y="0"/>
                </a:lnTo>
                <a:lnTo>
                  <a:pt x="556221" y="469"/>
                </a:lnTo>
                <a:lnTo>
                  <a:pt x="501517" y="3640"/>
                </a:lnTo>
                <a:lnTo>
                  <a:pt x="446950" y="8612"/>
                </a:lnTo>
                <a:lnTo>
                  <a:pt x="399142" y="15736"/>
                </a:lnTo>
                <a:lnTo>
                  <a:pt x="355840" y="24296"/>
                </a:lnTo>
                <a:lnTo>
                  <a:pt x="315542" y="33812"/>
                </a:lnTo>
                <a:lnTo>
                  <a:pt x="288676" y="40157"/>
                </a:lnTo>
                <a:lnTo>
                  <a:pt x="234946" y="528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2" name="SMARTInkShape-Group862"/>
          <p:cNvGrpSpPr/>
          <p:nvPr/>
        </p:nvGrpSpPr>
        <p:grpSpPr>
          <a:xfrm>
            <a:off x="932321" y="2906078"/>
            <a:ext cx="356413" cy="371937"/>
            <a:chOff x="932321" y="2906078"/>
            <a:chExt cx="356413" cy="371937"/>
          </a:xfrm>
        </p:grpSpPr>
        <p:sp>
          <p:nvSpPr>
            <p:cNvPr id="9" name="SMARTInkShape-2854"/>
            <p:cNvSpPr/>
            <p:nvPr>
              <p:custDataLst>
                <p:tags r:id="rId47"/>
              </p:custDataLst>
            </p:nvPr>
          </p:nvSpPr>
          <p:spPr bwMode="auto">
            <a:xfrm>
              <a:off x="1280160" y="3094672"/>
              <a:ext cx="8574" cy="162879"/>
            </a:xfrm>
            <a:custGeom>
              <a:avLst/>
              <a:gdLst/>
              <a:ahLst/>
              <a:cxnLst/>
              <a:rect l="0" t="0" r="0" b="0"/>
              <a:pathLst>
                <a:path w="8574" h="162879">
                  <a:moveTo>
                    <a:pt x="0" y="0"/>
                  </a:moveTo>
                  <a:lnTo>
                    <a:pt x="0" y="0"/>
                  </a:lnTo>
                  <a:lnTo>
                    <a:pt x="7381" y="0"/>
                  </a:lnTo>
                  <a:lnTo>
                    <a:pt x="8468" y="28415"/>
                  </a:lnTo>
                  <a:lnTo>
                    <a:pt x="3991" y="61336"/>
                  </a:lnTo>
                  <a:lnTo>
                    <a:pt x="1183" y="96702"/>
                  </a:lnTo>
                  <a:lnTo>
                    <a:pt x="4901" y="135862"/>
                  </a:lnTo>
                  <a:lnTo>
                    <a:pt x="8573" y="1628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SMARTInkShape-2855"/>
            <p:cNvSpPr/>
            <p:nvPr>
              <p:custDataLst>
                <p:tags r:id="rId48"/>
              </p:custDataLst>
            </p:nvPr>
          </p:nvSpPr>
          <p:spPr bwMode="auto">
            <a:xfrm>
              <a:off x="1090980" y="2906078"/>
              <a:ext cx="146319" cy="305184"/>
            </a:xfrm>
            <a:custGeom>
              <a:avLst/>
              <a:gdLst/>
              <a:ahLst/>
              <a:cxnLst/>
              <a:rect l="0" t="0" r="0" b="0"/>
              <a:pathLst>
                <a:path w="146319" h="305184">
                  <a:moveTo>
                    <a:pt x="94883" y="0"/>
                  </a:moveTo>
                  <a:lnTo>
                    <a:pt x="94883" y="0"/>
                  </a:lnTo>
                  <a:lnTo>
                    <a:pt x="67507" y="16545"/>
                  </a:lnTo>
                  <a:lnTo>
                    <a:pt x="38300" y="49775"/>
                  </a:lnTo>
                  <a:lnTo>
                    <a:pt x="16734" y="91689"/>
                  </a:lnTo>
                  <a:lnTo>
                    <a:pt x="4270" y="126793"/>
                  </a:lnTo>
                  <a:lnTo>
                    <a:pt x="0" y="164619"/>
                  </a:lnTo>
                  <a:lnTo>
                    <a:pt x="2230" y="201751"/>
                  </a:lnTo>
                  <a:lnTo>
                    <a:pt x="9571" y="234130"/>
                  </a:lnTo>
                  <a:lnTo>
                    <a:pt x="28965" y="274582"/>
                  </a:lnTo>
                  <a:lnTo>
                    <a:pt x="44631" y="291264"/>
                  </a:lnTo>
                  <a:lnTo>
                    <a:pt x="62071" y="300900"/>
                  </a:lnTo>
                  <a:lnTo>
                    <a:pt x="82522" y="305183"/>
                  </a:lnTo>
                  <a:lnTo>
                    <a:pt x="106852" y="299467"/>
                  </a:lnTo>
                  <a:lnTo>
                    <a:pt x="146318" y="28289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SMARTInkShape-2856"/>
            <p:cNvSpPr/>
            <p:nvPr>
              <p:custDataLst>
                <p:tags r:id="rId49"/>
              </p:custDataLst>
            </p:nvPr>
          </p:nvSpPr>
          <p:spPr bwMode="auto">
            <a:xfrm>
              <a:off x="932321" y="2987251"/>
              <a:ext cx="221175" cy="290764"/>
            </a:xfrm>
            <a:custGeom>
              <a:avLst/>
              <a:gdLst/>
              <a:ahLst/>
              <a:cxnLst/>
              <a:rect l="0" t="0" r="0" b="0"/>
              <a:pathLst>
                <a:path w="221175" h="290764">
                  <a:moveTo>
                    <a:pt x="4939" y="4551"/>
                  </a:moveTo>
                  <a:lnTo>
                    <a:pt x="4939" y="4551"/>
                  </a:lnTo>
                  <a:lnTo>
                    <a:pt x="0" y="4551"/>
                  </a:lnTo>
                  <a:lnTo>
                    <a:pt x="13841" y="2011"/>
                  </a:lnTo>
                  <a:lnTo>
                    <a:pt x="22304" y="0"/>
                  </a:lnTo>
                  <a:lnTo>
                    <a:pt x="61519" y="6272"/>
                  </a:lnTo>
                  <a:lnTo>
                    <a:pt x="95491" y="17699"/>
                  </a:lnTo>
                  <a:lnTo>
                    <a:pt x="131862" y="33255"/>
                  </a:lnTo>
                  <a:lnTo>
                    <a:pt x="167077" y="52868"/>
                  </a:lnTo>
                  <a:lnTo>
                    <a:pt x="205380" y="85331"/>
                  </a:lnTo>
                  <a:lnTo>
                    <a:pt x="217849" y="110303"/>
                  </a:lnTo>
                  <a:lnTo>
                    <a:pt x="221174" y="123630"/>
                  </a:lnTo>
                  <a:lnTo>
                    <a:pt x="214708" y="151138"/>
                  </a:lnTo>
                  <a:lnTo>
                    <a:pt x="197230" y="180191"/>
                  </a:lnTo>
                  <a:lnTo>
                    <a:pt x="170412" y="212153"/>
                  </a:lnTo>
                  <a:lnTo>
                    <a:pt x="139442" y="240329"/>
                  </a:lnTo>
                  <a:lnTo>
                    <a:pt x="97497" y="275072"/>
                  </a:lnTo>
                  <a:lnTo>
                    <a:pt x="78461" y="289565"/>
                  </a:lnTo>
                  <a:lnTo>
                    <a:pt x="72051" y="290763"/>
                  </a:lnTo>
                  <a:lnTo>
                    <a:pt x="56374" y="28744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6" name="SMARTInkShape-Group863"/>
          <p:cNvGrpSpPr/>
          <p:nvPr/>
        </p:nvGrpSpPr>
        <p:grpSpPr>
          <a:xfrm>
            <a:off x="1143000" y="5347072"/>
            <a:ext cx="540069" cy="394129"/>
            <a:chOff x="1143000" y="5347072"/>
            <a:chExt cx="540069" cy="394129"/>
          </a:xfrm>
        </p:grpSpPr>
        <p:sp>
          <p:nvSpPr>
            <p:cNvPr id="13" name="SMARTInkShape-2857"/>
            <p:cNvSpPr/>
            <p:nvPr>
              <p:custDataLst>
                <p:tags r:id="rId44"/>
              </p:custDataLst>
            </p:nvPr>
          </p:nvSpPr>
          <p:spPr bwMode="auto">
            <a:xfrm>
              <a:off x="1143000" y="5347072"/>
              <a:ext cx="153827" cy="327924"/>
            </a:xfrm>
            <a:custGeom>
              <a:avLst/>
              <a:gdLst/>
              <a:ahLst/>
              <a:cxnLst/>
              <a:rect l="0" t="0" r="0" b="0"/>
              <a:pathLst>
                <a:path w="153827" h="327924">
                  <a:moveTo>
                    <a:pt x="0" y="19313"/>
                  </a:moveTo>
                  <a:lnTo>
                    <a:pt x="0" y="19313"/>
                  </a:lnTo>
                  <a:lnTo>
                    <a:pt x="0" y="10211"/>
                  </a:lnTo>
                  <a:lnTo>
                    <a:pt x="2858" y="6577"/>
                  </a:lnTo>
                  <a:lnTo>
                    <a:pt x="13653" y="0"/>
                  </a:lnTo>
                  <a:lnTo>
                    <a:pt x="44897" y="44"/>
                  </a:lnTo>
                  <a:lnTo>
                    <a:pt x="70754" y="13924"/>
                  </a:lnTo>
                  <a:lnTo>
                    <a:pt x="109547" y="51054"/>
                  </a:lnTo>
                  <a:lnTo>
                    <a:pt x="131555" y="81997"/>
                  </a:lnTo>
                  <a:lnTo>
                    <a:pt x="147687" y="114800"/>
                  </a:lnTo>
                  <a:lnTo>
                    <a:pt x="153586" y="150969"/>
                  </a:lnTo>
                  <a:lnTo>
                    <a:pt x="153826" y="169949"/>
                  </a:lnTo>
                  <a:lnTo>
                    <a:pt x="141392" y="206277"/>
                  </a:lnTo>
                  <a:lnTo>
                    <a:pt x="119991" y="240521"/>
                  </a:lnTo>
                  <a:lnTo>
                    <a:pt x="94604" y="271614"/>
                  </a:lnTo>
                  <a:lnTo>
                    <a:pt x="53537" y="306794"/>
                  </a:lnTo>
                  <a:lnTo>
                    <a:pt x="17145" y="3279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SMARTInkShape-2858"/>
            <p:cNvSpPr/>
            <p:nvPr>
              <p:custDataLst>
                <p:tags r:id="rId45"/>
              </p:custDataLst>
            </p:nvPr>
          </p:nvSpPr>
          <p:spPr bwMode="auto">
            <a:xfrm>
              <a:off x="1233487" y="5361834"/>
              <a:ext cx="226697" cy="292593"/>
            </a:xfrm>
            <a:custGeom>
              <a:avLst/>
              <a:gdLst/>
              <a:ahLst/>
              <a:cxnLst/>
              <a:rect l="0" t="0" r="0" b="0"/>
              <a:pathLst>
                <a:path w="226697" h="292593">
                  <a:moveTo>
                    <a:pt x="106681" y="4551"/>
                  </a:moveTo>
                  <a:lnTo>
                    <a:pt x="106681" y="4551"/>
                  </a:lnTo>
                  <a:lnTo>
                    <a:pt x="102130" y="0"/>
                  </a:lnTo>
                  <a:lnTo>
                    <a:pt x="98884" y="564"/>
                  </a:lnTo>
                  <a:lnTo>
                    <a:pt x="83310" y="12365"/>
                  </a:lnTo>
                  <a:lnTo>
                    <a:pt x="44879" y="54601"/>
                  </a:lnTo>
                  <a:lnTo>
                    <a:pt x="24921" y="84898"/>
                  </a:lnTo>
                  <a:lnTo>
                    <a:pt x="9700" y="117413"/>
                  </a:lnTo>
                  <a:lnTo>
                    <a:pt x="1666" y="153454"/>
                  </a:lnTo>
                  <a:lnTo>
                    <a:pt x="0" y="189793"/>
                  </a:lnTo>
                  <a:lnTo>
                    <a:pt x="5609" y="221817"/>
                  </a:lnTo>
                  <a:lnTo>
                    <a:pt x="28579" y="262072"/>
                  </a:lnTo>
                  <a:lnTo>
                    <a:pt x="53871" y="281248"/>
                  </a:lnTo>
                  <a:lnTo>
                    <a:pt x="68617" y="289027"/>
                  </a:lnTo>
                  <a:lnTo>
                    <a:pt x="105321" y="292592"/>
                  </a:lnTo>
                  <a:lnTo>
                    <a:pt x="146081" y="285922"/>
                  </a:lnTo>
                  <a:lnTo>
                    <a:pt x="186422" y="270257"/>
                  </a:lnTo>
                  <a:lnTo>
                    <a:pt x="226696" y="25315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SMARTInkShape-2859"/>
            <p:cNvSpPr/>
            <p:nvPr>
              <p:custDataLst>
                <p:tags r:id="rId46"/>
              </p:custDataLst>
            </p:nvPr>
          </p:nvSpPr>
          <p:spPr bwMode="auto">
            <a:xfrm>
              <a:off x="1451610" y="5580697"/>
              <a:ext cx="231459" cy="160504"/>
            </a:xfrm>
            <a:custGeom>
              <a:avLst/>
              <a:gdLst/>
              <a:ahLst/>
              <a:cxnLst/>
              <a:rect l="0" t="0" r="0" b="0"/>
              <a:pathLst>
                <a:path w="231459" h="160504">
                  <a:moveTo>
                    <a:pt x="0" y="0"/>
                  </a:moveTo>
                  <a:lnTo>
                    <a:pt x="0" y="0"/>
                  </a:lnTo>
                  <a:lnTo>
                    <a:pt x="41098" y="2540"/>
                  </a:lnTo>
                  <a:lnTo>
                    <a:pt x="74090" y="11865"/>
                  </a:lnTo>
                  <a:lnTo>
                    <a:pt x="91031" y="21466"/>
                  </a:lnTo>
                  <a:lnTo>
                    <a:pt x="101736" y="32083"/>
                  </a:lnTo>
                  <a:lnTo>
                    <a:pt x="103066" y="38534"/>
                  </a:lnTo>
                  <a:lnTo>
                    <a:pt x="99465" y="53321"/>
                  </a:lnTo>
                  <a:lnTo>
                    <a:pt x="77625" y="82263"/>
                  </a:lnTo>
                  <a:lnTo>
                    <a:pt x="38970" y="118379"/>
                  </a:lnTo>
                  <a:lnTo>
                    <a:pt x="27480" y="132305"/>
                  </a:lnTo>
                  <a:lnTo>
                    <a:pt x="21738" y="144845"/>
                  </a:lnTo>
                  <a:lnTo>
                    <a:pt x="20207" y="150856"/>
                  </a:lnTo>
                  <a:lnTo>
                    <a:pt x="22044" y="154863"/>
                  </a:lnTo>
                  <a:lnTo>
                    <a:pt x="26126" y="157535"/>
                  </a:lnTo>
                  <a:lnTo>
                    <a:pt x="40187" y="160503"/>
                  </a:lnTo>
                  <a:lnTo>
                    <a:pt x="75830" y="160270"/>
                  </a:lnTo>
                  <a:lnTo>
                    <a:pt x="106093" y="153463"/>
                  </a:lnTo>
                  <a:lnTo>
                    <a:pt x="138592" y="149169"/>
                  </a:lnTo>
                  <a:lnTo>
                    <a:pt x="171134" y="146308"/>
                  </a:lnTo>
                  <a:lnTo>
                    <a:pt x="211467" y="140294"/>
                  </a:lnTo>
                  <a:lnTo>
                    <a:pt x="231458" y="1371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2" name="SMARTInkShape-Group864"/>
          <p:cNvGrpSpPr/>
          <p:nvPr/>
        </p:nvGrpSpPr>
        <p:grpSpPr>
          <a:xfrm>
            <a:off x="1614488" y="3070378"/>
            <a:ext cx="3535466" cy="1092023"/>
            <a:chOff x="1614488" y="3070378"/>
            <a:chExt cx="3535466" cy="1092023"/>
          </a:xfrm>
        </p:grpSpPr>
        <p:sp>
          <p:nvSpPr>
            <p:cNvPr id="17" name="SMARTInkShape-2860"/>
            <p:cNvSpPr/>
            <p:nvPr>
              <p:custDataLst>
                <p:tags r:id="rId29"/>
              </p:custDataLst>
            </p:nvPr>
          </p:nvSpPr>
          <p:spPr bwMode="auto">
            <a:xfrm>
              <a:off x="2855364" y="3070378"/>
              <a:ext cx="1321669" cy="1092023"/>
            </a:xfrm>
            <a:custGeom>
              <a:avLst/>
              <a:gdLst/>
              <a:ahLst/>
              <a:cxnLst/>
              <a:rect l="0" t="0" r="0" b="0"/>
              <a:pathLst>
                <a:path w="1321669" h="1092023">
                  <a:moveTo>
                    <a:pt x="507914" y="15722"/>
                  </a:moveTo>
                  <a:lnTo>
                    <a:pt x="507914" y="15722"/>
                  </a:lnTo>
                  <a:lnTo>
                    <a:pt x="488334" y="3939"/>
                  </a:lnTo>
                  <a:lnTo>
                    <a:pt x="468987" y="166"/>
                  </a:lnTo>
                  <a:lnTo>
                    <a:pt x="437113" y="0"/>
                  </a:lnTo>
                  <a:lnTo>
                    <a:pt x="404692" y="3337"/>
                  </a:lnTo>
                  <a:lnTo>
                    <a:pt x="368057" y="10535"/>
                  </a:lnTo>
                  <a:lnTo>
                    <a:pt x="327645" y="21989"/>
                  </a:lnTo>
                  <a:lnTo>
                    <a:pt x="304867" y="30378"/>
                  </a:lnTo>
                  <a:lnTo>
                    <a:pt x="281109" y="39780"/>
                  </a:lnTo>
                  <a:lnTo>
                    <a:pt x="257651" y="50811"/>
                  </a:lnTo>
                  <a:lnTo>
                    <a:pt x="234392" y="62927"/>
                  </a:lnTo>
                  <a:lnTo>
                    <a:pt x="211266" y="75767"/>
                  </a:lnTo>
                  <a:lnTo>
                    <a:pt x="189181" y="91947"/>
                  </a:lnTo>
                  <a:lnTo>
                    <a:pt x="146862" y="130245"/>
                  </a:lnTo>
                  <a:lnTo>
                    <a:pt x="127195" y="152078"/>
                  </a:lnTo>
                  <a:lnTo>
                    <a:pt x="108369" y="175206"/>
                  </a:lnTo>
                  <a:lnTo>
                    <a:pt x="90103" y="199197"/>
                  </a:lnTo>
                  <a:lnTo>
                    <a:pt x="74116" y="224716"/>
                  </a:lnTo>
                  <a:lnTo>
                    <a:pt x="59647" y="251254"/>
                  </a:lnTo>
                  <a:lnTo>
                    <a:pt x="46192" y="278471"/>
                  </a:lnTo>
                  <a:lnTo>
                    <a:pt x="35317" y="306140"/>
                  </a:lnTo>
                  <a:lnTo>
                    <a:pt x="26162" y="334111"/>
                  </a:lnTo>
                  <a:lnTo>
                    <a:pt x="18153" y="362284"/>
                  </a:lnTo>
                  <a:lnTo>
                    <a:pt x="11862" y="391544"/>
                  </a:lnTo>
                  <a:lnTo>
                    <a:pt x="6714" y="421527"/>
                  </a:lnTo>
                  <a:lnTo>
                    <a:pt x="2331" y="451994"/>
                  </a:lnTo>
                  <a:lnTo>
                    <a:pt x="361" y="483735"/>
                  </a:lnTo>
                  <a:lnTo>
                    <a:pt x="0" y="516326"/>
                  </a:lnTo>
                  <a:lnTo>
                    <a:pt x="712" y="549483"/>
                  </a:lnTo>
                  <a:lnTo>
                    <a:pt x="4044" y="581112"/>
                  </a:lnTo>
                  <a:lnTo>
                    <a:pt x="9123" y="611724"/>
                  </a:lnTo>
                  <a:lnTo>
                    <a:pt x="15367" y="641657"/>
                  </a:lnTo>
                  <a:lnTo>
                    <a:pt x="23339" y="672089"/>
                  </a:lnTo>
                  <a:lnTo>
                    <a:pt x="32464" y="702855"/>
                  </a:lnTo>
                  <a:lnTo>
                    <a:pt x="42357" y="733843"/>
                  </a:lnTo>
                  <a:lnTo>
                    <a:pt x="54667" y="763074"/>
                  </a:lnTo>
                  <a:lnTo>
                    <a:pt x="68590" y="791134"/>
                  </a:lnTo>
                  <a:lnTo>
                    <a:pt x="83586" y="818413"/>
                  </a:lnTo>
                  <a:lnTo>
                    <a:pt x="100251" y="844219"/>
                  </a:lnTo>
                  <a:lnTo>
                    <a:pt x="118029" y="869044"/>
                  </a:lnTo>
                  <a:lnTo>
                    <a:pt x="136548" y="893213"/>
                  </a:lnTo>
                  <a:lnTo>
                    <a:pt x="157466" y="916946"/>
                  </a:lnTo>
                  <a:lnTo>
                    <a:pt x="179985" y="940388"/>
                  </a:lnTo>
                  <a:lnTo>
                    <a:pt x="203569" y="963636"/>
                  </a:lnTo>
                  <a:lnTo>
                    <a:pt x="228818" y="983897"/>
                  </a:lnTo>
                  <a:lnTo>
                    <a:pt x="255175" y="1002167"/>
                  </a:lnTo>
                  <a:lnTo>
                    <a:pt x="282271" y="1019109"/>
                  </a:lnTo>
                  <a:lnTo>
                    <a:pt x="312718" y="1033262"/>
                  </a:lnTo>
                  <a:lnTo>
                    <a:pt x="345398" y="1045554"/>
                  </a:lnTo>
                  <a:lnTo>
                    <a:pt x="379567" y="1056607"/>
                  </a:lnTo>
                  <a:lnTo>
                    <a:pt x="416634" y="1065880"/>
                  </a:lnTo>
                  <a:lnTo>
                    <a:pt x="455634" y="1073967"/>
                  </a:lnTo>
                  <a:lnTo>
                    <a:pt x="495920" y="1081264"/>
                  </a:lnTo>
                  <a:lnTo>
                    <a:pt x="538970" y="1086128"/>
                  </a:lnTo>
                  <a:lnTo>
                    <a:pt x="583863" y="1089371"/>
                  </a:lnTo>
                  <a:lnTo>
                    <a:pt x="629984" y="1091533"/>
                  </a:lnTo>
                  <a:lnTo>
                    <a:pt x="675972" y="1092022"/>
                  </a:lnTo>
                  <a:lnTo>
                    <a:pt x="721870" y="1091395"/>
                  </a:lnTo>
                  <a:lnTo>
                    <a:pt x="767709" y="1090025"/>
                  </a:lnTo>
                  <a:lnTo>
                    <a:pt x="812555" y="1085302"/>
                  </a:lnTo>
                  <a:lnTo>
                    <a:pt x="856740" y="1078342"/>
                  </a:lnTo>
                  <a:lnTo>
                    <a:pt x="900485" y="1069893"/>
                  </a:lnTo>
                  <a:lnTo>
                    <a:pt x="943935" y="1058545"/>
                  </a:lnTo>
                  <a:lnTo>
                    <a:pt x="987190" y="1045265"/>
                  </a:lnTo>
                  <a:lnTo>
                    <a:pt x="1030314" y="1030696"/>
                  </a:lnTo>
                  <a:lnTo>
                    <a:pt x="1069540" y="1013364"/>
                  </a:lnTo>
                  <a:lnTo>
                    <a:pt x="1106169" y="994189"/>
                  </a:lnTo>
                  <a:lnTo>
                    <a:pt x="1141065" y="973786"/>
                  </a:lnTo>
                  <a:lnTo>
                    <a:pt x="1172902" y="949706"/>
                  </a:lnTo>
                  <a:lnTo>
                    <a:pt x="1202699" y="923176"/>
                  </a:lnTo>
                  <a:lnTo>
                    <a:pt x="1231137" y="895011"/>
                  </a:lnTo>
                  <a:lnTo>
                    <a:pt x="1254857" y="865757"/>
                  </a:lnTo>
                  <a:lnTo>
                    <a:pt x="1275433" y="835777"/>
                  </a:lnTo>
                  <a:lnTo>
                    <a:pt x="1293914" y="805313"/>
                  </a:lnTo>
                  <a:lnTo>
                    <a:pt x="1306234" y="772621"/>
                  </a:lnTo>
                  <a:lnTo>
                    <a:pt x="1314447" y="738444"/>
                  </a:lnTo>
                  <a:lnTo>
                    <a:pt x="1319922" y="703276"/>
                  </a:lnTo>
                  <a:lnTo>
                    <a:pt x="1321668" y="667449"/>
                  </a:lnTo>
                  <a:lnTo>
                    <a:pt x="1320926" y="631182"/>
                  </a:lnTo>
                  <a:lnTo>
                    <a:pt x="1318527" y="594621"/>
                  </a:lnTo>
                  <a:lnTo>
                    <a:pt x="1311213" y="557864"/>
                  </a:lnTo>
                  <a:lnTo>
                    <a:pt x="1300621" y="520978"/>
                  </a:lnTo>
                  <a:lnTo>
                    <a:pt x="1287845" y="484004"/>
                  </a:lnTo>
                  <a:lnTo>
                    <a:pt x="1271708" y="446973"/>
                  </a:lnTo>
                  <a:lnTo>
                    <a:pt x="1253330" y="409902"/>
                  </a:lnTo>
                  <a:lnTo>
                    <a:pt x="1233458" y="372806"/>
                  </a:lnTo>
                  <a:lnTo>
                    <a:pt x="1209732" y="336646"/>
                  </a:lnTo>
                  <a:lnTo>
                    <a:pt x="1183438" y="301108"/>
                  </a:lnTo>
                  <a:lnTo>
                    <a:pt x="1155430" y="265987"/>
                  </a:lnTo>
                  <a:lnTo>
                    <a:pt x="1123424" y="233048"/>
                  </a:lnTo>
                  <a:lnTo>
                    <a:pt x="1088751" y="201563"/>
                  </a:lnTo>
                  <a:lnTo>
                    <a:pt x="1052301" y="171049"/>
                  </a:lnTo>
                  <a:lnTo>
                    <a:pt x="1012761" y="143086"/>
                  </a:lnTo>
                  <a:lnTo>
                    <a:pt x="971161" y="116824"/>
                  </a:lnTo>
                  <a:lnTo>
                    <a:pt x="928188" y="91696"/>
                  </a:lnTo>
                  <a:lnTo>
                    <a:pt x="882394" y="71133"/>
                  </a:lnTo>
                  <a:lnTo>
                    <a:pt x="834719" y="53615"/>
                  </a:lnTo>
                  <a:lnTo>
                    <a:pt x="785792" y="38127"/>
                  </a:lnTo>
                  <a:lnTo>
                    <a:pt x="734123" y="27801"/>
                  </a:lnTo>
                  <a:lnTo>
                    <a:pt x="680628" y="20917"/>
                  </a:lnTo>
                  <a:lnTo>
                    <a:pt x="625914" y="16328"/>
                  </a:lnTo>
                  <a:lnTo>
                    <a:pt x="572293" y="16126"/>
                  </a:lnTo>
                  <a:lnTo>
                    <a:pt x="519401" y="18849"/>
                  </a:lnTo>
                  <a:lnTo>
                    <a:pt x="466994" y="23522"/>
                  </a:lnTo>
                  <a:lnTo>
                    <a:pt x="418721" y="32352"/>
                  </a:lnTo>
                  <a:lnTo>
                    <a:pt x="373205" y="43953"/>
                  </a:lnTo>
                  <a:lnTo>
                    <a:pt x="329525" y="57403"/>
                  </a:lnTo>
                  <a:lnTo>
                    <a:pt x="293738" y="73037"/>
                  </a:lnTo>
                  <a:lnTo>
                    <a:pt x="182158" y="14431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 name="SMARTInkShape-2861"/>
            <p:cNvSpPr/>
            <p:nvPr>
              <p:custDataLst>
                <p:tags r:id="rId30"/>
              </p:custDataLst>
            </p:nvPr>
          </p:nvSpPr>
          <p:spPr bwMode="auto">
            <a:xfrm>
              <a:off x="3046095" y="3499396"/>
              <a:ext cx="199794" cy="228260"/>
            </a:xfrm>
            <a:custGeom>
              <a:avLst/>
              <a:gdLst/>
              <a:ahLst/>
              <a:cxnLst/>
              <a:rect l="0" t="0" r="0" b="0"/>
              <a:pathLst>
                <a:path w="199794" h="228260">
                  <a:moveTo>
                    <a:pt x="145733" y="49619"/>
                  </a:moveTo>
                  <a:lnTo>
                    <a:pt x="145733" y="49619"/>
                  </a:lnTo>
                  <a:lnTo>
                    <a:pt x="151624" y="35931"/>
                  </a:lnTo>
                  <a:lnTo>
                    <a:pt x="154201" y="4313"/>
                  </a:lnTo>
                  <a:lnTo>
                    <a:pt x="152330" y="2270"/>
                  </a:lnTo>
                  <a:lnTo>
                    <a:pt x="145172" y="0"/>
                  </a:lnTo>
                  <a:lnTo>
                    <a:pt x="125882" y="3273"/>
                  </a:lnTo>
                  <a:lnTo>
                    <a:pt x="102068" y="19377"/>
                  </a:lnTo>
                  <a:lnTo>
                    <a:pt x="81466" y="46796"/>
                  </a:lnTo>
                  <a:lnTo>
                    <a:pt x="72398" y="74500"/>
                  </a:lnTo>
                  <a:lnTo>
                    <a:pt x="77897" y="94650"/>
                  </a:lnTo>
                  <a:lnTo>
                    <a:pt x="83364" y="105357"/>
                  </a:lnTo>
                  <a:lnTo>
                    <a:pt x="113812" y="134079"/>
                  </a:lnTo>
                  <a:lnTo>
                    <a:pt x="152996" y="165237"/>
                  </a:lnTo>
                  <a:lnTo>
                    <a:pt x="192358" y="195259"/>
                  </a:lnTo>
                  <a:lnTo>
                    <a:pt x="199793" y="204200"/>
                  </a:lnTo>
                  <a:lnTo>
                    <a:pt x="197012" y="208871"/>
                  </a:lnTo>
                  <a:lnTo>
                    <a:pt x="181224" y="219140"/>
                  </a:lnTo>
                  <a:lnTo>
                    <a:pt x="141009" y="226530"/>
                  </a:lnTo>
                  <a:lnTo>
                    <a:pt x="109343" y="228259"/>
                  </a:lnTo>
                  <a:lnTo>
                    <a:pt x="77172" y="228074"/>
                  </a:lnTo>
                  <a:lnTo>
                    <a:pt x="35143" y="221663"/>
                  </a:lnTo>
                  <a:lnTo>
                    <a:pt x="0" y="20392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 name="SMARTInkShape-2862"/>
            <p:cNvSpPr/>
            <p:nvPr>
              <p:custDataLst>
                <p:tags r:id="rId31"/>
              </p:custDataLst>
            </p:nvPr>
          </p:nvSpPr>
          <p:spPr bwMode="auto">
            <a:xfrm>
              <a:off x="3252646" y="3574732"/>
              <a:ext cx="256365" cy="183986"/>
            </a:xfrm>
            <a:custGeom>
              <a:avLst/>
              <a:gdLst/>
              <a:ahLst/>
              <a:cxnLst/>
              <a:rect l="0" t="0" r="0" b="0"/>
              <a:pathLst>
                <a:path w="256365" h="183986">
                  <a:moveTo>
                    <a:pt x="24907" y="0"/>
                  </a:moveTo>
                  <a:lnTo>
                    <a:pt x="24907" y="0"/>
                  </a:lnTo>
                  <a:lnTo>
                    <a:pt x="1925" y="0"/>
                  </a:lnTo>
                  <a:lnTo>
                    <a:pt x="1013" y="953"/>
                  </a:lnTo>
                  <a:lnTo>
                    <a:pt x="0" y="4551"/>
                  </a:lnTo>
                  <a:lnTo>
                    <a:pt x="682" y="6844"/>
                  </a:lnTo>
                  <a:lnTo>
                    <a:pt x="3980" y="11932"/>
                  </a:lnTo>
                  <a:lnTo>
                    <a:pt x="11981" y="47932"/>
                  </a:lnTo>
                  <a:lnTo>
                    <a:pt x="20503" y="90192"/>
                  </a:lnTo>
                  <a:lnTo>
                    <a:pt x="32703" y="108216"/>
                  </a:lnTo>
                  <a:lnTo>
                    <a:pt x="37724" y="111196"/>
                  </a:lnTo>
                  <a:lnTo>
                    <a:pt x="42977" y="112231"/>
                  </a:lnTo>
                  <a:lnTo>
                    <a:pt x="69645" y="107048"/>
                  </a:lnTo>
                  <a:lnTo>
                    <a:pt x="94042" y="90456"/>
                  </a:lnTo>
                  <a:lnTo>
                    <a:pt x="105799" y="72905"/>
                  </a:lnTo>
                  <a:lnTo>
                    <a:pt x="125658" y="35145"/>
                  </a:lnTo>
                  <a:lnTo>
                    <a:pt x="135190" y="14809"/>
                  </a:lnTo>
                  <a:lnTo>
                    <a:pt x="137481" y="12730"/>
                  </a:lnTo>
                  <a:lnTo>
                    <a:pt x="139961" y="11345"/>
                  </a:lnTo>
                  <a:lnTo>
                    <a:pt x="141615" y="11373"/>
                  </a:lnTo>
                  <a:lnTo>
                    <a:pt x="142717" y="12345"/>
                  </a:lnTo>
                  <a:lnTo>
                    <a:pt x="143452" y="13945"/>
                  </a:lnTo>
                  <a:lnTo>
                    <a:pt x="135403" y="47239"/>
                  </a:lnTo>
                  <a:lnTo>
                    <a:pt x="124732" y="89447"/>
                  </a:lnTo>
                  <a:lnTo>
                    <a:pt x="119420" y="130915"/>
                  </a:lnTo>
                  <a:lnTo>
                    <a:pt x="119348" y="130140"/>
                  </a:lnTo>
                  <a:lnTo>
                    <a:pt x="133628" y="95737"/>
                  </a:lnTo>
                  <a:lnTo>
                    <a:pt x="155228" y="57894"/>
                  </a:lnTo>
                  <a:lnTo>
                    <a:pt x="179725" y="24139"/>
                  </a:lnTo>
                  <a:lnTo>
                    <a:pt x="196585" y="10729"/>
                  </a:lnTo>
                  <a:lnTo>
                    <a:pt x="213603" y="4769"/>
                  </a:lnTo>
                  <a:lnTo>
                    <a:pt x="220237" y="5084"/>
                  </a:lnTo>
                  <a:lnTo>
                    <a:pt x="225611" y="7199"/>
                  </a:lnTo>
                  <a:lnTo>
                    <a:pt x="230147" y="10515"/>
                  </a:lnTo>
                  <a:lnTo>
                    <a:pt x="233171" y="15583"/>
                  </a:lnTo>
                  <a:lnTo>
                    <a:pt x="236531" y="28833"/>
                  </a:lnTo>
                  <a:lnTo>
                    <a:pt x="229321" y="61460"/>
                  </a:lnTo>
                  <a:lnTo>
                    <a:pt x="222755" y="90181"/>
                  </a:lnTo>
                  <a:lnTo>
                    <a:pt x="217614" y="120091"/>
                  </a:lnTo>
                  <a:lnTo>
                    <a:pt x="215673" y="156444"/>
                  </a:lnTo>
                  <a:lnTo>
                    <a:pt x="218594" y="173036"/>
                  </a:lnTo>
                  <a:lnTo>
                    <a:pt x="221659" y="178222"/>
                  </a:lnTo>
                  <a:lnTo>
                    <a:pt x="225608" y="181680"/>
                  </a:lnTo>
                  <a:lnTo>
                    <a:pt x="230145" y="183985"/>
                  </a:lnTo>
                  <a:lnTo>
                    <a:pt x="235074" y="182665"/>
                  </a:lnTo>
                  <a:lnTo>
                    <a:pt x="256364" y="1628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 name="SMARTInkShape-2863"/>
            <p:cNvSpPr/>
            <p:nvPr>
              <p:custDataLst>
                <p:tags r:id="rId32"/>
              </p:custDataLst>
            </p:nvPr>
          </p:nvSpPr>
          <p:spPr bwMode="auto">
            <a:xfrm>
              <a:off x="3238712" y="3441206"/>
              <a:ext cx="13124" cy="4940"/>
            </a:xfrm>
            <a:custGeom>
              <a:avLst/>
              <a:gdLst/>
              <a:ahLst/>
              <a:cxnLst/>
              <a:rect l="0" t="0" r="0" b="0"/>
              <a:pathLst>
                <a:path w="13124" h="4940">
                  <a:moveTo>
                    <a:pt x="4551" y="4939"/>
                  </a:moveTo>
                  <a:lnTo>
                    <a:pt x="4551" y="4939"/>
                  </a:lnTo>
                  <a:lnTo>
                    <a:pt x="0" y="388"/>
                  </a:lnTo>
                  <a:lnTo>
                    <a:pt x="564" y="0"/>
                  </a:lnTo>
                  <a:lnTo>
                    <a:pt x="13123" y="493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 name="SMARTInkShape-2864"/>
            <p:cNvSpPr/>
            <p:nvPr>
              <p:custDataLst>
                <p:tags r:id="rId33"/>
              </p:custDataLst>
            </p:nvPr>
          </p:nvSpPr>
          <p:spPr bwMode="auto">
            <a:xfrm>
              <a:off x="3551031" y="3447336"/>
              <a:ext cx="155148" cy="333137"/>
            </a:xfrm>
            <a:custGeom>
              <a:avLst/>
              <a:gdLst/>
              <a:ahLst/>
              <a:cxnLst/>
              <a:rect l="0" t="0" r="0" b="0"/>
              <a:pathLst>
                <a:path w="155148" h="333137">
                  <a:moveTo>
                    <a:pt x="155147" y="7381"/>
                  </a:moveTo>
                  <a:lnTo>
                    <a:pt x="155147" y="7381"/>
                  </a:lnTo>
                  <a:lnTo>
                    <a:pt x="155147" y="2831"/>
                  </a:lnTo>
                  <a:lnTo>
                    <a:pt x="154194" y="1490"/>
                  </a:lnTo>
                  <a:lnTo>
                    <a:pt x="152607" y="596"/>
                  </a:lnTo>
                  <a:lnTo>
                    <a:pt x="150596" y="0"/>
                  </a:lnTo>
                  <a:lnTo>
                    <a:pt x="138664" y="3713"/>
                  </a:lnTo>
                  <a:lnTo>
                    <a:pt x="100130" y="37413"/>
                  </a:lnTo>
                  <a:lnTo>
                    <a:pt x="68360" y="73748"/>
                  </a:lnTo>
                  <a:lnTo>
                    <a:pt x="46090" y="105457"/>
                  </a:lnTo>
                  <a:lnTo>
                    <a:pt x="23492" y="141776"/>
                  </a:lnTo>
                  <a:lnTo>
                    <a:pt x="8369" y="180142"/>
                  </a:lnTo>
                  <a:lnTo>
                    <a:pt x="377" y="217514"/>
                  </a:lnTo>
                  <a:lnTo>
                    <a:pt x="0" y="249999"/>
                  </a:lnTo>
                  <a:lnTo>
                    <a:pt x="10628" y="280311"/>
                  </a:lnTo>
                  <a:lnTo>
                    <a:pt x="18796" y="295062"/>
                  </a:lnTo>
                  <a:lnTo>
                    <a:pt x="43111" y="316532"/>
                  </a:lnTo>
                  <a:lnTo>
                    <a:pt x="57596" y="324924"/>
                  </a:lnTo>
                  <a:lnTo>
                    <a:pt x="91471" y="331709"/>
                  </a:lnTo>
                  <a:lnTo>
                    <a:pt x="146574" y="33313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 name="SMARTInkShape-2865"/>
            <p:cNvSpPr/>
            <p:nvPr>
              <p:custDataLst>
                <p:tags r:id="rId34"/>
              </p:custDataLst>
            </p:nvPr>
          </p:nvSpPr>
          <p:spPr bwMode="auto">
            <a:xfrm>
              <a:off x="3663315" y="3643313"/>
              <a:ext cx="34291" cy="17145"/>
            </a:xfrm>
            <a:custGeom>
              <a:avLst/>
              <a:gdLst/>
              <a:ahLst/>
              <a:cxnLst/>
              <a:rect l="0" t="0" r="0" b="0"/>
              <a:pathLst>
                <a:path w="34291" h="17145">
                  <a:moveTo>
                    <a:pt x="0" y="17144"/>
                  </a:moveTo>
                  <a:lnTo>
                    <a:pt x="0" y="17144"/>
                  </a:lnTo>
                  <a:lnTo>
                    <a:pt x="0" y="8043"/>
                  </a:lnTo>
                  <a:lnTo>
                    <a:pt x="1905" y="5362"/>
                  </a:lnTo>
                  <a:lnTo>
                    <a:pt x="5080" y="3574"/>
                  </a:lnTo>
                  <a:lnTo>
                    <a:pt x="3429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 name="SMARTInkShape-2866"/>
            <p:cNvSpPr/>
            <p:nvPr>
              <p:custDataLst>
                <p:tags r:id="rId35"/>
              </p:custDataLst>
            </p:nvPr>
          </p:nvSpPr>
          <p:spPr bwMode="auto">
            <a:xfrm>
              <a:off x="3731895" y="3492582"/>
              <a:ext cx="192752" cy="382189"/>
            </a:xfrm>
            <a:custGeom>
              <a:avLst/>
              <a:gdLst/>
              <a:ahLst/>
              <a:cxnLst/>
              <a:rect l="0" t="0" r="0" b="0"/>
              <a:pathLst>
                <a:path w="192752" h="382189">
                  <a:moveTo>
                    <a:pt x="94298" y="22143"/>
                  </a:moveTo>
                  <a:lnTo>
                    <a:pt x="94298" y="22143"/>
                  </a:lnTo>
                  <a:lnTo>
                    <a:pt x="81562" y="4469"/>
                  </a:lnTo>
                  <a:lnTo>
                    <a:pt x="74985" y="0"/>
                  </a:lnTo>
                  <a:lnTo>
                    <a:pt x="73802" y="713"/>
                  </a:lnTo>
                  <a:lnTo>
                    <a:pt x="73966" y="3094"/>
                  </a:lnTo>
                  <a:lnTo>
                    <a:pt x="83829" y="23166"/>
                  </a:lnTo>
                  <a:lnTo>
                    <a:pt x="109928" y="61816"/>
                  </a:lnTo>
                  <a:lnTo>
                    <a:pt x="133630" y="95021"/>
                  </a:lnTo>
                  <a:lnTo>
                    <a:pt x="156863" y="135178"/>
                  </a:lnTo>
                  <a:lnTo>
                    <a:pt x="166488" y="156555"/>
                  </a:lnTo>
                  <a:lnTo>
                    <a:pt x="174809" y="178426"/>
                  </a:lnTo>
                  <a:lnTo>
                    <a:pt x="187231" y="221142"/>
                  </a:lnTo>
                  <a:lnTo>
                    <a:pt x="192751" y="259177"/>
                  </a:lnTo>
                  <a:lnTo>
                    <a:pt x="189461" y="275416"/>
                  </a:lnTo>
                  <a:lnTo>
                    <a:pt x="173105" y="303618"/>
                  </a:lnTo>
                  <a:lnTo>
                    <a:pt x="142341" y="328853"/>
                  </a:lnTo>
                  <a:lnTo>
                    <a:pt x="101362" y="350864"/>
                  </a:lnTo>
                  <a:lnTo>
                    <a:pt x="77100" y="359400"/>
                  </a:lnTo>
                  <a:lnTo>
                    <a:pt x="34267" y="372060"/>
                  </a:lnTo>
                  <a:lnTo>
                    <a:pt x="0" y="38218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 name="SMARTInkShape-2867"/>
            <p:cNvSpPr/>
            <p:nvPr>
              <p:custDataLst>
                <p:tags r:id="rId36"/>
              </p:custDataLst>
            </p:nvPr>
          </p:nvSpPr>
          <p:spPr bwMode="auto">
            <a:xfrm>
              <a:off x="1614488" y="3120743"/>
              <a:ext cx="1157288" cy="316719"/>
            </a:xfrm>
            <a:custGeom>
              <a:avLst/>
              <a:gdLst/>
              <a:ahLst/>
              <a:cxnLst/>
              <a:rect l="0" t="0" r="0" b="0"/>
              <a:pathLst>
                <a:path w="1157288" h="316719">
                  <a:moveTo>
                    <a:pt x="0" y="8220"/>
                  </a:moveTo>
                  <a:lnTo>
                    <a:pt x="0" y="8220"/>
                  </a:lnTo>
                  <a:lnTo>
                    <a:pt x="0" y="3669"/>
                  </a:lnTo>
                  <a:lnTo>
                    <a:pt x="952" y="2328"/>
                  </a:lnTo>
                  <a:lnTo>
                    <a:pt x="2540" y="1434"/>
                  </a:lnTo>
                  <a:lnTo>
                    <a:pt x="11931" y="0"/>
                  </a:lnTo>
                  <a:lnTo>
                    <a:pt x="54593" y="9018"/>
                  </a:lnTo>
                  <a:lnTo>
                    <a:pt x="89033" y="16195"/>
                  </a:lnTo>
                  <a:lnTo>
                    <a:pt x="129740" y="28909"/>
                  </a:lnTo>
                  <a:lnTo>
                    <a:pt x="154121" y="36300"/>
                  </a:lnTo>
                  <a:lnTo>
                    <a:pt x="180852" y="44085"/>
                  </a:lnTo>
                  <a:lnTo>
                    <a:pt x="209150" y="52132"/>
                  </a:lnTo>
                  <a:lnTo>
                    <a:pt x="241351" y="61307"/>
                  </a:lnTo>
                  <a:lnTo>
                    <a:pt x="276153" y="71234"/>
                  </a:lnTo>
                  <a:lnTo>
                    <a:pt x="312689" y="81662"/>
                  </a:lnTo>
                  <a:lnTo>
                    <a:pt x="351334" y="92423"/>
                  </a:lnTo>
                  <a:lnTo>
                    <a:pt x="391385" y="103408"/>
                  </a:lnTo>
                  <a:lnTo>
                    <a:pt x="432373" y="114541"/>
                  </a:lnTo>
                  <a:lnTo>
                    <a:pt x="475891" y="126725"/>
                  </a:lnTo>
                  <a:lnTo>
                    <a:pt x="521096" y="139611"/>
                  </a:lnTo>
                  <a:lnTo>
                    <a:pt x="567425" y="152964"/>
                  </a:lnTo>
                  <a:lnTo>
                    <a:pt x="614503" y="164723"/>
                  </a:lnTo>
                  <a:lnTo>
                    <a:pt x="662081" y="175420"/>
                  </a:lnTo>
                  <a:lnTo>
                    <a:pt x="709992" y="185409"/>
                  </a:lnTo>
                  <a:lnTo>
                    <a:pt x="757173" y="195879"/>
                  </a:lnTo>
                  <a:lnTo>
                    <a:pt x="803867" y="206668"/>
                  </a:lnTo>
                  <a:lnTo>
                    <a:pt x="850236" y="217671"/>
                  </a:lnTo>
                  <a:lnTo>
                    <a:pt x="892579" y="227863"/>
                  </a:lnTo>
                  <a:lnTo>
                    <a:pt x="932238" y="237516"/>
                  </a:lnTo>
                  <a:lnTo>
                    <a:pt x="970107" y="246809"/>
                  </a:lnTo>
                  <a:lnTo>
                    <a:pt x="1002973" y="256814"/>
                  </a:lnTo>
                  <a:lnTo>
                    <a:pt x="1032503" y="267294"/>
                  </a:lnTo>
                  <a:lnTo>
                    <a:pt x="1059810" y="278091"/>
                  </a:lnTo>
                  <a:lnTo>
                    <a:pt x="1095231" y="295167"/>
                  </a:lnTo>
                  <a:lnTo>
                    <a:pt x="1124392" y="312551"/>
                  </a:lnTo>
                  <a:lnTo>
                    <a:pt x="1125832" y="313977"/>
                  </a:lnTo>
                  <a:lnTo>
                    <a:pt x="1125840" y="314928"/>
                  </a:lnTo>
                  <a:lnTo>
                    <a:pt x="1124892" y="315562"/>
                  </a:lnTo>
                  <a:lnTo>
                    <a:pt x="1115783" y="316718"/>
                  </a:lnTo>
                  <a:lnTo>
                    <a:pt x="1115330" y="315803"/>
                  </a:lnTo>
                  <a:lnTo>
                    <a:pt x="1114827" y="312246"/>
                  </a:lnTo>
                  <a:lnTo>
                    <a:pt x="1117144" y="307490"/>
                  </a:lnTo>
                  <a:lnTo>
                    <a:pt x="1134586" y="288210"/>
                  </a:lnTo>
                  <a:lnTo>
                    <a:pt x="1142753" y="285060"/>
                  </a:lnTo>
                  <a:lnTo>
                    <a:pt x="1147597" y="284220"/>
                  </a:lnTo>
                  <a:lnTo>
                    <a:pt x="1150828" y="284612"/>
                  </a:lnTo>
                  <a:lnTo>
                    <a:pt x="1152981" y="285826"/>
                  </a:lnTo>
                  <a:lnTo>
                    <a:pt x="1157287" y="29111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 name="SMARTInkShape-2868"/>
            <p:cNvSpPr/>
            <p:nvPr>
              <p:custDataLst>
                <p:tags r:id="rId37"/>
              </p:custDataLst>
            </p:nvPr>
          </p:nvSpPr>
          <p:spPr bwMode="auto">
            <a:xfrm>
              <a:off x="2586975" y="3274695"/>
              <a:ext cx="214226" cy="342901"/>
            </a:xfrm>
            <a:custGeom>
              <a:avLst/>
              <a:gdLst/>
              <a:ahLst/>
              <a:cxnLst/>
              <a:rect l="0" t="0" r="0" b="0"/>
              <a:pathLst>
                <a:path w="214226" h="342901">
                  <a:moveTo>
                    <a:pt x="47640" y="0"/>
                  </a:moveTo>
                  <a:lnTo>
                    <a:pt x="47640" y="0"/>
                  </a:lnTo>
                  <a:lnTo>
                    <a:pt x="29437" y="0"/>
                  </a:lnTo>
                  <a:lnTo>
                    <a:pt x="15420" y="5080"/>
                  </a:lnTo>
                  <a:lnTo>
                    <a:pt x="9015" y="9101"/>
                  </a:lnTo>
                  <a:lnTo>
                    <a:pt x="4745" y="14640"/>
                  </a:lnTo>
                  <a:lnTo>
                    <a:pt x="0" y="28414"/>
                  </a:lnTo>
                  <a:lnTo>
                    <a:pt x="2972" y="46601"/>
                  </a:lnTo>
                  <a:lnTo>
                    <a:pt x="6431" y="56785"/>
                  </a:lnTo>
                  <a:lnTo>
                    <a:pt x="22975" y="75720"/>
                  </a:lnTo>
                  <a:lnTo>
                    <a:pt x="61604" y="107525"/>
                  </a:lnTo>
                  <a:lnTo>
                    <a:pt x="93851" y="131609"/>
                  </a:lnTo>
                  <a:lnTo>
                    <a:pt x="130409" y="151838"/>
                  </a:lnTo>
                  <a:lnTo>
                    <a:pt x="166341" y="172893"/>
                  </a:lnTo>
                  <a:lnTo>
                    <a:pt x="196599" y="194952"/>
                  </a:lnTo>
                  <a:lnTo>
                    <a:pt x="213221" y="217455"/>
                  </a:lnTo>
                  <a:lnTo>
                    <a:pt x="214225" y="228790"/>
                  </a:lnTo>
                  <a:lnTo>
                    <a:pt x="205181" y="251544"/>
                  </a:lnTo>
                  <a:lnTo>
                    <a:pt x="165016" y="285775"/>
                  </a:lnTo>
                  <a:lnTo>
                    <a:pt x="124572" y="308621"/>
                  </a:lnTo>
                  <a:lnTo>
                    <a:pt x="86594" y="327665"/>
                  </a:lnTo>
                  <a:lnTo>
                    <a:pt x="56213" y="34290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 name="SMARTInkShape-2869"/>
            <p:cNvSpPr/>
            <p:nvPr>
              <p:custDataLst>
                <p:tags r:id="rId38"/>
              </p:custDataLst>
            </p:nvPr>
          </p:nvSpPr>
          <p:spPr bwMode="auto">
            <a:xfrm>
              <a:off x="4050622" y="3540442"/>
              <a:ext cx="1032874" cy="92226"/>
            </a:xfrm>
            <a:custGeom>
              <a:avLst/>
              <a:gdLst/>
              <a:ahLst/>
              <a:cxnLst/>
              <a:rect l="0" t="0" r="0" b="0"/>
              <a:pathLst>
                <a:path w="1032874" h="92226">
                  <a:moveTo>
                    <a:pt x="15600" y="60008"/>
                  </a:moveTo>
                  <a:lnTo>
                    <a:pt x="15600" y="60008"/>
                  </a:lnTo>
                  <a:lnTo>
                    <a:pt x="11050" y="60008"/>
                  </a:lnTo>
                  <a:lnTo>
                    <a:pt x="6275" y="62548"/>
                  </a:lnTo>
                  <a:lnTo>
                    <a:pt x="3669" y="64559"/>
                  </a:lnTo>
                  <a:lnTo>
                    <a:pt x="773" y="69333"/>
                  </a:lnTo>
                  <a:lnTo>
                    <a:pt x="0" y="71939"/>
                  </a:lnTo>
                  <a:lnTo>
                    <a:pt x="438" y="74630"/>
                  </a:lnTo>
                  <a:lnTo>
                    <a:pt x="3464" y="80159"/>
                  </a:lnTo>
                  <a:lnTo>
                    <a:pt x="24175" y="88627"/>
                  </a:lnTo>
                  <a:lnTo>
                    <a:pt x="54019" y="91777"/>
                  </a:lnTo>
                  <a:lnTo>
                    <a:pt x="96493" y="92225"/>
                  </a:lnTo>
                  <a:lnTo>
                    <a:pt x="123822" y="91011"/>
                  </a:lnTo>
                  <a:lnTo>
                    <a:pt x="153470" y="89249"/>
                  </a:lnTo>
                  <a:lnTo>
                    <a:pt x="188476" y="88075"/>
                  </a:lnTo>
                  <a:lnTo>
                    <a:pt x="227053" y="87292"/>
                  </a:lnTo>
                  <a:lnTo>
                    <a:pt x="268012" y="86770"/>
                  </a:lnTo>
                  <a:lnTo>
                    <a:pt x="312462" y="85469"/>
                  </a:lnTo>
                  <a:lnTo>
                    <a:pt x="359241" y="83650"/>
                  </a:lnTo>
                  <a:lnTo>
                    <a:pt x="407572" y="81484"/>
                  </a:lnTo>
                  <a:lnTo>
                    <a:pt x="455985" y="80040"/>
                  </a:lnTo>
                  <a:lnTo>
                    <a:pt x="504453" y="79078"/>
                  </a:lnTo>
                  <a:lnTo>
                    <a:pt x="552957" y="78436"/>
                  </a:lnTo>
                  <a:lnTo>
                    <a:pt x="601486" y="78008"/>
                  </a:lnTo>
                  <a:lnTo>
                    <a:pt x="650031" y="77723"/>
                  </a:lnTo>
                  <a:lnTo>
                    <a:pt x="698587" y="77533"/>
                  </a:lnTo>
                  <a:lnTo>
                    <a:pt x="745245" y="76454"/>
                  </a:lnTo>
                  <a:lnTo>
                    <a:pt x="790638" y="74782"/>
                  </a:lnTo>
                  <a:lnTo>
                    <a:pt x="835187" y="72715"/>
                  </a:lnTo>
                  <a:lnTo>
                    <a:pt x="873459" y="70384"/>
                  </a:lnTo>
                  <a:lnTo>
                    <a:pt x="907546" y="67878"/>
                  </a:lnTo>
                  <a:lnTo>
                    <a:pt x="938843" y="65255"/>
                  </a:lnTo>
                  <a:lnTo>
                    <a:pt x="963518" y="62553"/>
                  </a:lnTo>
                  <a:lnTo>
                    <a:pt x="1001094" y="57012"/>
                  </a:lnTo>
                  <a:lnTo>
                    <a:pt x="1030017" y="48537"/>
                  </a:lnTo>
                  <a:lnTo>
                    <a:pt x="1032873" y="44741"/>
                  </a:lnTo>
                  <a:lnTo>
                    <a:pt x="1032872" y="40305"/>
                  </a:lnTo>
                  <a:lnTo>
                    <a:pt x="1030967" y="35442"/>
                  </a:lnTo>
                  <a:lnTo>
                    <a:pt x="98429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 name="SMARTInkShape-2870"/>
            <p:cNvSpPr/>
            <p:nvPr>
              <p:custDataLst>
                <p:tags r:id="rId39"/>
              </p:custDataLst>
            </p:nvPr>
          </p:nvSpPr>
          <p:spPr bwMode="auto">
            <a:xfrm>
              <a:off x="4829175" y="3523297"/>
              <a:ext cx="320779" cy="197169"/>
            </a:xfrm>
            <a:custGeom>
              <a:avLst/>
              <a:gdLst/>
              <a:ahLst/>
              <a:cxnLst/>
              <a:rect l="0" t="0" r="0" b="0"/>
              <a:pathLst>
                <a:path w="320779" h="197169">
                  <a:moveTo>
                    <a:pt x="0" y="0"/>
                  </a:moveTo>
                  <a:lnTo>
                    <a:pt x="0" y="0"/>
                  </a:lnTo>
                  <a:lnTo>
                    <a:pt x="37516" y="4551"/>
                  </a:lnTo>
                  <a:lnTo>
                    <a:pt x="75411" y="14406"/>
                  </a:lnTo>
                  <a:lnTo>
                    <a:pt x="98851" y="21034"/>
                  </a:lnTo>
                  <a:lnTo>
                    <a:pt x="124003" y="28310"/>
                  </a:lnTo>
                  <a:lnTo>
                    <a:pt x="150297" y="36019"/>
                  </a:lnTo>
                  <a:lnTo>
                    <a:pt x="177350" y="44015"/>
                  </a:lnTo>
                  <a:lnTo>
                    <a:pt x="203005" y="54109"/>
                  </a:lnTo>
                  <a:lnTo>
                    <a:pt x="227730" y="65600"/>
                  </a:lnTo>
                  <a:lnTo>
                    <a:pt x="251832" y="78023"/>
                  </a:lnTo>
                  <a:lnTo>
                    <a:pt x="288773" y="99447"/>
                  </a:lnTo>
                  <a:lnTo>
                    <a:pt x="303957" y="109161"/>
                  </a:lnTo>
                  <a:lnTo>
                    <a:pt x="313129" y="118494"/>
                  </a:lnTo>
                  <a:lnTo>
                    <a:pt x="318290" y="127574"/>
                  </a:lnTo>
                  <a:lnTo>
                    <a:pt x="320778" y="136484"/>
                  </a:lnTo>
                  <a:lnTo>
                    <a:pt x="315770" y="145282"/>
                  </a:lnTo>
                  <a:lnTo>
                    <a:pt x="292425" y="162678"/>
                  </a:lnTo>
                  <a:lnTo>
                    <a:pt x="272102" y="170364"/>
                  </a:lnTo>
                  <a:lnTo>
                    <a:pt x="247124" y="177394"/>
                  </a:lnTo>
                  <a:lnTo>
                    <a:pt x="219042" y="183985"/>
                  </a:lnTo>
                  <a:lnTo>
                    <a:pt x="162877" y="19716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 name="SMARTInkShape-2871"/>
            <p:cNvSpPr/>
            <p:nvPr>
              <p:custDataLst>
                <p:tags r:id="rId40"/>
              </p:custDataLst>
            </p:nvPr>
          </p:nvSpPr>
          <p:spPr bwMode="auto">
            <a:xfrm>
              <a:off x="4314825" y="3175400"/>
              <a:ext cx="227694" cy="258288"/>
            </a:xfrm>
            <a:custGeom>
              <a:avLst/>
              <a:gdLst/>
              <a:ahLst/>
              <a:cxnLst/>
              <a:rect l="0" t="0" r="0" b="0"/>
              <a:pathLst>
                <a:path w="227694" h="258288">
                  <a:moveTo>
                    <a:pt x="0" y="13570"/>
                  </a:moveTo>
                  <a:lnTo>
                    <a:pt x="0" y="13570"/>
                  </a:lnTo>
                  <a:lnTo>
                    <a:pt x="9102" y="4468"/>
                  </a:lnTo>
                  <a:lnTo>
                    <a:pt x="26270" y="0"/>
                  </a:lnTo>
                  <a:lnTo>
                    <a:pt x="65251" y="24"/>
                  </a:lnTo>
                  <a:lnTo>
                    <a:pt x="96628" y="5645"/>
                  </a:lnTo>
                  <a:lnTo>
                    <a:pt x="129623" y="17668"/>
                  </a:lnTo>
                  <a:lnTo>
                    <a:pt x="171228" y="45052"/>
                  </a:lnTo>
                  <a:lnTo>
                    <a:pt x="198583" y="77296"/>
                  </a:lnTo>
                  <a:lnTo>
                    <a:pt x="218754" y="115531"/>
                  </a:lnTo>
                  <a:lnTo>
                    <a:pt x="227693" y="152471"/>
                  </a:lnTo>
                  <a:lnTo>
                    <a:pt x="222165" y="175951"/>
                  </a:lnTo>
                  <a:lnTo>
                    <a:pt x="200447" y="210590"/>
                  </a:lnTo>
                  <a:lnTo>
                    <a:pt x="163525" y="247327"/>
                  </a:lnTo>
                  <a:lnTo>
                    <a:pt x="148560" y="255574"/>
                  </a:lnTo>
                  <a:lnTo>
                    <a:pt x="137464" y="258287"/>
                  </a:lnTo>
                  <a:lnTo>
                    <a:pt x="134505" y="257677"/>
                  </a:lnTo>
                  <a:lnTo>
                    <a:pt x="128588" y="25360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 name="SMARTInkShape-2872"/>
            <p:cNvSpPr/>
            <p:nvPr>
              <p:custDataLst>
                <p:tags r:id="rId41"/>
              </p:custDataLst>
            </p:nvPr>
          </p:nvSpPr>
          <p:spPr bwMode="auto">
            <a:xfrm>
              <a:off x="4308004" y="3074952"/>
              <a:ext cx="201343" cy="354049"/>
            </a:xfrm>
            <a:custGeom>
              <a:avLst/>
              <a:gdLst/>
              <a:ahLst/>
              <a:cxnLst/>
              <a:rect l="0" t="0" r="0" b="0"/>
              <a:pathLst>
                <a:path w="201343" h="354049">
                  <a:moveTo>
                    <a:pt x="66828" y="71155"/>
                  </a:moveTo>
                  <a:lnTo>
                    <a:pt x="66828" y="71155"/>
                  </a:lnTo>
                  <a:lnTo>
                    <a:pt x="57726" y="57503"/>
                  </a:lnTo>
                  <a:lnTo>
                    <a:pt x="55799" y="43180"/>
                  </a:lnTo>
                  <a:lnTo>
                    <a:pt x="56618" y="35360"/>
                  </a:lnTo>
                  <a:lnTo>
                    <a:pt x="62608" y="21592"/>
                  </a:lnTo>
                  <a:lnTo>
                    <a:pt x="71620" y="10074"/>
                  </a:lnTo>
                  <a:lnTo>
                    <a:pt x="81975" y="1781"/>
                  </a:lnTo>
                  <a:lnTo>
                    <a:pt x="86452" y="141"/>
                  </a:lnTo>
                  <a:lnTo>
                    <a:pt x="90388" y="0"/>
                  </a:lnTo>
                  <a:lnTo>
                    <a:pt x="93965" y="858"/>
                  </a:lnTo>
                  <a:lnTo>
                    <a:pt x="95397" y="3336"/>
                  </a:lnTo>
                  <a:lnTo>
                    <a:pt x="94448" y="11168"/>
                  </a:lnTo>
                  <a:lnTo>
                    <a:pt x="74906" y="44491"/>
                  </a:lnTo>
                  <a:lnTo>
                    <a:pt x="40435" y="86009"/>
                  </a:lnTo>
                  <a:lnTo>
                    <a:pt x="9161" y="128473"/>
                  </a:lnTo>
                  <a:lnTo>
                    <a:pt x="876" y="151875"/>
                  </a:lnTo>
                  <a:lnTo>
                    <a:pt x="0" y="162116"/>
                  </a:lnTo>
                  <a:lnTo>
                    <a:pt x="3226" y="169896"/>
                  </a:lnTo>
                  <a:lnTo>
                    <a:pt x="9187" y="176035"/>
                  </a:lnTo>
                  <a:lnTo>
                    <a:pt x="27875" y="185396"/>
                  </a:lnTo>
                  <a:lnTo>
                    <a:pt x="69574" y="195069"/>
                  </a:lnTo>
                  <a:lnTo>
                    <a:pt x="110610" y="198358"/>
                  </a:lnTo>
                  <a:lnTo>
                    <a:pt x="151016" y="199561"/>
                  </a:lnTo>
                  <a:lnTo>
                    <a:pt x="152481" y="200574"/>
                  </a:lnTo>
                  <a:lnTo>
                    <a:pt x="151553" y="202202"/>
                  </a:lnTo>
                  <a:lnTo>
                    <a:pt x="149029" y="204240"/>
                  </a:lnTo>
                  <a:lnTo>
                    <a:pt x="118172" y="216210"/>
                  </a:lnTo>
                  <a:lnTo>
                    <a:pt x="88695" y="231509"/>
                  </a:lnTo>
                  <a:lnTo>
                    <a:pt x="50130" y="259003"/>
                  </a:lnTo>
                  <a:lnTo>
                    <a:pt x="41409" y="267824"/>
                  </a:lnTo>
                  <a:lnTo>
                    <a:pt x="38452" y="274658"/>
                  </a:lnTo>
                  <a:lnTo>
                    <a:pt x="39338" y="280166"/>
                  </a:lnTo>
                  <a:lnTo>
                    <a:pt x="42787" y="284791"/>
                  </a:lnTo>
                  <a:lnTo>
                    <a:pt x="61858" y="289929"/>
                  </a:lnTo>
                  <a:lnTo>
                    <a:pt x="89385" y="290308"/>
                  </a:lnTo>
                  <a:lnTo>
                    <a:pt x="120668" y="284127"/>
                  </a:lnTo>
                  <a:lnTo>
                    <a:pt x="153622" y="275029"/>
                  </a:lnTo>
                  <a:lnTo>
                    <a:pt x="191605" y="261737"/>
                  </a:lnTo>
                  <a:lnTo>
                    <a:pt x="201342" y="256823"/>
                  </a:lnTo>
                  <a:lnTo>
                    <a:pt x="169268" y="272829"/>
                  </a:lnTo>
                  <a:lnTo>
                    <a:pt x="139980" y="287471"/>
                  </a:lnTo>
                  <a:lnTo>
                    <a:pt x="98980" y="311779"/>
                  </a:lnTo>
                  <a:lnTo>
                    <a:pt x="73815" y="334539"/>
                  </a:lnTo>
                  <a:lnTo>
                    <a:pt x="68628" y="341042"/>
                  </a:lnTo>
                  <a:lnTo>
                    <a:pt x="68981" y="345377"/>
                  </a:lnTo>
                  <a:lnTo>
                    <a:pt x="73026" y="348267"/>
                  </a:lnTo>
                  <a:lnTo>
                    <a:pt x="92546" y="3540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 name="SMARTInkShape-2873"/>
            <p:cNvSpPr/>
            <p:nvPr>
              <p:custDataLst>
                <p:tags r:id="rId42"/>
              </p:custDataLst>
            </p:nvPr>
          </p:nvSpPr>
          <p:spPr bwMode="auto">
            <a:xfrm>
              <a:off x="4567061" y="3146107"/>
              <a:ext cx="348049" cy="291764"/>
            </a:xfrm>
            <a:custGeom>
              <a:avLst/>
              <a:gdLst/>
              <a:ahLst/>
              <a:cxnLst/>
              <a:rect l="0" t="0" r="0" b="0"/>
              <a:pathLst>
                <a:path w="348049" h="291764">
                  <a:moveTo>
                    <a:pt x="4939" y="68581"/>
                  </a:moveTo>
                  <a:lnTo>
                    <a:pt x="4939" y="68581"/>
                  </a:lnTo>
                  <a:lnTo>
                    <a:pt x="0" y="63642"/>
                  </a:lnTo>
                  <a:lnTo>
                    <a:pt x="2109" y="65750"/>
                  </a:lnTo>
                  <a:lnTo>
                    <a:pt x="9646" y="98723"/>
                  </a:lnTo>
                  <a:lnTo>
                    <a:pt x="20939" y="132439"/>
                  </a:lnTo>
                  <a:lnTo>
                    <a:pt x="30317" y="175131"/>
                  </a:lnTo>
                  <a:lnTo>
                    <a:pt x="35268" y="205471"/>
                  </a:lnTo>
                  <a:lnTo>
                    <a:pt x="39008" y="242067"/>
                  </a:lnTo>
                  <a:lnTo>
                    <a:pt x="46455" y="274248"/>
                  </a:lnTo>
                  <a:lnTo>
                    <a:pt x="47857" y="275224"/>
                  </a:lnTo>
                  <a:lnTo>
                    <a:pt x="49743" y="273971"/>
                  </a:lnTo>
                  <a:lnTo>
                    <a:pt x="71093" y="238503"/>
                  </a:lnTo>
                  <a:lnTo>
                    <a:pt x="98095" y="201689"/>
                  </a:lnTo>
                  <a:lnTo>
                    <a:pt x="124616" y="170038"/>
                  </a:lnTo>
                  <a:lnTo>
                    <a:pt x="141948" y="161298"/>
                  </a:lnTo>
                  <a:lnTo>
                    <a:pt x="156637" y="159953"/>
                  </a:lnTo>
                  <a:lnTo>
                    <a:pt x="163221" y="160928"/>
                  </a:lnTo>
                  <a:lnTo>
                    <a:pt x="168563" y="165388"/>
                  </a:lnTo>
                  <a:lnTo>
                    <a:pt x="186520" y="199921"/>
                  </a:lnTo>
                  <a:lnTo>
                    <a:pt x="202568" y="232274"/>
                  </a:lnTo>
                  <a:lnTo>
                    <a:pt x="221929" y="263450"/>
                  </a:lnTo>
                  <a:lnTo>
                    <a:pt x="237586" y="279966"/>
                  </a:lnTo>
                  <a:lnTo>
                    <a:pt x="254070" y="290482"/>
                  </a:lnTo>
                  <a:lnTo>
                    <a:pt x="262466" y="291763"/>
                  </a:lnTo>
                  <a:lnTo>
                    <a:pt x="279416" y="288105"/>
                  </a:lnTo>
                  <a:lnTo>
                    <a:pt x="309574" y="261683"/>
                  </a:lnTo>
                  <a:lnTo>
                    <a:pt x="326388" y="226794"/>
                  </a:lnTo>
                  <a:lnTo>
                    <a:pt x="333538" y="205488"/>
                  </a:lnTo>
                  <a:lnTo>
                    <a:pt x="339257" y="183665"/>
                  </a:lnTo>
                  <a:lnTo>
                    <a:pt x="344023" y="161496"/>
                  </a:lnTo>
                  <a:lnTo>
                    <a:pt x="348048" y="119401"/>
                  </a:lnTo>
                  <a:lnTo>
                    <a:pt x="340312" y="84817"/>
                  </a:lnTo>
                  <a:lnTo>
                    <a:pt x="324442" y="47674"/>
                  </a:lnTo>
                  <a:lnTo>
                    <a:pt x="30497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 name="SMARTInkShape-2874"/>
            <p:cNvSpPr/>
            <p:nvPr>
              <p:custDataLst>
                <p:tags r:id="rId43"/>
              </p:custDataLst>
            </p:nvPr>
          </p:nvSpPr>
          <p:spPr bwMode="auto">
            <a:xfrm>
              <a:off x="4966335" y="3317557"/>
              <a:ext cx="24527" cy="180024"/>
            </a:xfrm>
            <a:custGeom>
              <a:avLst/>
              <a:gdLst/>
              <a:ahLst/>
              <a:cxnLst/>
              <a:rect l="0" t="0" r="0" b="0"/>
              <a:pathLst>
                <a:path w="24527" h="180024">
                  <a:moveTo>
                    <a:pt x="17145" y="0"/>
                  </a:moveTo>
                  <a:lnTo>
                    <a:pt x="17145" y="0"/>
                  </a:lnTo>
                  <a:lnTo>
                    <a:pt x="21696" y="32966"/>
                  </a:lnTo>
                  <a:lnTo>
                    <a:pt x="24526" y="68717"/>
                  </a:lnTo>
                  <a:lnTo>
                    <a:pt x="16262" y="109473"/>
                  </a:lnTo>
                  <a:lnTo>
                    <a:pt x="6300" y="151711"/>
                  </a:lnTo>
                  <a:lnTo>
                    <a:pt x="0" y="1800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42" name="SMARTInkShape-Group865"/>
          <p:cNvGrpSpPr/>
          <p:nvPr/>
        </p:nvGrpSpPr>
        <p:grpSpPr>
          <a:xfrm>
            <a:off x="1400175" y="3368992"/>
            <a:ext cx="2870577" cy="2602738"/>
            <a:chOff x="1400175" y="3368992"/>
            <a:chExt cx="2870577" cy="2602738"/>
          </a:xfrm>
        </p:grpSpPr>
        <p:sp>
          <p:nvSpPr>
            <p:cNvPr id="33" name="SMARTInkShape-2875"/>
            <p:cNvSpPr/>
            <p:nvPr>
              <p:custDataLst>
                <p:tags r:id="rId20"/>
              </p:custDataLst>
            </p:nvPr>
          </p:nvSpPr>
          <p:spPr bwMode="auto">
            <a:xfrm>
              <a:off x="2952209" y="4915812"/>
              <a:ext cx="1318543" cy="1055918"/>
            </a:xfrm>
            <a:custGeom>
              <a:avLst/>
              <a:gdLst/>
              <a:ahLst/>
              <a:cxnLst/>
              <a:rect l="0" t="0" r="0" b="0"/>
              <a:pathLst>
                <a:path w="1318543" h="1055918">
                  <a:moveTo>
                    <a:pt x="565374" y="99101"/>
                  </a:moveTo>
                  <a:lnTo>
                    <a:pt x="565374" y="99101"/>
                  </a:lnTo>
                  <a:lnTo>
                    <a:pt x="538069" y="89999"/>
                  </a:lnTo>
                  <a:lnTo>
                    <a:pt x="504343" y="82991"/>
                  </a:lnTo>
                  <a:lnTo>
                    <a:pt x="484682" y="79788"/>
                  </a:lnTo>
                  <a:lnTo>
                    <a:pt x="459191" y="80510"/>
                  </a:lnTo>
                  <a:lnTo>
                    <a:pt x="429816" y="83849"/>
                  </a:lnTo>
                  <a:lnTo>
                    <a:pt x="397849" y="88933"/>
                  </a:lnTo>
                  <a:lnTo>
                    <a:pt x="364155" y="97085"/>
                  </a:lnTo>
                  <a:lnTo>
                    <a:pt x="329311" y="107282"/>
                  </a:lnTo>
                  <a:lnTo>
                    <a:pt x="293698" y="118842"/>
                  </a:lnTo>
                  <a:lnTo>
                    <a:pt x="258527" y="135122"/>
                  </a:lnTo>
                  <a:lnTo>
                    <a:pt x="223649" y="154547"/>
                  </a:lnTo>
                  <a:lnTo>
                    <a:pt x="188967" y="176069"/>
                  </a:lnTo>
                  <a:lnTo>
                    <a:pt x="157273" y="201848"/>
                  </a:lnTo>
                  <a:lnTo>
                    <a:pt x="127572" y="230464"/>
                  </a:lnTo>
                  <a:lnTo>
                    <a:pt x="99198" y="260971"/>
                  </a:lnTo>
                  <a:lnTo>
                    <a:pt x="75520" y="293692"/>
                  </a:lnTo>
                  <a:lnTo>
                    <a:pt x="54972" y="327888"/>
                  </a:lnTo>
                  <a:lnTo>
                    <a:pt x="36511" y="363067"/>
                  </a:lnTo>
                  <a:lnTo>
                    <a:pt x="23251" y="401761"/>
                  </a:lnTo>
                  <a:lnTo>
                    <a:pt x="13458" y="442797"/>
                  </a:lnTo>
                  <a:lnTo>
                    <a:pt x="5977" y="485394"/>
                  </a:lnTo>
                  <a:lnTo>
                    <a:pt x="1943" y="529032"/>
                  </a:lnTo>
                  <a:lnTo>
                    <a:pt x="206" y="573364"/>
                  </a:lnTo>
                  <a:lnTo>
                    <a:pt x="0" y="618158"/>
                  </a:lnTo>
                  <a:lnTo>
                    <a:pt x="4625" y="659452"/>
                  </a:lnTo>
                  <a:lnTo>
                    <a:pt x="12471" y="698410"/>
                  </a:lnTo>
                  <a:lnTo>
                    <a:pt x="22465" y="735813"/>
                  </a:lnTo>
                  <a:lnTo>
                    <a:pt x="36747" y="770273"/>
                  </a:lnTo>
                  <a:lnTo>
                    <a:pt x="53888" y="802772"/>
                  </a:lnTo>
                  <a:lnTo>
                    <a:pt x="72936" y="833962"/>
                  </a:lnTo>
                  <a:lnTo>
                    <a:pt x="97064" y="865233"/>
                  </a:lnTo>
                  <a:lnTo>
                    <a:pt x="124580" y="896558"/>
                  </a:lnTo>
                  <a:lnTo>
                    <a:pt x="154354" y="927919"/>
                  </a:lnTo>
                  <a:lnTo>
                    <a:pt x="187538" y="954541"/>
                  </a:lnTo>
                  <a:lnTo>
                    <a:pt x="222995" y="978004"/>
                  </a:lnTo>
                  <a:lnTo>
                    <a:pt x="259969" y="999361"/>
                  </a:lnTo>
                  <a:lnTo>
                    <a:pt x="300810" y="1016457"/>
                  </a:lnTo>
                  <a:lnTo>
                    <a:pt x="344231" y="1030711"/>
                  </a:lnTo>
                  <a:lnTo>
                    <a:pt x="389370" y="1043072"/>
                  </a:lnTo>
                  <a:lnTo>
                    <a:pt x="440418" y="1050360"/>
                  </a:lnTo>
                  <a:lnTo>
                    <a:pt x="495405" y="1054265"/>
                  </a:lnTo>
                  <a:lnTo>
                    <a:pt x="553018" y="1055917"/>
                  </a:lnTo>
                  <a:lnTo>
                    <a:pt x="611429" y="1052255"/>
                  </a:lnTo>
                  <a:lnTo>
                    <a:pt x="670372" y="1045052"/>
                  </a:lnTo>
                  <a:lnTo>
                    <a:pt x="729670" y="1035488"/>
                  </a:lnTo>
                  <a:lnTo>
                    <a:pt x="789204" y="1019586"/>
                  </a:lnTo>
                  <a:lnTo>
                    <a:pt x="848897" y="999459"/>
                  </a:lnTo>
                  <a:lnTo>
                    <a:pt x="908694" y="976517"/>
                  </a:lnTo>
                  <a:lnTo>
                    <a:pt x="963799" y="948840"/>
                  </a:lnTo>
                  <a:lnTo>
                    <a:pt x="1015775" y="918006"/>
                  </a:lnTo>
                  <a:lnTo>
                    <a:pt x="1065666" y="885068"/>
                  </a:lnTo>
                  <a:lnTo>
                    <a:pt x="1111310" y="847869"/>
                  </a:lnTo>
                  <a:lnTo>
                    <a:pt x="1154121" y="807829"/>
                  </a:lnTo>
                  <a:lnTo>
                    <a:pt x="1195044" y="765896"/>
                  </a:lnTo>
                  <a:lnTo>
                    <a:pt x="1228041" y="721749"/>
                  </a:lnTo>
                  <a:lnTo>
                    <a:pt x="1255754" y="676124"/>
                  </a:lnTo>
                  <a:lnTo>
                    <a:pt x="1279945" y="629515"/>
                  </a:lnTo>
                  <a:lnTo>
                    <a:pt x="1297025" y="581298"/>
                  </a:lnTo>
                  <a:lnTo>
                    <a:pt x="1309363" y="532008"/>
                  </a:lnTo>
                  <a:lnTo>
                    <a:pt x="1318542" y="482003"/>
                  </a:lnTo>
                  <a:lnTo>
                    <a:pt x="1317993" y="432474"/>
                  </a:lnTo>
                  <a:lnTo>
                    <a:pt x="1310960" y="383261"/>
                  </a:lnTo>
                  <a:lnTo>
                    <a:pt x="1299604" y="334261"/>
                  </a:lnTo>
                  <a:lnTo>
                    <a:pt x="1279651" y="287306"/>
                  </a:lnTo>
                  <a:lnTo>
                    <a:pt x="1253965" y="241716"/>
                  </a:lnTo>
                  <a:lnTo>
                    <a:pt x="1224460" y="197035"/>
                  </a:lnTo>
                  <a:lnTo>
                    <a:pt x="1185739" y="157723"/>
                  </a:lnTo>
                  <a:lnTo>
                    <a:pt x="1140875" y="121990"/>
                  </a:lnTo>
                  <a:lnTo>
                    <a:pt x="1091917" y="88642"/>
                  </a:lnTo>
                  <a:lnTo>
                    <a:pt x="1036417" y="61648"/>
                  </a:lnTo>
                  <a:lnTo>
                    <a:pt x="976557" y="38890"/>
                  </a:lnTo>
                  <a:lnTo>
                    <a:pt x="913791" y="18955"/>
                  </a:lnTo>
                  <a:lnTo>
                    <a:pt x="848135" y="7570"/>
                  </a:lnTo>
                  <a:lnTo>
                    <a:pt x="780551" y="1886"/>
                  </a:lnTo>
                  <a:lnTo>
                    <a:pt x="711683" y="0"/>
                  </a:lnTo>
                  <a:lnTo>
                    <a:pt x="645768" y="6364"/>
                  </a:lnTo>
                  <a:lnTo>
                    <a:pt x="581823" y="18226"/>
                  </a:lnTo>
                  <a:lnTo>
                    <a:pt x="519189" y="33754"/>
                  </a:lnTo>
                  <a:lnTo>
                    <a:pt x="462194" y="54583"/>
                  </a:lnTo>
                  <a:lnTo>
                    <a:pt x="408957" y="78947"/>
                  </a:lnTo>
                  <a:lnTo>
                    <a:pt x="358226" y="105668"/>
                  </a:lnTo>
                  <a:lnTo>
                    <a:pt x="316785" y="134911"/>
                  </a:lnTo>
                  <a:lnTo>
                    <a:pt x="281538" y="165837"/>
                  </a:lnTo>
                  <a:lnTo>
                    <a:pt x="250420" y="197884"/>
                  </a:lnTo>
                  <a:lnTo>
                    <a:pt x="188184" y="2619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 name="SMARTInkShape-2876"/>
            <p:cNvSpPr/>
            <p:nvPr>
              <p:custDataLst>
                <p:tags r:id="rId21"/>
              </p:custDataLst>
            </p:nvPr>
          </p:nvSpPr>
          <p:spPr bwMode="auto">
            <a:xfrm>
              <a:off x="3427307" y="5487591"/>
              <a:ext cx="296016" cy="234595"/>
            </a:xfrm>
            <a:custGeom>
              <a:avLst/>
              <a:gdLst/>
              <a:ahLst/>
              <a:cxnLst/>
              <a:rect l="0" t="0" r="0" b="0"/>
              <a:pathLst>
                <a:path w="296016" h="234595">
                  <a:moveTo>
                    <a:pt x="4551" y="7381"/>
                  </a:moveTo>
                  <a:lnTo>
                    <a:pt x="4551" y="7381"/>
                  </a:lnTo>
                  <a:lnTo>
                    <a:pt x="0" y="2831"/>
                  </a:lnTo>
                  <a:lnTo>
                    <a:pt x="2469" y="1490"/>
                  </a:lnTo>
                  <a:lnTo>
                    <a:pt x="15373" y="0"/>
                  </a:lnTo>
                  <a:lnTo>
                    <a:pt x="48609" y="8263"/>
                  </a:lnTo>
                  <a:lnTo>
                    <a:pt x="77472" y="27776"/>
                  </a:lnTo>
                  <a:lnTo>
                    <a:pt x="111255" y="56451"/>
                  </a:lnTo>
                  <a:lnTo>
                    <a:pt x="151670" y="91420"/>
                  </a:lnTo>
                  <a:lnTo>
                    <a:pt x="189952" y="129187"/>
                  </a:lnTo>
                  <a:lnTo>
                    <a:pt x="225064" y="166293"/>
                  </a:lnTo>
                  <a:lnTo>
                    <a:pt x="256544" y="198658"/>
                  </a:lnTo>
                  <a:lnTo>
                    <a:pt x="287231" y="233900"/>
                  </a:lnTo>
                  <a:lnTo>
                    <a:pt x="290159" y="234594"/>
                  </a:lnTo>
                  <a:lnTo>
                    <a:pt x="296015" y="23026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 name="SMARTInkShape-2877"/>
            <p:cNvSpPr/>
            <p:nvPr>
              <p:custDataLst>
                <p:tags r:id="rId22"/>
              </p:custDataLst>
            </p:nvPr>
          </p:nvSpPr>
          <p:spPr bwMode="auto">
            <a:xfrm>
              <a:off x="3397568" y="5434965"/>
              <a:ext cx="300038" cy="282893"/>
            </a:xfrm>
            <a:custGeom>
              <a:avLst/>
              <a:gdLst/>
              <a:ahLst/>
              <a:cxnLst/>
              <a:rect l="0" t="0" r="0" b="0"/>
              <a:pathLst>
                <a:path w="300038" h="282893">
                  <a:moveTo>
                    <a:pt x="300037" y="0"/>
                  </a:moveTo>
                  <a:lnTo>
                    <a:pt x="300037" y="0"/>
                  </a:lnTo>
                  <a:lnTo>
                    <a:pt x="281834" y="4551"/>
                  </a:lnTo>
                  <a:lnTo>
                    <a:pt x="247759" y="30135"/>
                  </a:lnTo>
                  <a:lnTo>
                    <a:pt x="207501" y="72428"/>
                  </a:lnTo>
                  <a:lnTo>
                    <a:pt x="179535" y="107121"/>
                  </a:lnTo>
                  <a:lnTo>
                    <a:pt x="150278" y="143812"/>
                  </a:lnTo>
                  <a:lnTo>
                    <a:pt x="118225" y="179168"/>
                  </a:lnTo>
                  <a:lnTo>
                    <a:pt x="87469" y="213933"/>
                  </a:lnTo>
                  <a:lnTo>
                    <a:pt x="45919" y="255475"/>
                  </a:lnTo>
                  <a:lnTo>
                    <a:pt x="0" y="28289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6" name="SMARTInkShape-2878"/>
            <p:cNvSpPr/>
            <p:nvPr>
              <p:custDataLst>
                <p:tags r:id="rId23"/>
              </p:custDataLst>
            </p:nvPr>
          </p:nvSpPr>
          <p:spPr bwMode="auto">
            <a:xfrm>
              <a:off x="3457575" y="5554980"/>
              <a:ext cx="188596" cy="21291"/>
            </a:xfrm>
            <a:custGeom>
              <a:avLst/>
              <a:gdLst/>
              <a:ahLst/>
              <a:cxnLst/>
              <a:rect l="0" t="0" r="0" b="0"/>
              <a:pathLst>
                <a:path w="188596" h="21291">
                  <a:moveTo>
                    <a:pt x="0" y="8572"/>
                  </a:moveTo>
                  <a:lnTo>
                    <a:pt x="0" y="8572"/>
                  </a:lnTo>
                  <a:lnTo>
                    <a:pt x="24305" y="9525"/>
                  </a:lnTo>
                  <a:lnTo>
                    <a:pt x="57930" y="17897"/>
                  </a:lnTo>
                  <a:lnTo>
                    <a:pt x="83849" y="21290"/>
                  </a:lnTo>
                  <a:lnTo>
                    <a:pt x="114419" y="19622"/>
                  </a:lnTo>
                  <a:lnTo>
                    <a:pt x="144515" y="13165"/>
                  </a:lnTo>
                  <a:lnTo>
                    <a:pt x="18859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7" name="SMARTInkShape-2879"/>
            <p:cNvSpPr/>
            <p:nvPr>
              <p:custDataLst>
                <p:tags r:id="rId24"/>
              </p:custDataLst>
            </p:nvPr>
          </p:nvSpPr>
          <p:spPr bwMode="auto">
            <a:xfrm>
              <a:off x="3534728" y="5387163"/>
              <a:ext cx="42863" cy="347840"/>
            </a:xfrm>
            <a:custGeom>
              <a:avLst/>
              <a:gdLst/>
              <a:ahLst/>
              <a:cxnLst/>
              <a:rect l="0" t="0" r="0" b="0"/>
              <a:pathLst>
                <a:path w="42863" h="347840">
                  <a:moveTo>
                    <a:pt x="42862" y="4939"/>
                  </a:moveTo>
                  <a:lnTo>
                    <a:pt x="42862" y="4939"/>
                  </a:lnTo>
                  <a:lnTo>
                    <a:pt x="29210" y="388"/>
                  </a:lnTo>
                  <a:lnTo>
                    <a:pt x="25188" y="0"/>
                  </a:lnTo>
                  <a:lnTo>
                    <a:pt x="22507" y="695"/>
                  </a:lnTo>
                  <a:lnTo>
                    <a:pt x="20719" y="2109"/>
                  </a:lnTo>
                  <a:lnTo>
                    <a:pt x="18204" y="22304"/>
                  </a:lnTo>
                  <a:lnTo>
                    <a:pt x="20155" y="49487"/>
                  </a:lnTo>
                  <a:lnTo>
                    <a:pt x="22293" y="86651"/>
                  </a:lnTo>
                  <a:lnTo>
                    <a:pt x="21529" y="109896"/>
                  </a:lnTo>
                  <a:lnTo>
                    <a:pt x="20067" y="134918"/>
                  </a:lnTo>
                  <a:lnTo>
                    <a:pt x="18140" y="162077"/>
                  </a:lnTo>
                  <a:lnTo>
                    <a:pt x="15904" y="190660"/>
                  </a:lnTo>
                  <a:lnTo>
                    <a:pt x="13460" y="220193"/>
                  </a:lnTo>
                  <a:lnTo>
                    <a:pt x="10878" y="247502"/>
                  </a:lnTo>
                  <a:lnTo>
                    <a:pt x="8204" y="273328"/>
                  </a:lnTo>
                  <a:lnTo>
                    <a:pt x="3646" y="314723"/>
                  </a:lnTo>
                  <a:lnTo>
                    <a:pt x="0" y="34783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8" name="SMARTInkShape-2880"/>
            <p:cNvSpPr/>
            <p:nvPr>
              <p:custDataLst>
                <p:tags r:id="rId25"/>
              </p:custDataLst>
            </p:nvPr>
          </p:nvSpPr>
          <p:spPr bwMode="auto">
            <a:xfrm>
              <a:off x="1674495" y="5460682"/>
              <a:ext cx="1114426" cy="120016"/>
            </a:xfrm>
            <a:custGeom>
              <a:avLst/>
              <a:gdLst/>
              <a:ahLst/>
              <a:cxnLst/>
              <a:rect l="0" t="0" r="0" b="0"/>
              <a:pathLst>
                <a:path w="1114426" h="120016">
                  <a:moveTo>
                    <a:pt x="0" y="120015"/>
                  </a:moveTo>
                  <a:lnTo>
                    <a:pt x="0" y="120015"/>
                  </a:lnTo>
                  <a:lnTo>
                    <a:pt x="32965" y="115465"/>
                  </a:lnTo>
                  <a:lnTo>
                    <a:pt x="66086" y="113230"/>
                  </a:lnTo>
                  <a:lnTo>
                    <a:pt x="86920" y="112634"/>
                  </a:lnTo>
                  <a:lnTo>
                    <a:pt x="116049" y="110332"/>
                  </a:lnTo>
                  <a:lnTo>
                    <a:pt x="150709" y="106893"/>
                  </a:lnTo>
                  <a:lnTo>
                    <a:pt x="189055" y="102694"/>
                  </a:lnTo>
                  <a:lnTo>
                    <a:pt x="235574" y="97990"/>
                  </a:lnTo>
                  <a:lnTo>
                    <a:pt x="287542" y="92950"/>
                  </a:lnTo>
                  <a:lnTo>
                    <a:pt x="343142" y="87684"/>
                  </a:lnTo>
                  <a:lnTo>
                    <a:pt x="404022" y="82269"/>
                  </a:lnTo>
                  <a:lnTo>
                    <a:pt x="468420" y="76753"/>
                  </a:lnTo>
                  <a:lnTo>
                    <a:pt x="535165" y="71172"/>
                  </a:lnTo>
                  <a:lnTo>
                    <a:pt x="601569" y="65545"/>
                  </a:lnTo>
                  <a:lnTo>
                    <a:pt x="667746" y="59889"/>
                  </a:lnTo>
                  <a:lnTo>
                    <a:pt x="733772" y="54214"/>
                  </a:lnTo>
                  <a:lnTo>
                    <a:pt x="793981" y="49478"/>
                  </a:lnTo>
                  <a:lnTo>
                    <a:pt x="850313" y="45368"/>
                  </a:lnTo>
                  <a:lnTo>
                    <a:pt x="904060" y="41675"/>
                  </a:lnTo>
                  <a:lnTo>
                    <a:pt x="948465" y="38261"/>
                  </a:lnTo>
                  <a:lnTo>
                    <a:pt x="986640" y="35033"/>
                  </a:lnTo>
                  <a:lnTo>
                    <a:pt x="1020662" y="31928"/>
                  </a:lnTo>
                  <a:lnTo>
                    <a:pt x="1046201" y="28905"/>
                  </a:lnTo>
                  <a:lnTo>
                    <a:pt x="1082198" y="23007"/>
                  </a:lnTo>
                  <a:lnTo>
                    <a:pt x="1100102" y="17210"/>
                  </a:lnTo>
                  <a:lnTo>
                    <a:pt x="1108059" y="11459"/>
                  </a:lnTo>
                  <a:lnTo>
                    <a:pt x="111442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9" name="SMARTInkShape-2881"/>
            <p:cNvSpPr/>
            <p:nvPr>
              <p:custDataLst>
                <p:tags r:id="rId26"/>
              </p:custDataLst>
            </p:nvPr>
          </p:nvSpPr>
          <p:spPr bwMode="auto">
            <a:xfrm>
              <a:off x="2831783" y="4680585"/>
              <a:ext cx="331751" cy="617221"/>
            </a:xfrm>
            <a:custGeom>
              <a:avLst/>
              <a:gdLst/>
              <a:ahLst/>
              <a:cxnLst/>
              <a:rect l="0" t="0" r="0" b="0"/>
              <a:pathLst>
                <a:path w="331751" h="617221">
                  <a:moveTo>
                    <a:pt x="34289" y="0"/>
                  </a:moveTo>
                  <a:lnTo>
                    <a:pt x="34289" y="0"/>
                  </a:lnTo>
                  <a:lnTo>
                    <a:pt x="38840" y="0"/>
                  </a:lnTo>
                  <a:lnTo>
                    <a:pt x="59874" y="13653"/>
                  </a:lnTo>
                  <a:lnTo>
                    <a:pt x="90236" y="44897"/>
                  </a:lnTo>
                  <a:lnTo>
                    <a:pt x="114717" y="73294"/>
                  </a:lnTo>
                  <a:lnTo>
                    <a:pt x="143378" y="106870"/>
                  </a:lnTo>
                  <a:lnTo>
                    <a:pt x="178341" y="147193"/>
                  </a:lnTo>
                  <a:lnTo>
                    <a:pt x="196046" y="170518"/>
                  </a:lnTo>
                  <a:lnTo>
                    <a:pt x="213564" y="195594"/>
                  </a:lnTo>
                  <a:lnTo>
                    <a:pt x="230959" y="221836"/>
                  </a:lnTo>
                  <a:lnTo>
                    <a:pt x="248270" y="248855"/>
                  </a:lnTo>
                  <a:lnTo>
                    <a:pt x="265526" y="276394"/>
                  </a:lnTo>
                  <a:lnTo>
                    <a:pt x="282744" y="304277"/>
                  </a:lnTo>
                  <a:lnTo>
                    <a:pt x="297081" y="332392"/>
                  </a:lnTo>
                  <a:lnTo>
                    <a:pt x="309497" y="360659"/>
                  </a:lnTo>
                  <a:lnTo>
                    <a:pt x="320631" y="389030"/>
                  </a:lnTo>
                  <a:lnTo>
                    <a:pt x="327101" y="414610"/>
                  </a:lnTo>
                  <a:lnTo>
                    <a:pt x="330462" y="438332"/>
                  </a:lnTo>
                  <a:lnTo>
                    <a:pt x="331750" y="460814"/>
                  </a:lnTo>
                  <a:lnTo>
                    <a:pt x="315402" y="501034"/>
                  </a:lnTo>
                  <a:lnTo>
                    <a:pt x="301708" y="519760"/>
                  </a:lnTo>
                  <a:lnTo>
                    <a:pt x="282101" y="536054"/>
                  </a:lnTo>
                  <a:lnTo>
                    <a:pt x="258552" y="550727"/>
                  </a:lnTo>
                  <a:lnTo>
                    <a:pt x="232375" y="564319"/>
                  </a:lnTo>
                  <a:lnTo>
                    <a:pt x="203494" y="575285"/>
                  </a:lnTo>
                  <a:lnTo>
                    <a:pt x="172810" y="584501"/>
                  </a:lnTo>
                  <a:lnTo>
                    <a:pt x="140924" y="592550"/>
                  </a:lnTo>
                  <a:lnTo>
                    <a:pt x="111094" y="598868"/>
                  </a:lnTo>
                  <a:lnTo>
                    <a:pt x="82635" y="604033"/>
                  </a:lnTo>
                  <a:lnTo>
                    <a:pt x="55090" y="608428"/>
                  </a:lnTo>
                  <a:lnTo>
                    <a:pt x="0" y="61722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0" name="SMARTInkShape-2882"/>
            <p:cNvSpPr/>
            <p:nvPr>
              <p:custDataLst>
                <p:tags r:id="rId27"/>
              </p:custDataLst>
            </p:nvPr>
          </p:nvSpPr>
          <p:spPr bwMode="auto">
            <a:xfrm>
              <a:off x="2673671" y="5409247"/>
              <a:ext cx="213792" cy="180024"/>
            </a:xfrm>
            <a:custGeom>
              <a:avLst/>
              <a:gdLst/>
              <a:ahLst/>
              <a:cxnLst/>
              <a:rect l="0" t="0" r="0" b="0"/>
              <a:pathLst>
                <a:path w="213792" h="180024">
                  <a:moveTo>
                    <a:pt x="29524" y="0"/>
                  </a:moveTo>
                  <a:lnTo>
                    <a:pt x="29524" y="0"/>
                  </a:lnTo>
                  <a:lnTo>
                    <a:pt x="0" y="0"/>
                  </a:lnTo>
                  <a:lnTo>
                    <a:pt x="317" y="953"/>
                  </a:lnTo>
                  <a:lnTo>
                    <a:pt x="12721" y="7797"/>
                  </a:lnTo>
                  <a:lnTo>
                    <a:pt x="49098" y="21466"/>
                  </a:lnTo>
                  <a:lnTo>
                    <a:pt x="89659" y="32083"/>
                  </a:lnTo>
                  <a:lnTo>
                    <a:pt x="131181" y="48232"/>
                  </a:lnTo>
                  <a:lnTo>
                    <a:pt x="169002" y="67157"/>
                  </a:lnTo>
                  <a:lnTo>
                    <a:pt x="198512" y="85093"/>
                  </a:lnTo>
                  <a:lnTo>
                    <a:pt x="206953" y="93876"/>
                  </a:lnTo>
                  <a:lnTo>
                    <a:pt x="211627" y="102589"/>
                  </a:lnTo>
                  <a:lnTo>
                    <a:pt x="213791" y="111255"/>
                  </a:lnTo>
                  <a:lnTo>
                    <a:pt x="209519" y="119891"/>
                  </a:lnTo>
                  <a:lnTo>
                    <a:pt x="189532" y="137104"/>
                  </a:lnTo>
                  <a:lnTo>
                    <a:pt x="159059" y="151741"/>
                  </a:lnTo>
                  <a:lnTo>
                    <a:pt x="123290" y="163643"/>
                  </a:lnTo>
                  <a:lnTo>
                    <a:pt x="85168" y="172108"/>
                  </a:lnTo>
                  <a:lnTo>
                    <a:pt x="46669" y="1800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1" name="SMARTInkShape-2883"/>
            <p:cNvSpPr/>
            <p:nvPr>
              <p:custDataLst>
                <p:tags r:id="rId28"/>
              </p:custDataLst>
            </p:nvPr>
          </p:nvSpPr>
          <p:spPr bwMode="auto">
            <a:xfrm>
              <a:off x="1400175" y="3368992"/>
              <a:ext cx="1609238" cy="1731957"/>
            </a:xfrm>
            <a:custGeom>
              <a:avLst/>
              <a:gdLst/>
              <a:ahLst/>
              <a:cxnLst/>
              <a:rect l="0" t="0" r="0" b="0"/>
              <a:pathLst>
                <a:path w="1609238" h="1731957">
                  <a:moveTo>
                    <a:pt x="0" y="0"/>
                  </a:moveTo>
                  <a:lnTo>
                    <a:pt x="0" y="0"/>
                  </a:lnTo>
                  <a:lnTo>
                    <a:pt x="27305" y="27305"/>
                  </a:lnTo>
                  <a:lnTo>
                    <a:pt x="48683" y="46779"/>
                  </a:lnTo>
                  <a:lnTo>
                    <a:pt x="76271" y="71191"/>
                  </a:lnTo>
                  <a:lnTo>
                    <a:pt x="107997" y="98896"/>
                  </a:lnTo>
                  <a:lnTo>
                    <a:pt x="142483" y="130701"/>
                  </a:lnTo>
                  <a:lnTo>
                    <a:pt x="178809" y="165239"/>
                  </a:lnTo>
                  <a:lnTo>
                    <a:pt x="216361" y="201599"/>
                  </a:lnTo>
                  <a:lnTo>
                    <a:pt x="258541" y="241080"/>
                  </a:lnTo>
                  <a:lnTo>
                    <a:pt x="303805" y="282640"/>
                  </a:lnTo>
                  <a:lnTo>
                    <a:pt x="351127" y="325587"/>
                  </a:lnTo>
                  <a:lnTo>
                    <a:pt x="401725" y="370411"/>
                  </a:lnTo>
                  <a:lnTo>
                    <a:pt x="454507" y="416485"/>
                  </a:lnTo>
                  <a:lnTo>
                    <a:pt x="508744" y="463395"/>
                  </a:lnTo>
                  <a:lnTo>
                    <a:pt x="566810" y="512765"/>
                  </a:lnTo>
                  <a:lnTo>
                    <a:pt x="627429" y="563776"/>
                  </a:lnTo>
                  <a:lnTo>
                    <a:pt x="689748" y="615881"/>
                  </a:lnTo>
                  <a:lnTo>
                    <a:pt x="752250" y="667762"/>
                  </a:lnTo>
                  <a:lnTo>
                    <a:pt x="814872" y="719495"/>
                  </a:lnTo>
                  <a:lnTo>
                    <a:pt x="877576" y="771129"/>
                  </a:lnTo>
                  <a:lnTo>
                    <a:pt x="940333" y="822696"/>
                  </a:lnTo>
                  <a:lnTo>
                    <a:pt x="1003126" y="874219"/>
                  </a:lnTo>
                  <a:lnTo>
                    <a:pt x="1065943" y="925713"/>
                  </a:lnTo>
                  <a:lnTo>
                    <a:pt x="1124967" y="977187"/>
                  </a:lnTo>
                  <a:lnTo>
                    <a:pt x="1181460" y="1028648"/>
                  </a:lnTo>
                  <a:lnTo>
                    <a:pt x="1236268" y="1080101"/>
                  </a:lnTo>
                  <a:lnTo>
                    <a:pt x="1285188" y="1130595"/>
                  </a:lnTo>
                  <a:lnTo>
                    <a:pt x="1330185" y="1180450"/>
                  </a:lnTo>
                  <a:lnTo>
                    <a:pt x="1372565" y="1229879"/>
                  </a:lnTo>
                  <a:lnTo>
                    <a:pt x="1408438" y="1276167"/>
                  </a:lnTo>
                  <a:lnTo>
                    <a:pt x="1439974" y="1320361"/>
                  </a:lnTo>
                  <a:lnTo>
                    <a:pt x="1468618" y="1363158"/>
                  </a:lnTo>
                  <a:lnTo>
                    <a:pt x="1492476" y="1403120"/>
                  </a:lnTo>
                  <a:lnTo>
                    <a:pt x="1513144" y="1441190"/>
                  </a:lnTo>
                  <a:lnTo>
                    <a:pt x="1531685" y="1478001"/>
                  </a:lnTo>
                  <a:lnTo>
                    <a:pt x="1545951" y="1512067"/>
                  </a:lnTo>
                  <a:lnTo>
                    <a:pt x="1557366" y="1544302"/>
                  </a:lnTo>
                  <a:lnTo>
                    <a:pt x="1566882" y="1575317"/>
                  </a:lnTo>
                  <a:lnTo>
                    <a:pt x="1575130" y="1602662"/>
                  </a:lnTo>
                  <a:lnTo>
                    <a:pt x="1582534" y="1627559"/>
                  </a:lnTo>
                  <a:lnTo>
                    <a:pt x="1594889" y="1670145"/>
                  </a:lnTo>
                  <a:lnTo>
                    <a:pt x="1606247" y="1712682"/>
                  </a:lnTo>
                  <a:lnTo>
                    <a:pt x="1609237" y="1727345"/>
                  </a:lnTo>
                  <a:lnTo>
                    <a:pt x="1609082" y="1730684"/>
                  </a:lnTo>
                  <a:lnTo>
                    <a:pt x="1608027" y="1731956"/>
                  </a:lnTo>
                  <a:lnTo>
                    <a:pt x="1606370" y="1731853"/>
                  </a:lnTo>
                  <a:lnTo>
                    <a:pt x="1599488" y="1718054"/>
                  </a:lnTo>
                  <a:lnTo>
                    <a:pt x="1585913" y="16716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47" name="SMARTInkShape-Group866"/>
          <p:cNvGrpSpPr/>
          <p:nvPr/>
        </p:nvGrpSpPr>
        <p:grpSpPr>
          <a:xfrm>
            <a:off x="4076340" y="5054329"/>
            <a:ext cx="1240463" cy="483507"/>
            <a:chOff x="4076340" y="5054329"/>
            <a:chExt cx="1240463" cy="483507"/>
          </a:xfrm>
        </p:grpSpPr>
        <p:sp>
          <p:nvSpPr>
            <p:cNvPr id="43" name="SMARTInkShape-2884"/>
            <p:cNvSpPr/>
            <p:nvPr>
              <p:custDataLst>
                <p:tags r:id="rId16"/>
              </p:custDataLst>
            </p:nvPr>
          </p:nvSpPr>
          <p:spPr bwMode="auto">
            <a:xfrm>
              <a:off x="4914900" y="5239342"/>
              <a:ext cx="342901" cy="134992"/>
            </a:xfrm>
            <a:custGeom>
              <a:avLst/>
              <a:gdLst/>
              <a:ahLst/>
              <a:cxnLst/>
              <a:rect l="0" t="0" r="0" b="0"/>
              <a:pathLst>
                <a:path w="342901" h="134992">
                  <a:moveTo>
                    <a:pt x="0" y="15601"/>
                  </a:moveTo>
                  <a:lnTo>
                    <a:pt x="0" y="15601"/>
                  </a:lnTo>
                  <a:lnTo>
                    <a:pt x="0" y="11050"/>
                  </a:lnTo>
                  <a:lnTo>
                    <a:pt x="5080" y="6276"/>
                  </a:lnTo>
                  <a:lnTo>
                    <a:pt x="9102" y="3669"/>
                  </a:lnTo>
                  <a:lnTo>
                    <a:pt x="32965" y="0"/>
                  </a:lnTo>
                  <a:lnTo>
                    <a:pt x="68717" y="3464"/>
                  </a:lnTo>
                  <a:lnTo>
                    <a:pt x="104922" y="15073"/>
                  </a:lnTo>
                  <a:lnTo>
                    <a:pt x="130677" y="30578"/>
                  </a:lnTo>
                  <a:lnTo>
                    <a:pt x="134743" y="37016"/>
                  </a:lnTo>
                  <a:lnTo>
                    <a:pt x="136721" y="51788"/>
                  </a:lnTo>
                  <a:lnTo>
                    <a:pt x="124265" y="70419"/>
                  </a:lnTo>
                  <a:lnTo>
                    <a:pt x="101902" y="89494"/>
                  </a:lnTo>
                  <a:lnTo>
                    <a:pt x="59086" y="109991"/>
                  </a:lnTo>
                  <a:lnTo>
                    <a:pt x="17140" y="123392"/>
                  </a:lnTo>
                  <a:lnTo>
                    <a:pt x="11426" y="124609"/>
                  </a:lnTo>
                  <a:lnTo>
                    <a:pt x="8570" y="126373"/>
                  </a:lnTo>
                  <a:lnTo>
                    <a:pt x="7618" y="128501"/>
                  </a:lnTo>
                  <a:lnTo>
                    <a:pt x="7936" y="130873"/>
                  </a:lnTo>
                  <a:lnTo>
                    <a:pt x="35689" y="134210"/>
                  </a:lnTo>
                  <a:lnTo>
                    <a:pt x="69520" y="134991"/>
                  </a:lnTo>
                  <a:lnTo>
                    <a:pt x="110908" y="134385"/>
                  </a:lnTo>
                  <a:lnTo>
                    <a:pt x="133946" y="132891"/>
                  </a:lnTo>
                  <a:lnTo>
                    <a:pt x="157877" y="130941"/>
                  </a:lnTo>
                  <a:lnTo>
                    <a:pt x="182404" y="129642"/>
                  </a:lnTo>
                  <a:lnTo>
                    <a:pt x="207328" y="128775"/>
                  </a:lnTo>
                  <a:lnTo>
                    <a:pt x="232516" y="128198"/>
                  </a:lnTo>
                  <a:lnTo>
                    <a:pt x="255976" y="126860"/>
                  </a:lnTo>
                  <a:lnTo>
                    <a:pt x="342900" y="11847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4" name="SMARTInkShape-2885"/>
            <p:cNvSpPr/>
            <p:nvPr>
              <p:custDataLst>
                <p:tags r:id="rId17"/>
              </p:custDataLst>
            </p:nvPr>
          </p:nvSpPr>
          <p:spPr bwMode="auto">
            <a:xfrm>
              <a:off x="4597718" y="5054329"/>
              <a:ext cx="298038" cy="202636"/>
            </a:xfrm>
            <a:custGeom>
              <a:avLst/>
              <a:gdLst/>
              <a:ahLst/>
              <a:cxnLst/>
              <a:rect l="0" t="0" r="0" b="0"/>
              <a:pathLst>
                <a:path w="298038" h="202636">
                  <a:moveTo>
                    <a:pt x="0" y="29164"/>
                  </a:moveTo>
                  <a:lnTo>
                    <a:pt x="0" y="29164"/>
                  </a:lnTo>
                  <a:lnTo>
                    <a:pt x="4550" y="24613"/>
                  </a:lnTo>
                  <a:lnTo>
                    <a:pt x="6785" y="19839"/>
                  </a:lnTo>
                  <a:lnTo>
                    <a:pt x="7381" y="17232"/>
                  </a:lnTo>
                  <a:lnTo>
                    <a:pt x="7778" y="16446"/>
                  </a:lnTo>
                  <a:lnTo>
                    <a:pt x="8042" y="16875"/>
                  </a:lnTo>
                  <a:lnTo>
                    <a:pt x="15311" y="50780"/>
                  </a:lnTo>
                  <a:lnTo>
                    <a:pt x="16783" y="92911"/>
                  </a:lnTo>
                  <a:lnTo>
                    <a:pt x="12486" y="126580"/>
                  </a:lnTo>
                  <a:lnTo>
                    <a:pt x="9732" y="151584"/>
                  </a:lnTo>
                  <a:lnTo>
                    <a:pt x="10298" y="156497"/>
                  </a:lnTo>
                  <a:lnTo>
                    <a:pt x="11628" y="159773"/>
                  </a:lnTo>
                  <a:lnTo>
                    <a:pt x="13466" y="161956"/>
                  </a:lnTo>
                  <a:lnTo>
                    <a:pt x="16597" y="162460"/>
                  </a:lnTo>
                  <a:lnTo>
                    <a:pt x="25156" y="160478"/>
                  </a:lnTo>
                  <a:lnTo>
                    <a:pt x="53017" y="143650"/>
                  </a:lnTo>
                  <a:lnTo>
                    <a:pt x="86037" y="118877"/>
                  </a:lnTo>
                  <a:lnTo>
                    <a:pt x="103961" y="111898"/>
                  </a:lnTo>
                  <a:lnTo>
                    <a:pt x="124627" y="108797"/>
                  </a:lnTo>
                  <a:lnTo>
                    <a:pt x="143972" y="112499"/>
                  </a:lnTo>
                  <a:lnTo>
                    <a:pt x="162095" y="121447"/>
                  </a:lnTo>
                  <a:lnTo>
                    <a:pt x="199553" y="150473"/>
                  </a:lnTo>
                  <a:lnTo>
                    <a:pt x="238807" y="183724"/>
                  </a:lnTo>
                  <a:lnTo>
                    <a:pt x="265385" y="200160"/>
                  </a:lnTo>
                  <a:lnTo>
                    <a:pt x="277651" y="202635"/>
                  </a:lnTo>
                  <a:lnTo>
                    <a:pt x="282255" y="201961"/>
                  </a:lnTo>
                  <a:lnTo>
                    <a:pt x="286278" y="198654"/>
                  </a:lnTo>
                  <a:lnTo>
                    <a:pt x="293287" y="187360"/>
                  </a:lnTo>
                  <a:lnTo>
                    <a:pt x="298037" y="146733"/>
                  </a:lnTo>
                  <a:lnTo>
                    <a:pt x="296608" y="111262"/>
                  </a:lnTo>
                  <a:lnTo>
                    <a:pt x="291845" y="75177"/>
                  </a:lnTo>
                  <a:lnTo>
                    <a:pt x="283379" y="43263"/>
                  </a:lnTo>
                  <a:lnTo>
                    <a:pt x="268728" y="2563"/>
                  </a:lnTo>
                  <a:lnTo>
                    <a:pt x="267734" y="0"/>
                  </a:lnTo>
                  <a:lnTo>
                    <a:pt x="268976" y="196"/>
                  </a:lnTo>
                  <a:lnTo>
                    <a:pt x="282892" y="120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5" name="SMARTInkShape-2886"/>
            <p:cNvSpPr/>
            <p:nvPr>
              <p:custDataLst>
                <p:tags r:id="rId18"/>
              </p:custDataLst>
            </p:nvPr>
          </p:nvSpPr>
          <p:spPr bwMode="auto">
            <a:xfrm>
              <a:off x="5154930" y="5307569"/>
              <a:ext cx="155827" cy="230267"/>
            </a:xfrm>
            <a:custGeom>
              <a:avLst/>
              <a:gdLst/>
              <a:ahLst/>
              <a:cxnLst/>
              <a:rect l="0" t="0" r="0" b="0"/>
              <a:pathLst>
                <a:path w="155827" h="230267">
                  <a:moveTo>
                    <a:pt x="42863" y="7381"/>
                  </a:moveTo>
                  <a:lnTo>
                    <a:pt x="42863" y="7381"/>
                  </a:lnTo>
                  <a:lnTo>
                    <a:pt x="42863" y="0"/>
                  </a:lnTo>
                  <a:lnTo>
                    <a:pt x="64053" y="22695"/>
                  </a:lnTo>
                  <a:lnTo>
                    <a:pt x="95097" y="63005"/>
                  </a:lnTo>
                  <a:lnTo>
                    <a:pt x="124802" y="96358"/>
                  </a:lnTo>
                  <a:lnTo>
                    <a:pt x="144081" y="130370"/>
                  </a:lnTo>
                  <a:lnTo>
                    <a:pt x="155826" y="164578"/>
                  </a:lnTo>
                  <a:lnTo>
                    <a:pt x="154664" y="184879"/>
                  </a:lnTo>
                  <a:lnTo>
                    <a:pt x="151687" y="194293"/>
                  </a:lnTo>
                  <a:lnTo>
                    <a:pt x="140759" y="207293"/>
                  </a:lnTo>
                  <a:lnTo>
                    <a:pt x="133844" y="212093"/>
                  </a:lnTo>
                  <a:lnTo>
                    <a:pt x="96808" y="223400"/>
                  </a:lnTo>
                  <a:lnTo>
                    <a:pt x="60806" y="227215"/>
                  </a:lnTo>
                  <a:lnTo>
                    <a:pt x="0" y="23026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6" name="SMARTInkShape-2887"/>
            <p:cNvSpPr/>
            <p:nvPr>
              <p:custDataLst>
                <p:tags r:id="rId19"/>
              </p:custDataLst>
            </p:nvPr>
          </p:nvSpPr>
          <p:spPr bwMode="auto">
            <a:xfrm>
              <a:off x="4076340" y="5383530"/>
              <a:ext cx="1240463" cy="49860"/>
            </a:xfrm>
            <a:custGeom>
              <a:avLst/>
              <a:gdLst/>
              <a:ahLst/>
              <a:cxnLst/>
              <a:rect l="0" t="0" r="0" b="0"/>
              <a:pathLst>
                <a:path w="1240463" h="49860">
                  <a:moveTo>
                    <a:pt x="15600" y="25717"/>
                  </a:moveTo>
                  <a:lnTo>
                    <a:pt x="15600" y="25717"/>
                  </a:lnTo>
                  <a:lnTo>
                    <a:pt x="3668" y="25717"/>
                  </a:lnTo>
                  <a:lnTo>
                    <a:pt x="1930" y="26670"/>
                  </a:lnTo>
                  <a:lnTo>
                    <a:pt x="772" y="28257"/>
                  </a:lnTo>
                  <a:lnTo>
                    <a:pt x="0" y="30268"/>
                  </a:lnTo>
                  <a:lnTo>
                    <a:pt x="1390" y="31608"/>
                  </a:lnTo>
                  <a:lnTo>
                    <a:pt x="30009" y="36300"/>
                  </a:lnTo>
                  <a:lnTo>
                    <a:pt x="67724" y="40898"/>
                  </a:lnTo>
                  <a:lnTo>
                    <a:pt x="95116" y="43458"/>
                  </a:lnTo>
                  <a:lnTo>
                    <a:pt x="125761" y="46117"/>
                  </a:lnTo>
                  <a:lnTo>
                    <a:pt x="161431" y="47890"/>
                  </a:lnTo>
                  <a:lnTo>
                    <a:pt x="200451" y="49072"/>
                  </a:lnTo>
                  <a:lnTo>
                    <a:pt x="241704" y="49859"/>
                  </a:lnTo>
                  <a:lnTo>
                    <a:pt x="287303" y="49432"/>
                  </a:lnTo>
                  <a:lnTo>
                    <a:pt x="335801" y="48195"/>
                  </a:lnTo>
                  <a:lnTo>
                    <a:pt x="386229" y="46417"/>
                  </a:lnTo>
                  <a:lnTo>
                    <a:pt x="439851" y="45232"/>
                  </a:lnTo>
                  <a:lnTo>
                    <a:pt x="495602" y="44442"/>
                  </a:lnTo>
                  <a:lnTo>
                    <a:pt x="552771" y="43915"/>
                  </a:lnTo>
                  <a:lnTo>
                    <a:pt x="609934" y="43564"/>
                  </a:lnTo>
                  <a:lnTo>
                    <a:pt x="667093" y="43331"/>
                  </a:lnTo>
                  <a:lnTo>
                    <a:pt x="724249" y="43175"/>
                  </a:lnTo>
                  <a:lnTo>
                    <a:pt x="780450" y="42118"/>
                  </a:lnTo>
                  <a:lnTo>
                    <a:pt x="836015" y="40461"/>
                  </a:lnTo>
                  <a:lnTo>
                    <a:pt x="891156" y="38404"/>
                  </a:lnTo>
                  <a:lnTo>
                    <a:pt x="941251" y="37033"/>
                  </a:lnTo>
                  <a:lnTo>
                    <a:pt x="987983" y="36119"/>
                  </a:lnTo>
                  <a:lnTo>
                    <a:pt x="1032473" y="35509"/>
                  </a:lnTo>
                  <a:lnTo>
                    <a:pt x="1070705" y="35103"/>
                  </a:lnTo>
                  <a:lnTo>
                    <a:pt x="1104766" y="34832"/>
                  </a:lnTo>
                  <a:lnTo>
                    <a:pt x="1136046" y="34651"/>
                  </a:lnTo>
                  <a:lnTo>
                    <a:pt x="1161661" y="34531"/>
                  </a:lnTo>
                  <a:lnTo>
                    <a:pt x="1202823" y="34397"/>
                  </a:lnTo>
                  <a:lnTo>
                    <a:pt x="1240462" y="34293"/>
                  </a:lnTo>
                  <a:lnTo>
                    <a:pt x="1216017" y="19462"/>
                  </a:lnTo>
                  <a:lnTo>
                    <a:pt x="1213071" y="18690"/>
                  </a:lnTo>
                  <a:lnTo>
                    <a:pt x="1207257" y="12751"/>
                  </a:lnTo>
                  <a:lnTo>
                    <a:pt x="119860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9" name="SMARTInkShape-Group867"/>
          <p:cNvGrpSpPr/>
          <p:nvPr/>
        </p:nvGrpSpPr>
        <p:grpSpPr>
          <a:xfrm>
            <a:off x="4886725" y="3591877"/>
            <a:ext cx="3605640" cy="1825944"/>
            <a:chOff x="4886725" y="3591877"/>
            <a:chExt cx="3605640" cy="1825944"/>
          </a:xfrm>
        </p:grpSpPr>
        <p:sp>
          <p:nvSpPr>
            <p:cNvPr id="48" name="SMARTInkShape-2888"/>
            <p:cNvSpPr/>
            <p:nvPr>
              <p:custDataLst>
                <p:tags r:id="rId5"/>
              </p:custDataLst>
            </p:nvPr>
          </p:nvSpPr>
          <p:spPr bwMode="auto">
            <a:xfrm>
              <a:off x="6554631" y="4118821"/>
              <a:ext cx="49052" cy="527475"/>
            </a:xfrm>
            <a:custGeom>
              <a:avLst/>
              <a:gdLst/>
              <a:ahLst/>
              <a:cxnLst/>
              <a:rect l="0" t="0" r="0" b="0"/>
              <a:pathLst>
                <a:path w="49052" h="527475">
                  <a:moveTo>
                    <a:pt x="14762" y="4551"/>
                  </a:moveTo>
                  <a:lnTo>
                    <a:pt x="14762" y="4551"/>
                  </a:lnTo>
                  <a:lnTo>
                    <a:pt x="5660" y="0"/>
                  </a:lnTo>
                  <a:lnTo>
                    <a:pt x="2979" y="1517"/>
                  </a:lnTo>
                  <a:lnTo>
                    <a:pt x="0" y="10823"/>
                  </a:lnTo>
                  <a:lnTo>
                    <a:pt x="2873" y="41229"/>
                  </a:lnTo>
                  <a:lnTo>
                    <a:pt x="9795" y="74510"/>
                  </a:lnTo>
                  <a:lnTo>
                    <a:pt x="18269" y="115654"/>
                  </a:lnTo>
                  <a:lnTo>
                    <a:pt x="21862" y="138627"/>
                  </a:lnTo>
                  <a:lnTo>
                    <a:pt x="25211" y="162515"/>
                  </a:lnTo>
                  <a:lnTo>
                    <a:pt x="28395" y="187966"/>
                  </a:lnTo>
                  <a:lnTo>
                    <a:pt x="31471" y="214458"/>
                  </a:lnTo>
                  <a:lnTo>
                    <a:pt x="34473" y="241644"/>
                  </a:lnTo>
                  <a:lnTo>
                    <a:pt x="37428" y="268341"/>
                  </a:lnTo>
                  <a:lnTo>
                    <a:pt x="40349" y="294711"/>
                  </a:lnTo>
                  <a:lnTo>
                    <a:pt x="43250" y="320863"/>
                  </a:lnTo>
                  <a:lnTo>
                    <a:pt x="44231" y="345919"/>
                  </a:lnTo>
                  <a:lnTo>
                    <a:pt x="43933" y="370242"/>
                  </a:lnTo>
                  <a:lnTo>
                    <a:pt x="42782" y="394078"/>
                  </a:lnTo>
                  <a:lnTo>
                    <a:pt x="44042" y="435802"/>
                  </a:lnTo>
                  <a:lnTo>
                    <a:pt x="46825" y="470538"/>
                  </a:lnTo>
                  <a:lnTo>
                    <a:pt x="48612" y="511041"/>
                  </a:lnTo>
                  <a:lnTo>
                    <a:pt x="49051" y="52747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9" name="SMARTInkShape-2889"/>
            <p:cNvSpPr/>
            <p:nvPr>
              <p:custDataLst>
                <p:tags r:id="rId6"/>
              </p:custDataLst>
            </p:nvPr>
          </p:nvSpPr>
          <p:spPr bwMode="auto">
            <a:xfrm>
              <a:off x="6312218" y="4380547"/>
              <a:ext cx="591503" cy="85726"/>
            </a:xfrm>
            <a:custGeom>
              <a:avLst/>
              <a:gdLst/>
              <a:ahLst/>
              <a:cxnLst/>
              <a:rect l="0" t="0" r="0" b="0"/>
              <a:pathLst>
                <a:path w="591503" h="85726">
                  <a:moveTo>
                    <a:pt x="0" y="85725"/>
                  </a:moveTo>
                  <a:lnTo>
                    <a:pt x="0" y="85725"/>
                  </a:lnTo>
                  <a:lnTo>
                    <a:pt x="33889" y="83186"/>
                  </a:lnTo>
                  <a:lnTo>
                    <a:pt x="51168" y="81174"/>
                  </a:lnTo>
                  <a:lnTo>
                    <a:pt x="76974" y="78882"/>
                  </a:lnTo>
                  <a:lnTo>
                    <a:pt x="108466" y="76400"/>
                  </a:lnTo>
                  <a:lnTo>
                    <a:pt x="143748" y="73794"/>
                  </a:lnTo>
                  <a:lnTo>
                    <a:pt x="181557" y="69198"/>
                  </a:lnTo>
                  <a:lnTo>
                    <a:pt x="221050" y="63277"/>
                  </a:lnTo>
                  <a:lnTo>
                    <a:pt x="261667" y="56472"/>
                  </a:lnTo>
                  <a:lnTo>
                    <a:pt x="302079" y="50031"/>
                  </a:lnTo>
                  <a:lnTo>
                    <a:pt x="342356" y="43832"/>
                  </a:lnTo>
                  <a:lnTo>
                    <a:pt x="382542" y="37794"/>
                  </a:lnTo>
                  <a:lnTo>
                    <a:pt x="417905" y="32816"/>
                  </a:lnTo>
                  <a:lnTo>
                    <a:pt x="450054" y="28545"/>
                  </a:lnTo>
                  <a:lnTo>
                    <a:pt x="480058" y="24745"/>
                  </a:lnTo>
                  <a:lnTo>
                    <a:pt x="504823" y="21260"/>
                  </a:lnTo>
                  <a:lnTo>
                    <a:pt x="545041" y="14846"/>
                  </a:lnTo>
                  <a:lnTo>
                    <a:pt x="59150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0" name="SMARTInkShape-2890"/>
            <p:cNvSpPr/>
            <p:nvPr>
              <p:custDataLst>
                <p:tags r:id="rId7"/>
              </p:custDataLst>
            </p:nvPr>
          </p:nvSpPr>
          <p:spPr bwMode="auto">
            <a:xfrm>
              <a:off x="4886725" y="3591877"/>
              <a:ext cx="1309941" cy="511418"/>
            </a:xfrm>
            <a:custGeom>
              <a:avLst/>
              <a:gdLst/>
              <a:ahLst/>
              <a:cxnLst/>
              <a:rect l="0" t="0" r="0" b="0"/>
              <a:pathLst>
                <a:path w="1309941" h="511418">
                  <a:moveTo>
                    <a:pt x="11030" y="0"/>
                  </a:moveTo>
                  <a:lnTo>
                    <a:pt x="11030" y="0"/>
                  </a:lnTo>
                  <a:lnTo>
                    <a:pt x="1929" y="0"/>
                  </a:lnTo>
                  <a:lnTo>
                    <a:pt x="199" y="953"/>
                  </a:lnTo>
                  <a:lnTo>
                    <a:pt x="0" y="2540"/>
                  </a:lnTo>
                  <a:lnTo>
                    <a:pt x="819" y="4551"/>
                  </a:lnTo>
                  <a:lnTo>
                    <a:pt x="15625" y="16483"/>
                  </a:lnTo>
                  <a:lnTo>
                    <a:pt x="56312" y="32083"/>
                  </a:lnTo>
                  <a:lnTo>
                    <a:pt x="77413" y="37581"/>
                  </a:lnTo>
                  <a:lnTo>
                    <a:pt x="101958" y="43152"/>
                  </a:lnTo>
                  <a:lnTo>
                    <a:pt x="128798" y="48771"/>
                  </a:lnTo>
                  <a:lnTo>
                    <a:pt x="159075" y="56327"/>
                  </a:lnTo>
                  <a:lnTo>
                    <a:pt x="191642" y="65173"/>
                  </a:lnTo>
                  <a:lnTo>
                    <a:pt x="225736" y="74882"/>
                  </a:lnTo>
                  <a:lnTo>
                    <a:pt x="262752" y="86116"/>
                  </a:lnTo>
                  <a:lnTo>
                    <a:pt x="301717" y="98369"/>
                  </a:lnTo>
                  <a:lnTo>
                    <a:pt x="341981" y="111299"/>
                  </a:lnTo>
                  <a:lnTo>
                    <a:pt x="382159" y="125634"/>
                  </a:lnTo>
                  <a:lnTo>
                    <a:pt x="422280" y="140906"/>
                  </a:lnTo>
                  <a:lnTo>
                    <a:pt x="462361" y="156803"/>
                  </a:lnTo>
                  <a:lnTo>
                    <a:pt x="504323" y="173115"/>
                  </a:lnTo>
                  <a:lnTo>
                    <a:pt x="547537" y="189705"/>
                  </a:lnTo>
                  <a:lnTo>
                    <a:pt x="591586" y="206480"/>
                  </a:lnTo>
                  <a:lnTo>
                    <a:pt x="636193" y="223379"/>
                  </a:lnTo>
                  <a:lnTo>
                    <a:pt x="681170" y="240359"/>
                  </a:lnTo>
                  <a:lnTo>
                    <a:pt x="726395" y="257395"/>
                  </a:lnTo>
                  <a:lnTo>
                    <a:pt x="769880" y="274467"/>
                  </a:lnTo>
                  <a:lnTo>
                    <a:pt x="812205" y="291563"/>
                  </a:lnTo>
                  <a:lnTo>
                    <a:pt x="853756" y="308675"/>
                  </a:lnTo>
                  <a:lnTo>
                    <a:pt x="892888" y="325799"/>
                  </a:lnTo>
                  <a:lnTo>
                    <a:pt x="930405" y="342929"/>
                  </a:lnTo>
                  <a:lnTo>
                    <a:pt x="966847" y="360065"/>
                  </a:lnTo>
                  <a:lnTo>
                    <a:pt x="1000666" y="377203"/>
                  </a:lnTo>
                  <a:lnTo>
                    <a:pt x="1032738" y="394344"/>
                  </a:lnTo>
                  <a:lnTo>
                    <a:pt x="1063643" y="411486"/>
                  </a:lnTo>
                  <a:lnTo>
                    <a:pt x="1092820" y="426724"/>
                  </a:lnTo>
                  <a:lnTo>
                    <a:pt x="1120843" y="440693"/>
                  </a:lnTo>
                  <a:lnTo>
                    <a:pt x="1148098" y="453816"/>
                  </a:lnTo>
                  <a:lnTo>
                    <a:pt x="1172935" y="465421"/>
                  </a:lnTo>
                  <a:lnTo>
                    <a:pt x="1196161" y="476016"/>
                  </a:lnTo>
                  <a:lnTo>
                    <a:pt x="1237842" y="493503"/>
                  </a:lnTo>
                  <a:lnTo>
                    <a:pt x="1272242" y="504450"/>
                  </a:lnTo>
                  <a:lnTo>
                    <a:pt x="1300180" y="511417"/>
                  </a:lnTo>
                  <a:lnTo>
                    <a:pt x="1304804" y="510490"/>
                  </a:lnTo>
                  <a:lnTo>
                    <a:pt x="1307886" y="507967"/>
                  </a:lnTo>
                  <a:lnTo>
                    <a:pt x="1309940" y="504380"/>
                  </a:lnTo>
                  <a:lnTo>
                    <a:pt x="1307500" y="499131"/>
                  </a:lnTo>
                  <a:lnTo>
                    <a:pt x="1265962" y="457489"/>
                  </a:lnTo>
                  <a:lnTo>
                    <a:pt x="1245470" y="43719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1" name="SMARTInkShape-2891"/>
            <p:cNvSpPr/>
            <p:nvPr>
              <p:custDataLst>
                <p:tags r:id="rId8"/>
              </p:custDataLst>
            </p:nvPr>
          </p:nvSpPr>
          <p:spPr bwMode="auto">
            <a:xfrm>
              <a:off x="5727029" y="3771900"/>
              <a:ext cx="204820" cy="351473"/>
            </a:xfrm>
            <a:custGeom>
              <a:avLst/>
              <a:gdLst/>
              <a:ahLst/>
              <a:cxnLst/>
              <a:rect l="0" t="0" r="0" b="0"/>
              <a:pathLst>
                <a:path w="204820" h="351473">
                  <a:moveTo>
                    <a:pt x="10831" y="0"/>
                  </a:moveTo>
                  <a:lnTo>
                    <a:pt x="10831" y="0"/>
                  </a:lnTo>
                  <a:lnTo>
                    <a:pt x="1729" y="0"/>
                  </a:lnTo>
                  <a:lnTo>
                    <a:pt x="0" y="2857"/>
                  </a:lnTo>
                  <a:lnTo>
                    <a:pt x="620" y="13652"/>
                  </a:lnTo>
                  <a:lnTo>
                    <a:pt x="24527" y="40346"/>
                  </a:lnTo>
                  <a:lnTo>
                    <a:pt x="53748" y="61429"/>
                  </a:lnTo>
                  <a:lnTo>
                    <a:pt x="88960" y="84452"/>
                  </a:lnTo>
                  <a:lnTo>
                    <a:pt x="126835" y="110559"/>
                  </a:lnTo>
                  <a:lnTo>
                    <a:pt x="160813" y="135497"/>
                  </a:lnTo>
                  <a:lnTo>
                    <a:pt x="187980" y="159281"/>
                  </a:lnTo>
                  <a:lnTo>
                    <a:pt x="203229" y="182552"/>
                  </a:lnTo>
                  <a:lnTo>
                    <a:pt x="204819" y="194091"/>
                  </a:lnTo>
                  <a:lnTo>
                    <a:pt x="198965" y="217072"/>
                  </a:lnTo>
                  <a:lnTo>
                    <a:pt x="176679" y="245067"/>
                  </a:lnTo>
                  <a:lnTo>
                    <a:pt x="141691" y="277511"/>
                  </a:lnTo>
                  <a:lnTo>
                    <a:pt x="119026" y="295497"/>
                  </a:lnTo>
                  <a:lnTo>
                    <a:pt x="77967" y="326595"/>
                  </a:lnTo>
                  <a:lnTo>
                    <a:pt x="45121" y="3514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2" name="SMARTInkShape-2892"/>
            <p:cNvSpPr/>
            <p:nvPr>
              <p:custDataLst>
                <p:tags r:id="rId9"/>
              </p:custDataLst>
            </p:nvPr>
          </p:nvSpPr>
          <p:spPr bwMode="auto">
            <a:xfrm>
              <a:off x="5034915" y="4877752"/>
              <a:ext cx="833430" cy="540069"/>
            </a:xfrm>
            <a:custGeom>
              <a:avLst/>
              <a:gdLst/>
              <a:ahLst/>
              <a:cxnLst/>
              <a:rect l="0" t="0" r="0" b="0"/>
              <a:pathLst>
                <a:path w="833430" h="540069">
                  <a:moveTo>
                    <a:pt x="0" y="540068"/>
                  </a:moveTo>
                  <a:lnTo>
                    <a:pt x="0" y="540068"/>
                  </a:lnTo>
                  <a:lnTo>
                    <a:pt x="38135" y="516338"/>
                  </a:lnTo>
                  <a:lnTo>
                    <a:pt x="73146" y="495231"/>
                  </a:lnTo>
                  <a:lnTo>
                    <a:pt x="94485" y="481601"/>
                  </a:lnTo>
                  <a:lnTo>
                    <a:pt x="117282" y="466800"/>
                  </a:lnTo>
                  <a:lnTo>
                    <a:pt x="142958" y="450265"/>
                  </a:lnTo>
                  <a:lnTo>
                    <a:pt x="170553" y="432574"/>
                  </a:lnTo>
                  <a:lnTo>
                    <a:pt x="199427" y="414113"/>
                  </a:lnTo>
                  <a:lnTo>
                    <a:pt x="232011" y="393233"/>
                  </a:lnTo>
                  <a:lnTo>
                    <a:pt x="267070" y="370740"/>
                  </a:lnTo>
                  <a:lnTo>
                    <a:pt x="303776" y="347172"/>
                  </a:lnTo>
                  <a:lnTo>
                    <a:pt x="343488" y="321936"/>
                  </a:lnTo>
                  <a:lnTo>
                    <a:pt x="385202" y="295587"/>
                  </a:lnTo>
                  <a:lnTo>
                    <a:pt x="428251" y="268496"/>
                  </a:lnTo>
                  <a:lnTo>
                    <a:pt x="472191" y="241862"/>
                  </a:lnTo>
                  <a:lnTo>
                    <a:pt x="516724" y="215534"/>
                  </a:lnTo>
                  <a:lnTo>
                    <a:pt x="561653" y="189410"/>
                  </a:lnTo>
                  <a:lnTo>
                    <a:pt x="603035" y="165325"/>
                  </a:lnTo>
                  <a:lnTo>
                    <a:pt x="642054" y="142603"/>
                  </a:lnTo>
                  <a:lnTo>
                    <a:pt x="679496" y="120786"/>
                  </a:lnTo>
                  <a:lnTo>
                    <a:pt x="712077" y="101479"/>
                  </a:lnTo>
                  <a:lnTo>
                    <a:pt x="741418" y="83846"/>
                  </a:lnTo>
                  <a:lnTo>
                    <a:pt x="768599" y="67327"/>
                  </a:lnTo>
                  <a:lnTo>
                    <a:pt x="803879" y="43893"/>
                  </a:lnTo>
                  <a:lnTo>
                    <a:pt x="829371" y="22531"/>
                  </a:lnTo>
                  <a:lnTo>
                    <a:pt x="832949" y="17878"/>
                  </a:lnTo>
                  <a:lnTo>
                    <a:pt x="833429" y="13824"/>
                  </a:lnTo>
                  <a:lnTo>
                    <a:pt x="831844" y="10169"/>
                  </a:lnTo>
                  <a:lnTo>
                    <a:pt x="82296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3" name="SMARTInkShape-2893"/>
            <p:cNvSpPr/>
            <p:nvPr>
              <p:custDataLst>
                <p:tags r:id="rId10"/>
              </p:custDataLst>
            </p:nvPr>
          </p:nvSpPr>
          <p:spPr bwMode="auto">
            <a:xfrm>
              <a:off x="5660707" y="4946332"/>
              <a:ext cx="127686" cy="94299"/>
            </a:xfrm>
            <a:custGeom>
              <a:avLst/>
              <a:gdLst/>
              <a:ahLst/>
              <a:cxnLst/>
              <a:rect l="0" t="0" r="0" b="0"/>
              <a:pathLst>
                <a:path w="127686" h="94299">
                  <a:moveTo>
                    <a:pt x="0" y="0"/>
                  </a:moveTo>
                  <a:lnTo>
                    <a:pt x="0" y="0"/>
                  </a:lnTo>
                  <a:lnTo>
                    <a:pt x="37059" y="0"/>
                  </a:lnTo>
                  <a:lnTo>
                    <a:pt x="78609" y="953"/>
                  </a:lnTo>
                  <a:lnTo>
                    <a:pt x="120127" y="9325"/>
                  </a:lnTo>
                  <a:lnTo>
                    <a:pt x="125804" y="11932"/>
                  </a:lnTo>
                  <a:lnTo>
                    <a:pt x="127685" y="16527"/>
                  </a:lnTo>
                  <a:lnTo>
                    <a:pt x="124694" y="29253"/>
                  </a:lnTo>
                  <a:lnTo>
                    <a:pt x="95469" y="65645"/>
                  </a:lnTo>
                  <a:lnTo>
                    <a:pt x="68581" y="9429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4" name="SMARTInkShape-2894"/>
            <p:cNvSpPr/>
            <p:nvPr>
              <p:custDataLst>
                <p:tags r:id="rId11"/>
              </p:custDataLst>
            </p:nvPr>
          </p:nvSpPr>
          <p:spPr bwMode="auto">
            <a:xfrm>
              <a:off x="7329230" y="4286250"/>
              <a:ext cx="1102676" cy="85268"/>
            </a:xfrm>
            <a:custGeom>
              <a:avLst/>
              <a:gdLst/>
              <a:ahLst/>
              <a:cxnLst/>
              <a:rect l="0" t="0" r="0" b="0"/>
              <a:pathLst>
                <a:path w="1102676" h="85268">
                  <a:moveTo>
                    <a:pt x="28833" y="68580"/>
                  </a:moveTo>
                  <a:lnTo>
                    <a:pt x="28833" y="68580"/>
                  </a:lnTo>
                  <a:lnTo>
                    <a:pt x="0" y="68580"/>
                  </a:lnTo>
                  <a:lnTo>
                    <a:pt x="42651" y="75424"/>
                  </a:lnTo>
                  <a:lnTo>
                    <a:pt x="64715" y="77905"/>
                  </a:lnTo>
                  <a:lnTo>
                    <a:pt x="89902" y="80512"/>
                  </a:lnTo>
                  <a:lnTo>
                    <a:pt x="120028" y="82249"/>
                  </a:lnTo>
                  <a:lnTo>
                    <a:pt x="153447" y="83408"/>
                  </a:lnTo>
                  <a:lnTo>
                    <a:pt x="189061" y="84180"/>
                  </a:lnTo>
                  <a:lnTo>
                    <a:pt x="229949" y="84695"/>
                  </a:lnTo>
                  <a:lnTo>
                    <a:pt x="274353" y="85038"/>
                  </a:lnTo>
                  <a:lnTo>
                    <a:pt x="321101" y="85267"/>
                  </a:lnTo>
                  <a:lnTo>
                    <a:pt x="372268" y="84467"/>
                  </a:lnTo>
                  <a:lnTo>
                    <a:pt x="426382" y="82981"/>
                  </a:lnTo>
                  <a:lnTo>
                    <a:pt x="482461" y="81038"/>
                  </a:lnTo>
                  <a:lnTo>
                    <a:pt x="538896" y="79743"/>
                  </a:lnTo>
                  <a:lnTo>
                    <a:pt x="595570" y="78879"/>
                  </a:lnTo>
                  <a:lnTo>
                    <a:pt x="652402" y="78304"/>
                  </a:lnTo>
                  <a:lnTo>
                    <a:pt x="706483" y="77920"/>
                  </a:lnTo>
                  <a:lnTo>
                    <a:pt x="758729" y="77664"/>
                  </a:lnTo>
                  <a:lnTo>
                    <a:pt x="809753" y="77494"/>
                  </a:lnTo>
                  <a:lnTo>
                    <a:pt x="855198" y="77380"/>
                  </a:lnTo>
                  <a:lnTo>
                    <a:pt x="896925" y="77304"/>
                  </a:lnTo>
                  <a:lnTo>
                    <a:pt x="936174" y="77253"/>
                  </a:lnTo>
                  <a:lnTo>
                    <a:pt x="969959" y="77220"/>
                  </a:lnTo>
                  <a:lnTo>
                    <a:pt x="1000102" y="77198"/>
                  </a:lnTo>
                  <a:lnTo>
                    <a:pt x="1027818" y="77182"/>
                  </a:lnTo>
                  <a:lnTo>
                    <a:pt x="1066233" y="77166"/>
                  </a:lnTo>
                  <a:lnTo>
                    <a:pt x="1089975" y="76206"/>
                  </a:lnTo>
                  <a:lnTo>
                    <a:pt x="1100527" y="72604"/>
                  </a:lnTo>
                  <a:lnTo>
                    <a:pt x="1102387" y="69358"/>
                  </a:lnTo>
                  <a:lnTo>
                    <a:pt x="1102675" y="65288"/>
                  </a:lnTo>
                  <a:lnTo>
                    <a:pt x="1099504" y="54735"/>
                  </a:lnTo>
                  <a:lnTo>
                    <a:pt x="1076665" y="16451"/>
                  </a:lnTo>
                  <a:lnTo>
                    <a:pt x="106610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5" name="SMARTInkShape-2895"/>
            <p:cNvSpPr/>
            <p:nvPr>
              <p:custDataLst>
                <p:tags r:id="rId12"/>
              </p:custDataLst>
            </p:nvPr>
          </p:nvSpPr>
          <p:spPr bwMode="auto">
            <a:xfrm>
              <a:off x="7709535" y="3891915"/>
              <a:ext cx="353830" cy="329484"/>
            </a:xfrm>
            <a:custGeom>
              <a:avLst/>
              <a:gdLst/>
              <a:ahLst/>
              <a:cxnLst/>
              <a:rect l="0" t="0" r="0" b="0"/>
              <a:pathLst>
                <a:path w="353830" h="329484">
                  <a:moveTo>
                    <a:pt x="0" y="60007"/>
                  </a:moveTo>
                  <a:lnTo>
                    <a:pt x="0" y="60007"/>
                  </a:lnTo>
                  <a:lnTo>
                    <a:pt x="0" y="94227"/>
                  </a:lnTo>
                  <a:lnTo>
                    <a:pt x="0" y="133117"/>
                  </a:lnTo>
                  <a:lnTo>
                    <a:pt x="0" y="174803"/>
                  </a:lnTo>
                  <a:lnTo>
                    <a:pt x="953" y="216364"/>
                  </a:lnTo>
                  <a:lnTo>
                    <a:pt x="6785" y="257404"/>
                  </a:lnTo>
                  <a:lnTo>
                    <a:pt x="7382" y="263042"/>
                  </a:lnTo>
                  <a:lnTo>
                    <a:pt x="8730" y="266802"/>
                  </a:lnTo>
                  <a:lnTo>
                    <a:pt x="10583" y="269308"/>
                  </a:lnTo>
                  <a:lnTo>
                    <a:pt x="12770" y="270978"/>
                  </a:lnTo>
                  <a:lnTo>
                    <a:pt x="16134" y="270188"/>
                  </a:lnTo>
                  <a:lnTo>
                    <a:pt x="24950" y="264228"/>
                  </a:lnTo>
                  <a:lnTo>
                    <a:pt x="59820" y="225301"/>
                  </a:lnTo>
                  <a:lnTo>
                    <a:pt x="100856" y="185015"/>
                  </a:lnTo>
                  <a:lnTo>
                    <a:pt x="118168" y="173669"/>
                  </a:lnTo>
                  <a:lnTo>
                    <a:pt x="132211" y="171801"/>
                  </a:lnTo>
                  <a:lnTo>
                    <a:pt x="144803" y="176686"/>
                  </a:lnTo>
                  <a:lnTo>
                    <a:pt x="150828" y="180656"/>
                  </a:lnTo>
                  <a:lnTo>
                    <a:pt x="181029" y="221246"/>
                  </a:lnTo>
                  <a:lnTo>
                    <a:pt x="206990" y="261240"/>
                  </a:lnTo>
                  <a:lnTo>
                    <a:pt x="237437" y="300395"/>
                  </a:lnTo>
                  <a:lnTo>
                    <a:pt x="256023" y="317976"/>
                  </a:lnTo>
                  <a:lnTo>
                    <a:pt x="273807" y="327060"/>
                  </a:lnTo>
                  <a:lnTo>
                    <a:pt x="282551" y="329483"/>
                  </a:lnTo>
                  <a:lnTo>
                    <a:pt x="302426" y="324554"/>
                  </a:lnTo>
                  <a:lnTo>
                    <a:pt x="313059" y="319239"/>
                  </a:lnTo>
                  <a:lnTo>
                    <a:pt x="329954" y="295554"/>
                  </a:lnTo>
                  <a:lnTo>
                    <a:pt x="342861" y="260897"/>
                  </a:lnTo>
                  <a:lnTo>
                    <a:pt x="347637" y="239654"/>
                  </a:lnTo>
                  <a:lnTo>
                    <a:pt x="351772" y="216919"/>
                  </a:lnTo>
                  <a:lnTo>
                    <a:pt x="353577" y="194143"/>
                  </a:lnTo>
                  <a:lnTo>
                    <a:pt x="353829" y="171339"/>
                  </a:lnTo>
                  <a:lnTo>
                    <a:pt x="353043" y="148516"/>
                  </a:lnTo>
                  <a:lnTo>
                    <a:pt x="350614" y="126633"/>
                  </a:lnTo>
                  <a:lnTo>
                    <a:pt x="342836" y="84539"/>
                  </a:lnTo>
                  <a:lnTo>
                    <a:pt x="335569" y="53765"/>
                  </a:lnTo>
                  <a:lnTo>
                    <a:pt x="323143" y="15277"/>
                  </a:lnTo>
                  <a:lnTo>
                    <a:pt x="31718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6" name="SMARTInkShape-2896"/>
            <p:cNvSpPr/>
            <p:nvPr>
              <p:custDataLst>
                <p:tags r:id="rId13"/>
              </p:custDataLst>
            </p:nvPr>
          </p:nvSpPr>
          <p:spPr bwMode="auto">
            <a:xfrm>
              <a:off x="8026718" y="4110911"/>
              <a:ext cx="267857" cy="280200"/>
            </a:xfrm>
            <a:custGeom>
              <a:avLst/>
              <a:gdLst/>
              <a:ahLst/>
              <a:cxnLst/>
              <a:rect l="0" t="0" r="0" b="0"/>
              <a:pathLst>
                <a:path w="267857" h="280200">
                  <a:moveTo>
                    <a:pt x="85725" y="29606"/>
                  </a:moveTo>
                  <a:lnTo>
                    <a:pt x="85725" y="29606"/>
                  </a:lnTo>
                  <a:lnTo>
                    <a:pt x="76623" y="29606"/>
                  </a:lnTo>
                  <a:lnTo>
                    <a:pt x="73942" y="28654"/>
                  </a:lnTo>
                  <a:lnTo>
                    <a:pt x="72154" y="27067"/>
                  </a:lnTo>
                  <a:lnTo>
                    <a:pt x="69286" y="22225"/>
                  </a:lnTo>
                  <a:lnTo>
                    <a:pt x="68789" y="16836"/>
                  </a:lnTo>
                  <a:lnTo>
                    <a:pt x="71213" y="11866"/>
                  </a:lnTo>
                  <a:lnTo>
                    <a:pt x="80530" y="914"/>
                  </a:lnTo>
                  <a:lnTo>
                    <a:pt x="84166" y="0"/>
                  </a:lnTo>
                  <a:lnTo>
                    <a:pt x="93287" y="1526"/>
                  </a:lnTo>
                  <a:lnTo>
                    <a:pt x="109132" y="7740"/>
                  </a:lnTo>
                  <a:lnTo>
                    <a:pt x="112760" y="11218"/>
                  </a:lnTo>
                  <a:lnTo>
                    <a:pt x="116790" y="20164"/>
                  </a:lnTo>
                  <a:lnTo>
                    <a:pt x="119058" y="40461"/>
                  </a:lnTo>
                  <a:lnTo>
                    <a:pt x="114509" y="56338"/>
                  </a:lnTo>
                  <a:lnTo>
                    <a:pt x="96606" y="90524"/>
                  </a:lnTo>
                  <a:lnTo>
                    <a:pt x="75539" y="113534"/>
                  </a:lnTo>
                  <a:lnTo>
                    <a:pt x="70641" y="125382"/>
                  </a:lnTo>
                  <a:lnTo>
                    <a:pt x="72812" y="128699"/>
                  </a:lnTo>
                  <a:lnTo>
                    <a:pt x="82843" y="134925"/>
                  </a:lnTo>
                  <a:lnTo>
                    <a:pt x="118208" y="143785"/>
                  </a:lnTo>
                  <a:lnTo>
                    <a:pt x="151279" y="154648"/>
                  </a:lnTo>
                  <a:lnTo>
                    <a:pt x="187250" y="169000"/>
                  </a:lnTo>
                  <a:lnTo>
                    <a:pt x="222287" y="184904"/>
                  </a:lnTo>
                  <a:lnTo>
                    <a:pt x="260489" y="209923"/>
                  </a:lnTo>
                  <a:lnTo>
                    <a:pt x="266052" y="218398"/>
                  </a:lnTo>
                  <a:lnTo>
                    <a:pt x="267856" y="226904"/>
                  </a:lnTo>
                  <a:lnTo>
                    <a:pt x="267152" y="235434"/>
                  </a:lnTo>
                  <a:lnTo>
                    <a:pt x="260016" y="243977"/>
                  </a:lnTo>
                  <a:lnTo>
                    <a:pt x="234307" y="261090"/>
                  </a:lnTo>
                  <a:lnTo>
                    <a:pt x="195576" y="273140"/>
                  </a:lnTo>
                  <a:lnTo>
                    <a:pt x="173247" y="277687"/>
                  </a:lnTo>
                  <a:lnTo>
                    <a:pt x="149788" y="279766"/>
                  </a:lnTo>
                  <a:lnTo>
                    <a:pt x="125576" y="280199"/>
                  </a:lnTo>
                  <a:lnTo>
                    <a:pt x="100862" y="279536"/>
                  </a:lnTo>
                  <a:lnTo>
                    <a:pt x="58162" y="271178"/>
                  </a:lnTo>
                  <a:lnTo>
                    <a:pt x="0" y="25249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7" name="SMARTInkShape-2897"/>
            <p:cNvSpPr/>
            <p:nvPr>
              <p:custDataLst>
                <p:tags r:id="rId14"/>
              </p:custDataLst>
            </p:nvPr>
          </p:nvSpPr>
          <p:spPr bwMode="auto">
            <a:xfrm>
              <a:off x="8293656" y="4243388"/>
              <a:ext cx="198709" cy="180023"/>
            </a:xfrm>
            <a:custGeom>
              <a:avLst/>
              <a:gdLst/>
              <a:ahLst/>
              <a:cxnLst/>
              <a:rect l="0" t="0" r="0" b="0"/>
              <a:pathLst>
                <a:path w="198709" h="180023">
                  <a:moveTo>
                    <a:pt x="7382" y="0"/>
                  </a:moveTo>
                  <a:lnTo>
                    <a:pt x="7382" y="0"/>
                  </a:lnTo>
                  <a:lnTo>
                    <a:pt x="2831" y="0"/>
                  </a:lnTo>
                  <a:lnTo>
                    <a:pt x="1490" y="1904"/>
                  </a:lnTo>
                  <a:lnTo>
                    <a:pt x="0" y="9101"/>
                  </a:lnTo>
                  <a:lnTo>
                    <a:pt x="6958" y="21190"/>
                  </a:lnTo>
                  <a:lnTo>
                    <a:pt x="34561" y="46601"/>
                  </a:lnTo>
                  <a:lnTo>
                    <a:pt x="65181" y="67383"/>
                  </a:lnTo>
                  <a:lnTo>
                    <a:pt x="104190" y="89320"/>
                  </a:lnTo>
                  <a:lnTo>
                    <a:pt x="144388" y="109230"/>
                  </a:lnTo>
                  <a:lnTo>
                    <a:pt x="178763" y="126651"/>
                  </a:lnTo>
                  <a:lnTo>
                    <a:pt x="197216" y="140744"/>
                  </a:lnTo>
                  <a:lnTo>
                    <a:pt x="198708" y="147169"/>
                  </a:lnTo>
                  <a:lnTo>
                    <a:pt x="195892" y="153358"/>
                  </a:lnTo>
                  <a:lnTo>
                    <a:pt x="190206" y="159388"/>
                  </a:lnTo>
                  <a:lnTo>
                    <a:pt x="155946" y="168629"/>
                  </a:lnTo>
                  <a:lnTo>
                    <a:pt x="116273" y="174958"/>
                  </a:lnTo>
                  <a:lnTo>
                    <a:pt x="84533" y="18002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8" name="SMARTInkShape-2898"/>
            <p:cNvSpPr/>
            <p:nvPr>
              <p:custDataLst>
                <p:tags r:id="rId15"/>
              </p:custDataLst>
            </p:nvPr>
          </p:nvSpPr>
          <p:spPr bwMode="auto">
            <a:xfrm>
              <a:off x="5883653" y="3643271"/>
              <a:ext cx="1563538" cy="1454078"/>
            </a:xfrm>
            <a:custGeom>
              <a:avLst/>
              <a:gdLst/>
              <a:ahLst/>
              <a:cxnLst/>
              <a:rect l="0" t="0" r="0" b="0"/>
              <a:pathLst>
                <a:path w="1563538" h="1454078">
                  <a:moveTo>
                    <a:pt x="488572" y="120056"/>
                  </a:moveTo>
                  <a:lnTo>
                    <a:pt x="488572" y="120056"/>
                  </a:lnTo>
                  <a:lnTo>
                    <a:pt x="465677" y="85296"/>
                  </a:lnTo>
                  <a:lnTo>
                    <a:pt x="452578" y="62449"/>
                  </a:lnTo>
                  <a:lnTo>
                    <a:pt x="447431" y="55934"/>
                  </a:lnTo>
                  <a:lnTo>
                    <a:pt x="440190" y="52543"/>
                  </a:lnTo>
                  <a:lnTo>
                    <a:pt x="421984" y="51316"/>
                  </a:lnTo>
                  <a:lnTo>
                    <a:pt x="391033" y="61565"/>
                  </a:lnTo>
                  <a:lnTo>
                    <a:pt x="349971" y="84535"/>
                  </a:lnTo>
                  <a:lnTo>
                    <a:pt x="325687" y="103996"/>
                  </a:lnTo>
                  <a:lnTo>
                    <a:pt x="299972" y="126494"/>
                  </a:lnTo>
                  <a:lnTo>
                    <a:pt x="271398" y="154828"/>
                  </a:lnTo>
                  <a:lnTo>
                    <a:pt x="240920" y="187053"/>
                  </a:lnTo>
                  <a:lnTo>
                    <a:pt x="209170" y="221871"/>
                  </a:lnTo>
                  <a:lnTo>
                    <a:pt x="178479" y="263180"/>
                  </a:lnTo>
                  <a:lnTo>
                    <a:pt x="148494" y="308817"/>
                  </a:lnTo>
                  <a:lnTo>
                    <a:pt x="118978" y="357339"/>
                  </a:lnTo>
                  <a:lnTo>
                    <a:pt x="92633" y="409690"/>
                  </a:lnTo>
                  <a:lnTo>
                    <a:pt x="68403" y="464593"/>
                  </a:lnTo>
                  <a:lnTo>
                    <a:pt x="45582" y="521197"/>
                  </a:lnTo>
                  <a:lnTo>
                    <a:pt x="28463" y="579889"/>
                  </a:lnTo>
                  <a:lnTo>
                    <a:pt x="15145" y="639971"/>
                  </a:lnTo>
                  <a:lnTo>
                    <a:pt x="4361" y="700981"/>
                  </a:lnTo>
                  <a:lnTo>
                    <a:pt x="30" y="763562"/>
                  </a:lnTo>
                  <a:lnTo>
                    <a:pt x="0" y="827190"/>
                  </a:lnTo>
                  <a:lnTo>
                    <a:pt x="2837" y="891517"/>
                  </a:lnTo>
                  <a:lnTo>
                    <a:pt x="13302" y="954403"/>
                  </a:lnTo>
                  <a:lnTo>
                    <a:pt x="28850" y="1016330"/>
                  </a:lnTo>
                  <a:lnTo>
                    <a:pt x="47788" y="1077617"/>
                  </a:lnTo>
                  <a:lnTo>
                    <a:pt x="75654" y="1134668"/>
                  </a:lnTo>
                  <a:lnTo>
                    <a:pt x="109471" y="1188894"/>
                  </a:lnTo>
                  <a:lnTo>
                    <a:pt x="147255" y="1241237"/>
                  </a:lnTo>
                  <a:lnTo>
                    <a:pt x="194352" y="1286610"/>
                  </a:lnTo>
                  <a:lnTo>
                    <a:pt x="247658" y="1327336"/>
                  </a:lnTo>
                  <a:lnTo>
                    <a:pt x="305103" y="1364964"/>
                  </a:lnTo>
                  <a:lnTo>
                    <a:pt x="371022" y="1394813"/>
                  </a:lnTo>
                  <a:lnTo>
                    <a:pt x="442590" y="1419474"/>
                  </a:lnTo>
                  <a:lnTo>
                    <a:pt x="517925" y="1440678"/>
                  </a:lnTo>
                  <a:lnTo>
                    <a:pt x="598628" y="1451003"/>
                  </a:lnTo>
                  <a:lnTo>
                    <a:pt x="682911" y="1454077"/>
                  </a:lnTo>
                  <a:lnTo>
                    <a:pt x="769578" y="1452316"/>
                  </a:lnTo>
                  <a:lnTo>
                    <a:pt x="854027" y="1440664"/>
                  </a:lnTo>
                  <a:lnTo>
                    <a:pt x="936997" y="1422419"/>
                  </a:lnTo>
                  <a:lnTo>
                    <a:pt x="1018979" y="1399778"/>
                  </a:lnTo>
                  <a:lnTo>
                    <a:pt x="1096495" y="1368492"/>
                  </a:lnTo>
                  <a:lnTo>
                    <a:pt x="1171031" y="1331442"/>
                  </a:lnTo>
                  <a:lnTo>
                    <a:pt x="1243582" y="1290549"/>
                  </a:lnTo>
                  <a:lnTo>
                    <a:pt x="1307189" y="1244237"/>
                  </a:lnTo>
                  <a:lnTo>
                    <a:pt x="1364835" y="1194313"/>
                  </a:lnTo>
                  <a:lnTo>
                    <a:pt x="1418504" y="1141980"/>
                  </a:lnTo>
                  <a:lnTo>
                    <a:pt x="1460952" y="1085184"/>
                  </a:lnTo>
                  <a:lnTo>
                    <a:pt x="1495918" y="1025412"/>
                  </a:lnTo>
                  <a:lnTo>
                    <a:pt x="1525896" y="963656"/>
                  </a:lnTo>
                  <a:lnTo>
                    <a:pt x="1544928" y="898674"/>
                  </a:lnTo>
                  <a:lnTo>
                    <a:pt x="1556665" y="831540"/>
                  </a:lnTo>
                  <a:lnTo>
                    <a:pt x="1563537" y="762971"/>
                  </a:lnTo>
                  <a:lnTo>
                    <a:pt x="1559545" y="693446"/>
                  </a:lnTo>
                  <a:lnTo>
                    <a:pt x="1548310" y="623284"/>
                  </a:lnTo>
                  <a:lnTo>
                    <a:pt x="1532249" y="552697"/>
                  </a:lnTo>
                  <a:lnTo>
                    <a:pt x="1506302" y="484683"/>
                  </a:lnTo>
                  <a:lnTo>
                    <a:pt x="1473764" y="418386"/>
                  </a:lnTo>
                  <a:lnTo>
                    <a:pt x="1436832" y="353232"/>
                  </a:lnTo>
                  <a:lnTo>
                    <a:pt x="1391255" y="292652"/>
                  </a:lnTo>
                  <a:lnTo>
                    <a:pt x="1339915" y="235120"/>
                  </a:lnTo>
                  <a:lnTo>
                    <a:pt x="1284734" y="179620"/>
                  </a:lnTo>
                  <a:lnTo>
                    <a:pt x="1221277" y="134048"/>
                  </a:lnTo>
                  <a:lnTo>
                    <a:pt x="1152302" y="95095"/>
                  </a:lnTo>
                  <a:lnTo>
                    <a:pt x="1079648" y="60553"/>
                  </a:lnTo>
                  <a:lnTo>
                    <a:pt x="1004543" y="35620"/>
                  </a:lnTo>
                  <a:lnTo>
                    <a:pt x="927803" y="17093"/>
                  </a:lnTo>
                  <a:lnTo>
                    <a:pt x="849972" y="2836"/>
                  </a:lnTo>
                  <a:lnTo>
                    <a:pt x="774273" y="0"/>
                  </a:lnTo>
                  <a:lnTo>
                    <a:pt x="699995" y="4776"/>
                  </a:lnTo>
                  <a:lnTo>
                    <a:pt x="626663" y="14628"/>
                  </a:lnTo>
                  <a:lnTo>
                    <a:pt x="560630" y="32626"/>
                  </a:lnTo>
                  <a:lnTo>
                    <a:pt x="499463" y="56054"/>
                  </a:lnTo>
                  <a:lnTo>
                    <a:pt x="441540" y="83103"/>
                  </a:lnTo>
                  <a:lnTo>
                    <a:pt x="395305" y="114471"/>
                  </a:lnTo>
                  <a:lnTo>
                    <a:pt x="356861" y="148718"/>
                  </a:lnTo>
                  <a:lnTo>
                    <a:pt x="323612" y="184884"/>
                  </a:lnTo>
                  <a:lnTo>
                    <a:pt x="303352" y="222330"/>
                  </a:lnTo>
                  <a:lnTo>
                    <a:pt x="291749" y="260629"/>
                  </a:lnTo>
                  <a:lnTo>
                    <a:pt x="285919" y="299496"/>
                  </a:lnTo>
                  <a:lnTo>
                    <a:pt x="292510" y="337790"/>
                  </a:lnTo>
                  <a:lnTo>
                    <a:pt x="307382" y="375703"/>
                  </a:lnTo>
                  <a:lnTo>
                    <a:pt x="327774" y="413360"/>
                  </a:lnTo>
                  <a:lnTo>
                    <a:pt x="368557" y="48867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60" name="SMARTInkShape-2899"/>
          <p:cNvSpPr/>
          <p:nvPr>
            <p:custDataLst>
              <p:tags r:id="rId3"/>
            </p:custDataLst>
          </p:nvPr>
        </p:nvSpPr>
        <p:spPr bwMode="auto">
          <a:xfrm>
            <a:off x="7709535" y="4311967"/>
            <a:ext cx="355878" cy="50969"/>
          </a:xfrm>
          <a:custGeom>
            <a:avLst/>
            <a:gdLst/>
            <a:ahLst/>
            <a:cxnLst/>
            <a:rect l="0" t="0" r="0" b="0"/>
            <a:pathLst>
              <a:path w="355878" h="50969">
                <a:moveTo>
                  <a:pt x="0" y="0"/>
                </a:moveTo>
                <a:lnTo>
                  <a:pt x="0" y="0"/>
                </a:lnTo>
                <a:lnTo>
                  <a:pt x="38533" y="0"/>
                </a:lnTo>
                <a:lnTo>
                  <a:pt x="74498" y="0"/>
                </a:lnTo>
                <a:lnTo>
                  <a:pt x="113195" y="2540"/>
                </a:lnTo>
                <a:lnTo>
                  <a:pt x="154825" y="6786"/>
                </a:lnTo>
                <a:lnTo>
                  <a:pt x="194781" y="10583"/>
                </a:lnTo>
                <a:lnTo>
                  <a:pt x="228210" y="15201"/>
                </a:lnTo>
                <a:lnTo>
                  <a:pt x="256673" y="17111"/>
                </a:lnTo>
                <a:lnTo>
                  <a:pt x="252475" y="17135"/>
                </a:lnTo>
                <a:lnTo>
                  <a:pt x="220528" y="24525"/>
                </a:lnTo>
                <a:lnTo>
                  <a:pt x="187367" y="25364"/>
                </a:lnTo>
                <a:lnTo>
                  <a:pt x="151931" y="25613"/>
                </a:lnTo>
                <a:lnTo>
                  <a:pt x="123722" y="25671"/>
                </a:lnTo>
                <a:lnTo>
                  <a:pt x="93088" y="25697"/>
                </a:lnTo>
                <a:lnTo>
                  <a:pt x="51923" y="25712"/>
                </a:lnTo>
                <a:lnTo>
                  <a:pt x="13000" y="25717"/>
                </a:lnTo>
                <a:lnTo>
                  <a:pt x="3852" y="25718"/>
                </a:lnTo>
                <a:lnTo>
                  <a:pt x="45427" y="25718"/>
                </a:lnTo>
                <a:lnTo>
                  <a:pt x="80197" y="26671"/>
                </a:lnTo>
                <a:lnTo>
                  <a:pt x="121051" y="30269"/>
                </a:lnTo>
                <a:lnTo>
                  <a:pt x="143566" y="31609"/>
                </a:lnTo>
                <a:lnTo>
                  <a:pt x="167148" y="32503"/>
                </a:lnTo>
                <a:lnTo>
                  <a:pt x="191442" y="33099"/>
                </a:lnTo>
                <a:lnTo>
                  <a:pt x="215258" y="34448"/>
                </a:lnTo>
                <a:lnTo>
                  <a:pt x="238755" y="36301"/>
                </a:lnTo>
                <a:lnTo>
                  <a:pt x="262040" y="38488"/>
                </a:lnTo>
                <a:lnTo>
                  <a:pt x="300612" y="43459"/>
                </a:lnTo>
                <a:lnTo>
                  <a:pt x="338943" y="49072"/>
                </a:lnTo>
                <a:lnTo>
                  <a:pt x="355877" y="50968"/>
                </a:lnTo>
                <a:lnTo>
                  <a:pt x="345157" y="46746"/>
                </a:lnTo>
                <a:lnTo>
                  <a:pt x="314782" y="39462"/>
                </a:lnTo>
                <a:lnTo>
                  <a:pt x="275619" y="35823"/>
                </a:lnTo>
                <a:lnTo>
                  <a:pt x="233853" y="34745"/>
                </a:lnTo>
                <a:lnTo>
                  <a:pt x="202994" y="34492"/>
                </a:lnTo>
                <a:lnTo>
                  <a:pt x="172135" y="34380"/>
                </a:lnTo>
                <a:lnTo>
                  <a:pt x="131439" y="34308"/>
                </a:lnTo>
                <a:lnTo>
                  <a:pt x="122271" y="34294"/>
                </a:lnTo>
                <a:lnTo>
                  <a:pt x="154304" y="342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1" name="SMARTInkShape-2900"/>
          <p:cNvSpPr/>
          <p:nvPr>
            <p:custDataLst>
              <p:tags r:id="rId4"/>
            </p:custDataLst>
          </p:nvPr>
        </p:nvSpPr>
        <p:spPr bwMode="auto">
          <a:xfrm>
            <a:off x="4572000" y="5392102"/>
            <a:ext cx="454344" cy="25719"/>
          </a:xfrm>
          <a:custGeom>
            <a:avLst/>
            <a:gdLst/>
            <a:ahLst/>
            <a:cxnLst/>
            <a:rect l="0" t="0" r="0" b="0"/>
            <a:pathLst>
              <a:path w="454344" h="25719">
                <a:moveTo>
                  <a:pt x="0" y="0"/>
                </a:moveTo>
                <a:lnTo>
                  <a:pt x="0" y="0"/>
                </a:lnTo>
                <a:lnTo>
                  <a:pt x="8219" y="0"/>
                </a:lnTo>
                <a:lnTo>
                  <a:pt x="49201" y="9325"/>
                </a:lnTo>
                <a:lnTo>
                  <a:pt x="90447" y="14622"/>
                </a:lnTo>
                <a:lnTo>
                  <a:pt x="117448" y="17369"/>
                </a:lnTo>
                <a:lnTo>
                  <a:pt x="146879" y="20151"/>
                </a:lnTo>
                <a:lnTo>
                  <a:pt x="177929" y="22007"/>
                </a:lnTo>
                <a:lnTo>
                  <a:pt x="210059" y="23244"/>
                </a:lnTo>
                <a:lnTo>
                  <a:pt x="242910" y="24069"/>
                </a:lnTo>
                <a:lnTo>
                  <a:pt x="275287" y="24619"/>
                </a:lnTo>
                <a:lnTo>
                  <a:pt x="307350" y="24985"/>
                </a:lnTo>
                <a:lnTo>
                  <a:pt x="339202" y="25229"/>
                </a:lnTo>
                <a:lnTo>
                  <a:pt x="366152" y="25392"/>
                </a:lnTo>
                <a:lnTo>
                  <a:pt x="389834" y="25501"/>
                </a:lnTo>
                <a:lnTo>
                  <a:pt x="425672" y="25622"/>
                </a:lnTo>
                <a:lnTo>
                  <a:pt x="454343" y="257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493995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13</a:t>
            </a:fld>
            <a:endParaRPr lang="en-US"/>
          </a:p>
        </p:txBody>
      </p:sp>
      <p:pic>
        <p:nvPicPr>
          <p:cNvPr id="6" name="Picture 5"/>
          <p:cNvPicPr>
            <a:picLocks noChangeAspect="1"/>
          </p:cNvPicPr>
          <p:nvPr/>
        </p:nvPicPr>
        <p:blipFill>
          <a:blip r:embed="rId22"/>
          <a:stretch>
            <a:fillRect/>
          </a:stretch>
        </p:blipFill>
        <p:spPr>
          <a:xfrm>
            <a:off x="1987550" y="1143000"/>
            <a:ext cx="5168900" cy="469900"/>
          </a:xfrm>
          <a:prstGeom prst="rect">
            <a:avLst/>
          </a:prstGeom>
        </p:spPr>
      </p:pic>
      <p:sp>
        <p:nvSpPr>
          <p:cNvPr id="18" name="Oval 5"/>
          <p:cNvSpPr>
            <a:spLocks noChangeArrowheads="1"/>
          </p:cNvSpPr>
          <p:nvPr/>
        </p:nvSpPr>
        <p:spPr bwMode="auto">
          <a:xfrm>
            <a:off x="43115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a:t>
            </a:r>
            <a:endParaRPr lang="en-US" sz="1800" dirty="0">
              <a:solidFill>
                <a:srgbClr val="FF0000"/>
              </a:solidFill>
            </a:endParaRPr>
          </a:p>
        </p:txBody>
      </p:sp>
      <p:sp>
        <p:nvSpPr>
          <p:cNvPr id="20" name="Oval 7"/>
          <p:cNvSpPr>
            <a:spLocks noChangeArrowheads="1"/>
          </p:cNvSpPr>
          <p:nvPr/>
        </p:nvSpPr>
        <p:spPr bwMode="auto">
          <a:xfrm>
            <a:off x="35495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a:t>
            </a:r>
            <a:r>
              <a:rPr lang="en-US" sz="1800" dirty="0" smtClean="0">
                <a:solidFill>
                  <a:srgbClr val="FF0000"/>
                </a:solidFill>
              </a:rPr>
              <a:t>in( )</a:t>
            </a:r>
            <a:endParaRPr lang="en-US" sz="1800" dirty="0">
              <a:solidFill>
                <a:srgbClr val="FF0000"/>
              </a:solidFill>
            </a:endParaRPr>
          </a:p>
        </p:txBody>
      </p:sp>
      <p:sp>
        <p:nvSpPr>
          <p:cNvPr id="21" name="Oval 8"/>
          <p:cNvSpPr>
            <a:spLocks noChangeArrowheads="1"/>
          </p:cNvSpPr>
          <p:nvPr/>
        </p:nvSpPr>
        <p:spPr bwMode="auto">
          <a:xfrm>
            <a:off x="28194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x</a:t>
            </a:r>
            <a:r>
              <a:rPr lang="en-US" sz="1800" baseline="-25000" dirty="0" smtClean="0">
                <a:solidFill>
                  <a:srgbClr val="FF0000"/>
                </a:solidFill>
              </a:rPr>
              <a:t>1</a:t>
            </a:r>
            <a:endParaRPr lang="en-US" sz="1800" dirty="0">
              <a:solidFill>
                <a:srgbClr val="FF0000"/>
              </a:solidFill>
            </a:endParaRPr>
          </a:p>
        </p:txBody>
      </p:sp>
      <p:sp>
        <p:nvSpPr>
          <p:cNvPr id="22" name="Oval 9"/>
          <p:cNvSpPr>
            <a:spLocks noChangeArrowheads="1"/>
          </p:cNvSpPr>
          <p:nvPr/>
        </p:nvSpPr>
        <p:spPr bwMode="auto">
          <a:xfrm>
            <a:off x="5759370" y="5681932"/>
            <a:ext cx="870030" cy="414068"/>
          </a:xfrm>
          <a:prstGeom prst="ellipse">
            <a:avLst/>
          </a:prstGeom>
          <a:noFill/>
          <a:ln w="25400">
            <a:solidFill>
              <a:srgbClr val="009900"/>
            </a:solidFill>
            <a:round/>
            <a:headEnd/>
            <a:tailEnd/>
          </a:ln>
        </p:spPr>
        <p:txBody>
          <a:bodyPr wrap="none" anchor="ctr"/>
          <a:lstStyle/>
          <a:p>
            <a:pPr algn="ctr"/>
            <a:r>
              <a:rPr lang="en-US" sz="1800" dirty="0" smtClean="0">
                <a:solidFill>
                  <a:srgbClr val="FF0000"/>
                </a:solidFill>
              </a:rPr>
              <a:t>x</a:t>
            </a:r>
            <a:r>
              <a:rPr lang="en-US" sz="1800" baseline="-25000" dirty="0" smtClean="0">
                <a:solidFill>
                  <a:srgbClr val="FF0000"/>
                </a:solidFill>
              </a:rPr>
              <a:t>2</a:t>
            </a:r>
            <a:endParaRPr lang="en-US" sz="1800" dirty="0">
              <a:solidFill>
                <a:srgbClr val="FF0000"/>
              </a:solidFill>
            </a:endParaRPr>
          </a:p>
        </p:txBody>
      </p:sp>
      <p:cxnSp>
        <p:nvCxnSpPr>
          <p:cNvPr id="28" name="AutoShape 4"/>
          <p:cNvCxnSpPr>
            <a:cxnSpLocks noChangeShapeType="1"/>
            <a:stCxn id="21" idx="0"/>
            <a:endCxn id="20" idx="3"/>
          </p:cNvCxnSpPr>
          <p:nvPr/>
        </p:nvCxnSpPr>
        <p:spPr bwMode="auto">
          <a:xfrm flipV="1">
            <a:off x="32544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45" name="AutoShape 4"/>
          <p:cNvCxnSpPr>
            <a:cxnSpLocks noChangeShapeType="1"/>
            <a:stCxn id="22" idx="0"/>
            <a:endCxn id="49" idx="5"/>
          </p:cNvCxnSpPr>
          <p:nvPr/>
        </p:nvCxnSpPr>
        <p:spPr bwMode="auto">
          <a:xfrm flipH="1" flipV="1">
            <a:off x="56637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49" name="Oval 7"/>
          <p:cNvSpPr>
            <a:spLocks noChangeArrowheads="1"/>
          </p:cNvSpPr>
          <p:nvPr/>
        </p:nvSpPr>
        <p:spPr bwMode="auto">
          <a:xfrm>
            <a:off x="49211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a:t>
            </a:r>
            <a:endParaRPr lang="en-US" sz="1800" dirty="0">
              <a:solidFill>
                <a:srgbClr val="FF0000"/>
              </a:solidFill>
            </a:endParaRPr>
          </a:p>
        </p:txBody>
      </p:sp>
      <p:cxnSp>
        <p:nvCxnSpPr>
          <p:cNvPr id="52" name="AutoShape 4"/>
          <p:cNvCxnSpPr>
            <a:cxnSpLocks noChangeShapeType="1"/>
            <a:stCxn id="21" idx="7"/>
            <a:endCxn id="49" idx="3"/>
          </p:cNvCxnSpPr>
          <p:nvPr/>
        </p:nvCxnSpPr>
        <p:spPr bwMode="auto">
          <a:xfrm flipV="1">
            <a:off x="35620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55" name="AutoShape 4"/>
          <p:cNvCxnSpPr>
            <a:cxnSpLocks noChangeShapeType="1"/>
            <a:stCxn id="20" idx="0"/>
            <a:endCxn id="18" idx="3"/>
          </p:cNvCxnSpPr>
          <p:nvPr/>
        </p:nvCxnSpPr>
        <p:spPr bwMode="auto">
          <a:xfrm flipV="1">
            <a:off x="39845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58" name="AutoShape 4"/>
          <p:cNvCxnSpPr>
            <a:cxnSpLocks noChangeShapeType="1"/>
            <a:stCxn id="49" idx="0"/>
            <a:endCxn id="18" idx="5"/>
          </p:cNvCxnSpPr>
          <p:nvPr/>
        </p:nvCxnSpPr>
        <p:spPr bwMode="auto">
          <a:xfrm flipH="1" flipV="1">
            <a:off x="50541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61" name="AutoShape 4"/>
          <p:cNvCxnSpPr>
            <a:cxnSpLocks noChangeShapeType="1"/>
            <a:stCxn id="18" idx="0"/>
          </p:cNvCxnSpPr>
          <p:nvPr/>
        </p:nvCxnSpPr>
        <p:spPr bwMode="auto">
          <a:xfrm flipV="1">
            <a:off x="47465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3" name="SMARTInkShape-2901"/>
          <p:cNvSpPr/>
          <p:nvPr>
            <p:custDataLst>
              <p:tags r:id="rId1"/>
            </p:custDataLst>
          </p:nvPr>
        </p:nvSpPr>
        <p:spPr bwMode="auto">
          <a:xfrm>
            <a:off x="2094548" y="1560195"/>
            <a:ext cx="4804779" cy="171451"/>
          </a:xfrm>
          <a:custGeom>
            <a:avLst/>
            <a:gdLst/>
            <a:ahLst/>
            <a:cxnLst/>
            <a:rect l="0" t="0" r="0" b="0"/>
            <a:pathLst>
              <a:path w="4804779" h="171451">
                <a:moveTo>
                  <a:pt x="0" y="171450"/>
                </a:moveTo>
                <a:lnTo>
                  <a:pt x="0" y="171450"/>
                </a:lnTo>
                <a:lnTo>
                  <a:pt x="35795" y="159518"/>
                </a:lnTo>
                <a:lnTo>
                  <a:pt x="74105" y="151299"/>
                </a:lnTo>
                <a:lnTo>
                  <a:pt x="107866" y="143126"/>
                </a:lnTo>
                <a:lnTo>
                  <a:pt x="147000" y="133144"/>
                </a:lnTo>
                <a:lnTo>
                  <a:pt x="169437" y="127815"/>
                </a:lnTo>
                <a:lnTo>
                  <a:pt x="192968" y="122358"/>
                </a:lnTo>
                <a:lnTo>
                  <a:pt x="219133" y="116814"/>
                </a:lnTo>
                <a:lnTo>
                  <a:pt x="247053" y="111214"/>
                </a:lnTo>
                <a:lnTo>
                  <a:pt x="276145" y="105575"/>
                </a:lnTo>
                <a:lnTo>
                  <a:pt x="307921" y="99911"/>
                </a:lnTo>
                <a:lnTo>
                  <a:pt x="341488" y="94230"/>
                </a:lnTo>
                <a:lnTo>
                  <a:pt x="376248" y="88537"/>
                </a:lnTo>
                <a:lnTo>
                  <a:pt x="412757" y="83790"/>
                </a:lnTo>
                <a:lnTo>
                  <a:pt x="450431" y="79672"/>
                </a:lnTo>
                <a:lnTo>
                  <a:pt x="488882" y="75975"/>
                </a:lnTo>
                <a:lnTo>
                  <a:pt x="529756" y="72557"/>
                </a:lnTo>
                <a:lnTo>
                  <a:pt x="572246" y="69327"/>
                </a:lnTo>
                <a:lnTo>
                  <a:pt x="615812" y="66220"/>
                </a:lnTo>
                <a:lnTo>
                  <a:pt x="663906" y="63197"/>
                </a:lnTo>
                <a:lnTo>
                  <a:pt x="715019" y="60229"/>
                </a:lnTo>
                <a:lnTo>
                  <a:pt x="768144" y="57297"/>
                </a:lnTo>
                <a:lnTo>
                  <a:pt x="823563" y="55343"/>
                </a:lnTo>
                <a:lnTo>
                  <a:pt x="880512" y="54040"/>
                </a:lnTo>
                <a:lnTo>
                  <a:pt x="938480" y="53172"/>
                </a:lnTo>
                <a:lnTo>
                  <a:pt x="999034" y="51641"/>
                </a:lnTo>
                <a:lnTo>
                  <a:pt x="1061310" y="49667"/>
                </a:lnTo>
                <a:lnTo>
                  <a:pt x="1124735" y="47399"/>
                </a:lnTo>
                <a:lnTo>
                  <a:pt x="1190831" y="44934"/>
                </a:lnTo>
                <a:lnTo>
                  <a:pt x="1258707" y="42339"/>
                </a:lnTo>
                <a:lnTo>
                  <a:pt x="1327770" y="39656"/>
                </a:lnTo>
                <a:lnTo>
                  <a:pt x="1398578" y="37867"/>
                </a:lnTo>
                <a:lnTo>
                  <a:pt x="1470548" y="36675"/>
                </a:lnTo>
                <a:lnTo>
                  <a:pt x="1543292" y="35880"/>
                </a:lnTo>
                <a:lnTo>
                  <a:pt x="1619411" y="34397"/>
                </a:lnTo>
                <a:lnTo>
                  <a:pt x="1697780" y="32457"/>
                </a:lnTo>
                <a:lnTo>
                  <a:pt x="1777648" y="30210"/>
                </a:lnTo>
                <a:lnTo>
                  <a:pt x="1857563" y="29665"/>
                </a:lnTo>
                <a:lnTo>
                  <a:pt x="1937511" y="30254"/>
                </a:lnTo>
                <a:lnTo>
                  <a:pt x="2017479" y="31600"/>
                </a:lnTo>
                <a:lnTo>
                  <a:pt x="2096508" y="32496"/>
                </a:lnTo>
                <a:lnTo>
                  <a:pt x="2174912" y="33094"/>
                </a:lnTo>
                <a:lnTo>
                  <a:pt x="2252899" y="33493"/>
                </a:lnTo>
                <a:lnTo>
                  <a:pt x="2332512" y="35664"/>
                </a:lnTo>
                <a:lnTo>
                  <a:pt x="2413210" y="39016"/>
                </a:lnTo>
                <a:lnTo>
                  <a:pt x="2494632" y="43155"/>
                </a:lnTo>
                <a:lnTo>
                  <a:pt x="2576535" y="45915"/>
                </a:lnTo>
                <a:lnTo>
                  <a:pt x="2658760" y="47755"/>
                </a:lnTo>
                <a:lnTo>
                  <a:pt x="2741199" y="48982"/>
                </a:lnTo>
                <a:lnTo>
                  <a:pt x="2824733" y="50752"/>
                </a:lnTo>
                <a:lnTo>
                  <a:pt x="2908998" y="52885"/>
                </a:lnTo>
                <a:lnTo>
                  <a:pt x="2993749" y="55259"/>
                </a:lnTo>
                <a:lnTo>
                  <a:pt x="3077872" y="56842"/>
                </a:lnTo>
                <a:lnTo>
                  <a:pt x="3161577" y="57897"/>
                </a:lnTo>
                <a:lnTo>
                  <a:pt x="3245003" y="58601"/>
                </a:lnTo>
                <a:lnTo>
                  <a:pt x="3328243" y="59070"/>
                </a:lnTo>
                <a:lnTo>
                  <a:pt x="3411359" y="59382"/>
                </a:lnTo>
                <a:lnTo>
                  <a:pt x="3494391" y="59591"/>
                </a:lnTo>
                <a:lnTo>
                  <a:pt x="3576416" y="60682"/>
                </a:lnTo>
                <a:lnTo>
                  <a:pt x="3657770" y="62362"/>
                </a:lnTo>
                <a:lnTo>
                  <a:pt x="3738676" y="64435"/>
                </a:lnTo>
                <a:lnTo>
                  <a:pt x="3817378" y="65817"/>
                </a:lnTo>
                <a:lnTo>
                  <a:pt x="3894611" y="66738"/>
                </a:lnTo>
                <a:lnTo>
                  <a:pt x="3970865" y="67352"/>
                </a:lnTo>
                <a:lnTo>
                  <a:pt x="4045513" y="66809"/>
                </a:lnTo>
                <a:lnTo>
                  <a:pt x="4119091" y="65494"/>
                </a:lnTo>
                <a:lnTo>
                  <a:pt x="4191955" y="63665"/>
                </a:lnTo>
                <a:lnTo>
                  <a:pt x="4261487" y="61494"/>
                </a:lnTo>
                <a:lnTo>
                  <a:pt x="4328796" y="59093"/>
                </a:lnTo>
                <a:lnTo>
                  <a:pt x="4394624" y="56540"/>
                </a:lnTo>
                <a:lnTo>
                  <a:pt x="4453748" y="52934"/>
                </a:lnTo>
                <a:lnTo>
                  <a:pt x="4508406" y="48624"/>
                </a:lnTo>
                <a:lnTo>
                  <a:pt x="4560084" y="43846"/>
                </a:lnTo>
                <a:lnTo>
                  <a:pt x="4605013" y="39708"/>
                </a:lnTo>
                <a:lnTo>
                  <a:pt x="4645444" y="35997"/>
                </a:lnTo>
                <a:lnTo>
                  <a:pt x="4682874" y="32571"/>
                </a:lnTo>
                <a:lnTo>
                  <a:pt x="4713543" y="29334"/>
                </a:lnTo>
                <a:lnTo>
                  <a:pt x="4739705" y="26223"/>
                </a:lnTo>
                <a:lnTo>
                  <a:pt x="4779249" y="20227"/>
                </a:lnTo>
                <a:lnTo>
                  <a:pt x="4800001" y="14387"/>
                </a:lnTo>
                <a:lnTo>
                  <a:pt x="4804011" y="11497"/>
                </a:lnTo>
                <a:lnTo>
                  <a:pt x="4804778" y="8617"/>
                </a:lnTo>
                <a:lnTo>
                  <a:pt x="480059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 name="SMARTInkShape-2902"/>
          <p:cNvSpPr/>
          <p:nvPr>
            <p:custDataLst>
              <p:tags r:id="rId2"/>
            </p:custDataLst>
          </p:nvPr>
        </p:nvSpPr>
        <p:spPr bwMode="auto">
          <a:xfrm>
            <a:off x="2917508" y="6157247"/>
            <a:ext cx="846379" cy="109251"/>
          </a:xfrm>
          <a:custGeom>
            <a:avLst/>
            <a:gdLst/>
            <a:ahLst/>
            <a:cxnLst/>
            <a:rect l="0" t="0" r="0" b="0"/>
            <a:pathLst>
              <a:path w="846379" h="109251">
                <a:moveTo>
                  <a:pt x="0" y="109250"/>
                </a:moveTo>
                <a:lnTo>
                  <a:pt x="0" y="109250"/>
                </a:lnTo>
                <a:lnTo>
                  <a:pt x="32965" y="109250"/>
                </a:lnTo>
                <a:lnTo>
                  <a:pt x="68716" y="104700"/>
                </a:lnTo>
                <a:lnTo>
                  <a:pt x="108328" y="97385"/>
                </a:lnTo>
                <a:lnTo>
                  <a:pt x="132226" y="92768"/>
                </a:lnTo>
                <a:lnTo>
                  <a:pt x="161493" y="88737"/>
                </a:lnTo>
                <a:lnTo>
                  <a:pt x="194339" y="85098"/>
                </a:lnTo>
                <a:lnTo>
                  <a:pt x="229572" y="81718"/>
                </a:lnTo>
                <a:lnTo>
                  <a:pt x="268300" y="77561"/>
                </a:lnTo>
                <a:lnTo>
                  <a:pt x="309359" y="72884"/>
                </a:lnTo>
                <a:lnTo>
                  <a:pt x="351972" y="67861"/>
                </a:lnTo>
                <a:lnTo>
                  <a:pt x="397525" y="62607"/>
                </a:lnTo>
                <a:lnTo>
                  <a:pt x="445039" y="57200"/>
                </a:lnTo>
                <a:lnTo>
                  <a:pt x="493860" y="51690"/>
                </a:lnTo>
                <a:lnTo>
                  <a:pt x="542600" y="46112"/>
                </a:lnTo>
                <a:lnTo>
                  <a:pt x="591286" y="40488"/>
                </a:lnTo>
                <a:lnTo>
                  <a:pt x="639935" y="34834"/>
                </a:lnTo>
                <a:lnTo>
                  <a:pt x="683799" y="29159"/>
                </a:lnTo>
                <a:lnTo>
                  <a:pt x="724470" y="23471"/>
                </a:lnTo>
                <a:lnTo>
                  <a:pt x="763015" y="17775"/>
                </a:lnTo>
                <a:lnTo>
                  <a:pt x="791569" y="13024"/>
                </a:lnTo>
                <a:lnTo>
                  <a:pt x="830916" y="5206"/>
                </a:lnTo>
                <a:lnTo>
                  <a:pt x="845228" y="1096"/>
                </a:lnTo>
                <a:lnTo>
                  <a:pt x="846378" y="0"/>
                </a:lnTo>
                <a:lnTo>
                  <a:pt x="805814" y="638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SMARTInkShape-2903"/>
          <p:cNvSpPr/>
          <p:nvPr>
            <p:custDataLst>
              <p:tags r:id="rId3"/>
            </p:custDataLst>
          </p:nvPr>
        </p:nvSpPr>
        <p:spPr bwMode="auto">
          <a:xfrm>
            <a:off x="5763577" y="6283642"/>
            <a:ext cx="838113" cy="32469"/>
          </a:xfrm>
          <a:custGeom>
            <a:avLst/>
            <a:gdLst/>
            <a:ahLst/>
            <a:cxnLst/>
            <a:rect l="0" t="0" r="0" b="0"/>
            <a:pathLst>
              <a:path w="838113" h="32469">
                <a:moveTo>
                  <a:pt x="0" y="8573"/>
                </a:moveTo>
                <a:lnTo>
                  <a:pt x="0" y="8573"/>
                </a:lnTo>
                <a:lnTo>
                  <a:pt x="40958" y="8573"/>
                </a:lnTo>
                <a:lnTo>
                  <a:pt x="61595" y="8573"/>
                </a:lnTo>
                <a:lnTo>
                  <a:pt x="83927" y="8573"/>
                </a:lnTo>
                <a:lnTo>
                  <a:pt x="107386" y="8573"/>
                </a:lnTo>
                <a:lnTo>
                  <a:pt x="134456" y="8573"/>
                </a:lnTo>
                <a:lnTo>
                  <a:pt x="163932" y="8573"/>
                </a:lnTo>
                <a:lnTo>
                  <a:pt x="195014" y="8573"/>
                </a:lnTo>
                <a:lnTo>
                  <a:pt x="227164" y="9525"/>
                </a:lnTo>
                <a:lnTo>
                  <a:pt x="260028" y="11113"/>
                </a:lnTo>
                <a:lnTo>
                  <a:pt x="293367" y="13124"/>
                </a:lnTo>
                <a:lnTo>
                  <a:pt x="327976" y="14464"/>
                </a:lnTo>
                <a:lnTo>
                  <a:pt x="363431" y="15358"/>
                </a:lnTo>
                <a:lnTo>
                  <a:pt x="399450" y="15954"/>
                </a:lnTo>
                <a:lnTo>
                  <a:pt x="436797" y="17304"/>
                </a:lnTo>
                <a:lnTo>
                  <a:pt x="475031" y="19156"/>
                </a:lnTo>
                <a:lnTo>
                  <a:pt x="513855" y="21343"/>
                </a:lnTo>
                <a:lnTo>
                  <a:pt x="552120" y="22802"/>
                </a:lnTo>
                <a:lnTo>
                  <a:pt x="590013" y="23774"/>
                </a:lnTo>
                <a:lnTo>
                  <a:pt x="627657" y="24422"/>
                </a:lnTo>
                <a:lnTo>
                  <a:pt x="663231" y="25806"/>
                </a:lnTo>
                <a:lnTo>
                  <a:pt x="697424" y="27682"/>
                </a:lnTo>
                <a:lnTo>
                  <a:pt x="730697" y="29885"/>
                </a:lnTo>
                <a:lnTo>
                  <a:pt x="758594" y="31353"/>
                </a:lnTo>
                <a:lnTo>
                  <a:pt x="782907" y="32332"/>
                </a:lnTo>
                <a:lnTo>
                  <a:pt x="819446" y="32468"/>
                </a:lnTo>
                <a:lnTo>
                  <a:pt x="835686" y="29353"/>
                </a:lnTo>
                <a:lnTo>
                  <a:pt x="838112" y="26236"/>
                </a:lnTo>
                <a:lnTo>
                  <a:pt x="837823" y="22253"/>
                </a:lnTo>
                <a:lnTo>
                  <a:pt x="835726" y="17693"/>
                </a:lnTo>
                <a:lnTo>
                  <a:pt x="818157" y="10086"/>
                </a:lnTo>
                <a:lnTo>
                  <a:pt x="78009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SMARTInkShape-2904"/>
          <p:cNvSpPr/>
          <p:nvPr>
            <p:custDataLst>
              <p:tags r:id="rId4"/>
            </p:custDataLst>
          </p:nvPr>
        </p:nvSpPr>
        <p:spPr bwMode="auto">
          <a:xfrm>
            <a:off x="5009198" y="4732020"/>
            <a:ext cx="840105" cy="51436"/>
          </a:xfrm>
          <a:custGeom>
            <a:avLst/>
            <a:gdLst/>
            <a:ahLst/>
            <a:cxnLst/>
            <a:rect l="0" t="0" r="0" b="0"/>
            <a:pathLst>
              <a:path w="840105" h="51436">
                <a:moveTo>
                  <a:pt x="0" y="51435"/>
                </a:moveTo>
                <a:lnTo>
                  <a:pt x="0" y="51435"/>
                </a:lnTo>
                <a:lnTo>
                  <a:pt x="33019" y="48895"/>
                </a:lnTo>
                <a:lnTo>
                  <a:pt x="59160" y="46884"/>
                </a:lnTo>
                <a:lnTo>
                  <a:pt x="92780" y="45543"/>
                </a:lnTo>
                <a:lnTo>
                  <a:pt x="131385" y="44650"/>
                </a:lnTo>
                <a:lnTo>
                  <a:pt x="173315" y="44054"/>
                </a:lnTo>
                <a:lnTo>
                  <a:pt x="217461" y="43657"/>
                </a:lnTo>
                <a:lnTo>
                  <a:pt x="263084" y="43392"/>
                </a:lnTo>
                <a:lnTo>
                  <a:pt x="309691" y="43216"/>
                </a:lnTo>
                <a:lnTo>
                  <a:pt x="356003" y="42145"/>
                </a:lnTo>
                <a:lnTo>
                  <a:pt x="402117" y="40479"/>
                </a:lnTo>
                <a:lnTo>
                  <a:pt x="448101" y="38416"/>
                </a:lnTo>
                <a:lnTo>
                  <a:pt x="492091" y="36088"/>
                </a:lnTo>
                <a:lnTo>
                  <a:pt x="534753" y="33584"/>
                </a:lnTo>
                <a:lnTo>
                  <a:pt x="576530" y="30962"/>
                </a:lnTo>
                <a:lnTo>
                  <a:pt x="613905" y="28261"/>
                </a:lnTo>
                <a:lnTo>
                  <a:pt x="648347" y="25508"/>
                </a:lnTo>
                <a:lnTo>
                  <a:pt x="680834" y="22720"/>
                </a:lnTo>
                <a:lnTo>
                  <a:pt x="709159" y="19909"/>
                </a:lnTo>
                <a:lnTo>
                  <a:pt x="734710" y="17083"/>
                </a:lnTo>
                <a:lnTo>
                  <a:pt x="758412" y="14246"/>
                </a:lnTo>
                <a:lnTo>
                  <a:pt x="794907" y="8554"/>
                </a:lnTo>
                <a:lnTo>
                  <a:pt x="84010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SMARTInkShape-2905"/>
          <p:cNvSpPr/>
          <p:nvPr>
            <p:custDataLst>
              <p:tags r:id="rId5"/>
            </p:custDataLst>
          </p:nvPr>
        </p:nvSpPr>
        <p:spPr bwMode="auto">
          <a:xfrm>
            <a:off x="3611351" y="4612005"/>
            <a:ext cx="729193" cy="102871"/>
          </a:xfrm>
          <a:custGeom>
            <a:avLst/>
            <a:gdLst/>
            <a:ahLst/>
            <a:cxnLst/>
            <a:rect l="0" t="0" r="0" b="0"/>
            <a:pathLst>
              <a:path w="729193" h="102871">
                <a:moveTo>
                  <a:pt x="9102" y="102870"/>
                </a:moveTo>
                <a:lnTo>
                  <a:pt x="9102" y="102870"/>
                </a:lnTo>
                <a:lnTo>
                  <a:pt x="0" y="102870"/>
                </a:lnTo>
                <a:lnTo>
                  <a:pt x="26196" y="102870"/>
                </a:lnTo>
                <a:lnTo>
                  <a:pt x="46215" y="101917"/>
                </a:lnTo>
                <a:lnTo>
                  <a:pt x="70991" y="100330"/>
                </a:lnTo>
                <a:lnTo>
                  <a:pt x="98939" y="98319"/>
                </a:lnTo>
                <a:lnTo>
                  <a:pt x="133763" y="95074"/>
                </a:lnTo>
                <a:lnTo>
                  <a:pt x="173171" y="91005"/>
                </a:lnTo>
                <a:lnTo>
                  <a:pt x="215637" y="86388"/>
                </a:lnTo>
                <a:lnTo>
                  <a:pt x="261091" y="79499"/>
                </a:lnTo>
                <a:lnTo>
                  <a:pt x="308540" y="71097"/>
                </a:lnTo>
                <a:lnTo>
                  <a:pt x="357317" y="61685"/>
                </a:lnTo>
                <a:lnTo>
                  <a:pt x="406028" y="52554"/>
                </a:lnTo>
                <a:lnTo>
                  <a:pt x="454694" y="43609"/>
                </a:lnTo>
                <a:lnTo>
                  <a:pt x="503331" y="34787"/>
                </a:lnTo>
                <a:lnTo>
                  <a:pt x="550043" y="27001"/>
                </a:lnTo>
                <a:lnTo>
                  <a:pt x="595471" y="19906"/>
                </a:lnTo>
                <a:lnTo>
                  <a:pt x="640045" y="13271"/>
                </a:lnTo>
                <a:lnTo>
                  <a:pt x="669761" y="8847"/>
                </a:lnTo>
                <a:lnTo>
                  <a:pt x="72919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3" name="SMARTInkShape-Group875"/>
          <p:cNvGrpSpPr/>
          <p:nvPr/>
        </p:nvGrpSpPr>
        <p:grpSpPr>
          <a:xfrm>
            <a:off x="4933682" y="1980247"/>
            <a:ext cx="561849" cy="505779"/>
            <a:chOff x="4933682" y="1980247"/>
            <a:chExt cx="561849" cy="505779"/>
          </a:xfrm>
        </p:grpSpPr>
        <p:sp>
          <p:nvSpPr>
            <p:cNvPr id="11" name="SMARTInkShape-2906"/>
            <p:cNvSpPr/>
            <p:nvPr>
              <p:custDataLst>
                <p:tags r:id="rId19"/>
              </p:custDataLst>
            </p:nvPr>
          </p:nvSpPr>
          <p:spPr bwMode="auto">
            <a:xfrm>
              <a:off x="5206365" y="2146921"/>
              <a:ext cx="289166" cy="339105"/>
            </a:xfrm>
            <a:custGeom>
              <a:avLst/>
              <a:gdLst/>
              <a:ahLst/>
              <a:cxnLst/>
              <a:rect l="0" t="0" r="0" b="0"/>
              <a:pathLst>
                <a:path w="289166" h="339105">
                  <a:moveTo>
                    <a:pt x="85725" y="81929"/>
                  </a:moveTo>
                  <a:lnTo>
                    <a:pt x="85725" y="81929"/>
                  </a:lnTo>
                  <a:lnTo>
                    <a:pt x="78344" y="81929"/>
                  </a:lnTo>
                  <a:lnTo>
                    <a:pt x="77947" y="80976"/>
                  </a:lnTo>
                  <a:lnTo>
                    <a:pt x="77506" y="77378"/>
                  </a:lnTo>
                  <a:lnTo>
                    <a:pt x="79850" y="72604"/>
                  </a:lnTo>
                  <a:lnTo>
                    <a:pt x="106436" y="45282"/>
                  </a:lnTo>
                  <a:lnTo>
                    <a:pt x="138110" y="22175"/>
                  </a:lnTo>
                  <a:lnTo>
                    <a:pt x="180939" y="4746"/>
                  </a:lnTo>
                  <a:lnTo>
                    <a:pt x="206465" y="0"/>
                  </a:lnTo>
                  <a:lnTo>
                    <a:pt x="225430" y="2971"/>
                  </a:lnTo>
                  <a:lnTo>
                    <a:pt x="233153" y="6431"/>
                  </a:lnTo>
                  <a:lnTo>
                    <a:pt x="238303" y="11594"/>
                  </a:lnTo>
                  <a:lnTo>
                    <a:pt x="244025" y="24951"/>
                  </a:lnTo>
                  <a:lnTo>
                    <a:pt x="242693" y="32514"/>
                  </a:lnTo>
                  <a:lnTo>
                    <a:pt x="233594" y="48537"/>
                  </a:lnTo>
                  <a:lnTo>
                    <a:pt x="194202" y="78173"/>
                  </a:lnTo>
                  <a:lnTo>
                    <a:pt x="161560" y="97405"/>
                  </a:lnTo>
                  <a:lnTo>
                    <a:pt x="129907" y="114524"/>
                  </a:lnTo>
                  <a:lnTo>
                    <a:pt x="92571" y="134873"/>
                  </a:lnTo>
                  <a:lnTo>
                    <a:pt x="75751" y="147052"/>
                  </a:lnTo>
                  <a:lnTo>
                    <a:pt x="72407" y="152967"/>
                  </a:lnTo>
                  <a:lnTo>
                    <a:pt x="72084" y="158815"/>
                  </a:lnTo>
                  <a:lnTo>
                    <a:pt x="73774" y="164619"/>
                  </a:lnTo>
                  <a:lnTo>
                    <a:pt x="98905" y="186440"/>
                  </a:lnTo>
                  <a:lnTo>
                    <a:pt x="130953" y="200133"/>
                  </a:lnTo>
                  <a:lnTo>
                    <a:pt x="169644" y="212569"/>
                  </a:lnTo>
                  <a:lnTo>
                    <a:pt x="209065" y="224446"/>
                  </a:lnTo>
                  <a:lnTo>
                    <a:pt x="243730" y="236075"/>
                  </a:lnTo>
                  <a:lnTo>
                    <a:pt x="271202" y="247593"/>
                  </a:lnTo>
                  <a:lnTo>
                    <a:pt x="286587" y="259063"/>
                  </a:lnTo>
                  <a:lnTo>
                    <a:pt x="289165" y="263836"/>
                  </a:lnTo>
                  <a:lnTo>
                    <a:pt x="288980" y="267970"/>
                  </a:lnTo>
                  <a:lnTo>
                    <a:pt x="286950" y="271679"/>
                  </a:lnTo>
                  <a:lnTo>
                    <a:pt x="252239" y="290551"/>
                  </a:lnTo>
                  <a:lnTo>
                    <a:pt x="230072" y="297210"/>
                  </a:lnTo>
                  <a:lnTo>
                    <a:pt x="202911" y="303555"/>
                  </a:lnTo>
                  <a:lnTo>
                    <a:pt x="172422" y="309690"/>
                  </a:lnTo>
                  <a:lnTo>
                    <a:pt x="139713" y="315684"/>
                  </a:lnTo>
                  <a:lnTo>
                    <a:pt x="105524" y="321586"/>
                  </a:lnTo>
                  <a:lnTo>
                    <a:pt x="70349" y="327425"/>
                  </a:lnTo>
                  <a:lnTo>
                    <a:pt x="0" y="3391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SMARTInkShape-2907"/>
            <p:cNvSpPr/>
            <p:nvPr>
              <p:custDataLst>
                <p:tags r:id="rId20"/>
              </p:custDataLst>
            </p:nvPr>
          </p:nvSpPr>
          <p:spPr bwMode="auto">
            <a:xfrm>
              <a:off x="4933682" y="1980247"/>
              <a:ext cx="268768" cy="357154"/>
            </a:xfrm>
            <a:custGeom>
              <a:avLst/>
              <a:gdLst/>
              <a:ahLst/>
              <a:cxnLst/>
              <a:rect l="0" t="0" r="0" b="0"/>
              <a:pathLst>
                <a:path w="268768" h="357154">
                  <a:moveTo>
                    <a:pt x="6936" y="85725"/>
                  </a:moveTo>
                  <a:lnTo>
                    <a:pt x="6936" y="85725"/>
                  </a:lnTo>
                  <a:lnTo>
                    <a:pt x="2385" y="81174"/>
                  </a:lnTo>
                  <a:lnTo>
                    <a:pt x="1997" y="79834"/>
                  </a:lnTo>
                  <a:lnTo>
                    <a:pt x="2690" y="78940"/>
                  </a:lnTo>
                  <a:lnTo>
                    <a:pt x="4106" y="78344"/>
                  </a:lnTo>
                  <a:lnTo>
                    <a:pt x="6001" y="78900"/>
                  </a:lnTo>
                  <a:lnTo>
                    <a:pt x="10648" y="82057"/>
                  </a:lnTo>
                  <a:lnTo>
                    <a:pt x="18619" y="107393"/>
                  </a:lnTo>
                  <a:lnTo>
                    <a:pt x="21654" y="139488"/>
                  </a:lnTo>
                  <a:lnTo>
                    <a:pt x="22049" y="180105"/>
                  </a:lnTo>
                  <a:lnTo>
                    <a:pt x="20821" y="202938"/>
                  </a:lnTo>
                  <a:lnTo>
                    <a:pt x="19050" y="226732"/>
                  </a:lnTo>
                  <a:lnTo>
                    <a:pt x="16917" y="249262"/>
                  </a:lnTo>
                  <a:lnTo>
                    <a:pt x="12007" y="292076"/>
                  </a:lnTo>
                  <a:lnTo>
                    <a:pt x="6650" y="323169"/>
                  </a:lnTo>
                  <a:lnTo>
                    <a:pt x="0" y="352761"/>
                  </a:lnTo>
                  <a:lnTo>
                    <a:pt x="12374" y="316591"/>
                  </a:lnTo>
                  <a:lnTo>
                    <a:pt x="22370" y="283265"/>
                  </a:lnTo>
                  <a:lnTo>
                    <a:pt x="38708" y="245221"/>
                  </a:lnTo>
                  <a:lnTo>
                    <a:pt x="43357" y="238728"/>
                  </a:lnTo>
                  <a:lnTo>
                    <a:pt x="47409" y="235352"/>
                  </a:lnTo>
                  <a:lnTo>
                    <a:pt x="51063" y="234054"/>
                  </a:lnTo>
                  <a:lnTo>
                    <a:pt x="55403" y="236046"/>
                  </a:lnTo>
                  <a:lnTo>
                    <a:pt x="71567" y="254407"/>
                  </a:lnTo>
                  <a:lnTo>
                    <a:pt x="95935" y="289164"/>
                  </a:lnTo>
                  <a:lnTo>
                    <a:pt x="133424" y="327719"/>
                  </a:lnTo>
                  <a:lnTo>
                    <a:pt x="164118" y="348536"/>
                  </a:lnTo>
                  <a:lnTo>
                    <a:pt x="194269" y="357153"/>
                  </a:lnTo>
                  <a:lnTo>
                    <a:pt x="221640" y="356855"/>
                  </a:lnTo>
                  <a:lnTo>
                    <a:pt x="243330" y="350372"/>
                  </a:lnTo>
                  <a:lnTo>
                    <a:pt x="251209" y="344072"/>
                  </a:lnTo>
                  <a:lnTo>
                    <a:pt x="262504" y="326911"/>
                  </a:lnTo>
                  <a:lnTo>
                    <a:pt x="268159" y="296424"/>
                  </a:lnTo>
                  <a:lnTo>
                    <a:pt x="268767" y="254617"/>
                  </a:lnTo>
                  <a:lnTo>
                    <a:pt x="266262" y="228800"/>
                  </a:lnTo>
                  <a:lnTo>
                    <a:pt x="262688" y="201111"/>
                  </a:lnTo>
                  <a:lnTo>
                    <a:pt x="258400" y="173127"/>
                  </a:lnTo>
                  <a:lnTo>
                    <a:pt x="253635" y="144945"/>
                  </a:lnTo>
                  <a:lnTo>
                    <a:pt x="248554" y="116633"/>
                  </a:lnTo>
                  <a:lnTo>
                    <a:pt x="237829" y="75014"/>
                  </a:lnTo>
                  <a:lnTo>
                    <a:pt x="223621" y="35244"/>
                  </a:lnTo>
                  <a:lnTo>
                    <a:pt x="21267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4" name="SMARTInkShape-2908"/>
          <p:cNvSpPr/>
          <p:nvPr>
            <p:custDataLst>
              <p:tags r:id="rId6"/>
            </p:custDataLst>
          </p:nvPr>
        </p:nvSpPr>
        <p:spPr bwMode="auto">
          <a:xfrm>
            <a:off x="1965960" y="1680210"/>
            <a:ext cx="1763462" cy="94298"/>
          </a:xfrm>
          <a:custGeom>
            <a:avLst/>
            <a:gdLst/>
            <a:ahLst/>
            <a:cxnLst/>
            <a:rect l="0" t="0" r="0" b="0"/>
            <a:pathLst>
              <a:path w="1763462" h="94298">
                <a:moveTo>
                  <a:pt x="0" y="94297"/>
                </a:moveTo>
                <a:lnTo>
                  <a:pt x="0" y="94297"/>
                </a:lnTo>
                <a:lnTo>
                  <a:pt x="0" y="89747"/>
                </a:lnTo>
                <a:lnTo>
                  <a:pt x="1905" y="88406"/>
                </a:lnTo>
                <a:lnTo>
                  <a:pt x="18650" y="86255"/>
                </a:lnTo>
                <a:lnTo>
                  <a:pt x="61511" y="85795"/>
                </a:lnTo>
                <a:lnTo>
                  <a:pt x="90203" y="85756"/>
                </a:lnTo>
                <a:lnTo>
                  <a:pt x="129625" y="88279"/>
                </a:lnTo>
                <a:lnTo>
                  <a:pt x="152139" y="90285"/>
                </a:lnTo>
                <a:lnTo>
                  <a:pt x="177626" y="91622"/>
                </a:lnTo>
                <a:lnTo>
                  <a:pt x="205095" y="92514"/>
                </a:lnTo>
                <a:lnTo>
                  <a:pt x="233885" y="93109"/>
                </a:lnTo>
                <a:lnTo>
                  <a:pt x="266413" y="93505"/>
                </a:lnTo>
                <a:lnTo>
                  <a:pt x="301434" y="93769"/>
                </a:lnTo>
                <a:lnTo>
                  <a:pt x="338116" y="93945"/>
                </a:lnTo>
                <a:lnTo>
                  <a:pt x="379716" y="92158"/>
                </a:lnTo>
                <a:lnTo>
                  <a:pt x="424594" y="89061"/>
                </a:lnTo>
                <a:lnTo>
                  <a:pt x="471658" y="85091"/>
                </a:lnTo>
                <a:lnTo>
                  <a:pt x="521131" y="80540"/>
                </a:lnTo>
                <a:lnTo>
                  <a:pt x="572211" y="75601"/>
                </a:lnTo>
                <a:lnTo>
                  <a:pt x="624361" y="70403"/>
                </a:lnTo>
                <a:lnTo>
                  <a:pt x="679131" y="65033"/>
                </a:lnTo>
                <a:lnTo>
                  <a:pt x="735647" y="59548"/>
                </a:lnTo>
                <a:lnTo>
                  <a:pt x="793326" y="53986"/>
                </a:lnTo>
                <a:lnTo>
                  <a:pt x="851782" y="49326"/>
                </a:lnTo>
                <a:lnTo>
                  <a:pt x="910755" y="45266"/>
                </a:lnTo>
                <a:lnTo>
                  <a:pt x="970072" y="41607"/>
                </a:lnTo>
                <a:lnTo>
                  <a:pt x="1028667" y="38216"/>
                </a:lnTo>
                <a:lnTo>
                  <a:pt x="1086781" y="35002"/>
                </a:lnTo>
                <a:lnTo>
                  <a:pt x="1144573" y="31907"/>
                </a:lnTo>
                <a:lnTo>
                  <a:pt x="1200246" y="29844"/>
                </a:lnTo>
                <a:lnTo>
                  <a:pt x="1254507" y="28468"/>
                </a:lnTo>
                <a:lnTo>
                  <a:pt x="1307825" y="27551"/>
                </a:lnTo>
                <a:lnTo>
                  <a:pt x="1358611" y="26940"/>
                </a:lnTo>
                <a:lnTo>
                  <a:pt x="1407708" y="26533"/>
                </a:lnTo>
                <a:lnTo>
                  <a:pt x="1455680" y="26261"/>
                </a:lnTo>
                <a:lnTo>
                  <a:pt x="1500043" y="25127"/>
                </a:lnTo>
                <a:lnTo>
                  <a:pt x="1542001" y="23419"/>
                </a:lnTo>
                <a:lnTo>
                  <a:pt x="1582356" y="21328"/>
                </a:lnTo>
                <a:lnTo>
                  <a:pt x="1616879" y="19934"/>
                </a:lnTo>
                <a:lnTo>
                  <a:pt x="1647514" y="19004"/>
                </a:lnTo>
                <a:lnTo>
                  <a:pt x="1675558" y="18384"/>
                </a:lnTo>
                <a:lnTo>
                  <a:pt x="1716877" y="15156"/>
                </a:lnTo>
                <a:lnTo>
                  <a:pt x="1753939" y="10523"/>
                </a:lnTo>
                <a:lnTo>
                  <a:pt x="1760795" y="9873"/>
                </a:lnTo>
                <a:lnTo>
                  <a:pt x="1763461" y="8487"/>
                </a:lnTo>
                <a:lnTo>
                  <a:pt x="1763333" y="6610"/>
                </a:lnTo>
                <a:lnTo>
                  <a:pt x="175736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27" name="SMARTInkShape-Group877"/>
          <p:cNvGrpSpPr/>
          <p:nvPr/>
        </p:nvGrpSpPr>
        <p:grpSpPr>
          <a:xfrm>
            <a:off x="3097530" y="4042264"/>
            <a:ext cx="2814507" cy="1718457"/>
            <a:chOff x="3097530" y="4042264"/>
            <a:chExt cx="2814507" cy="1718457"/>
          </a:xfrm>
        </p:grpSpPr>
        <p:sp>
          <p:nvSpPr>
            <p:cNvPr id="15" name="SMARTInkShape-2909"/>
            <p:cNvSpPr/>
            <p:nvPr>
              <p:custDataLst>
                <p:tags r:id="rId11"/>
              </p:custDataLst>
            </p:nvPr>
          </p:nvSpPr>
          <p:spPr bwMode="auto">
            <a:xfrm>
              <a:off x="4443413" y="4869180"/>
              <a:ext cx="128588" cy="25718"/>
            </a:xfrm>
            <a:custGeom>
              <a:avLst/>
              <a:gdLst/>
              <a:ahLst/>
              <a:cxnLst/>
              <a:rect l="0" t="0" r="0" b="0"/>
              <a:pathLst>
                <a:path w="128588" h="25718">
                  <a:moveTo>
                    <a:pt x="0" y="0"/>
                  </a:moveTo>
                  <a:lnTo>
                    <a:pt x="0" y="0"/>
                  </a:lnTo>
                  <a:lnTo>
                    <a:pt x="0" y="4551"/>
                  </a:lnTo>
                  <a:lnTo>
                    <a:pt x="27304" y="11931"/>
                  </a:lnTo>
                  <a:lnTo>
                    <a:pt x="63570" y="17367"/>
                  </a:lnTo>
                  <a:lnTo>
                    <a:pt x="99690" y="22006"/>
                  </a:lnTo>
                  <a:lnTo>
                    <a:pt x="128587" y="2571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SMARTInkShape-2910"/>
            <p:cNvSpPr/>
            <p:nvPr>
              <p:custDataLst>
                <p:tags r:id="rId12"/>
              </p:custDataLst>
            </p:nvPr>
          </p:nvSpPr>
          <p:spPr bwMode="auto">
            <a:xfrm>
              <a:off x="3637597" y="4826317"/>
              <a:ext cx="925832" cy="934404"/>
            </a:xfrm>
            <a:custGeom>
              <a:avLst/>
              <a:gdLst/>
              <a:ahLst/>
              <a:cxnLst/>
              <a:rect l="0" t="0" r="0" b="0"/>
              <a:pathLst>
                <a:path w="925832" h="934404">
                  <a:moveTo>
                    <a:pt x="0" y="934403"/>
                  </a:moveTo>
                  <a:lnTo>
                    <a:pt x="0" y="934403"/>
                  </a:lnTo>
                  <a:lnTo>
                    <a:pt x="36125" y="895421"/>
                  </a:lnTo>
                  <a:lnTo>
                    <a:pt x="51706" y="875078"/>
                  </a:lnTo>
                  <a:lnTo>
                    <a:pt x="68761" y="851990"/>
                  </a:lnTo>
                  <a:lnTo>
                    <a:pt x="89656" y="822311"/>
                  </a:lnTo>
                  <a:lnTo>
                    <a:pt x="113110" y="788237"/>
                  </a:lnTo>
                  <a:lnTo>
                    <a:pt x="138273" y="751234"/>
                  </a:lnTo>
                  <a:lnTo>
                    <a:pt x="166477" y="709420"/>
                  </a:lnTo>
                  <a:lnTo>
                    <a:pt x="196710" y="664400"/>
                  </a:lnTo>
                  <a:lnTo>
                    <a:pt x="228295" y="617240"/>
                  </a:lnTo>
                  <a:lnTo>
                    <a:pt x="264592" y="572466"/>
                  </a:lnTo>
                  <a:lnTo>
                    <a:pt x="304030" y="529282"/>
                  </a:lnTo>
                  <a:lnTo>
                    <a:pt x="345561" y="487158"/>
                  </a:lnTo>
                  <a:lnTo>
                    <a:pt x="387537" y="450502"/>
                  </a:lnTo>
                  <a:lnTo>
                    <a:pt x="429808" y="417492"/>
                  </a:lnTo>
                  <a:lnTo>
                    <a:pt x="472277" y="386913"/>
                  </a:lnTo>
                  <a:lnTo>
                    <a:pt x="513924" y="358907"/>
                  </a:lnTo>
                  <a:lnTo>
                    <a:pt x="555023" y="332617"/>
                  </a:lnTo>
                  <a:lnTo>
                    <a:pt x="595758" y="307470"/>
                  </a:lnTo>
                  <a:lnTo>
                    <a:pt x="632440" y="283085"/>
                  </a:lnTo>
                  <a:lnTo>
                    <a:pt x="666419" y="259208"/>
                  </a:lnTo>
                  <a:lnTo>
                    <a:pt x="698597" y="235671"/>
                  </a:lnTo>
                  <a:lnTo>
                    <a:pt x="727669" y="213311"/>
                  </a:lnTo>
                  <a:lnTo>
                    <a:pt x="754671" y="191738"/>
                  </a:lnTo>
                  <a:lnTo>
                    <a:pt x="780291" y="170688"/>
                  </a:lnTo>
                  <a:lnTo>
                    <a:pt x="803087" y="149987"/>
                  </a:lnTo>
                  <a:lnTo>
                    <a:pt x="843655" y="109206"/>
                  </a:lnTo>
                  <a:lnTo>
                    <a:pt x="875656" y="73936"/>
                  </a:lnTo>
                  <a:lnTo>
                    <a:pt x="907471" y="32385"/>
                  </a:lnTo>
                  <a:lnTo>
                    <a:pt x="925831"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 name="SMARTInkShape-2911"/>
            <p:cNvSpPr/>
            <p:nvPr>
              <p:custDataLst>
                <p:tags r:id="rId13"/>
              </p:custDataLst>
            </p:nvPr>
          </p:nvSpPr>
          <p:spPr bwMode="auto">
            <a:xfrm>
              <a:off x="3208972" y="4618134"/>
              <a:ext cx="334329" cy="131032"/>
            </a:xfrm>
            <a:custGeom>
              <a:avLst/>
              <a:gdLst/>
              <a:ahLst/>
              <a:cxnLst/>
              <a:rect l="0" t="0" r="0" b="0"/>
              <a:pathLst>
                <a:path w="334329" h="131032">
                  <a:moveTo>
                    <a:pt x="0" y="45306"/>
                  </a:moveTo>
                  <a:lnTo>
                    <a:pt x="0" y="45306"/>
                  </a:lnTo>
                  <a:lnTo>
                    <a:pt x="32139" y="31618"/>
                  </a:lnTo>
                  <a:lnTo>
                    <a:pt x="70482" y="21442"/>
                  </a:lnTo>
                  <a:lnTo>
                    <a:pt x="92708" y="17014"/>
                  </a:lnTo>
                  <a:lnTo>
                    <a:pt x="116098" y="13110"/>
                  </a:lnTo>
                  <a:lnTo>
                    <a:pt x="140264" y="9554"/>
                  </a:lnTo>
                  <a:lnTo>
                    <a:pt x="164947" y="6232"/>
                  </a:lnTo>
                  <a:lnTo>
                    <a:pt x="189975" y="3064"/>
                  </a:lnTo>
                  <a:lnTo>
                    <a:pt x="215233" y="0"/>
                  </a:lnTo>
                  <a:lnTo>
                    <a:pt x="237786" y="814"/>
                  </a:lnTo>
                  <a:lnTo>
                    <a:pt x="278086" y="9339"/>
                  </a:lnTo>
                  <a:lnTo>
                    <a:pt x="304886" y="27734"/>
                  </a:lnTo>
                  <a:lnTo>
                    <a:pt x="314701" y="39306"/>
                  </a:lnTo>
                  <a:lnTo>
                    <a:pt x="325605" y="72484"/>
                  </a:lnTo>
                  <a:lnTo>
                    <a:pt x="334328" y="13103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 name="SMARTInkShape-2912"/>
            <p:cNvSpPr/>
            <p:nvPr>
              <p:custDataLst>
                <p:tags r:id="rId14"/>
              </p:custDataLst>
            </p:nvPr>
          </p:nvSpPr>
          <p:spPr bwMode="auto">
            <a:xfrm>
              <a:off x="3097530" y="4563428"/>
              <a:ext cx="352422" cy="1128713"/>
            </a:xfrm>
            <a:custGeom>
              <a:avLst/>
              <a:gdLst/>
              <a:ahLst/>
              <a:cxnLst/>
              <a:rect l="0" t="0" r="0" b="0"/>
              <a:pathLst>
                <a:path w="352422" h="1128713">
                  <a:moveTo>
                    <a:pt x="0" y="1128712"/>
                  </a:moveTo>
                  <a:lnTo>
                    <a:pt x="0" y="1128712"/>
                  </a:lnTo>
                  <a:lnTo>
                    <a:pt x="0" y="1124161"/>
                  </a:lnTo>
                  <a:lnTo>
                    <a:pt x="9102" y="1094026"/>
                  </a:lnTo>
                  <a:lnTo>
                    <a:pt x="21190" y="1057099"/>
                  </a:lnTo>
                  <a:lnTo>
                    <a:pt x="28414" y="1035250"/>
                  </a:lnTo>
                  <a:lnTo>
                    <a:pt x="37041" y="1006396"/>
                  </a:lnTo>
                  <a:lnTo>
                    <a:pt x="46601" y="972873"/>
                  </a:lnTo>
                  <a:lnTo>
                    <a:pt x="56785" y="936237"/>
                  </a:lnTo>
                  <a:lnTo>
                    <a:pt x="68337" y="894668"/>
                  </a:lnTo>
                  <a:lnTo>
                    <a:pt x="80800" y="849810"/>
                  </a:lnTo>
                  <a:lnTo>
                    <a:pt x="93872" y="802760"/>
                  </a:lnTo>
                  <a:lnTo>
                    <a:pt x="108301" y="756153"/>
                  </a:lnTo>
                  <a:lnTo>
                    <a:pt x="123636" y="709842"/>
                  </a:lnTo>
                  <a:lnTo>
                    <a:pt x="139574" y="663727"/>
                  </a:lnTo>
                  <a:lnTo>
                    <a:pt x="155914" y="617745"/>
                  </a:lnTo>
                  <a:lnTo>
                    <a:pt x="172523" y="571850"/>
                  </a:lnTo>
                  <a:lnTo>
                    <a:pt x="189310" y="526013"/>
                  </a:lnTo>
                  <a:lnTo>
                    <a:pt x="206217" y="481168"/>
                  </a:lnTo>
                  <a:lnTo>
                    <a:pt x="223203" y="436983"/>
                  </a:lnTo>
                  <a:lnTo>
                    <a:pt x="240242" y="393239"/>
                  </a:lnTo>
                  <a:lnTo>
                    <a:pt x="256364" y="349790"/>
                  </a:lnTo>
                  <a:lnTo>
                    <a:pt x="271874" y="306535"/>
                  </a:lnTo>
                  <a:lnTo>
                    <a:pt x="286977" y="263411"/>
                  </a:lnTo>
                  <a:lnTo>
                    <a:pt x="300856" y="222280"/>
                  </a:lnTo>
                  <a:lnTo>
                    <a:pt x="313918" y="182477"/>
                  </a:lnTo>
                  <a:lnTo>
                    <a:pt x="326436" y="143558"/>
                  </a:lnTo>
                  <a:lnTo>
                    <a:pt x="335734" y="110946"/>
                  </a:lnTo>
                  <a:lnTo>
                    <a:pt x="342885" y="82536"/>
                  </a:lnTo>
                  <a:lnTo>
                    <a:pt x="348605" y="56929"/>
                  </a:lnTo>
                  <a:lnTo>
                    <a:pt x="352421" y="23396"/>
                  </a:lnTo>
                  <a:lnTo>
                    <a:pt x="352105" y="11787"/>
                  </a:lnTo>
                  <a:lnTo>
                    <a:pt x="349989" y="5001"/>
                  </a:lnTo>
                  <a:lnTo>
                    <a:pt x="346673" y="1429"/>
                  </a:lnTo>
                  <a:lnTo>
                    <a:pt x="342558" y="0"/>
                  </a:lnTo>
                  <a:lnTo>
                    <a:pt x="338862" y="2857"/>
                  </a:lnTo>
                  <a:lnTo>
                    <a:pt x="332215" y="16192"/>
                  </a:lnTo>
                  <a:lnTo>
                    <a:pt x="327669" y="49670"/>
                  </a:lnTo>
                  <a:lnTo>
                    <a:pt x="327086" y="89010"/>
                  </a:lnTo>
                  <a:lnTo>
                    <a:pt x="334328" y="11715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 name="SMARTInkShape-2913"/>
            <p:cNvSpPr/>
            <p:nvPr>
              <p:custDataLst>
                <p:tags r:id="rId15"/>
              </p:custDataLst>
            </p:nvPr>
          </p:nvSpPr>
          <p:spPr bwMode="auto">
            <a:xfrm>
              <a:off x="3431858" y="4074289"/>
              <a:ext cx="963947" cy="683450"/>
            </a:xfrm>
            <a:custGeom>
              <a:avLst/>
              <a:gdLst/>
              <a:ahLst/>
              <a:cxnLst/>
              <a:rect l="0" t="0" r="0" b="0"/>
              <a:pathLst>
                <a:path w="963947" h="683450">
                  <a:moveTo>
                    <a:pt x="0" y="143381"/>
                  </a:moveTo>
                  <a:lnTo>
                    <a:pt x="0" y="143381"/>
                  </a:lnTo>
                  <a:lnTo>
                    <a:pt x="36406" y="125178"/>
                  </a:lnTo>
                  <a:lnTo>
                    <a:pt x="61418" y="116006"/>
                  </a:lnTo>
                  <a:lnTo>
                    <a:pt x="92380" y="106080"/>
                  </a:lnTo>
                  <a:lnTo>
                    <a:pt x="127309" y="95654"/>
                  </a:lnTo>
                  <a:lnTo>
                    <a:pt x="165835" y="85845"/>
                  </a:lnTo>
                  <a:lnTo>
                    <a:pt x="206759" y="76449"/>
                  </a:lnTo>
                  <a:lnTo>
                    <a:pt x="249282" y="67327"/>
                  </a:lnTo>
                  <a:lnTo>
                    <a:pt x="292870" y="58388"/>
                  </a:lnTo>
                  <a:lnTo>
                    <a:pt x="337169" y="49572"/>
                  </a:lnTo>
                  <a:lnTo>
                    <a:pt x="381942" y="40837"/>
                  </a:lnTo>
                  <a:lnTo>
                    <a:pt x="427030" y="33108"/>
                  </a:lnTo>
                  <a:lnTo>
                    <a:pt x="472329" y="26050"/>
                  </a:lnTo>
                  <a:lnTo>
                    <a:pt x="517769" y="19441"/>
                  </a:lnTo>
                  <a:lnTo>
                    <a:pt x="563301" y="14082"/>
                  </a:lnTo>
                  <a:lnTo>
                    <a:pt x="608897" y="9556"/>
                  </a:lnTo>
                  <a:lnTo>
                    <a:pt x="654534" y="5587"/>
                  </a:lnTo>
                  <a:lnTo>
                    <a:pt x="695435" y="2941"/>
                  </a:lnTo>
                  <a:lnTo>
                    <a:pt x="733181" y="1177"/>
                  </a:lnTo>
                  <a:lnTo>
                    <a:pt x="768822" y="0"/>
                  </a:lnTo>
                  <a:lnTo>
                    <a:pt x="799250" y="169"/>
                  </a:lnTo>
                  <a:lnTo>
                    <a:pt x="826204" y="1234"/>
                  </a:lnTo>
                  <a:lnTo>
                    <a:pt x="850840" y="2896"/>
                  </a:lnTo>
                  <a:lnTo>
                    <a:pt x="885833" y="12363"/>
                  </a:lnTo>
                  <a:lnTo>
                    <a:pt x="899165" y="18888"/>
                  </a:lnTo>
                  <a:lnTo>
                    <a:pt x="916519" y="36298"/>
                  </a:lnTo>
                  <a:lnTo>
                    <a:pt x="935420" y="78520"/>
                  </a:lnTo>
                  <a:lnTo>
                    <a:pt x="940736" y="116754"/>
                  </a:lnTo>
                  <a:lnTo>
                    <a:pt x="941980" y="149327"/>
                  </a:lnTo>
                  <a:lnTo>
                    <a:pt x="941580" y="186981"/>
                  </a:lnTo>
                  <a:lnTo>
                    <a:pt x="938227" y="229116"/>
                  </a:lnTo>
                  <a:lnTo>
                    <a:pt x="935999" y="251020"/>
                  </a:lnTo>
                  <a:lnTo>
                    <a:pt x="933562" y="273243"/>
                  </a:lnTo>
                  <a:lnTo>
                    <a:pt x="930984" y="295678"/>
                  </a:lnTo>
                  <a:lnTo>
                    <a:pt x="930219" y="319207"/>
                  </a:lnTo>
                  <a:lnTo>
                    <a:pt x="930661" y="343466"/>
                  </a:lnTo>
                  <a:lnTo>
                    <a:pt x="931908" y="368211"/>
                  </a:lnTo>
                  <a:lnTo>
                    <a:pt x="933692" y="393280"/>
                  </a:lnTo>
                  <a:lnTo>
                    <a:pt x="935834" y="418565"/>
                  </a:lnTo>
                  <a:lnTo>
                    <a:pt x="938214" y="443995"/>
                  </a:lnTo>
                  <a:lnTo>
                    <a:pt x="940753" y="467615"/>
                  </a:lnTo>
                  <a:lnTo>
                    <a:pt x="943399" y="490029"/>
                  </a:lnTo>
                  <a:lnTo>
                    <a:pt x="948878" y="529857"/>
                  </a:lnTo>
                  <a:lnTo>
                    <a:pt x="957318" y="571794"/>
                  </a:lnTo>
                  <a:lnTo>
                    <a:pt x="963946" y="595226"/>
                  </a:lnTo>
                  <a:lnTo>
                    <a:pt x="963623" y="598916"/>
                  </a:lnTo>
                  <a:lnTo>
                    <a:pt x="962455" y="601376"/>
                  </a:lnTo>
                  <a:lnTo>
                    <a:pt x="948458" y="599029"/>
                  </a:lnTo>
                  <a:lnTo>
                    <a:pt x="921599" y="591636"/>
                  </a:lnTo>
                  <a:lnTo>
                    <a:pt x="901102" y="586998"/>
                  </a:lnTo>
                  <a:lnTo>
                    <a:pt x="877912" y="582000"/>
                  </a:lnTo>
                  <a:lnTo>
                    <a:pt x="848164" y="577717"/>
                  </a:lnTo>
                  <a:lnTo>
                    <a:pt x="814045" y="573908"/>
                  </a:lnTo>
                  <a:lnTo>
                    <a:pt x="777011" y="570417"/>
                  </a:lnTo>
                  <a:lnTo>
                    <a:pt x="732320" y="569041"/>
                  </a:lnTo>
                  <a:lnTo>
                    <a:pt x="682523" y="569077"/>
                  </a:lnTo>
                  <a:lnTo>
                    <a:pt x="629323" y="570053"/>
                  </a:lnTo>
                  <a:lnTo>
                    <a:pt x="572901" y="574514"/>
                  </a:lnTo>
                  <a:lnTo>
                    <a:pt x="514331" y="581298"/>
                  </a:lnTo>
                  <a:lnTo>
                    <a:pt x="454330" y="589631"/>
                  </a:lnTo>
                  <a:lnTo>
                    <a:pt x="395279" y="599948"/>
                  </a:lnTo>
                  <a:lnTo>
                    <a:pt x="336862" y="611589"/>
                  </a:lnTo>
                  <a:lnTo>
                    <a:pt x="278867" y="624112"/>
                  </a:lnTo>
                  <a:lnTo>
                    <a:pt x="231631" y="636271"/>
                  </a:lnTo>
                  <a:lnTo>
                    <a:pt x="191568" y="648187"/>
                  </a:lnTo>
                  <a:lnTo>
                    <a:pt x="156287" y="659941"/>
                  </a:lnTo>
                  <a:lnTo>
                    <a:pt x="85725" y="68344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 name="SMARTInkShape-2914"/>
            <p:cNvSpPr/>
            <p:nvPr>
              <p:custDataLst>
                <p:tags r:id="rId16"/>
              </p:custDataLst>
            </p:nvPr>
          </p:nvSpPr>
          <p:spPr bwMode="auto">
            <a:xfrm>
              <a:off x="3461692" y="4238449"/>
              <a:ext cx="64464" cy="519290"/>
            </a:xfrm>
            <a:custGeom>
              <a:avLst/>
              <a:gdLst/>
              <a:ahLst/>
              <a:cxnLst/>
              <a:rect l="0" t="0" r="0" b="0"/>
              <a:pathLst>
                <a:path w="64464" h="519290">
                  <a:moveTo>
                    <a:pt x="64463" y="4939"/>
                  </a:moveTo>
                  <a:lnTo>
                    <a:pt x="64463" y="4939"/>
                  </a:lnTo>
                  <a:lnTo>
                    <a:pt x="55362" y="388"/>
                  </a:lnTo>
                  <a:lnTo>
                    <a:pt x="52680" y="0"/>
                  </a:lnTo>
                  <a:lnTo>
                    <a:pt x="50893" y="693"/>
                  </a:lnTo>
                  <a:lnTo>
                    <a:pt x="49701" y="2108"/>
                  </a:lnTo>
                  <a:lnTo>
                    <a:pt x="48024" y="31405"/>
                  </a:lnTo>
                  <a:lnTo>
                    <a:pt x="47632" y="65596"/>
                  </a:lnTo>
                  <a:lnTo>
                    <a:pt x="47457" y="108098"/>
                  </a:lnTo>
                  <a:lnTo>
                    <a:pt x="47411" y="132766"/>
                  </a:lnTo>
                  <a:lnTo>
                    <a:pt x="47380" y="158737"/>
                  </a:lnTo>
                  <a:lnTo>
                    <a:pt x="46407" y="186528"/>
                  </a:lnTo>
                  <a:lnTo>
                    <a:pt x="44806" y="215533"/>
                  </a:lnTo>
                  <a:lnTo>
                    <a:pt x="42786" y="245348"/>
                  </a:lnTo>
                  <a:lnTo>
                    <a:pt x="38581" y="274749"/>
                  </a:lnTo>
                  <a:lnTo>
                    <a:pt x="32921" y="303875"/>
                  </a:lnTo>
                  <a:lnTo>
                    <a:pt x="26290" y="332817"/>
                  </a:lnTo>
                  <a:lnTo>
                    <a:pt x="19964" y="359732"/>
                  </a:lnTo>
                  <a:lnTo>
                    <a:pt x="13842" y="385295"/>
                  </a:lnTo>
                  <a:lnTo>
                    <a:pt x="7856" y="409957"/>
                  </a:lnTo>
                  <a:lnTo>
                    <a:pt x="1204" y="450059"/>
                  </a:lnTo>
                  <a:lnTo>
                    <a:pt x="0" y="491791"/>
                  </a:lnTo>
                  <a:lnTo>
                    <a:pt x="4455" y="5192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 name="SMARTInkShape-2915"/>
            <p:cNvSpPr/>
            <p:nvPr>
              <p:custDataLst>
                <p:tags r:id="rId17"/>
              </p:custDataLst>
            </p:nvPr>
          </p:nvSpPr>
          <p:spPr bwMode="auto">
            <a:xfrm>
              <a:off x="4769168" y="4183380"/>
              <a:ext cx="111443" cy="565786"/>
            </a:xfrm>
            <a:custGeom>
              <a:avLst/>
              <a:gdLst/>
              <a:ahLst/>
              <a:cxnLst/>
              <a:rect l="0" t="0" r="0" b="0"/>
              <a:pathLst>
                <a:path w="111443" h="565786">
                  <a:moveTo>
                    <a:pt x="0" y="0"/>
                  </a:moveTo>
                  <a:lnTo>
                    <a:pt x="0" y="0"/>
                  </a:lnTo>
                  <a:lnTo>
                    <a:pt x="21190" y="40675"/>
                  </a:lnTo>
                  <a:lnTo>
                    <a:pt x="35135" y="80943"/>
                  </a:lnTo>
                  <a:lnTo>
                    <a:pt x="41521" y="106349"/>
                  </a:lnTo>
                  <a:lnTo>
                    <a:pt x="47683" y="133764"/>
                  </a:lnTo>
                  <a:lnTo>
                    <a:pt x="52743" y="165376"/>
                  </a:lnTo>
                  <a:lnTo>
                    <a:pt x="57069" y="199786"/>
                  </a:lnTo>
                  <a:lnTo>
                    <a:pt x="60906" y="236060"/>
                  </a:lnTo>
                  <a:lnTo>
                    <a:pt x="63464" y="271674"/>
                  </a:lnTo>
                  <a:lnTo>
                    <a:pt x="65169" y="306846"/>
                  </a:lnTo>
                  <a:lnTo>
                    <a:pt x="66306" y="341724"/>
                  </a:lnTo>
                  <a:lnTo>
                    <a:pt x="68016" y="373548"/>
                  </a:lnTo>
                  <a:lnTo>
                    <a:pt x="70109" y="403337"/>
                  </a:lnTo>
                  <a:lnTo>
                    <a:pt x="72457" y="431769"/>
                  </a:lnTo>
                  <a:lnTo>
                    <a:pt x="74974" y="456438"/>
                  </a:lnTo>
                  <a:lnTo>
                    <a:pt x="80312" y="499089"/>
                  </a:lnTo>
                  <a:lnTo>
                    <a:pt x="90939" y="529475"/>
                  </a:lnTo>
                  <a:lnTo>
                    <a:pt x="111442" y="5657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 name="SMARTInkShape-2916"/>
            <p:cNvSpPr/>
            <p:nvPr>
              <p:custDataLst>
                <p:tags r:id="rId18"/>
              </p:custDataLst>
            </p:nvPr>
          </p:nvSpPr>
          <p:spPr bwMode="auto">
            <a:xfrm>
              <a:off x="4837747" y="4042264"/>
              <a:ext cx="1074290" cy="741192"/>
            </a:xfrm>
            <a:custGeom>
              <a:avLst/>
              <a:gdLst/>
              <a:ahLst/>
              <a:cxnLst/>
              <a:rect l="0" t="0" r="0" b="0"/>
              <a:pathLst>
                <a:path w="1074290" h="741192">
                  <a:moveTo>
                    <a:pt x="0" y="158261"/>
                  </a:moveTo>
                  <a:lnTo>
                    <a:pt x="0" y="158261"/>
                  </a:lnTo>
                  <a:lnTo>
                    <a:pt x="0" y="140058"/>
                  </a:lnTo>
                  <a:lnTo>
                    <a:pt x="8573" y="132790"/>
                  </a:lnTo>
                  <a:lnTo>
                    <a:pt x="40958" y="119636"/>
                  </a:lnTo>
                  <a:lnTo>
                    <a:pt x="68263" y="113461"/>
                  </a:lnTo>
                  <a:lnTo>
                    <a:pt x="101706" y="107439"/>
                  </a:lnTo>
                  <a:lnTo>
                    <a:pt x="139241" y="101520"/>
                  </a:lnTo>
                  <a:lnTo>
                    <a:pt x="181411" y="93763"/>
                  </a:lnTo>
                  <a:lnTo>
                    <a:pt x="226668" y="84783"/>
                  </a:lnTo>
                  <a:lnTo>
                    <a:pt x="273984" y="74985"/>
                  </a:lnTo>
                  <a:lnTo>
                    <a:pt x="324579" y="64644"/>
                  </a:lnTo>
                  <a:lnTo>
                    <a:pt x="377359" y="53939"/>
                  </a:lnTo>
                  <a:lnTo>
                    <a:pt x="431595" y="42993"/>
                  </a:lnTo>
                  <a:lnTo>
                    <a:pt x="484898" y="32838"/>
                  </a:lnTo>
                  <a:lnTo>
                    <a:pt x="537578" y="23211"/>
                  </a:lnTo>
                  <a:lnTo>
                    <a:pt x="589843" y="13935"/>
                  </a:lnTo>
                  <a:lnTo>
                    <a:pt x="638974" y="7751"/>
                  </a:lnTo>
                  <a:lnTo>
                    <a:pt x="686015" y="3629"/>
                  </a:lnTo>
                  <a:lnTo>
                    <a:pt x="731663" y="880"/>
                  </a:lnTo>
                  <a:lnTo>
                    <a:pt x="773526" y="0"/>
                  </a:lnTo>
                  <a:lnTo>
                    <a:pt x="812865" y="366"/>
                  </a:lnTo>
                  <a:lnTo>
                    <a:pt x="850520" y="1563"/>
                  </a:lnTo>
                  <a:lnTo>
                    <a:pt x="881338" y="5218"/>
                  </a:lnTo>
                  <a:lnTo>
                    <a:pt x="907599" y="10512"/>
                  </a:lnTo>
                  <a:lnTo>
                    <a:pt x="950113" y="24968"/>
                  </a:lnTo>
                  <a:lnTo>
                    <a:pt x="981708" y="44092"/>
                  </a:lnTo>
                  <a:lnTo>
                    <a:pt x="1000830" y="72912"/>
                  </a:lnTo>
                  <a:lnTo>
                    <a:pt x="1011551" y="110803"/>
                  </a:lnTo>
                  <a:lnTo>
                    <a:pt x="1014410" y="134242"/>
                  </a:lnTo>
                  <a:lnTo>
                    <a:pt x="1016316" y="159393"/>
                  </a:lnTo>
                  <a:lnTo>
                    <a:pt x="1017586" y="185686"/>
                  </a:lnTo>
                  <a:lnTo>
                    <a:pt x="1018434" y="212739"/>
                  </a:lnTo>
                  <a:lnTo>
                    <a:pt x="1018999" y="240300"/>
                  </a:lnTo>
                  <a:lnTo>
                    <a:pt x="1019375" y="270104"/>
                  </a:lnTo>
                  <a:lnTo>
                    <a:pt x="1019626" y="301403"/>
                  </a:lnTo>
                  <a:lnTo>
                    <a:pt x="1019793" y="333699"/>
                  </a:lnTo>
                  <a:lnTo>
                    <a:pt x="1020857" y="365707"/>
                  </a:lnTo>
                  <a:lnTo>
                    <a:pt x="1022520" y="397524"/>
                  </a:lnTo>
                  <a:lnTo>
                    <a:pt x="1024580" y="429212"/>
                  </a:lnTo>
                  <a:lnTo>
                    <a:pt x="1028810" y="460815"/>
                  </a:lnTo>
                  <a:lnTo>
                    <a:pt x="1034489" y="492361"/>
                  </a:lnTo>
                  <a:lnTo>
                    <a:pt x="1041132" y="523869"/>
                  </a:lnTo>
                  <a:lnTo>
                    <a:pt x="1046513" y="552495"/>
                  </a:lnTo>
                  <a:lnTo>
                    <a:pt x="1051053" y="579198"/>
                  </a:lnTo>
                  <a:lnTo>
                    <a:pt x="1055032" y="604621"/>
                  </a:lnTo>
                  <a:lnTo>
                    <a:pt x="1061994" y="645568"/>
                  </a:lnTo>
                  <a:lnTo>
                    <a:pt x="1068262" y="677737"/>
                  </a:lnTo>
                  <a:lnTo>
                    <a:pt x="1074224" y="701559"/>
                  </a:lnTo>
                  <a:lnTo>
                    <a:pt x="1074289" y="710007"/>
                  </a:lnTo>
                  <a:lnTo>
                    <a:pt x="1072428" y="716592"/>
                  </a:lnTo>
                  <a:lnTo>
                    <a:pt x="1069282" y="721934"/>
                  </a:lnTo>
                  <a:lnTo>
                    <a:pt x="1063375" y="724543"/>
                  </a:lnTo>
                  <a:lnTo>
                    <a:pt x="1046651" y="724902"/>
                  </a:lnTo>
                  <a:lnTo>
                    <a:pt x="1006714" y="715198"/>
                  </a:lnTo>
                  <a:lnTo>
                    <a:pt x="984515" y="710527"/>
                  </a:lnTo>
                  <a:lnTo>
                    <a:pt x="957333" y="705508"/>
                  </a:lnTo>
                  <a:lnTo>
                    <a:pt x="926830" y="700257"/>
                  </a:lnTo>
                  <a:lnTo>
                    <a:pt x="890302" y="696757"/>
                  </a:lnTo>
                  <a:lnTo>
                    <a:pt x="849758" y="694424"/>
                  </a:lnTo>
                  <a:lnTo>
                    <a:pt x="806535" y="692868"/>
                  </a:lnTo>
                  <a:lnTo>
                    <a:pt x="758670" y="694688"/>
                  </a:lnTo>
                  <a:lnTo>
                    <a:pt x="707711" y="698759"/>
                  </a:lnTo>
                  <a:lnTo>
                    <a:pt x="654687" y="704331"/>
                  </a:lnTo>
                  <a:lnTo>
                    <a:pt x="602193" y="710902"/>
                  </a:lnTo>
                  <a:lnTo>
                    <a:pt x="550053" y="718141"/>
                  </a:lnTo>
                  <a:lnTo>
                    <a:pt x="498147" y="725824"/>
                  </a:lnTo>
                  <a:lnTo>
                    <a:pt x="463543" y="730946"/>
                  </a:lnTo>
                  <a:lnTo>
                    <a:pt x="394335" y="74119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29" name="SMARTInkShape-2917"/>
          <p:cNvSpPr/>
          <p:nvPr>
            <p:custDataLst>
              <p:tags r:id="rId7"/>
            </p:custDataLst>
          </p:nvPr>
        </p:nvSpPr>
        <p:spPr bwMode="auto">
          <a:xfrm>
            <a:off x="3920490" y="2709269"/>
            <a:ext cx="1563102" cy="863129"/>
          </a:xfrm>
          <a:custGeom>
            <a:avLst/>
            <a:gdLst/>
            <a:ahLst/>
            <a:cxnLst/>
            <a:rect l="0" t="0" r="0" b="0"/>
            <a:pathLst>
              <a:path w="1563102" h="863129">
                <a:moveTo>
                  <a:pt x="214313" y="68221"/>
                </a:moveTo>
                <a:lnTo>
                  <a:pt x="214313" y="68221"/>
                </a:lnTo>
                <a:lnTo>
                  <a:pt x="209762" y="59119"/>
                </a:lnTo>
                <a:lnTo>
                  <a:pt x="210326" y="58343"/>
                </a:lnTo>
                <a:lnTo>
                  <a:pt x="216033" y="62561"/>
                </a:lnTo>
                <a:lnTo>
                  <a:pt x="225406" y="84747"/>
                </a:lnTo>
                <a:lnTo>
                  <a:pt x="233848" y="114936"/>
                </a:lnTo>
                <a:lnTo>
                  <a:pt x="242997" y="155658"/>
                </a:lnTo>
                <a:lnTo>
                  <a:pt x="246771" y="179853"/>
                </a:lnTo>
                <a:lnTo>
                  <a:pt x="250239" y="205507"/>
                </a:lnTo>
                <a:lnTo>
                  <a:pt x="253503" y="234040"/>
                </a:lnTo>
                <a:lnTo>
                  <a:pt x="256633" y="264492"/>
                </a:lnTo>
                <a:lnTo>
                  <a:pt x="259670" y="296223"/>
                </a:lnTo>
                <a:lnTo>
                  <a:pt x="260744" y="330712"/>
                </a:lnTo>
                <a:lnTo>
                  <a:pt x="260507" y="367040"/>
                </a:lnTo>
                <a:lnTo>
                  <a:pt x="259396" y="404594"/>
                </a:lnTo>
                <a:lnTo>
                  <a:pt x="256751" y="442012"/>
                </a:lnTo>
                <a:lnTo>
                  <a:pt x="253082" y="479340"/>
                </a:lnTo>
                <a:lnTo>
                  <a:pt x="248731" y="516608"/>
                </a:lnTo>
                <a:lnTo>
                  <a:pt x="242974" y="552883"/>
                </a:lnTo>
                <a:lnTo>
                  <a:pt x="236277" y="588496"/>
                </a:lnTo>
                <a:lnTo>
                  <a:pt x="228956" y="623669"/>
                </a:lnTo>
                <a:lnTo>
                  <a:pt x="221217" y="655690"/>
                </a:lnTo>
                <a:lnTo>
                  <a:pt x="213200" y="685609"/>
                </a:lnTo>
                <a:lnTo>
                  <a:pt x="204998" y="714128"/>
                </a:lnTo>
                <a:lnTo>
                  <a:pt x="197626" y="740761"/>
                </a:lnTo>
                <a:lnTo>
                  <a:pt x="190806" y="766136"/>
                </a:lnTo>
                <a:lnTo>
                  <a:pt x="184354" y="790672"/>
                </a:lnTo>
                <a:lnTo>
                  <a:pt x="177185" y="825556"/>
                </a:lnTo>
                <a:lnTo>
                  <a:pt x="171786" y="863128"/>
                </a:lnTo>
                <a:lnTo>
                  <a:pt x="173579" y="862954"/>
                </a:lnTo>
                <a:lnTo>
                  <a:pt x="216306" y="850705"/>
                </a:lnTo>
                <a:lnTo>
                  <a:pt x="244726" y="845252"/>
                </a:lnTo>
                <a:lnTo>
                  <a:pt x="281487" y="837113"/>
                </a:lnTo>
                <a:lnTo>
                  <a:pt x="301958" y="832276"/>
                </a:lnTo>
                <a:lnTo>
                  <a:pt x="326083" y="826193"/>
                </a:lnTo>
                <a:lnTo>
                  <a:pt x="352644" y="819281"/>
                </a:lnTo>
                <a:lnTo>
                  <a:pt x="380828" y="811815"/>
                </a:lnTo>
                <a:lnTo>
                  <a:pt x="412001" y="803980"/>
                </a:lnTo>
                <a:lnTo>
                  <a:pt x="445164" y="795900"/>
                </a:lnTo>
                <a:lnTo>
                  <a:pt x="479656" y="787655"/>
                </a:lnTo>
                <a:lnTo>
                  <a:pt x="515033" y="780254"/>
                </a:lnTo>
                <a:lnTo>
                  <a:pt x="551001" y="773415"/>
                </a:lnTo>
                <a:lnTo>
                  <a:pt x="587361" y="766950"/>
                </a:lnTo>
                <a:lnTo>
                  <a:pt x="625889" y="760735"/>
                </a:lnTo>
                <a:lnTo>
                  <a:pt x="665862" y="754687"/>
                </a:lnTo>
                <a:lnTo>
                  <a:pt x="706798" y="748750"/>
                </a:lnTo>
                <a:lnTo>
                  <a:pt x="750281" y="743840"/>
                </a:lnTo>
                <a:lnTo>
                  <a:pt x="795462" y="739614"/>
                </a:lnTo>
                <a:lnTo>
                  <a:pt x="841776" y="735843"/>
                </a:lnTo>
                <a:lnTo>
                  <a:pt x="889796" y="733330"/>
                </a:lnTo>
                <a:lnTo>
                  <a:pt x="938955" y="731655"/>
                </a:lnTo>
                <a:lnTo>
                  <a:pt x="988872" y="730538"/>
                </a:lnTo>
                <a:lnTo>
                  <a:pt x="1037391" y="730745"/>
                </a:lnTo>
                <a:lnTo>
                  <a:pt x="1084977" y="731836"/>
                </a:lnTo>
                <a:lnTo>
                  <a:pt x="1131940" y="733516"/>
                </a:lnTo>
                <a:lnTo>
                  <a:pt x="1178489" y="735589"/>
                </a:lnTo>
                <a:lnTo>
                  <a:pt x="1224762" y="737923"/>
                </a:lnTo>
                <a:lnTo>
                  <a:pt x="1270850" y="740431"/>
                </a:lnTo>
                <a:lnTo>
                  <a:pt x="1312053" y="743056"/>
                </a:lnTo>
                <a:lnTo>
                  <a:pt x="1350000" y="745758"/>
                </a:lnTo>
                <a:lnTo>
                  <a:pt x="1385775" y="748513"/>
                </a:lnTo>
                <a:lnTo>
                  <a:pt x="1416292" y="750349"/>
                </a:lnTo>
                <a:lnTo>
                  <a:pt x="1443305" y="751573"/>
                </a:lnTo>
                <a:lnTo>
                  <a:pt x="1467980" y="752389"/>
                </a:lnTo>
                <a:lnTo>
                  <a:pt x="1508098" y="753296"/>
                </a:lnTo>
                <a:lnTo>
                  <a:pt x="1549904" y="753878"/>
                </a:lnTo>
                <a:lnTo>
                  <a:pt x="1561696" y="753979"/>
                </a:lnTo>
                <a:lnTo>
                  <a:pt x="1563101" y="751135"/>
                </a:lnTo>
                <a:lnTo>
                  <a:pt x="1558512" y="723500"/>
                </a:lnTo>
                <a:lnTo>
                  <a:pt x="1548584" y="684970"/>
                </a:lnTo>
                <a:lnTo>
                  <a:pt x="1539794" y="648084"/>
                </a:lnTo>
                <a:lnTo>
                  <a:pt x="1536117" y="626246"/>
                </a:lnTo>
                <a:lnTo>
                  <a:pt x="1532713" y="603116"/>
                </a:lnTo>
                <a:lnTo>
                  <a:pt x="1530444" y="577217"/>
                </a:lnTo>
                <a:lnTo>
                  <a:pt x="1528931" y="549474"/>
                </a:lnTo>
                <a:lnTo>
                  <a:pt x="1527922" y="520502"/>
                </a:lnTo>
                <a:lnTo>
                  <a:pt x="1528202" y="489756"/>
                </a:lnTo>
                <a:lnTo>
                  <a:pt x="1529341" y="457830"/>
                </a:lnTo>
                <a:lnTo>
                  <a:pt x="1531053" y="425115"/>
                </a:lnTo>
                <a:lnTo>
                  <a:pt x="1533148" y="393780"/>
                </a:lnTo>
                <a:lnTo>
                  <a:pt x="1535496" y="363366"/>
                </a:lnTo>
                <a:lnTo>
                  <a:pt x="1538013" y="333564"/>
                </a:lnTo>
                <a:lnTo>
                  <a:pt x="1540645" y="305124"/>
                </a:lnTo>
                <a:lnTo>
                  <a:pt x="1543352" y="277591"/>
                </a:lnTo>
                <a:lnTo>
                  <a:pt x="1546109" y="250664"/>
                </a:lnTo>
                <a:lnTo>
                  <a:pt x="1548899" y="224140"/>
                </a:lnTo>
                <a:lnTo>
                  <a:pt x="1551712" y="197884"/>
                </a:lnTo>
                <a:lnTo>
                  <a:pt x="1554540" y="171808"/>
                </a:lnTo>
                <a:lnTo>
                  <a:pt x="1556425" y="148709"/>
                </a:lnTo>
                <a:lnTo>
                  <a:pt x="1558519" y="107803"/>
                </a:lnTo>
                <a:lnTo>
                  <a:pt x="1559451" y="73113"/>
                </a:lnTo>
                <a:lnTo>
                  <a:pt x="1557435" y="34428"/>
                </a:lnTo>
                <a:lnTo>
                  <a:pt x="1550805" y="13441"/>
                </a:lnTo>
                <a:lnTo>
                  <a:pt x="1548220" y="8841"/>
                </a:lnTo>
                <a:lnTo>
                  <a:pt x="1544592" y="5774"/>
                </a:lnTo>
                <a:lnTo>
                  <a:pt x="1535480" y="2367"/>
                </a:lnTo>
                <a:lnTo>
                  <a:pt x="1494111" y="0"/>
                </a:lnTo>
                <a:lnTo>
                  <a:pt x="1466054" y="753"/>
                </a:lnTo>
                <a:lnTo>
                  <a:pt x="1428185" y="4263"/>
                </a:lnTo>
                <a:lnTo>
                  <a:pt x="1404561" y="7485"/>
                </a:lnTo>
                <a:lnTo>
                  <a:pt x="1378334" y="11538"/>
                </a:lnTo>
                <a:lnTo>
                  <a:pt x="1350372" y="16144"/>
                </a:lnTo>
                <a:lnTo>
                  <a:pt x="1318396" y="21121"/>
                </a:lnTo>
                <a:lnTo>
                  <a:pt x="1283742" y="26343"/>
                </a:lnTo>
                <a:lnTo>
                  <a:pt x="1247305" y="31730"/>
                </a:lnTo>
                <a:lnTo>
                  <a:pt x="1205870" y="38179"/>
                </a:lnTo>
                <a:lnTo>
                  <a:pt x="1161101" y="45335"/>
                </a:lnTo>
                <a:lnTo>
                  <a:pt x="1114110" y="52964"/>
                </a:lnTo>
                <a:lnTo>
                  <a:pt x="1063733" y="59002"/>
                </a:lnTo>
                <a:lnTo>
                  <a:pt x="1011097" y="63980"/>
                </a:lnTo>
                <a:lnTo>
                  <a:pt x="956958" y="68251"/>
                </a:lnTo>
                <a:lnTo>
                  <a:pt x="900861" y="73004"/>
                </a:lnTo>
                <a:lnTo>
                  <a:pt x="843462" y="78077"/>
                </a:lnTo>
                <a:lnTo>
                  <a:pt x="785193" y="83364"/>
                </a:lnTo>
                <a:lnTo>
                  <a:pt x="726344" y="88794"/>
                </a:lnTo>
                <a:lnTo>
                  <a:pt x="667110" y="94319"/>
                </a:lnTo>
                <a:lnTo>
                  <a:pt x="607617" y="99907"/>
                </a:lnTo>
                <a:lnTo>
                  <a:pt x="550811" y="104585"/>
                </a:lnTo>
                <a:lnTo>
                  <a:pt x="495795" y="108656"/>
                </a:lnTo>
                <a:lnTo>
                  <a:pt x="441972" y="112323"/>
                </a:lnTo>
                <a:lnTo>
                  <a:pt x="390851" y="114767"/>
                </a:lnTo>
                <a:lnTo>
                  <a:pt x="341530" y="116397"/>
                </a:lnTo>
                <a:lnTo>
                  <a:pt x="293409" y="117483"/>
                </a:lnTo>
                <a:lnTo>
                  <a:pt x="249898" y="118208"/>
                </a:lnTo>
                <a:lnTo>
                  <a:pt x="209461" y="118690"/>
                </a:lnTo>
                <a:lnTo>
                  <a:pt x="171073" y="119012"/>
                </a:lnTo>
                <a:lnTo>
                  <a:pt x="137862" y="119227"/>
                </a:lnTo>
                <a:lnTo>
                  <a:pt x="108100" y="119370"/>
                </a:lnTo>
                <a:lnTo>
                  <a:pt x="80639" y="119465"/>
                </a:lnTo>
                <a:lnTo>
                  <a:pt x="42507" y="122111"/>
                </a:lnTo>
                <a:lnTo>
                  <a:pt x="18892" y="126462"/>
                </a:lnTo>
                <a:lnTo>
                  <a:pt x="0" y="13680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 name="SMARTInkShape-2918"/>
          <p:cNvSpPr/>
          <p:nvPr>
            <p:custDataLst>
              <p:tags r:id="rId8"/>
            </p:custDataLst>
          </p:nvPr>
        </p:nvSpPr>
        <p:spPr bwMode="auto">
          <a:xfrm>
            <a:off x="3286125" y="4046246"/>
            <a:ext cx="1178272" cy="711493"/>
          </a:xfrm>
          <a:custGeom>
            <a:avLst/>
            <a:gdLst/>
            <a:ahLst/>
            <a:cxnLst/>
            <a:rect l="0" t="0" r="0" b="0"/>
            <a:pathLst>
              <a:path w="1178272" h="711493">
                <a:moveTo>
                  <a:pt x="42863" y="145706"/>
                </a:moveTo>
                <a:lnTo>
                  <a:pt x="42863" y="145706"/>
                </a:lnTo>
                <a:lnTo>
                  <a:pt x="70167" y="132054"/>
                </a:lnTo>
                <a:lnTo>
                  <a:pt x="111513" y="120271"/>
                </a:lnTo>
                <a:lnTo>
                  <a:pt x="137207" y="114462"/>
                </a:lnTo>
                <a:lnTo>
                  <a:pt x="167672" y="107732"/>
                </a:lnTo>
                <a:lnTo>
                  <a:pt x="201316" y="100388"/>
                </a:lnTo>
                <a:lnTo>
                  <a:pt x="237081" y="92634"/>
                </a:lnTo>
                <a:lnTo>
                  <a:pt x="277116" y="84607"/>
                </a:lnTo>
                <a:lnTo>
                  <a:pt x="319999" y="76398"/>
                </a:lnTo>
                <a:lnTo>
                  <a:pt x="364780" y="68069"/>
                </a:lnTo>
                <a:lnTo>
                  <a:pt x="411779" y="60610"/>
                </a:lnTo>
                <a:lnTo>
                  <a:pt x="460257" y="53733"/>
                </a:lnTo>
                <a:lnTo>
                  <a:pt x="509721" y="47244"/>
                </a:lnTo>
                <a:lnTo>
                  <a:pt x="561746" y="41012"/>
                </a:lnTo>
                <a:lnTo>
                  <a:pt x="615480" y="34953"/>
                </a:lnTo>
                <a:lnTo>
                  <a:pt x="670353" y="29008"/>
                </a:lnTo>
                <a:lnTo>
                  <a:pt x="724079" y="23140"/>
                </a:lnTo>
                <a:lnTo>
                  <a:pt x="777042" y="17323"/>
                </a:lnTo>
                <a:lnTo>
                  <a:pt x="829495" y="11540"/>
                </a:lnTo>
                <a:lnTo>
                  <a:pt x="876847" y="7685"/>
                </a:lnTo>
                <a:lnTo>
                  <a:pt x="920797" y="5114"/>
                </a:lnTo>
                <a:lnTo>
                  <a:pt x="962480" y="3401"/>
                </a:lnTo>
                <a:lnTo>
                  <a:pt x="997888" y="2259"/>
                </a:lnTo>
                <a:lnTo>
                  <a:pt x="1029114" y="1497"/>
                </a:lnTo>
                <a:lnTo>
                  <a:pt x="1057551" y="989"/>
                </a:lnTo>
                <a:lnTo>
                  <a:pt x="1099308" y="425"/>
                </a:lnTo>
                <a:lnTo>
                  <a:pt x="1138955" y="63"/>
                </a:lnTo>
                <a:lnTo>
                  <a:pt x="1145823" y="0"/>
                </a:lnTo>
                <a:lnTo>
                  <a:pt x="1146787" y="1896"/>
                </a:lnTo>
                <a:lnTo>
                  <a:pt x="1148461" y="37492"/>
                </a:lnTo>
                <a:lnTo>
                  <a:pt x="1148602" y="70306"/>
                </a:lnTo>
                <a:lnTo>
                  <a:pt x="1149617" y="112195"/>
                </a:lnTo>
                <a:lnTo>
                  <a:pt x="1151221" y="136700"/>
                </a:lnTo>
                <a:lnTo>
                  <a:pt x="1153243" y="162563"/>
                </a:lnTo>
                <a:lnTo>
                  <a:pt x="1155544" y="190281"/>
                </a:lnTo>
                <a:lnTo>
                  <a:pt x="1158030" y="219238"/>
                </a:lnTo>
                <a:lnTo>
                  <a:pt x="1160640" y="249020"/>
                </a:lnTo>
                <a:lnTo>
                  <a:pt x="1163332" y="280305"/>
                </a:lnTo>
                <a:lnTo>
                  <a:pt x="1166080" y="312591"/>
                </a:lnTo>
                <a:lnTo>
                  <a:pt x="1168864" y="345545"/>
                </a:lnTo>
                <a:lnTo>
                  <a:pt x="1171673" y="377992"/>
                </a:lnTo>
                <a:lnTo>
                  <a:pt x="1174497" y="410101"/>
                </a:lnTo>
                <a:lnTo>
                  <a:pt x="1177334" y="441985"/>
                </a:lnTo>
                <a:lnTo>
                  <a:pt x="1178271" y="472765"/>
                </a:lnTo>
                <a:lnTo>
                  <a:pt x="1177944" y="502810"/>
                </a:lnTo>
                <a:lnTo>
                  <a:pt x="1176774" y="532366"/>
                </a:lnTo>
                <a:lnTo>
                  <a:pt x="1175041" y="558737"/>
                </a:lnTo>
                <a:lnTo>
                  <a:pt x="1172933" y="582985"/>
                </a:lnTo>
                <a:lnTo>
                  <a:pt x="1168051" y="625803"/>
                </a:lnTo>
                <a:lnTo>
                  <a:pt x="1162707" y="660707"/>
                </a:lnTo>
                <a:lnTo>
                  <a:pt x="1154342" y="688930"/>
                </a:lnTo>
                <a:lnTo>
                  <a:pt x="1149609" y="693593"/>
                </a:lnTo>
                <a:lnTo>
                  <a:pt x="1136730" y="698774"/>
                </a:lnTo>
                <a:lnTo>
                  <a:pt x="1104312" y="692589"/>
                </a:lnTo>
                <a:lnTo>
                  <a:pt x="1065481" y="683723"/>
                </a:lnTo>
                <a:lnTo>
                  <a:pt x="1041791" y="678692"/>
                </a:lnTo>
                <a:lnTo>
                  <a:pt x="1009804" y="673432"/>
                </a:lnTo>
                <a:lnTo>
                  <a:pt x="972288" y="668021"/>
                </a:lnTo>
                <a:lnTo>
                  <a:pt x="931084" y="662509"/>
                </a:lnTo>
                <a:lnTo>
                  <a:pt x="882661" y="658833"/>
                </a:lnTo>
                <a:lnTo>
                  <a:pt x="829423" y="656384"/>
                </a:lnTo>
                <a:lnTo>
                  <a:pt x="772976" y="654750"/>
                </a:lnTo>
                <a:lnTo>
                  <a:pt x="710580" y="654614"/>
                </a:lnTo>
                <a:lnTo>
                  <a:pt x="644217" y="655476"/>
                </a:lnTo>
                <a:lnTo>
                  <a:pt x="575211" y="657003"/>
                </a:lnTo>
                <a:lnTo>
                  <a:pt x="504441" y="660878"/>
                </a:lnTo>
                <a:lnTo>
                  <a:pt x="432497" y="666319"/>
                </a:lnTo>
                <a:lnTo>
                  <a:pt x="359769" y="672804"/>
                </a:lnTo>
                <a:lnTo>
                  <a:pt x="294139" y="679985"/>
                </a:lnTo>
                <a:lnTo>
                  <a:pt x="233240" y="687629"/>
                </a:lnTo>
                <a:lnTo>
                  <a:pt x="175495" y="695584"/>
                </a:lnTo>
                <a:lnTo>
                  <a:pt x="130332" y="700886"/>
                </a:lnTo>
                <a:lnTo>
                  <a:pt x="93556" y="704421"/>
                </a:lnTo>
                <a:lnTo>
                  <a:pt x="62371" y="706778"/>
                </a:lnTo>
                <a:lnTo>
                  <a:pt x="0" y="71149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33" name="SMARTInkShape-Group880"/>
          <p:cNvGrpSpPr/>
          <p:nvPr/>
        </p:nvGrpSpPr>
        <p:grpSpPr>
          <a:xfrm>
            <a:off x="4770650" y="4010587"/>
            <a:ext cx="1182704" cy="880163"/>
            <a:chOff x="4770650" y="4010587"/>
            <a:chExt cx="1182704" cy="880163"/>
          </a:xfrm>
        </p:grpSpPr>
        <p:sp>
          <p:nvSpPr>
            <p:cNvPr id="31" name="SMARTInkShape-2919"/>
            <p:cNvSpPr/>
            <p:nvPr>
              <p:custDataLst>
                <p:tags r:id="rId9"/>
              </p:custDataLst>
            </p:nvPr>
          </p:nvSpPr>
          <p:spPr bwMode="auto">
            <a:xfrm>
              <a:off x="4863465" y="4010587"/>
              <a:ext cx="1089889" cy="880163"/>
            </a:xfrm>
            <a:custGeom>
              <a:avLst/>
              <a:gdLst/>
              <a:ahLst/>
              <a:cxnLst/>
              <a:rect l="0" t="0" r="0" b="0"/>
              <a:pathLst>
                <a:path w="1089889" h="880163">
                  <a:moveTo>
                    <a:pt x="0" y="147076"/>
                  </a:moveTo>
                  <a:lnTo>
                    <a:pt x="0" y="147076"/>
                  </a:lnTo>
                  <a:lnTo>
                    <a:pt x="33020" y="126755"/>
                  </a:lnTo>
                  <a:lnTo>
                    <a:pt x="59161" y="110669"/>
                  </a:lnTo>
                  <a:lnTo>
                    <a:pt x="93733" y="94229"/>
                  </a:lnTo>
                  <a:lnTo>
                    <a:pt x="133926" y="77555"/>
                  </a:lnTo>
                  <a:lnTo>
                    <a:pt x="177867" y="60723"/>
                  </a:lnTo>
                  <a:lnTo>
                    <a:pt x="224305" y="46645"/>
                  </a:lnTo>
                  <a:lnTo>
                    <a:pt x="272409" y="34402"/>
                  </a:lnTo>
                  <a:lnTo>
                    <a:pt x="321624" y="23382"/>
                  </a:lnTo>
                  <a:lnTo>
                    <a:pt x="372531" y="15083"/>
                  </a:lnTo>
                  <a:lnTo>
                    <a:pt x="424566" y="8598"/>
                  </a:lnTo>
                  <a:lnTo>
                    <a:pt x="477354" y="3322"/>
                  </a:lnTo>
                  <a:lnTo>
                    <a:pt x="529691" y="757"/>
                  </a:lnTo>
                  <a:lnTo>
                    <a:pt x="581727" y="0"/>
                  </a:lnTo>
                  <a:lnTo>
                    <a:pt x="633563" y="448"/>
                  </a:lnTo>
                  <a:lnTo>
                    <a:pt x="681455" y="3604"/>
                  </a:lnTo>
                  <a:lnTo>
                    <a:pt x="726718" y="8565"/>
                  </a:lnTo>
                  <a:lnTo>
                    <a:pt x="770229" y="14730"/>
                  </a:lnTo>
                  <a:lnTo>
                    <a:pt x="808761" y="22650"/>
                  </a:lnTo>
                  <a:lnTo>
                    <a:pt x="843974" y="31741"/>
                  </a:lnTo>
                  <a:lnTo>
                    <a:pt x="876974" y="41611"/>
                  </a:lnTo>
                  <a:lnTo>
                    <a:pt x="904689" y="53905"/>
                  </a:lnTo>
                  <a:lnTo>
                    <a:pt x="928881" y="67817"/>
                  </a:lnTo>
                  <a:lnTo>
                    <a:pt x="967192" y="99467"/>
                  </a:lnTo>
                  <a:lnTo>
                    <a:pt x="990568" y="135758"/>
                  </a:lnTo>
                  <a:lnTo>
                    <a:pt x="1002227" y="176653"/>
                  </a:lnTo>
                  <a:lnTo>
                    <a:pt x="1005336" y="198227"/>
                  </a:lnTo>
                  <a:lnTo>
                    <a:pt x="1006457" y="221181"/>
                  </a:lnTo>
                  <a:lnTo>
                    <a:pt x="1006251" y="245057"/>
                  </a:lnTo>
                  <a:lnTo>
                    <a:pt x="1005162" y="269546"/>
                  </a:lnTo>
                  <a:lnTo>
                    <a:pt x="1004435" y="295397"/>
                  </a:lnTo>
                  <a:lnTo>
                    <a:pt x="1003951" y="322157"/>
                  </a:lnTo>
                  <a:lnTo>
                    <a:pt x="1003628" y="349521"/>
                  </a:lnTo>
                  <a:lnTo>
                    <a:pt x="1007222" y="377289"/>
                  </a:lnTo>
                  <a:lnTo>
                    <a:pt x="1013429" y="405326"/>
                  </a:lnTo>
                  <a:lnTo>
                    <a:pt x="1021377" y="433543"/>
                  </a:lnTo>
                  <a:lnTo>
                    <a:pt x="1030486" y="462831"/>
                  </a:lnTo>
                  <a:lnTo>
                    <a:pt x="1040368" y="492834"/>
                  </a:lnTo>
                  <a:lnTo>
                    <a:pt x="1050766" y="523314"/>
                  </a:lnTo>
                  <a:lnTo>
                    <a:pt x="1059603" y="555063"/>
                  </a:lnTo>
                  <a:lnTo>
                    <a:pt x="1067400" y="587660"/>
                  </a:lnTo>
                  <a:lnTo>
                    <a:pt x="1074502" y="620821"/>
                  </a:lnTo>
                  <a:lnTo>
                    <a:pt x="1080190" y="652453"/>
                  </a:lnTo>
                  <a:lnTo>
                    <a:pt x="1084934" y="683066"/>
                  </a:lnTo>
                  <a:lnTo>
                    <a:pt x="1089050" y="713000"/>
                  </a:lnTo>
                  <a:lnTo>
                    <a:pt x="1089888" y="740576"/>
                  </a:lnTo>
                  <a:lnTo>
                    <a:pt x="1088542" y="766580"/>
                  </a:lnTo>
                  <a:lnTo>
                    <a:pt x="1085739" y="791536"/>
                  </a:lnTo>
                  <a:lnTo>
                    <a:pt x="1075006" y="829425"/>
                  </a:lnTo>
                  <a:lnTo>
                    <a:pt x="1068143" y="844862"/>
                  </a:lnTo>
                  <a:lnTo>
                    <a:pt x="1042738" y="867096"/>
                  </a:lnTo>
                  <a:lnTo>
                    <a:pt x="1026628" y="875691"/>
                  </a:lnTo>
                  <a:lnTo>
                    <a:pt x="1004459" y="879517"/>
                  </a:lnTo>
                  <a:lnTo>
                    <a:pt x="978249" y="880162"/>
                  </a:lnTo>
                  <a:lnTo>
                    <a:pt x="949346" y="878687"/>
                  </a:lnTo>
                  <a:lnTo>
                    <a:pt x="914837" y="873895"/>
                  </a:lnTo>
                  <a:lnTo>
                    <a:pt x="876592" y="866889"/>
                  </a:lnTo>
                  <a:lnTo>
                    <a:pt x="835855" y="858408"/>
                  </a:lnTo>
                  <a:lnTo>
                    <a:pt x="789647" y="849897"/>
                  </a:lnTo>
                  <a:lnTo>
                    <a:pt x="739791" y="841366"/>
                  </a:lnTo>
                  <a:lnTo>
                    <a:pt x="687504" y="832821"/>
                  </a:lnTo>
                  <a:lnTo>
                    <a:pt x="631691" y="825219"/>
                  </a:lnTo>
                  <a:lnTo>
                    <a:pt x="573528" y="818246"/>
                  </a:lnTo>
                  <a:lnTo>
                    <a:pt x="513796" y="811692"/>
                  </a:lnTo>
                  <a:lnTo>
                    <a:pt x="454926" y="807324"/>
                  </a:lnTo>
                  <a:lnTo>
                    <a:pt x="396629" y="804411"/>
                  </a:lnTo>
                  <a:lnTo>
                    <a:pt x="338714" y="802469"/>
                  </a:lnTo>
                  <a:lnTo>
                    <a:pt x="300105" y="801174"/>
                  </a:lnTo>
                  <a:lnTo>
                    <a:pt x="222885" y="7985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 name="SMARTInkShape-2920"/>
            <p:cNvSpPr/>
            <p:nvPr>
              <p:custDataLst>
                <p:tags r:id="rId10"/>
              </p:custDataLst>
            </p:nvPr>
          </p:nvSpPr>
          <p:spPr bwMode="auto">
            <a:xfrm>
              <a:off x="4770650" y="4157663"/>
              <a:ext cx="67098" cy="617220"/>
            </a:xfrm>
            <a:custGeom>
              <a:avLst/>
              <a:gdLst/>
              <a:ahLst/>
              <a:cxnLst/>
              <a:rect l="0" t="0" r="0" b="0"/>
              <a:pathLst>
                <a:path w="67098" h="617220">
                  <a:moveTo>
                    <a:pt x="67097" y="0"/>
                  </a:moveTo>
                  <a:lnTo>
                    <a:pt x="67097" y="0"/>
                  </a:lnTo>
                  <a:lnTo>
                    <a:pt x="62547" y="0"/>
                  </a:lnTo>
                  <a:lnTo>
                    <a:pt x="61206" y="1904"/>
                  </a:lnTo>
                  <a:lnTo>
                    <a:pt x="49776" y="42066"/>
                  </a:lnTo>
                  <a:lnTo>
                    <a:pt x="40032" y="79656"/>
                  </a:lnTo>
                  <a:lnTo>
                    <a:pt x="34766" y="101681"/>
                  </a:lnTo>
                  <a:lnTo>
                    <a:pt x="29351" y="128747"/>
                  </a:lnTo>
                  <a:lnTo>
                    <a:pt x="23836" y="159174"/>
                  </a:lnTo>
                  <a:lnTo>
                    <a:pt x="18254" y="191841"/>
                  </a:lnTo>
                  <a:lnTo>
                    <a:pt x="14532" y="226954"/>
                  </a:lnTo>
                  <a:lnTo>
                    <a:pt x="12052" y="263697"/>
                  </a:lnTo>
                  <a:lnTo>
                    <a:pt x="10398" y="301528"/>
                  </a:lnTo>
                  <a:lnTo>
                    <a:pt x="8343" y="338178"/>
                  </a:lnTo>
                  <a:lnTo>
                    <a:pt x="6020" y="374042"/>
                  </a:lnTo>
                  <a:lnTo>
                    <a:pt x="3519" y="409381"/>
                  </a:lnTo>
                  <a:lnTo>
                    <a:pt x="1852" y="441513"/>
                  </a:lnTo>
                  <a:lnTo>
                    <a:pt x="741" y="471507"/>
                  </a:lnTo>
                  <a:lnTo>
                    <a:pt x="0" y="500075"/>
                  </a:lnTo>
                  <a:lnTo>
                    <a:pt x="458" y="524836"/>
                  </a:lnTo>
                  <a:lnTo>
                    <a:pt x="3508" y="567587"/>
                  </a:lnTo>
                  <a:lnTo>
                    <a:pt x="7090" y="6172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Tree>
    <p:extLst>
      <p:ext uri="{BB962C8B-B14F-4D97-AF65-F5344CB8AC3E}">
        <p14:creationId xmlns:p14="http://schemas.microsoft.com/office/powerpoint/2010/main" val="1474103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lstStyle/>
          <a:p>
            <a:r>
              <a:rPr lang="en-US" dirty="0"/>
              <a:t>Logistic Regression as a Cascade</a:t>
            </a:r>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14</a:t>
            </a:fld>
            <a:endParaRPr lang="en-US"/>
          </a:p>
        </p:txBody>
      </p:sp>
      <p:pic>
        <p:nvPicPr>
          <p:cNvPr id="9" name="Picture 8"/>
          <p:cNvPicPr>
            <a:picLocks noChangeAspect="1"/>
          </p:cNvPicPr>
          <p:nvPr/>
        </p:nvPicPr>
        <p:blipFill>
          <a:blip r:embed="rId10"/>
          <a:stretch>
            <a:fillRect/>
          </a:stretch>
        </p:blipFill>
        <p:spPr>
          <a:xfrm>
            <a:off x="624502" y="1706418"/>
            <a:ext cx="2656156" cy="2582646"/>
          </a:xfrm>
          <a:prstGeom prst="rect">
            <a:avLst/>
          </a:prstGeom>
        </p:spPr>
      </p:pic>
      <p:sp>
        <p:nvSpPr>
          <p:cNvPr id="10" name="TextBox 9"/>
          <p:cNvSpPr txBox="1"/>
          <p:nvPr/>
        </p:nvSpPr>
        <p:spPr>
          <a:xfrm>
            <a:off x="76200" y="1371600"/>
            <a:ext cx="3725712" cy="369332"/>
          </a:xfrm>
          <a:prstGeom prst="rect">
            <a:avLst/>
          </a:prstGeom>
          <a:noFill/>
        </p:spPr>
        <p:txBody>
          <a:bodyPr wrap="none" rtlCol="0">
            <a:spAutoFit/>
          </a:bodyPr>
          <a:lstStyle/>
          <a:p>
            <a:r>
              <a:rPr lang="en-US" sz="1800" dirty="0" smtClean="0"/>
              <a:t>Given a library of simple functions</a:t>
            </a:r>
            <a:endParaRPr lang="en-US" sz="1800" dirty="0"/>
          </a:p>
        </p:txBody>
      </p:sp>
      <p:sp>
        <p:nvSpPr>
          <p:cNvPr id="11" name="Right Arrow 10"/>
          <p:cNvSpPr/>
          <p:nvPr/>
        </p:nvSpPr>
        <p:spPr bwMode="auto">
          <a:xfrm>
            <a:off x="3733800" y="2667000"/>
            <a:ext cx="1447800" cy="3810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TextBox 11"/>
          <p:cNvSpPr txBox="1"/>
          <p:nvPr/>
        </p:nvSpPr>
        <p:spPr>
          <a:xfrm>
            <a:off x="3311127" y="2228671"/>
            <a:ext cx="2160605" cy="1200329"/>
          </a:xfrm>
          <a:prstGeom prst="rect">
            <a:avLst/>
          </a:prstGeom>
          <a:noFill/>
        </p:spPr>
        <p:txBody>
          <a:bodyPr wrap="none" rtlCol="0">
            <a:spAutoFit/>
          </a:bodyPr>
          <a:lstStyle/>
          <a:p>
            <a:r>
              <a:rPr lang="en-US" sz="1800" dirty="0" smtClean="0"/>
              <a:t>Compose into a</a:t>
            </a:r>
          </a:p>
          <a:p>
            <a:endParaRPr lang="en-US" sz="1800" dirty="0"/>
          </a:p>
          <a:p>
            <a:r>
              <a:rPr lang="en-US" sz="1800" dirty="0"/>
              <a:t>c</a:t>
            </a:r>
            <a:r>
              <a:rPr lang="en-US" sz="1800" dirty="0" smtClean="0"/>
              <a:t>omplicate function</a:t>
            </a:r>
            <a:endParaRPr lang="en-US" sz="1800" dirty="0"/>
          </a:p>
        </p:txBody>
      </p:sp>
      <p:pic>
        <p:nvPicPr>
          <p:cNvPr id="17" name="Picture 16"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22455" y="2362200"/>
            <a:ext cx="3810000" cy="1104900"/>
          </a:xfrm>
          <a:prstGeom prst="rect">
            <a:avLst/>
          </a:prstGeom>
        </p:spPr>
      </p:pic>
      <p:pic>
        <p:nvPicPr>
          <p:cNvPr id="7" name="Picture 6"/>
          <p:cNvPicPr>
            <a:picLocks noChangeAspect="1"/>
          </p:cNvPicPr>
          <p:nvPr/>
        </p:nvPicPr>
        <p:blipFill>
          <a:blip r:embed="rId12"/>
          <a:stretch>
            <a:fillRect/>
          </a:stretch>
        </p:blipFill>
        <p:spPr>
          <a:xfrm>
            <a:off x="838200" y="4839328"/>
            <a:ext cx="7467600" cy="1335382"/>
          </a:xfrm>
          <a:prstGeom prst="rect">
            <a:avLst/>
          </a:prstGeom>
        </p:spPr>
      </p:pic>
      <p:pic>
        <p:nvPicPr>
          <p:cNvPr id="8" name="Picture 7"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1600" y="5207000"/>
            <a:ext cx="876300" cy="431800"/>
          </a:xfrm>
          <a:prstGeom prst="rect">
            <a:avLst/>
          </a:prstGeom>
          <a:solidFill>
            <a:schemeClr val="bg1"/>
          </a:solidFill>
        </p:spPr>
      </p:pic>
      <p:sp>
        <p:nvSpPr>
          <p:cNvPr id="14" name="TextBox 13"/>
          <p:cNvSpPr txBox="1"/>
          <p:nvPr/>
        </p:nvSpPr>
        <p:spPr>
          <a:xfrm>
            <a:off x="2883528" y="6578469"/>
            <a:ext cx="3458849" cy="276999"/>
          </a:xfrm>
          <a:prstGeom prst="rect">
            <a:avLst/>
          </a:prstGeom>
          <a:noFill/>
        </p:spPr>
        <p:txBody>
          <a:bodyPr wrap="none" rtlCol="0">
            <a:spAutoFit/>
          </a:bodyPr>
          <a:lstStyle/>
          <a:p>
            <a:r>
              <a:rPr lang="en-US" dirty="0" smtClean="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smtClean="0">
                <a:solidFill>
                  <a:schemeClr val="bg1">
                    <a:lumMod val="65000"/>
                  </a:schemeClr>
                </a:solidFill>
              </a:rPr>
              <a:t>Ranzato</a:t>
            </a:r>
            <a:r>
              <a:rPr lang="en-US" dirty="0" smtClean="0">
                <a:solidFill>
                  <a:schemeClr val="bg1">
                    <a:lumMod val="65000"/>
                  </a:schemeClr>
                </a:solidFill>
              </a:rPr>
              <a:t>, </a:t>
            </a:r>
            <a:r>
              <a:rPr lang="en-US" dirty="0" err="1" smtClean="0">
                <a:solidFill>
                  <a:schemeClr val="bg1">
                    <a:lumMod val="65000"/>
                  </a:schemeClr>
                </a:solidFill>
              </a:rPr>
              <a:t>Yann</a:t>
            </a:r>
            <a:r>
              <a:rPr lang="en-US" dirty="0" smtClean="0">
                <a:solidFill>
                  <a:schemeClr val="bg1">
                    <a:lumMod val="65000"/>
                  </a:schemeClr>
                </a:solidFill>
              </a:rPr>
              <a:t> </a:t>
            </a:r>
            <a:r>
              <a:rPr lang="en-US" dirty="0" err="1" smtClean="0">
                <a:solidFill>
                  <a:schemeClr val="bg1">
                    <a:lumMod val="65000"/>
                  </a:schemeClr>
                </a:solidFill>
              </a:rPr>
              <a:t>LeCun</a:t>
            </a:r>
            <a:endParaRPr lang="en-US" dirty="0">
              <a:solidFill>
                <a:schemeClr val="bg1">
                  <a:lumMod val="65000"/>
                </a:schemeClr>
              </a:solidFill>
            </a:endParaRPr>
          </a:p>
        </p:txBody>
      </p:sp>
      <p:sp>
        <p:nvSpPr>
          <p:cNvPr id="3" name="SMARTInkShape-2938"/>
          <p:cNvSpPr/>
          <p:nvPr>
            <p:custDataLst>
              <p:tags r:id="rId1"/>
            </p:custDataLst>
          </p:nvPr>
        </p:nvSpPr>
        <p:spPr bwMode="auto">
          <a:xfrm>
            <a:off x="989048" y="6113359"/>
            <a:ext cx="1662339" cy="33124"/>
          </a:xfrm>
          <a:custGeom>
            <a:avLst/>
            <a:gdLst/>
            <a:ahLst/>
            <a:cxnLst/>
            <a:rect l="0" t="0" r="0" b="0"/>
            <a:pathLst>
              <a:path w="1662339" h="33124">
                <a:moveTo>
                  <a:pt x="8220" y="24551"/>
                </a:moveTo>
                <a:lnTo>
                  <a:pt x="8220" y="24551"/>
                </a:lnTo>
                <a:lnTo>
                  <a:pt x="839" y="17170"/>
                </a:lnTo>
                <a:lnTo>
                  <a:pt x="0" y="11780"/>
                </a:lnTo>
                <a:lnTo>
                  <a:pt x="9964" y="14430"/>
                </a:lnTo>
                <a:lnTo>
                  <a:pt x="27092" y="20053"/>
                </a:lnTo>
                <a:lnTo>
                  <a:pt x="61013" y="23218"/>
                </a:lnTo>
                <a:lnTo>
                  <a:pt x="93913" y="23958"/>
                </a:lnTo>
                <a:lnTo>
                  <a:pt x="135841" y="24287"/>
                </a:lnTo>
                <a:lnTo>
                  <a:pt x="159023" y="24375"/>
                </a:lnTo>
                <a:lnTo>
                  <a:pt x="184003" y="23482"/>
                </a:lnTo>
                <a:lnTo>
                  <a:pt x="210181" y="21933"/>
                </a:lnTo>
                <a:lnTo>
                  <a:pt x="237158" y="19948"/>
                </a:lnTo>
                <a:lnTo>
                  <a:pt x="276098" y="16720"/>
                </a:lnTo>
                <a:lnTo>
                  <a:pt x="323012" y="12662"/>
                </a:lnTo>
                <a:lnTo>
                  <a:pt x="375244" y="8053"/>
                </a:lnTo>
                <a:lnTo>
                  <a:pt x="421495" y="4980"/>
                </a:lnTo>
                <a:lnTo>
                  <a:pt x="463759" y="2930"/>
                </a:lnTo>
                <a:lnTo>
                  <a:pt x="503365" y="1565"/>
                </a:lnTo>
                <a:lnTo>
                  <a:pt x="541199" y="1607"/>
                </a:lnTo>
                <a:lnTo>
                  <a:pt x="577852" y="2587"/>
                </a:lnTo>
                <a:lnTo>
                  <a:pt x="613717" y="4194"/>
                </a:lnTo>
                <a:lnTo>
                  <a:pt x="650010" y="5264"/>
                </a:lnTo>
                <a:lnTo>
                  <a:pt x="686587" y="5978"/>
                </a:lnTo>
                <a:lnTo>
                  <a:pt x="723355" y="6454"/>
                </a:lnTo>
                <a:lnTo>
                  <a:pt x="760249" y="6771"/>
                </a:lnTo>
                <a:lnTo>
                  <a:pt x="797227" y="6983"/>
                </a:lnTo>
                <a:lnTo>
                  <a:pt x="834262" y="7124"/>
                </a:lnTo>
                <a:lnTo>
                  <a:pt x="871335" y="6265"/>
                </a:lnTo>
                <a:lnTo>
                  <a:pt x="908432" y="4740"/>
                </a:lnTo>
                <a:lnTo>
                  <a:pt x="945546" y="2771"/>
                </a:lnTo>
                <a:lnTo>
                  <a:pt x="982672" y="1458"/>
                </a:lnTo>
                <a:lnTo>
                  <a:pt x="1019804" y="583"/>
                </a:lnTo>
                <a:lnTo>
                  <a:pt x="1056942" y="0"/>
                </a:lnTo>
                <a:lnTo>
                  <a:pt x="1095035" y="564"/>
                </a:lnTo>
                <a:lnTo>
                  <a:pt x="1133766" y="1892"/>
                </a:lnTo>
                <a:lnTo>
                  <a:pt x="1172921" y="3730"/>
                </a:lnTo>
                <a:lnTo>
                  <a:pt x="1210455" y="5908"/>
                </a:lnTo>
                <a:lnTo>
                  <a:pt x="1246907" y="8312"/>
                </a:lnTo>
                <a:lnTo>
                  <a:pt x="1282639" y="10867"/>
                </a:lnTo>
                <a:lnTo>
                  <a:pt x="1317890" y="13524"/>
                </a:lnTo>
                <a:lnTo>
                  <a:pt x="1352820" y="16247"/>
                </a:lnTo>
                <a:lnTo>
                  <a:pt x="1387538" y="19015"/>
                </a:lnTo>
                <a:lnTo>
                  <a:pt x="1420208" y="21812"/>
                </a:lnTo>
                <a:lnTo>
                  <a:pt x="1451512" y="24630"/>
                </a:lnTo>
                <a:lnTo>
                  <a:pt x="1481907" y="27462"/>
                </a:lnTo>
                <a:lnTo>
                  <a:pt x="1509791" y="29349"/>
                </a:lnTo>
                <a:lnTo>
                  <a:pt x="1535999" y="30607"/>
                </a:lnTo>
                <a:lnTo>
                  <a:pt x="1561092" y="31446"/>
                </a:lnTo>
                <a:lnTo>
                  <a:pt x="1601673" y="32377"/>
                </a:lnTo>
                <a:lnTo>
                  <a:pt x="1641134" y="32902"/>
                </a:lnTo>
                <a:lnTo>
                  <a:pt x="1662338" y="33119"/>
                </a:lnTo>
                <a:lnTo>
                  <a:pt x="1636995" y="331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 name="SMARTInkShape-2939"/>
          <p:cNvSpPr/>
          <p:nvPr>
            <p:custDataLst>
              <p:tags r:id="rId2"/>
            </p:custDataLst>
          </p:nvPr>
        </p:nvSpPr>
        <p:spPr bwMode="auto">
          <a:xfrm>
            <a:off x="3390893" y="6198271"/>
            <a:ext cx="1545981" cy="16793"/>
          </a:xfrm>
          <a:custGeom>
            <a:avLst/>
            <a:gdLst/>
            <a:ahLst/>
            <a:cxnLst/>
            <a:rect l="0" t="0" r="0" b="0"/>
            <a:pathLst>
              <a:path w="1545981" h="16793">
                <a:moveTo>
                  <a:pt x="23820" y="16792"/>
                </a:moveTo>
                <a:lnTo>
                  <a:pt x="23820" y="16792"/>
                </a:lnTo>
                <a:lnTo>
                  <a:pt x="7710" y="10006"/>
                </a:lnTo>
                <a:lnTo>
                  <a:pt x="0" y="8572"/>
                </a:lnTo>
                <a:lnTo>
                  <a:pt x="320" y="8454"/>
                </a:lnTo>
                <a:lnTo>
                  <a:pt x="35272" y="7287"/>
                </a:lnTo>
                <a:lnTo>
                  <a:pt x="63199" y="3677"/>
                </a:lnTo>
                <a:lnTo>
                  <a:pt x="102282" y="1438"/>
                </a:lnTo>
                <a:lnTo>
                  <a:pt x="124705" y="841"/>
                </a:lnTo>
                <a:lnTo>
                  <a:pt x="151084" y="442"/>
                </a:lnTo>
                <a:lnTo>
                  <a:pt x="180100" y="177"/>
                </a:lnTo>
                <a:lnTo>
                  <a:pt x="210874" y="0"/>
                </a:lnTo>
                <a:lnTo>
                  <a:pt x="243773" y="835"/>
                </a:lnTo>
                <a:lnTo>
                  <a:pt x="278087" y="2344"/>
                </a:lnTo>
                <a:lnTo>
                  <a:pt x="313346" y="4302"/>
                </a:lnTo>
                <a:lnTo>
                  <a:pt x="350187" y="6560"/>
                </a:lnTo>
                <a:lnTo>
                  <a:pt x="388083" y="9018"/>
                </a:lnTo>
                <a:lnTo>
                  <a:pt x="426682" y="11609"/>
                </a:lnTo>
                <a:lnTo>
                  <a:pt x="467654" y="13337"/>
                </a:lnTo>
                <a:lnTo>
                  <a:pt x="510209" y="14488"/>
                </a:lnTo>
                <a:lnTo>
                  <a:pt x="553819" y="15256"/>
                </a:lnTo>
                <a:lnTo>
                  <a:pt x="599085" y="15768"/>
                </a:lnTo>
                <a:lnTo>
                  <a:pt x="645455" y="16109"/>
                </a:lnTo>
                <a:lnTo>
                  <a:pt x="692561" y="16336"/>
                </a:lnTo>
                <a:lnTo>
                  <a:pt x="741109" y="15536"/>
                </a:lnTo>
                <a:lnTo>
                  <a:pt x="790620" y="14049"/>
                </a:lnTo>
                <a:lnTo>
                  <a:pt x="840773" y="12106"/>
                </a:lnTo>
                <a:lnTo>
                  <a:pt x="889447" y="10810"/>
                </a:lnTo>
                <a:lnTo>
                  <a:pt x="937137" y="9946"/>
                </a:lnTo>
                <a:lnTo>
                  <a:pt x="984171" y="9370"/>
                </a:lnTo>
                <a:lnTo>
                  <a:pt x="1026956" y="9939"/>
                </a:lnTo>
                <a:lnTo>
                  <a:pt x="1066910" y="11271"/>
                </a:lnTo>
                <a:lnTo>
                  <a:pt x="1104976" y="13111"/>
                </a:lnTo>
                <a:lnTo>
                  <a:pt x="1139878" y="13386"/>
                </a:lnTo>
                <a:lnTo>
                  <a:pt x="1172671" y="12616"/>
                </a:lnTo>
                <a:lnTo>
                  <a:pt x="1204058" y="11150"/>
                </a:lnTo>
                <a:lnTo>
                  <a:pt x="1233555" y="11126"/>
                </a:lnTo>
                <a:lnTo>
                  <a:pt x="1261792" y="12062"/>
                </a:lnTo>
                <a:lnTo>
                  <a:pt x="1289190" y="13638"/>
                </a:lnTo>
                <a:lnTo>
                  <a:pt x="1315075" y="14689"/>
                </a:lnTo>
                <a:lnTo>
                  <a:pt x="1339952" y="15390"/>
                </a:lnTo>
                <a:lnTo>
                  <a:pt x="1364156" y="15857"/>
                </a:lnTo>
                <a:lnTo>
                  <a:pt x="1386960" y="16168"/>
                </a:lnTo>
                <a:lnTo>
                  <a:pt x="1408830" y="16376"/>
                </a:lnTo>
                <a:lnTo>
                  <a:pt x="1448052" y="16607"/>
                </a:lnTo>
                <a:lnTo>
                  <a:pt x="1490601" y="16736"/>
                </a:lnTo>
                <a:lnTo>
                  <a:pt x="1528521" y="16781"/>
                </a:lnTo>
                <a:lnTo>
                  <a:pt x="1545980" y="16790"/>
                </a:lnTo>
                <a:lnTo>
                  <a:pt x="1539196" y="15839"/>
                </a:lnTo>
                <a:lnTo>
                  <a:pt x="1504218" y="10006"/>
                </a:lnTo>
                <a:lnTo>
                  <a:pt x="1472572" y="82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SMARTInkShape-2940"/>
          <p:cNvSpPr/>
          <p:nvPr>
            <p:custDataLst>
              <p:tags r:id="rId3"/>
            </p:custDataLst>
          </p:nvPr>
        </p:nvSpPr>
        <p:spPr bwMode="auto">
          <a:xfrm>
            <a:off x="5789295" y="6155191"/>
            <a:ext cx="1919672" cy="94139"/>
          </a:xfrm>
          <a:custGeom>
            <a:avLst/>
            <a:gdLst/>
            <a:ahLst/>
            <a:cxnLst/>
            <a:rect l="0" t="0" r="0" b="0"/>
            <a:pathLst>
              <a:path w="1919672" h="94139">
                <a:moveTo>
                  <a:pt x="0" y="17009"/>
                </a:moveTo>
                <a:lnTo>
                  <a:pt x="0" y="17009"/>
                </a:lnTo>
                <a:lnTo>
                  <a:pt x="23863" y="5077"/>
                </a:lnTo>
                <a:lnTo>
                  <a:pt x="61511" y="894"/>
                </a:lnTo>
                <a:lnTo>
                  <a:pt x="90203" y="322"/>
                </a:lnTo>
                <a:lnTo>
                  <a:pt x="132166" y="67"/>
                </a:lnTo>
                <a:lnTo>
                  <a:pt x="156690" y="0"/>
                </a:lnTo>
                <a:lnTo>
                  <a:pt x="187327" y="906"/>
                </a:lnTo>
                <a:lnTo>
                  <a:pt x="222040" y="2464"/>
                </a:lnTo>
                <a:lnTo>
                  <a:pt x="259469" y="4455"/>
                </a:lnTo>
                <a:lnTo>
                  <a:pt x="302519" y="6734"/>
                </a:lnTo>
                <a:lnTo>
                  <a:pt x="349318" y="9207"/>
                </a:lnTo>
                <a:lnTo>
                  <a:pt x="398613" y="11808"/>
                </a:lnTo>
                <a:lnTo>
                  <a:pt x="453384" y="12589"/>
                </a:lnTo>
                <a:lnTo>
                  <a:pt x="511806" y="12157"/>
                </a:lnTo>
                <a:lnTo>
                  <a:pt x="572662" y="10917"/>
                </a:lnTo>
                <a:lnTo>
                  <a:pt x="634187" y="10090"/>
                </a:lnTo>
                <a:lnTo>
                  <a:pt x="696159" y="9539"/>
                </a:lnTo>
                <a:lnTo>
                  <a:pt x="758429" y="9171"/>
                </a:lnTo>
                <a:lnTo>
                  <a:pt x="822801" y="8927"/>
                </a:lnTo>
                <a:lnTo>
                  <a:pt x="888577" y="8763"/>
                </a:lnTo>
                <a:lnTo>
                  <a:pt x="955287" y="8654"/>
                </a:lnTo>
                <a:lnTo>
                  <a:pt x="1020716" y="9534"/>
                </a:lnTo>
                <a:lnTo>
                  <a:pt x="1085289" y="11073"/>
                </a:lnTo>
                <a:lnTo>
                  <a:pt x="1149294" y="13052"/>
                </a:lnTo>
                <a:lnTo>
                  <a:pt x="1211966" y="16276"/>
                </a:lnTo>
                <a:lnTo>
                  <a:pt x="1273750" y="20330"/>
                </a:lnTo>
                <a:lnTo>
                  <a:pt x="1334941" y="24938"/>
                </a:lnTo>
                <a:lnTo>
                  <a:pt x="1393833" y="29915"/>
                </a:lnTo>
                <a:lnTo>
                  <a:pt x="1451192" y="35138"/>
                </a:lnTo>
                <a:lnTo>
                  <a:pt x="1507529" y="40525"/>
                </a:lnTo>
                <a:lnTo>
                  <a:pt x="1559374" y="46021"/>
                </a:lnTo>
                <a:lnTo>
                  <a:pt x="1608226" y="51591"/>
                </a:lnTo>
                <a:lnTo>
                  <a:pt x="1655080" y="57208"/>
                </a:lnTo>
                <a:lnTo>
                  <a:pt x="1697747" y="61905"/>
                </a:lnTo>
                <a:lnTo>
                  <a:pt x="1737621" y="65990"/>
                </a:lnTo>
                <a:lnTo>
                  <a:pt x="1775634" y="69665"/>
                </a:lnTo>
                <a:lnTo>
                  <a:pt x="1806691" y="74021"/>
                </a:lnTo>
                <a:lnTo>
                  <a:pt x="1833110" y="78829"/>
                </a:lnTo>
                <a:lnTo>
                  <a:pt x="1873895" y="87347"/>
                </a:lnTo>
                <a:lnTo>
                  <a:pt x="1915921" y="93563"/>
                </a:lnTo>
                <a:lnTo>
                  <a:pt x="1919671" y="94083"/>
                </a:lnTo>
                <a:lnTo>
                  <a:pt x="1915521" y="94138"/>
                </a:lnTo>
                <a:lnTo>
                  <a:pt x="1894523" y="855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SMARTInkShape-2941"/>
          <p:cNvSpPr/>
          <p:nvPr>
            <p:custDataLst>
              <p:tags r:id="rId4"/>
            </p:custDataLst>
          </p:nvPr>
        </p:nvSpPr>
        <p:spPr bwMode="auto">
          <a:xfrm>
            <a:off x="7486634" y="4590092"/>
            <a:ext cx="765567" cy="876971"/>
          </a:xfrm>
          <a:custGeom>
            <a:avLst/>
            <a:gdLst/>
            <a:ahLst/>
            <a:cxnLst/>
            <a:rect l="0" t="0" r="0" b="0"/>
            <a:pathLst>
              <a:path w="765567" h="876971">
                <a:moveTo>
                  <a:pt x="385779" y="81921"/>
                </a:moveTo>
                <a:lnTo>
                  <a:pt x="385779" y="81921"/>
                </a:lnTo>
                <a:lnTo>
                  <a:pt x="359085" y="40465"/>
                </a:lnTo>
                <a:lnTo>
                  <a:pt x="352325" y="34921"/>
                </a:lnTo>
                <a:lnTo>
                  <a:pt x="349188" y="33442"/>
                </a:lnTo>
                <a:lnTo>
                  <a:pt x="344240" y="35314"/>
                </a:lnTo>
                <a:lnTo>
                  <a:pt x="331122" y="45014"/>
                </a:lnTo>
                <a:lnTo>
                  <a:pt x="303121" y="80193"/>
                </a:lnTo>
                <a:lnTo>
                  <a:pt x="271572" y="118300"/>
                </a:lnTo>
                <a:lnTo>
                  <a:pt x="252491" y="140463"/>
                </a:lnTo>
                <a:lnTo>
                  <a:pt x="231197" y="165717"/>
                </a:lnTo>
                <a:lnTo>
                  <a:pt x="208430" y="193029"/>
                </a:lnTo>
                <a:lnTo>
                  <a:pt x="184678" y="221715"/>
                </a:lnTo>
                <a:lnTo>
                  <a:pt x="159319" y="251317"/>
                </a:lnTo>
                <a:lnTo>
                  <a:pt x="132888" y="281529"/>
                </a:lnTo>
                <a:lnTo>
                  <a:pt x="105742" y="312148"/>
                </a:lnTo>
                <a:lnTo>
                  <a:pt x="80977" y="343991"/>
                </a:lnTo>
                <a:lnTo>
                  <a:pt x="57800" y="376649"/>
                </a:lnTo>
                <a:lnTo>
                  <a:pt x="35681" y="409851"/>
                </a:lnTo>
                <a:lnTo>
                  <a:pt x="19983" y="443416"/>
                </a:lnTo>
                <a:lnTo>
                  <a:pt x="8565" y="477223"/>
                </a:lnTo>
                <a:lnTo>
                  <a:pt x="0" y="511190"/>
                </a:lnTo>
                <a:lnTo>
                  <a:pt x="2863" y="545265"/>
                </a:lnTo>
                <a:lnTo>
                  <a:pt x="13344" y="579412"/>
                </a:lnTo>
                <a:lnTo>
                  <a:pt x="28904" y="613606"/>
                </a:lnTo>
                <a:lnTo>
                  <a:pt x="53565" y="646880"/>
                </a:lnTo>
                <a:lnTo>
                  <a:pt x="84293" y="679541"/>
                </a:lnTo>
                <a:lnTo>
                  <a:pt x="119065" y="711791"/>
                </a:lnTo>
                <a:lnTo>
                  <a:pt x="154630" y="740912"/>
                </a:lnTo>
                <a:lnTo>
                  <a:pt x="190721" y="767945"/>
                </a:lnTo>
                <a:lnTo>
                  <a:pt x="227166" y="793588"/>
                </a:lnTo>
                <a:lnTo>
                  <a:pt x="260034" y="814493"/>
                </a:lnTo>
                <a:lnTo>
                  <a:pt x="290519" y="832240"/>
                </a:lnTo>
                <a:lnTo>
                  <a:pt x="319414" y="847881"/>
                </a:lnTo>
                <a:lnTo>
                  <a:pt x="345346" y="859261"/>
                </a:lnTo>
                <a:lnTo>
                  <a:pt x="369301" y="867800"/>
                </a:lnTo>
                <a:lnTo>
                  <a:pt x="391939" y="874445"/>
                </a:lnTo>
                <a:lnTo>
                  <a:pt x="414650" y="876970"/>
                </a:lnTo>
                <a:lnTo>
                  <a:pt x="437411" y="876749"/>
                </a:lnTo>
                <a:lnTo>
                  <a:pt x="460205" y="874696"/>
                </a:lnTo>
                <a:lnTo>
                  <a:pt x="483974" y="864755"/>
                </a:lnTo>
                <a:lnTo>
                  <a:pt x="508393" y="849555"/>
                </a:lnTo>
                <a:lnTo>
                  <a:pt x="533243" y="830849"/>
                </a:lnTo>
                <a:lnTo>
                  <a:pt x="560288" y="802187"/>
                </a:lnTo>
                <a:lnTo>
                  <a:pt x="588796" y="766885"/>
                </a:lnTo>
                <a:lnTo>
                  <a:pt x="618278" y="727159"/>
                </a:lnTo>
                <a:lnTo>
                  <a:pt x="647459" y="679719"/>
                </a:lnTo>
                <a:lnTo>
                  <a:pt x="676437" y="627138"/>
                </a:lnTo>
                <a:lnTo>
                  <a:pt x="705281" y="571129"/>
                </a:lnTo>
                <a:lnTo>
                  <a:pt x="727368" y="517597"/>
                </a:lnTo>
                <a:lnTo>
                  <a:pt x="744949" y="465716"/>
                </a:lnTo>
                <a:lnTo>
                  <a:pt x="759528" y="414937"/>
                </a:lnTo>
                <a:lnTo>
                  <a:pt x="765437" y="366796"/>
                </a:lnTo>
                <a:lnTo>
                  <a:pt x="765566" y="320415"/>
                </a:lnTo>
                <a:lnTo>
                  <a:pt x="761842" y="275207"/>
                </a:lnTo>
                <a:lnTo>
                  <a:pt x="749835" y="232685"/>
                </a:lnTo>
                <a:lnTo>
                  <a:pt x="732306" y="191956"/>
                </a:lnTo>
                <a:lnTo>
                  <a:pt x="711094" y="152420"/>
                </a:lnTo>
                <a:lnTo>
                  <a:pt x="681713" y="117490"/>
                </a:lnTo>
                <a:lnTo>
                  <a:pt x="646887" y="85631"/>
                </a:lnTo>
                <a:lnTo>
                  <a:pt x="608428" y="55819"/>
                </a:lnTo>
                <a:lnTo>
                  <a:pt x="565643" y="34039"/>
                </a:lnTo>
                <a:lnTo>
                  <a:pt x="519976" y="17615"/>
                </a:lnTo>
                <a:lnTo>
                  <a:pt x="472386" y="4760"/>
                </a:lnTo>
                <a:lnTo>
                  <a:pt x="427324" y="0"/>
                </a:lnTo>
                <a:lnTo>
                  <a:pt x="383948" y="637"/>
                </a:lnTo>
                <a:lnTo>
                  <a:pt x="341696" y="4871"/>
                </a:lnTo>
                <a:lnTo>
                  <a:pt x="313527" y="7694"/>
                </a:lnTo>
                <a:lnTo>
                  <a:pt x="257191" y="1334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SMARTInkShape-2942"/>
          <p:cNvSpPr/>
          <p:nvPr>
            <p:custDataLst>
              <p:tags r:id="rId5"/>
            </p:custDataLst>
          </p:nvPr>
        </p:nvSpPr>
        <p:spPr bwMode="auto">
          <a:xfrm>
            <a:off x="1365885" y="5816224"/>
            <a:ext cx="863026" cy="73084"/>
          </a:xfrm>
          <a:custGeom>
            <a:avLst/>
            <a:gdLst/>
            <a:ahLst/>
            <a:cxnLst/>
            <a:rect l="0" t="0" r="0" b="0"/>
            <a:pathLst>
              <a:path w="863026" h="73084">
                <a:moveTo>
                  <a:pt x="0" y="73083"/>
                </a:moveTo>
                <a:lnTo>
                  <a:pt x="0" y="73083"/>
                </a:lnTo>
                <a:lnTo>
                  <a:pt x="39840" y="73083"/>
                </a:lnTo>
                <a:lnTo>
                  <a:pt x="70094" y="73083"/>
                </a:lnTo>
                <a:lnTo>
                  <a:pt x="91497" y="73083"/>
                </a:lnTo>
                <a:lnTo>
                  <a:pt x="115291" y="73083"/>
                </a:lnTo>
                <a:lnTo>
                  <a:pt x="143535" y="71178"/>
                </a:lnTo>
                <a:lnTo>
                  <a:pt x="174748" y="68003"/>
                </a:lnTo>
                <a:lnTo>
                  <a:pt x="207939" y="63981"/>
                </a:lnTo>
                <a:lnTo>
                  <a:pt x="245306" y="59395"/>
                </a:lnTo>
                <a:lnTo>
                  <a:pt x="285457" y="54433"/>
                </a:lnTo>
                <a:lnTo>
                  <a:pt x="327465" y="49220"/>
                </a:lnTo>
                <a:lnTo>
                  <a:pt x="371662" y="43839"/>
                </a:lnTo>
                <a:lnTo>
                  <a:pt x="417320" y="38347"/>
                </a:lnTo>
                <a:lnTo>
                  <a:pt x="463951" y="32781"/>
                </a:lnTo>
                <a:lnTo>
                  <a:pt x="510278" y="28118"/>
                </a:lnTo>
                <a:lnTo>
                  <a:pt x="556403" y="24056"/>
                </a:lnTo>
                <a:lnTo>
                  <a:pt x="602393" y="20396"/>
                </a:lnTo>
                <a:lnTo>
                  <a:pt x="644483" y="17004"/>
                </a:lnTo>
                <a:lnTo>
                  <a:pt x="683973" y="13789"/>
                </a:lnTo>
                <a:lnTo>
                  <a:pt x="721729" y="10694"/>
                </a:lnTo>
                <a:lnTo>
                  <a:pt x="753568" y="8631"/>
                </a:lnTo>
                <a:lnTo>
                  <a:pt x="781461" y="7255"/>
                </a:lnTo>
                <a:lnTo>
                  <a:pt x="806724" y="6338"/>
                </a:lnTo>
                <a:lnTo>
                  <a:pt x="839874" y="5319"/>
                </a:lnTo>
                <a:lnTo>
                  <a:pt x="863025" y="4664"/>
                </a:lnTo>
                <a:lnTo>
                  <a:pt x="851341" y="0"/>
                </a:lnTo>
                <a:lnTo>
                  <a:pt x="809364" y="3252"/>
                </a:lnTo>
                <a:lnTo>
                  <a:pt x="788670" y="450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 name="SMARTInkShape-2943"/>
          <p:cNvSpPr/>
          <p:nvPr>
            <p:custDataLst>
              <p:tags r:id="rId6"/>
            </p:custDataLst>
          </p:nvPr>
        </p:nvSpPr>
        <p:spPr bwMode="auto">
          <a:xfrm>
            <a:off x="3578426" y="5983605"/>
            <a:ext cx="1087822" cy="17106"/>
          </a:xfrm>
          <a:custGeom>
            <a:avLst/>
            <a:gdLst/>
            <a:ahLst/>
            <a:cxnLst/>
            <a:rect l="0" t="0" r="0" b="0"/>
            <a:pathLst>
              <a:path w="1087822" h="17106">
                <a:moveTo>
                  <a:pt x="144896" y="0"/>
                </a:moveTo>
                <a:lnTo>
                  <a:pt x="144896" y="0"/>
                </a:lnTo>
                <a:lnTo>
                  <a:pt x="104786" y="952"/>
                </a:lnTo>
                <a:lnTo>
                  <a:pt x="64008" y="6844"/>
                </a:lnTo>
                <a:lnTo>
                  <a:pt x="24621" y="13669"/>
                </a:lnTo>
                <a:lnTo>
                  <a:pt x="418" y="16458"/>
                </a:lnTo>
                <a:lnTo>
                  <a:pt x="0" y="16687"/>
                </a:lnTo>
                <a:lnTo>
                  <a:pt x="40369" y="17009"/>
                </a:lnTo>
                <a:lnTo>
                  <a:pt x="65687" y="17054"/>
                </a:lnTo>
                <a:lnTo>
                  <a:pt x="95900" y="17085"/>
                </a:lnTo>
                <a:lnTo>
                  <a:pt x="129377" y="17105"/>
                </a:lnTo>
                <a:lnTo>
                  <a:pt x="169793" y="16165"/>
                </a:lnTo>
                <a:lnTo>
                  <a:pt x="214834" y="14587"/>
                </a:lnTo>
                <a:lnTo>
                  <a:pt x="262959" y="12582"/>
                </a:lnTo>
                <a:lnTo>
                  <a:pt x="314093" y="11245"/>
                </a:lnTo>
                <a:lnTo>
                  <a:pt x="367232" y="10355"/>
                </a:lnTo>
                <a:lnTo>
                  <a:pt x="421707" y="9761"/>
                </a:lnTo>
                <a:lnTo>
                  <a:pt x="478027" y="9365"/>
                </a:lnTo>
                <a:lnTo>
                  <a:pt x="535576" y="9100"/>
                </a:lnTo>
                <a:lnTo>
                  <a:pt x="593944" y="8924"/>
                </a:lnTo>
                <a:lnTo>
                  <a:pt x="650002" y="9759"/>
                </a:lnTo>
                <a:lnTo>
                  <a:pt x="704518" y="11269"/>
                </a:lnTo>
                <a:lnTo>
                  <a:pt x="758008" y="13228"/>
                </a:lnTo>
                <a:lnTo>
                  <a:pt x="806050" y="14534"/>
                </a:lnTo>
                <a:lnTo>
                  <a:pt x="850460" y="15404"/>
                </a:lnTo>
                <a:lnTo>
                  <a:pt x="892450" y="15984"/>
                </a:lnTo>
                <a:lnTo>
                  <a:pt x="929016" y="16371"/>
                </a:lnTo>
                <a:lnTo>
                  <a:pt x="961965" y="16629"/>
                </a:lnTo>
                <a:lnTo>
                  <a:pt x="992504" y="16801"/>
                </a:lnTo>
                <a:lnTo>
                  <a:pt x="1016673" y="15963"/>
                </a:lnTo>
                <a:lnTo>
                  <a:pt x="1053688" y="12492"/>
                </a:lnTo>
                <a:lnTo>
                  <a:pt x="1082294" y="9734"/>
                </a:lnTo>
                <a:lnTo>
                  <a:pt x="1086058" y="8394"/>
                </a:lnTo>
                <a:lnTo>
                  <a:pt x="1087616" y="6549"/>
                </a:lnTo>
                <a:lnTo>
                  <a:pt x="1087821" y="1294"/>
                </a:lnTo>
                <a:lnTo>
                  <a:pt x="1078755" y="383"/>
                </a:lnTo>
                <a:lnTo>
                  <a:pt x="1053581" y="85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 name="SMARTInkShape-2944"/>
          <p:cNvSpPr/>
          <p:nvPr>
            <p:custDataLst>
              <p:tags r:id="rId7"/>
            </p:custDataLst>
          </p:nvPr>
        </p:nvSpPr>
        <p:spPr bwMode="auto">
          <a:xfrm>
            <a:off x="6063276" y="5932170"/>
            <a:ext cx="928239" cy="80982"/>
          </a:xfrm>
          <a:custGeom>
            <a:avLst/>
            <a:gdLst/>
            <a:ahLst/>
            <a:cxnLst/>
            <a:rect l="0" t="0" r="0" b="0"/>
            <a:pathLst>
              <a:path w="928239" h="80982">
                <a:moveTo>
                  <a:pt x="43201" y="0"/>
                </a:moveTo>
                <a:lnTo>
                  <a:pt x="43201" y="0"/>
                </a:lnTo>
                <a:lnTo>
                  <a:pt x="4576" y="11932"/>
                </a:lnTo>
                <a:lnTo>
                  <a:pt x="1259" y="14622"/>
                </a:lnTo>
                <a:lnTo>
                  <a:pt x="0" y="17368"/>
                </a:lnTo>
                <a:lnTo>
                  <a:pt x="113" y="20151"/>
                </a:lnTo>
                <a:lnTo>
                  <a:pt x="32128" y="33169"/>
                </a:lnTo>
                <a:lnTo>
                  <a:pt x="53917" y="37353"/>
                </a:lnTo>
                <a:lnTo>
                  <a:pt x="80825" y="41094"/>
                </a:lnTo>
                <a:lnTo>
                  <a:pt x="111146" y="44541"/>
                </a:lnTo>
                <a:lnTo>
                  <a:pt x="149458" y="46839"/>
                </a:lnTo>
                <a:lnTo>
                  <a:pt x="193097" y="48371"/>
                </a:lnTo>
                <a:lnTo>
                  <a:pt x="240287" y="49392"/>
                </a:lnTo>
                <a:lnTo>
                  <a:pt x="291749" y="51025"/>
                </a:lnTo>
                <a:lnTo>
                  <a:pt x="346060" y="53067"/>
                </a:lnTo>
                <a:lnTo>
                  <a:pt x="402270" y="55380"/>
                </a:lnTo>
                <a:lnTo>
                  <a:pt x="459745" y="57875"/>
                </a:lnTo>
                <a:lnTo>
                  <a:pt x="518065" y="60491"/>
                </a:lnTo>
                <a:lnTo>
                  <a:pt x="576947" y="63187"/>
                </a:lnTo>
                <a:lnTo>
                  <a:pt x="631442" y="65937"/>
                </a:lnTo>
                <a:lnTo>
                  <a:pt x="683011" y="68723"/>
                </a:lnTo>
                <a:lnTo>
                  <a:pt x="732632" y="71533"/>
                </a:lnTo>
                <a:lnTo>
                  <a:pt x="774284" y="74359"/>
                </a:lnTo>
                <a:lnTo>
                  <a:pt x="810625" y="77195"/>
                </a:lnTo>
                <a:lnTo>
                  <a:pt x="843425" y="80038"/>
                </a:lnTo>
                <a:lnTo>
                  <a:pt x="869101" y="80981"/>
                </a:lnTo>
                <a:lnTo>
                  <a:pt x="907790" y="79489"/>
                </a:lnTo>
                <a:lnTo>
                  <a:pt x="924986" y="75651"/>
                </a:lnTo>
                <a:lnTo>
                  <a:pt x="928238" y="73294"/>
                </a:lnTo>
                <a:lnTo>
                  <a:pt x="927548" y="70770"/>
                </a:lnTo>
                <a:lnTo>
                  <a:pt x="919161" y="65426"/>
                </a:lnTo>
                <a:lnTo>
                  <a:pt x="866162" y="5143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 name="SMARTInkShape-2945"/>
          <p:cNvSpPr/>
          <p:nvPr>
            <p:custDataLst>
              <p:tags r:id="rId8"/>
            </p:custDataLst>
          </p:nvPr>
        </p:nvSpPr>
        <p:spPr bwMode="auto">
          <a:xfrm>
            <a:off x="7572375" y="5417820"/>
            <a:ext cx="334328" cy="25719"/>
          </a:xfrm>
          <a:custGeom>
            <a:avLst/>
            <a:gdLst/>
            <a:ahLst/>
            <a:cxnLst/>
            <a:rect l="0" t="0" r="0" b="0"/>
            <a:pathLst>
              <a:path w="334328" h="25719">
                <a:moveTo>
                  <a:pt x="0" y="0"/>
                </a:moveTo>
                <a:lnTo>
                  <a:pt x="0" y="0"/>
                </a:lnTo>
                <a:lnTo>
                  <a:pt x="4551" y="4551"/>
                </a:lnTo>
                <a:lnTo>
                  <a:pt x="11865" y="6785"/>
                </a:lnTo>
                <a:lnTo>
                  <a:pt x="47282" y="14229"/>
                </a:lnTo>
                <a:lnTo>
                  <a:pt x="74354" y="15849"/>
                </a:lnTo>
                <a:lnTo>
                  <a:pt x="113057" y="16568"/>
                </a:lnTo>
                <a:lnTo>
                  <a:pt x="135379" y="16761"/>
                </a:lnTo>
                <a:lnTo>
                  <a:pt x="158832" y="16889"/>
                </a:lnTo>
                <a:lnTo>
                  <a:pt x="183041" y="16975"/>
                </a:lnTo>
                <a:lnTo>
                  <a:pt x="207752" y="17031"/>
                </a:lnTo>
                <a:lnTo>
                  <a:pt x="232799" y="18021"/>
                </a:lnTo>
                <a:lnTo>
                  <a:pt x="258069" y="19635"/>
                </a:lnTo>
                <a:lnTo>
                  <a:pt x="300434" y="23014"/>
                </a:lnTo>
                <a:lnTo>
                  <a:pt x="334327" y="257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116543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mode vs Reverse Mode</a:t>
            </a:r>
            <a:endParaRPr lang="en-US" dirty="0"/>
          </a:p>
        </p:txBody>
      </p:sp>
      <p:sp>
        <p:nvSpPr>
          <p:cNvPr id="3" name="Content Placeholder 2"/>
          <p:cNvSpPr>
            <a:spLocks noGrp="1"/>
          </p:cNvSpPr>
          <p:nvPr>
            <p:ph idx="1"/>
          </p:nvPr>
        </p:nvSpPr>
        <p:spPr/>
        <p:txBody>
          <a:bodyPr/>
          <a:lstStyle/>
          <a:p>
            <a:r>
              <a:rPr lang="en-US" dirty="0" smtClean="0"/>
              <a:t>Key Computations</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15</a:t>
            </a:fld>
            <a:endParaRPr lang="en-US">
              <a:solidFill>
                <a:prstClr val="white">
                  <a:lumMod val="50000"/>
                </a:prstClr>
              </a:solidFill>
            </a:endParaRPr>
          </a:p>
        </p:txBody>
      </p:sp>
      <p:sp>
        <p:nvSpPr>
          <p:cNvPr id="6" name="SMARTInkShape-2946"/>
          <p:cNvSpPr/>
          <p:nvPr>
            <p:custDataLst>
              <p:tags r:id="rId1"/>
            </p:custDataLst>
          </p:nvPr>
        </p:nvSpPr>
        <p:spPr bwMode="auto">
          <a:xfrm>
            <a:off x="795161" y="848722"/>
            <a:ext cx="2906735" cy="114081"/>
          </a:xfrm>
          <a:custGeom>
            <a:avLst/>
            <a:gdLst/>
            <a:ahLst/>
            <a:cxnLst/>
            <a:rect l="0" t="0" r="0" b="0"/>
            <a:pathLst>
              <a:path w="2906735" h="114081">
                <a:moveTo>
                  <a:pt x="4939" y="111398"/>
                </a:moveTo>
                <a:lnTo>
                  <a:pt x="4939" y="111398"/>
                </a:lnTo>
                <a:lnTo>
                  <a:pt x="388" y="102296"/>
                </a:lnTo>
                <a:lnTo>
                  <a:pt x="0" y="98663"/>
                </a:lnTo>
                <a:lnTo>
                  <a:pt x="2109" y="92085"/>
                </a:lnTo>
                <a:lnTo>
                  <a:pt x="11301" y="85987"/>
                </a:lnTo>
                <a:lnTo>
                  <a:pt x="17753" y="83027"/>
                </a:lnTo>
                <a:lnTo>
                  <a:pt x="54138" y="83413"/>
                </a:lnTo>
                <a:lnTo>
                  <a:pt x="92528" y="89752"/>
                </a:lnTo>
                <a:lnTo>
                  <a:pt x="114767" y="94110"/>
                </a:lnTo>
                <a:lnTo>
                  <a:pt x="141975" y="97968"/>
                </a:lnTo>
                <a:lnTo>
                  <a:pt x="172496" y="101492"/>
                </a:lnTo>
                <a:lnTo>
                  <a:pt x="205226" y="104794"/>
                </a:lnTo>
                <a:lnTo>
                  <a:pt x="243239" y="107948"/>
                </a:lnTo>
                <a:lnTo>
                  <a:pt x="284773" y="111003"/>
                </a:lnTo>
                <a:lnTo>
                  <a:pt x="328655" y="113992"/>
                </a:lnTo>
                <a:lnTo>
                  <a:pt x="376960" y="114080"/>
                </a:lnTo>
                <a:lnTo>
                  <a:pt x="428213" y="112233"/>
                </a:lnTo>
                <a:lnTo>
                  <a:pt x="481432" y="109097"/>
                </a:lnTo>
                <a:lnTo>
                  <a:pt x="540723" y="105102"/>
                </a:lnTo>
                <a:lnTo>
                  <a:pt x="604063" y="100533"/>
                </a:lnTo>
                <a:lnTo>
                  <a:pt x="670103" y="95582"/>
                </a:lnTo>
                <a:lnTo>
                  <a:pt x="739847" y="90377"/>
                </a:lnTo>
                <a:lnTo>
                  <a:pt x="812060" y="85001"/>
                </a:lnTo>
                <a:lnTo>
                  <a:pt x="885920" y="79513"/>
                </a:lnTo>
                <a:lnTo>
                  <a:pt x="963734" y="73949"/>
                </a:lnTo>
                <a:lnTo>
                  <a:pt x="1044186" y="68334"/>
                </a:lnTo>
                <a:lnTo>
                  <a:pt x="1126395" y="62686"/>
                </a:lnTo>
                <a:lnTo>
                  <a:pt x="1209777" y="57968"/>
                </a:lnTo>
                <a:lnTo>
                  <a:pt x="1293939" y="53871"/>
                </a:lnTo>
                <a:lnTo>
                  <a:pt x="1378622" y="50187"/>
                </a:lnTo>
                <a:lnTo>
                  <a:pt x="1464605" y="46778"/>
                </a:lnTo>
                <a:lnTo>
                  <a:pt x="1551455" y="43553"/>
                </a:lnTo>
                <a:lnTo>
                  <a:pt x="1638882" y="40450"/>
                </a:lnTo>
                <a:lnTo>
                  <a:pt x="1725742" y="37430"/>
                </a:lnTo>
                <a:lnTo>
                  <a:pt x="1812223" y="34463"/>
                </a:lnTo>
                <a:lnTo>
                  <a:pt x="1898453" y="31533"/>
                </a:lnTo>
                <a:lnTo>
                  <a:pt x="1983562" y="28627"/>
                </a:lnTo>
                <a:lnTo>
                  <a:pt x="2067923" y="25738"/>
                </a:lnTo>
                <a:lnTo>
                  <a:pt x="2151787" y="22859"/>
                </a:lnTo>
                <a:lnTo>
                  <a:pt x="2234366" y="19987"/>
                </a:lnTo>
                <a:lnTo>
                  <a:pt x="2316089" y="17120"/>
                </a:lnTo>
                <a:lnTo>
                  <a:pt x="2397240" y="14256"/>
                </a:lnTo>
                <a:lnTo>
                  <a:pt x="2472297" y="11394"/>
                </a:lnTo>
                <a:lnTo>
                  <a:pt x="2543289" y="8534"/>
                </a:lnTo>
                <a:lnTo>
                  <a:pt x="2611573" y="5674"/>
                </a:lnTo>
                <a:lnTo>
                  <a:pt x="2670430" y="3768"/>
                </a:lnTo>
                <a:lnTo>
                  <a:pt x="2723003" y="2497"/>
                </a:lnTo>
                <a:lnTo>
                  <a:pt x="2771387" y="1650"/>
                </a:lnTo>
                <a:lnTo>
                  <a:pt x="2808405" y="1085"/>
                </a:lnTo>
                <a:lnTo>
                  <a:pt x="2837846" y="709"/>
                </a:lnTo>
                <a:lnTo>
                  <a:pt x="2878497" y="290"/>
                </a:lnTo>
                <a:lnTo>
                  <a:pt x="2906734" y="0"/>
                </a:lnTo>
                <a:lnTo>
                  <a:pt x="2906256" y="937"/>
                </a:lnTo>
                <a:lnTo>
                  <a:pt x="2893871" y="852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 name="SMARTInkShape-2947"/>
          <p:cNvSpPr/>
          <p:nvPr>
            <p:custDataLst>
              <p:tags r:id="rId2"/>
            </p:custDataLst>
          </p:nvPr>
        </p:nvSpPr>
        <p:spPr bwMode="auto">
          <a:xfrm>
            <a:off x="5214938" y="927509"/>
            <a:ext cx="2993271" cy="32226"/>
          </a:xfrm>
          <a:custGeom>
            <a:avLst/>
            <a:gdLst/>
            <a:ahLst/>
            <a:cxnLst/>
            <a:rect l="0" t="0" r="0" b="0"/>
            <a:pathLst>
              <a:path w="2993271" h="32226">
                <a:moveTo>
                  <a:pt x="0" y="15466"/>
                </a:moveTo>
                <a:lnTo>
                  <a:pt x="0" y="15466"/>
                </a:lnTo>
                <a:lnTo>
                  <a:pt x="0" y="10915"/>
                </a:lnTo>
                <a:lnTo>
                  <a:pt x="952" y="10527"/>
                </a:lnTo>
                <a:lnTo>
                  <a:pt x="8749" y="13579"/>
                </a:lnTo>
                <a:lnTo>
                  <a:pt x="48718" y="17633"/>
                </a:lnTo>
                <a:lnTo>
                  <a:pt x="91185" y="21192"/>
                </a:lnTo>
                <a:lnTo>
                  <a:pt x="119845" y="22141"/>
                </a:lnTo>
                <a:lnTo>
                  <a:pt x="151334" y="22773"/>
                </a:lnTo>
                <a:lnTo>
                  <a:pt x="188519" y="24147"/>
                </a:lnTo>
                <a:lnTo>
                  <a:pt x="229502" y="26016"/>
                </a:lnTo>
                <a:lnTo>
                  <a:pt x="273016" y="28214"/>
                </a:lnTo>
                <a:lnTo>
                  <a:pt x="322981" y="29680"/>
                </a:lnTo>
                <a:lnTo>
                  <a:pt x="377245" y="30657"/>
                </a:lnTo>
                <a:lnTo>
                  <a:pt x="434376" y="31308"/>
                </a:lnTo>
                <a:lnTo>
                  <a:pt x="499134" y="31743"/>
                </a:lnTo>
                <a:lnTo>
                  <a:pt x="568976" y="32032"/>
                </a:lnTo>
                <a:lnTo>
                  <a:pt x="642207" y="32225"/>
                </a:lnTo>
                <a:lnTo>
                  <a:pt x="721508" y="31401"/>
                </a:lnTo>
                <a:lnTo>
                  <a:pt x="804855" y="29899"/>
                </a:lnTo>
                <a:lnTo>
                  <a:pt x="890900" y="27946"/>
                </a:lnTo>
                <a:lnTo>
                  <a:pt x="981601" y="25691"/>
                </a:lnTo>
                <a:lnTo>
                  <a:pt x="1075405" y="23235"/>
                </a:lnTo>
                <a:lnTo>
                  <a:pt x="1171279" y="20645"/>
                </a:lnTo>
                <a:lnTo>
                  <a:pt x="1270437" y="17966"/>
                </a:lnTo>
                <a:lnTo>
                  <a:pt x="1371786" y="15228"/>
                </a:lnTo>
                <a:lnTo>
                  <a:pt x="1474593" y="12450"/>
                </a:lnTo>
                <a:lnTo>
                  <a:pt x="1578374" y="9645"/>
                </a:lnTo>
                <a:lnTo>
                  <a:pt x="1682805" y="6823"/>
                </a:lnTo>
                <a:lnTo>
                  <a:pt x="1787667" y="3989"/>
                </a:lnTo>
                <a:lnTo>
                  <a:pt x="1889960" y="2100"/>
                </a:lnTo>
                <a:lnTo>
                  <a:pt x="1990542" y="840"/>
                </a:lnTo>
                <a:lnTo>
                  <a:pt x="2089980" y="0"/>
                </a:lnTo>
                <a:lnTo>
                  <a:pt x="2182942" y="393"/>
                </a:lnTo>
                <a:lnTo>
                  <a:pt x="2271587" y="1607"/>
                </a:lnTo>
                <a:lnTo>
                  <a:pt x="2357354" y="3369"/>
                </a:lnTo>
                <a:lnTo>
                  <a:pt x="2434534" y="4544"/>
                </a:lnTo>
                <a:lnTo>
                  <a:pt x="2505989" y="5327"/>
                </a:lnTo>
                <a:lnTo>
                  <a:pt x="2573630" y="5849"/>
                </a:lnTo>
                <a:lnTo>
                  <a:pt x="2633963" y="7150"/>
                </a:lnTo>
                <a:lnTo>
                  <a:pt x="2689424" y="8969"/>
                </a:lnTo>
                <a:lnTo>
                  <a:pt x="2741640" y="11135"/>
                </a:lnTo>
                <a:lnTo>
                  <a:pt x="2785022" y="12579"/>
                </a:lnTo>
                <a:lnTo>
                  <a:pt x="2822516" y="13541"/>
                </a:lnTo>
                <a:lnTo>
                  <a:pt x="2856085" y="14183"/>
                </a:lnTo>
                <a:lnTo>
                  <a:pt x="2884178" y="14610"/>
                </a:lnTo>
                <a:lnTo>
                  <a:pt x="2908623" y="14896"/>
                </a:lnTo>
                <a:lnTo>
                  <a:pt x="2947213" y="15212"/>
                </a:lnTo>
                <a:lnTo>
                  <a:pt x="2984969" y="15416"/>
                </a:lnTo>
                <a:lnTo>
                  <a:pt x="2993270" y="15451"/>
                </a:lnTo>
                <a:lnTo>
                  <a:pt x="2991801" y="1546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015263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sldNum"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16</a:t>
            </a:fld>
            <a:endParaRPr lang="en" sz="1800">
              <a:solidFill>
                <a:srgbClr val="FFFFFF"/>
              </a:solidFill>
            </a:endParaRPr>
          </a:p>
        </p:txBody>
      </p:sp>
      <p:sp>
        <p:nvSpPr>
          <p:cNvPr id="522" name="Shape 522"/>
          <p:cNvSpPr/>
          <p:nvPr/>
        </p:nvSpPr>
        <p:spPr>
          <a:xfrm>
            <a:off x="2976200" y="1352000"/>
            <a:ext cx="3494700" cy="3494700"/>
          </a:xfrm>
          <a:prstGeom prst="ellipse">
            <a:avLst/>
          </a:prstGeom>
          <a:solidFill>
            <a:srgbClr val="F3F3F3"/>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US" sz="4800" kern="0" dirty="0" smtClean="0">
                <a:solidFill>
                  <a:srgbClr val="000000"/>
                </a:solidFill>
                <a:latin typeface="Arial"/>
                <a:ea typeface="Arial"/>
                <a:cs typeface="Arial"/>
                <a:sym typeface="Arial"/>
              </a:rPr>
              <a:t>g</a:t>
            </a:r>
            <a:endParaRPr lang="en" sz="4800" kern="0" dirty="0">
              <a:solidFill>
                <a:srgbClr val="000000"/>
              </a:solidFill>
              <a:latin typeface="Arial"/>
              <a:ea typeface="Arial"/>
              <a:cs typeface="Arial"/>
              <a:sym typeface="Arial"/>
            </a:endParaRPr>
          </a:p>
        </p:txBody>
      </p:sp>
      <p:cxnSp>
        <p:nvCxnSpPr>
          <p:cNvPr id="524" name="Shape 524"/>
          <p:cNvCxnSpPr>
            <a:endCxn id="522" idx="2"/>
          </p:cNvCxnSpPr>
          <p:nvPr/>
        </p:nvCxnSpPr>
        <p:spPr>
          <a:xfrm>
            <a:off x="609600" y="3099350"/>
            <a:ext cx="2366600" cy="0"/>
          </a:xfrm>
          <a:prstGeom prst="straightConnector1">
            <a:avLst/>
          </a:prstGeom>
          <a:noFill/>
          <a:ln w="19050" cap="flat" cmpd="sng">
            <a:solidFill>
              <a:srgbClr val="38761D"/>
            </a:solidFill>
            <a:prstDash val="solid"/>
            <a:round/>
            <a:headEnd type="none" w="lg" len="lg"/>
            <a:tailEnd type="triangle" w="lg" len="lg"/>
          </a:ln>
        </p:spPr>
      </p:cxnSp>
      <p:cxnSp>
        <p:nvCxnSpPr>
          <p:cNvPr id="525" name="Shape 525"/>
          <p:cNvCxnSpPr>
            <a:stCxn id="522" idx="6"/>
          </p:cNvCxnSpPr>
          <p:nvPr/>
        </p:nvCxnSpPr>
        <p:spPr>
          <a:xfrm>
            <a:off x="6470900" y="3099350"/>
            <a:ext cx="2274300" cy="0"/>
          </a:xfrm>
          <a:prstGeom prst="straightConnector1">
            <a:avLst/>
          </a:prstGeom>
          <a:noFill/>
          <a:ln w="19050" cap="flat" cmpd="sng">
            <a:solidFill>
              <a:srgbClr val="38761D"/>
            </a:solidFill>
            <a:prstDash val="solid"/>
            <a:round/>
            <a:headEnd type="none" w="lg" len="lg"/>
            <a:tailEnd type="triangle" w="lg" len="lg"/>
          </a:ln>
        </p:spPr>
      </p:cxnSp>
      <p:sp>
        <p:nvSpPr>
          <p:cNvPr id="13"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smtClean="0"/>
              <a:t>Forward mode AD</a:t>
            </a:r>
            <a:endParaRPr lang="en-US" kern="0" dirty="0"/>
          </a:p>
        </p:txBody>
      </p:sp>
      <p:sp>
        <p:nvSpPr>
          <p:cNvPr id="798" name="SMARTInkShape-3535"/>
          <p:cNvSpPr/>
          <p:nvPr>
            <p:custDataLst>
              <p:tags r:id="rId1"/>
            </p:custDataLst>
          </p:nvPr>
        </p:nvSpPr>
        <p:spPr bwMode="auto">
          <a:xfrm>
            <a:off x="8541068" y="5949315"/>
            <a:ext cx="570676" cy="84272"/>
          </a:xfrm>
          <a:custGeom>
            <a:avLst/>
            <a:gdLst/>
            <a:ahLst/>
            <a:cxnLst/>
            <a:rect l="0" t="0" r="0" b="0"/>
            <a:pathLst>
              <a:path w="570676" h="84272">
                <a:moveTo>
                  <a:pt x="0" y="0"/>
                </a:moveTo>
                <a:lnTo>
                  <a:pt x="0" y="0"/>
                </a:lnTo>
                <a:lnTo>
                  <a:pt x="35595" y="0"/>
                </a:lnTo>
                <a:lnTo>
                  <a:pt x="66302" y="0"/>
                </a:lnTo>
                <a:lnTo>
                  <a:pt x="105350" y="0"/>
                </a:lnTo>
                <a:lnTo>
                  <a:pt x="128335" y="1905"/>
                </a:lnTo>
                <a:lnTo>
                  <a:pt x="153184" y="5080"/>
                </a:lnTo>
                <a:lnTo>
                  <a:pt x="179276" y="9102"/>
                </a:lnTo>
                <a:lnTo>
                  <a:pt x="208099" y="13688"/>
                </a:lnTo>
                <a:lnTo>
                  <a:pt x="238745" y="18650"/>
                </a:lnTo>
                <a:lnTo>
                  <a:pt x="270606" y="23863"/>
                </a:lnTo>
                <a:lnTo>
                  <a:pt x="303276" y="30196"/>
                </a:lnTo>
                <a:lnTo>
                  <a:pt x="336486" y="37275"/>
                </a:lnTo>
                <a:lnTo>
                  <a:pt x="370056" y="44853"/>
                </a:lnTo>
                <a:lnTo>
                  <a:pt x="401961" y="52762"/>
                </a:lnTo>
                <a:lnTo>
                  <a:pt x="432756" y="60892"/>
                </a:lnTo>
                <a:lnTo>
                  <a:pt x="462812" y="69170"/>
                </a:lnTo>
                <a:lnTo>
                  <a:pt x="488564" y="74688"/>
                </a:lnTo>
                <a:lnTo>
                  <a:pt x="511446" y="78367"/>
                </a:lnTo>
                <a:lnTo>
                  <a:pt x="546397" y="82455"/>
                </a:lnTo>
                <a:lnTo>
                  <a:pt x="561931" y="84271"/>
                </a:lnTo>
                <a:lnTo>
                  <a:pt x="566072" y="82851"/>
                </a:lnTo>
                <a:lnTo>
                  <a:pt x="568835" y="79999"/>
                </a:lnTo>
                <a:lnTo>
                  <a:pt x="570675" y="76193"/>
                </a:lnTo>
                <a:lnTo>
                  <a:pt x="568092" y="72702"/>
                </a:lnTo>
                <a:lnTo>
                  <a:pt x="526306" y="52766"/>
                </a:lnTo>
                <a:lnTo>
                  <a:pt x="505777" y="4286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802" name="SMARTInkShape-Group1070"/>
          <p:cNvGrpSpPr/>
          <p:nvPr/>
        </p:nvGrpSpPr>
        <p:grpSpPr>
          <a:xfrm>
            <a:off x="4950908" y="2820353"/>
            <a:ext cx="560795" cy="651511"/>
            <a:chOff x="4950908" y="2820353"/>
            <a:chExt cx="560795" cy="651511"/>
          </a:xfrm>
        </p:grpSpPr>
        <p:sp>
          <p:nvSpPr>
            <p:cNvPr id="799" name="SMARTInkShape-3536"/>
            <p:cNvSpPr/>
            <p:nvPr>
              <p:custDataLst>
                <p:tags r:id="rId136"/>
              </p:custDataLst>
            </p:nvPr>
          </p:nvSpPr>
          <p:spPr bwMode="auto">
            <a:xfrm>
              <a:off x="5180648" y="3180397"/>
              <a:ext cx="25718" cy="25719"/>
            </a:xfrm>
            <a:custGeom>
              <a:avLst/>
              <a:gdLst/>
              <a:ahLst/>
              <a:cxnLst/>
              <a:rect l="0" t="0" r="0" b="0"/>
              <a:pathLst>
                <a:path w="25718" h="25719">
                  <a:moveTo>
                    <a:pt x="0" y="25718"/>
                  </a:moveTo>
                  <a:lnTo>
                    <a:pt x="0" y="25718"/>
                  </a:lnTo>
                  <a:lnTo>
                    <a:pt x="0" y="16616"/>
                  </a:lnTo>
                  <a:lnTo>
                    <a:pt x="952" y="13935"/>
                  </a:lnTo>
                  <a:lnTo>
                    <a:pt x="2539" y="12148"/>
                  </a:lnTo>
                  <a:lnTo>
                    <a:pt x="2571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0" name="SMARTInkShape-3537"/>
            <p:cNvSpPr/>
            <p:nvPr>
              <p:custDataLst>
                <p:tags r:id="rId137"/>
              </p:custDataLst>
            </p:nvPr>
          </p:nvSpPr>
          <p:spPr bwMode="auto">
            <a:xfrm>
              <a:off x="5326380" y="2897505"/>
              <a:ext cx="185323" cy="574359"/>
            </a:xfrm>
            <a:custGeom>
              <a:avLst/>
              <a:gdLst/>
              <a:ahLst/>
              <a:cxnLst/>
              <a:rect l="0" t="0" r="0" b="0"/>
              <a:pathLst>
                <a:path w="185323" h="574359">
                  <a:moveTo>
                    <a:pt x="0" y="0"/>
                  </a:moveTo>
                  <a:lnTo>
                    <a:pt x="0" y="0"/>
                  </a:lnTo>
                  <a:lnTo>
                    <a:pt x="4550" y="0"/>
                  </a:lnTo>
                  <a:lnTo>
                    <a:pt x="21033" y="13653"/>
                  </a:lnTo>
                  <a:lnTo>
                    <a:pt x="54108" y="53567"/>
                  </a:lnTo>
                  <a:lnTo>
                    <a:pt x="78023" y="86038"/>
                  </a:lnTo>
                  <a:lnTo>
                    <a:pt x="104527" y="122694"/>
                  </a:lnTo>
                  <a:lnTo>
                    <a:pt x="131230" y="163116"/>
                  </a:lnTo>
                  <a:lnTo>
                    <a:pt x="143683" y="185896"/>
                  </a:lnTo>
                  <a:lnTo>
                    <a:pt x="155796" y="209656"/>
                  </a:lnTo>
                  <a:lnTo>
                    <a:pt x="165777" y="235020"/>
                  </a:lnTo>
                  <a:lnTo>
                    <a:pt x="174335" y="261455"/>
                  </a:lnTo>
                  <a:lnTo>
                    <a:pt x="181946" y="288603"/>
                  </a:lnTo>
                  <a:lnTo>
                    <a:pt x="185115" y="316227"/>
                  </a:lnTo>
                  <a:lnTo>
                    <a:pt x="185322" y="344168"/>
                  </a:lnTo>
                  <a:lnTo>
                    <a:pt x="183557" y="372320"/>
                  </a:lnTo>
                  <a:lnTo>
                    <a:pt x="177615" y="399661"/>
                  </a:lnTo>
                  <a:lnTo>
                    <a:pt x="168893" y="426461"/>
                  </a:lnTo>
                  <a:lnTo>
                    <a:pt x="158315" y="452899"/>
                  </a:lnTo>
                  <a:lnTo>
                    <a:pt x="140786" y="478146"/>
                  </a:lnTo>
                  <a:lnTo>
                    <a:pt x="118623" y="502596"/>
                  </a:lnTo>
                  <a:lnTo>
                    <a:pt x="76534" y="542463"/>
                  </a:lnTo>
                  <a:lnTo>
                    <a:pt x="42863" y="57435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1" name="SMARTInkShape-3538"/>
            <p:cNvSpPr/>
            <p:nvPr>
              <p:custDataLst>
                <p:tags r:id="rId138"/>
              </p:custDataLst>
            </p:nvPr>
          </p:nvSpPr>
          <p:spPr bwMode="auto">
            <a:xfrm>
              <a:off x="4950908" y="2820353"/>
              <a:ext cx="178306" cy="602124"/>
            </a:xfrm>
            <a:custGeom>
              <a:avLst/>
              <a:gdLst/>
              <a:ahLst/>
              <a:cxnLst/>
              <a:rect l="0" t="0" r="0" b="0"/>
              <a:pathLst>
                <a:path w="178306" h="602124">
                  <a:moveTo>
                    <a:pt x="178305" y="0"/>
                  </a:moveTo>
                  <a:lnTo>
                    <a:pt x="178305" y="0"/>
                  </a:lnTo>
                  <a:lnTo>
                    <a:pt x="158725" y="952"/>
                  </a:lnTo>
                  <a:lnTo>
                    <a:pt x="118158" y="15574"/>
                  </a:lnTo>
                  <a:lnTo>
                    <a:pt x="98148" y="31707"/>
                  </a:lnTo>
                  <a:lnTo>
                    <a:pt x="74544" y="61676"/>
                  </a:lnTo>
                  <a:lnTo>
                    <a:pt x="57894" y="90276"/>
                  </a:lnTo>
                  <a:lnTo>
                    <a:pt x="40969" y="124577"/>
                  </a:lnTo>
                  <a:lnTo>
                    <a:pt x="24874" y="162048"/>
                  </a:lnTo>
                  <a:lnTo>
                    <a:pt x="11371" y="200926"/>
                  </a:lnTo>
                  <a:lnTo>
                    <a:pt x="7007" y="222533"/>
                  </a:lnTo>
                  <a:lnTo>
                    <a:pt x="4100" y="245510"/>
                  </a:lnTo>
                  <a:lnTo>
                    <a:pt x="2160" y="269401"/>
                  </a:lnTo>
                  <a:lnTo>
                    <a:pt x="868" y="291995"/>
                  </a:lnTo>
                  <a:lnTo>
                    <a:pt x="5" y="313726"/>
                  </a:lnTo>
                  <a:lnTo>
                    <a:pt x="0" y="355651"/>
                  </a:lnTo>
                  <a:lnTo>
                    <a:pt x="3173" y="396509"/>
                  </a:lnTo>
                  <a:lnTo>
                    <a:pt x="7758" y="434353"/>
                  </a:lnTo>
                  <a:lnTo>
                    <a:pt x="12971" y="469271"/>
                  </a:lnTo>
                  <a:lnTo>
                    <a:pt x="18463" y="500664"/>
                  </a:lnTo>
                  <a:lnTo>
                    <a:pt x="31461" y="540563"/>
                  </a:lnTo>
                  <a:lnTo>
                    <a:pt x="42826" y="571964"/>
                  </a:lnTo>
                  <a:lnTo>
                    <a:pt x="54274" y="585358"/>
                  </a:lnTo>
                  <a:lnTo>
                    <a:pt x="84907" y="601718"/>
                  </a:lnTo>
                  <a:lnTo>
                    <a:pt x="93179" y="602123"/>
                  </a:lnTo>
                  <a:lnTo>
                    <a:pt x="135521" y="588726"/>
                  </a:lnTo>
                  <a:lnTo>
                    <a:pt x="152587" y="58292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803" name="SMARTInkShape-3539"/>
          <p:cNvSpPr/>
          <p:nvPr>
            <p:custDataLst>
              <p:tags r:id="rId2"/>
            </p:custDataLst>
          </p:nvPr>
        </p:nvSpPr>
        <p:spPr bwMode="auto">
          <a:xfrm>
            <a:off x="517208" y="2323292"/>
            <a:ext cx="257176" cy="582580"/>
          </a:xfrm>
          <a:custGeom>
            <a:avLst/>
            <a:gdLst/>
            <a:ahLst/>
            <a:cxnLst/>
            <a:rect l="0" t="0" r="0" b="0"/>
            <a:pathLst>
              <a:path w="257176" h="582580">
                <a:moveTo>
                  <a:pt x="0" y="25573"/>
                </a:moveTo>
                <a:lnTo>
                  <a:pt x="0" y="25573"/>
                </a:lnTo>
                <a:lnTo>
                  <a:pt x="0" y="21022"/>
                </a:lnTo>
                <a:lnTo>
                  <a:pt x="2540" y="16248"/>
                </a:lnTo>
                <a:lnTo>
                  <a:pt x="5891" y="10951"/>
                </a:lnTo>
                <a:lnTo>
                  <a:pt x="8541" y="0"/>
                </a:lnTo>
                <a:lnTo>
                  <a:pt x="13120" y="32833"/>
                </a:lnTo>
                <a:lnTo>
                  <a:pt x="15952" y="68576"/>
                </a:lnTo>
                <a:lnTo>
                  <a:pt x="16615" y="98025"/>
                </a:lnTo>
                <a:lnTo>
                  <a:pt x="16909" y="129211"/>
                </a:lnTo>
                <a:lnTo>
                  <a:pt x="17040" y="158947"/>
                </a:lnTo>
                <a:lnTo>
                  <a:pt x="17098" y="188038"/>
                </a:lnTo>
                <a:lnTo>
                  <a:pt x="17131" y="228650"/>
                </a:lnTo>
                <a:lnTo>
                  <a:pt x="17141" y="267354"/>
                </a:lnTo>
                <a:lnTo>
                  <a:pt x="17143" y="306444"/>
                </a:lnTo>
                <a:lnTo>
                  <a:pt x="19684" y="342157"/>
                </a:lnTo>
                <a:lnTo>
                  <a:pt x="24525" y="383806"/>
                </a:lnTo>
                <a:lnTo>
                  <a:pt x="25482" y="419550"/>
                </a:lnTo>
                <a:lnTo>
                  <a:pt x="25686" y="458173"/>
                </a:lnTo>
                <a:lnTo>
                  <a:pt x="25713" y="495044"/>
                </a:lnTo>
                <a:lnTo>
                  <a:pt x="23176" y="516148"/>
                </a:lnTo>
                <a:lnTo>
                  <a:pt x="17498" y="555014"/>
                </a:lnTo>
                <a:lnTo>
                  <a:pt x="17147" y="574026"/>
                </a:lnTo>
                <a:lnTo>
                  <a:pt x="16193" y="565427"/>
                </a:lnTo>
                <a:lnTo>
                  <a:pt x="9367" y="527898"/>
                </a:lnTo>
                <a:lnTo>
                  <a:pt x="8729" y="493839"/>
                </a:lnTo>
                <a:lnTo>
                  <a:pt x="8619" y="461816"/>
                </a:lnTo>
                <a:lnTo>
                  <a:pt x="8586" y="428198"/>
                </a:lnTo>
                <a:lnTo>
                  <a:pt x="6036" y="394107"/>
                </a:lnTo>
                <a:lnTo>
                  <a:pt x="1192" y="353005"/>
                </a:lnTo>
                <a:lnTo>
                  <a:pt x="6127" y="311478"/>
                </a:lnTo>
                <a:lnTo>
                  <a:pt x="10629" y="274771"/>
                </a:lnTo>
                <a:lnTo>
                  <a:pt x="23130" y="237283"/>
                </a:lnTo>
                <a:lnTo>
                  <a:pt x="34343" y="210161"/>
                </a:lnTo>
                <a:lnTo>
                  <a:pt x="50281" y="190517"/>
                </a:lnTo>
                <a:lnTo>
                  <a:pt x="70778" y="178479"/>
                </a:lnTo>
                <a:lnTo>
                  <a:pt x="103304" y="166831"/>
                </a:lnTo>
                <a:lnTo>
                  <a:pt x="127763" y="164900"/>
                </a:lnTo>
                <a:lnTo>
                  <a:pt x="153577" y="172298"/>
                </a:lnTo>
                <a:lnTo>
                  <a:pt x="168694" y="180172"/>
                </a:lnTo>
                <a:lnTo>
                  <a:pt x="176893" y="187629"/>
                </a:lnTo>
                <a:lnTo>
                  <a:pt x="190313" y="206939"/>
                </a:lnTo>
                <a:lnTo>
                  <a:pt x="200815" y="241379"/>
                </a:lnTo>
                <a:lnTo>
                  <a:pt x="204767" y="281315"/>
                </a:lnTo>
                <a:lnTo>
                  <a:pt x="206404" y="314602"/>
                </a:lnTo>
                <a:lnTo>
                  <a:pt x="212498" y="348595"/>
                </a:lnTo>
                <a:lnTo>
                  <a:pt x="220336" y="383750"/>
                </a:lnTo>
                <a:lnTo>
                  <a:pt x="228691" y="422953"/>
                </a:lnTo>
                <a:lnTo>
                  <a:pt x="236247" y="459122"/>
                </a:lnTo>
                <a:lnTo>
                  <a:pt x="238909" y="493016"/>
                </a:lnTo>
                <a:lnTo>
                  <a:pt x="242348" y="530552"/>
                </a:lnTo>
                <a:lnTo>
                  <a:pt x="254838" y="570850"/>
                </a:lnTo>
                <a:lnTo>
                  <a:pt x="257134" y="582579"/>
                </a:lnTo>
                <a:lnTo>
                  <a:pt x="257175" y="5742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807" name="SMARTInkShape-Group1072"/>
          <p:cNvGrpSpPr/>
          <p:nvPr/>
        </p:nvGrpSpPr>
        <p:grpSpPr>
          <a:xfrm>
            <a:off x="3851910" y="1663123"/>
            <a:ext cx="1525906" cy="826722"/>
            <a:chOff x="3851910" y="1663123"/>
            <a:chExt cx="1525906" cy="826722"/>
          </a:xfrm>
        </p:grpSpPr>
        <p:sp>
          <p:nvSpPr>
            <p:cNvPr id="804" name="SMARTInkShape-3540"/>
            <p:cNvSpPr/>
            <p:nvPr>
              <p:custDataLst>
                <p:tags r:id="rId133"/>
              </p:custDataLst>
            </p:nvPr>
          </p:nvSpPr>
          <p:spPr bwMode="auto">
            <a:xfrm>
              <a:off x="4366260" y="1926644"/>
              <a:ext cx="1011556" cy="563201"/>
            </a:xfrm>
            <a:custGeom>
              <a:avLst/>
              <a:gdLst/>
              <a:ahLst/>
              <a:cxnLst/>
              <a:rect l="0" t="0" r="0" b="0"/>
              <a:pathLst>
                <a:path w="1011556" h="563201">
                  <a:moveTo>
                    <a:pt x="0" y="2169"/>
                  </a:moveTo>
                  <a:lnTo>
                    <a:pt x="0" y="2169"/>
                  </a:lnTo>
                  <a:lnTo>
                    <a:pt x="0" y="37964"/>
                  </a:lnTo>
                  <a:lnTo>
                    <a:pt x="13688" y="71998"/>
                  </a:lnTo>
                  <a:lnTo>
                    <a:pt x="23864" y="92576"/>
                  </a:lnTo>
                  <a:lnTo>
                    <a:pt x="39816" y="109342"/>
                  </a:lnTo>
                  <a:lnTo>
                    <a:pt x="70217" y="126951"/>
                  </a:lnTo>
                  <a:lnTo>
                    <a:pt x="81101" y="131077"/>
                  </a:lnTo>
                  <a:lnTo>
                    <a:pt x="105895" y="130581"/>
                  </a:lnTo>
                  <a:lnTo>
                    <a:pt x="146629" y="117052"/>
                  </a:lnTo>
                  <a:lnTo>
                    <a:pt x="186321" y="92405"/>
                  </a:lnTo>
                  <a:lnTo>
                    <a:pt x="219671" y="58433"/>
                  </a:lnTo>
                  <a:lnTo>
                    <a:pt x="247439" y="17939"/>
                  </a:lnTo>
                  <a:lnTo>
                    <a:pt x="249732" y="11730"/>
                  </a:lnTo>
                  <a:lnTo>
                    <a:pt x="250308" y="6638"/>
                  </a:lnTo>
                  <a:lnTo>
                    <a:pt x="249360" y="345"/>
                  </a:lnTo>
                  <a:lnTo>
                    <a:pt x="249108" y="0"/>
                  </a:lnTo>
                  <a:lnTo>
                    <a:pt x="248702" y="15392"/>
                  </a:lnTo>
                  <a:lnTo>
                    <a:pt x="248632" y="46938"/>
                  </a:lnTo>
                  <a:lnTo>
                    <a:pt x="248616" y="75406"/>
                  </a:lnTo>
                  <a:lnTo>
                    <a:pt x="249561" y="109014"/>
                  </a:lnTo>
                  <a:lnTo>
                    <a:pt x="253156" y="149350"/>
                  </a:lnTo>
                  <a:lnTo>
                    <a:pt x="255448" y="170775"/>
                  </a:lnTo>
                  <a:lnTo>
                    <a:pt x="257929" y="192677"/>
                  </a:lnTo>
                  <a:lnTo>
                    <a:pt x="260535" y="214899"/>
                  </a:lnTo>
                  <a:lnTo>
                    <a:pt x="262273" y="237334"/>
                  </a:lnTo>
                  <a:lnTo>
                    <a:pt x="263431" y="259911"/>
                  </a:lnTo>
                  <a:lnTo>
                    <a:pt x="264203" y="282582"/>
                  </a:lnTo>
                  <a:lnTo>
                    <a:pt x="263766" y="306268"/>
                  </a:lnTo>
                  <a:lnTo>
                    <a:pt x="262521" y="330631"/>
                  </a:lnTo>
                  <a:lnTo>
                    <a:pt x="260739" y="355446"/>
                  </a:lnTo>
                  <a:lnTo>
                    <a:pt x="256693" y="378657"/>
                  </a:lnTo>
                  <a:lnTo>
                    <a:pt x="251139" y="400798"/>
                  </a:lnTo>
                  <a:lnTo>
                    <a:pt x="237347" y="442227"/>
                  </a:lnTo>
                  <a:lnTo>
                    <a:pt x="221693" y="479690"/>
                  </a:lnTo>
                  <a:lnTo>
                    <a:pt x="200130" y="510310"/>
                  </a:lnTo>
                  <a:lnTo>
                    <a:pt x="174672" y="534714"/>
                  </a:lnTo>
                  <a:lnTo>
                    <a:pt x="147482" y="551910"/>
                  </a:lnTo>
                  <a:lnTo>
                    <a:pt x="105399" y="563200"/>
                  </a:lnTo>
                  <a:lnTo>
                    <a:pt x="82086" y="560761"/>
                  </a:lnTo>
                  <a:lnTo>
                    <a:pt x="71869" y="557443"/>
                  </a:lnTo>
                  <a:lnTo>
                    <a:pt x="55437" y="538518"/>
                  </a:lnTo>
                  <a:lnTo>
                    <a:pt x="43689" y="511056"/>
                  </a:lnTo>
                  <a:lnTo>
                    <a:pt x="38467" y="479801"/>
                  </a:lnTo>
                  <a:lnTo>
                    <a:pt x="36146" y="449399"/>
                  </a:lnTo>
                  <a:lnTo>
                    <a:pt x="37973" y="419060"/>
                  </a:lnTo>
                  <a:lnTo>
                    <a:pt x="48309" y="386526"/>
                  </a:lnTo>
                  <a:lnTo>
                    <a:pt x="70194" y="345181"/>
                  </a:lnTo>
                  <a:lnTo>
                    <a:pt x="108428" y="308801"/>
                  </a:lnTo>
                  <a:lnTo>
                    <a:pt x="142170" y="287992"/>
                  </a:lnTo>
                  <a:lnTo>
                    <a:pt x="180345" y="270171"/>
                  </a:lnTo>
                  <a:lnTo>
                    <a:pt x="222710" y="255901"/>
                  </a:lnTo>
                  <a:lnTo>
                    <a:pt x="264400" y="243208"/>
                  </a:lnTo>
                  <a:lnTo>
                    <a:pt x="306106" y="231217"/>
                  </a:lnTo>
                  <a:lnTo>
                    <a:pt x="327896" y="225353"/>
                  </a:lnTo>
                  <a:lnTo>
                    <a:pt x="370521" y="212804"/>
                  </a:lnTo>
                  <a:lnTo>
                    <a:pt x="408516" y="197702"/>
                  </a:lnTo>
                  <a:lnTo>
                    <a:pt x="446993" y="181465"/>
                  </a:lnTo>
                  <a:lnTo>
                    <a:pt x="483461" y="163771"/>
                  </a:lnTo>
                  <a:lnTo>
                    <a:pt x="512369" y="143207"/>
                  </a:lnTo>
                  <a:lnTo>
                    <a:pt x="532837" y="116287"/>
                  </a:lnTo>
                  <a:lnTo>
                    <a:pt x="546379" y="86225"/>
                  </a:lnTo>
                  <a:lnTo>
                    <a:pt x="552397" y="56990"/>
                  </a:lnTo>
                  <a:lnTo>
                    <a:pt x="550193" y="45383"/>
                  </a:lnTo>
                  <a:lnTo>
                    <a:pt x="537583" y="27407"/>
                  </a:lnTo>
                  <a:lnTo>
                    <a:pt x="514198" y="15608"/>
                  </a:lnTo>
                  <a:lnTo>
                    <a:pt x="499961" y="11128"/>
                  </a:lnTo>
                  <a:lnTo>
                    <a:pt x="468902" y="11231"/>
                  </a:lnTo>
                  <a:lnTo>
                    <a:pt x="437954" y="19531"/>
                  </a:lnTo>
                  <a:lnTo>
                    <a:pt x="411499" y="35920"/>
                  </a:lnTo>
                  <a:lnTo>
                    <a:pt x="402920" y="47529"/>
                  </a:lnTo>
                  <a:lnTo>
                    <a:pt x="393388" y="75669"/>
                  </a:lnTo>
                  <a:lnTo>
                    <a:pt x="394232" y="107225"/>
                  </a:lnTo>
                  <a:lnTo>
                    <a:pt x="403814" y="140300"/>
                  </a:lnTo>
                  <a:lnTo>
                    <a:pt x="423948" y="174050"/>
                  </a:lnTo>
                  <a:lnTo>
                    <a:pt x="466609" y="216080"/>
                  </a:lnTo>
                  <a:lnTo>
                    <a:pt x="503927" y="235670"/>
                  </a:lnTo>
                  <a:lnTo>
                    <a:pt x="524546" y="243561"/>
                  </a:lnTo>
                  <a:lnTo>
                    <a:pt x="546865" y="247869"/>
                  </a:lnTo>
                  <a:lnTo>
                    <a:pt x="570317" y="249789"/>
                  </a:lnTo>
                  <a:lnTo>
                    <a:pt x="594524" y="250117"/>
                  </a:lnTo>
                  <a:lnTo>
                    <a:pt x="620188" y="247477"/>
                  </a:lnTo>
                  <a:lnTo>
                    <a:pt x="646820" y="242860"/>
                  </a:lnTo>
                  <a:lnTo>
                    <a:pt x="674101" y="236925"/>
                  </a:lnTo>
                  <a:lnTo>
                    <a:pt x="699908" y="227252"/>
                  </a:lnTo>
                  <a:lnTo>
                    <a:pt x="724733" y="215089"/>
                  </a:lnTo>
                  <a:lnTo>
                    <a:pt x="748903" y="201266"/>
                  </a:lnTo>
                  <a:lnTo>
                    <a:pt x="788459" y="165586"/>
                  </a:lnTo>
                  <a:lnTo>
                    <a:pt x="819056" y="126233"/>
                  </a:lnTo>
                  <a:lnTo>
                    <a:pt x="839005" y="89694"/>
                  </a:lnTo>
                  <a:lnTo>
                    <a:pt x="842229" y="73853"/>
                  </a:lnTo>
                  <a:lnTo>
                    <a:pt x="838191" y="46094"/>
                  </a:lnTo>
                  <a:lnTo>
                    <a:pt x="830257" y="35262"/>
                  </a:lnTo>
                  <a:lnTo>
                    <a:pt x="806200" y="18147"/>
                  </a:lnTo>
                  <a:lnTo>
                    <a:pt x="776459" y="9270"/>
                  </a:lnTo>
                  <a:lnTo>
                    <a:pt x="746095" y="6277"/>
                  </a:lnTo>
                  <a:lnTo>
                    <a:pt x="719900" y="8122"/>
                  </a:lnTo>
                  <a:lnTo>
                    <a:pt x="712344" y="10900"/>
                  </a:lnTo>
                  <a:lnTo>
                    <a:pt x="708258" y="14657"/>
                  </a:lnTo>
                  <a:lnTo>
                    <a:pt x="706487" y="19067"/>
                  </a:lnTo>
                  <a:lnTo>
                    <a:pt x="708164" y="23911"/>
                  </a:lnTo>
                  <a:lnTo>
                    <a:pt x="717647" y="34374"/>
                  </a:lnTo>
                  <a:lnTo>
                    <a:pt x="748153" y="46424"/>
                  </a:lnTo>
                  <a:lnTo>
                    <a:pt x="787354" y="65129"/>
                  </a:lnTo>
                  <a:lnTo>
                    <a:pt x="829131" y="97870"/>
                  </a:lnTo>
                  <a:lnTo>
                    <a:pt x="852373" y="126617"/>
                  </a:lnTo>
                  <a:lnTo>
                    <a:pt x="871275" y="160349"/>
                  </a:lnTo>
                  <a:lnTo>
                    <a:pt x="886026" y="200741"/>
                  </a:lnTo>
                  <a:lnTo>
                    <a:pt x="893579" y="223133"/>
                  </a:lnTo>
                  <a:lnTo>
                    <a:pt x="901472" y="246633"/>
                  </a:lnTo>
                  <a:lnTo>
                    <a:pt x="909591" y="270872"/>
                  </a:lnTo>
                  <a:lnTo>
                    <a:pt x="928773" y="313045"/>
                  </a:lnTo>
                  <a:lnTo>
                    <a:pt x="951903" y="348933"/>
                  </a:lnTo>
                  <a:lnTo>
                    <a:pt x="991340" y="386748"/>
                  </a:lnTo>
                  <a:lnTo>
                    <a:pt x="1011555" y="40507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5" name="SMARTInkShape-3541"/>
            <p:cNvSpPr/>
            <p:nvPr>
              <p:custDataLst>
                <p:tags r:id="rId134"/>
              </p:custDataLst>
            </p:nvPr>
          </p:nvSpPr>
          <p:spPr bwMode="auto">
            <a:xfrm>
              <a:off x="4010291" y="1901601"/>
              <a:ext cx="390260" cy="292960"/>
            </a:xfrm>
            <a:custGeom>
              <a:avLst/>
              <a:gdLst/>
              <a:ahLst/>
              <a:cxnLst/>
              <a:rect l="0" t="0" r="0" b="0"/>
              <a:pathLst>
                <a:path w="390260" h="292960">
                  <a:moveTo>
                    <a:pt x="253099" y="70074"/>
                  </a:moveTo>
                  <a:lnTo>
                    <a:pt x="253099" y="70074"/>
                  </a:lnTo>
                  <a:lnTo>
                    <a:pt x="233191" y="35338"/>
                  </a:lnTo>
                  <a:lnTo>
                    <a:pt x="222343" y="25108"/>
                  </a:lnTo>
                  <a:lnTo>
                    <a:pt x="189557" y="10780"/>
                  </a:lnTo>
                  <a:lnTo>
                    <a:pt x="167708" y="6574"/>
                  </a:lnTo>
                  <a:lnTo>
                    <a:pt x="128632" y="9561"/>
                  </a:lnTo>
                  <a:lnTo>
                    <a:pt x="100943" y="13969"/>
                  </a:lnTo>
                  <a:lnTo>
                    <a:pt x="75301" y="26724"/>
                  </a:lnTo>
                  <a:lnTo>
                    <a:pt x="52158" y="46997"/>
                  </a:lnTo>
                  <a:lnTo>
                    <a:pt x="32347" y="75058"/>
                  </a:lnTo>
                  <a:lnTo>
                    <a:pt x="16557" y="106579"/>
                  </a:lnTo>
                  <a:lnTo>
                    <a:pt x="5095" y="139638"/>
                  </a:lnTo>
                  <a:lnTo>
                    <a:pt x="0" y="173381"/>
                  </a:lnTo>
                  <a:lnTo>
                    <a:pt x="2815" y="204888"/>
                  </a:lnTo>
                  <a:lnTo>
                    <a:pt x="12322" y="232861"/>
                  </a:lnTo>
                  <a:lnTo>
                    <a:pt x="29247" y="254819"/>
                  </a:lnTo>
                  <a:lnTo>
                    <a:pt x="52009" y="269023"/>
                  </a:lnTo>
                  <a:lnTo>
                    <a:pt x="64747" y="274144"/>
                  </a:lnTo>
                  <a:lnTo>
                    <a:pt x="96679" y="272214"/>
                  </a:lnTo>
                  <a:lnTo>
                    <a:pt x="133096" y="259927"/>
                  </a:lnTo>
                  <a:lnTo>
                    <a:pt x="171507" y="238590"/>
                  </a:lnTo>
                  <a:lnTo>
                    <a:pt x="205723" y="210693"/>
                  </a:lnTo>
                  <a:lnTo>
                    <a:pt x="233948" y="179244"/>
                  </a:lnTo>
                  <a:lnTo>
                    <a:pt x="252843" y="146216"/>
                  </a:lnTo>
                  <a:lnTo>
                    <a:pt x="262510" y="115027"/>
                  </a:lnTo>
                  <a:lnTo>
                    <a:pt x="265412" y="73233"/>
                  </a:lnTo>
                  <a:lnTo>
                    <a:pt x="257859" y="34080"/>
                  </a:lnTo>
                  <a:lnTo>
                    <a:pt x="253517" y="682"/>
                  </a:lnTo>
                  <a:lnTo>
                    <a:pt x="252425" y="0"/>
                  </a:lnTo>
                  <a:lnTo>
                    <a:pt x="250745" y="1451"/>
                  </a:lnTo>
                  <a:lnTo>
                    <a:pt x="248672" y="4323"/>
                  </a:lnTo>
                  <a:lnTo>
                    <a:pt x="245345" y="38212"/>
                  </a:lnTo>
                  <a:lnTo>
                    <a:pt x="244890" y="66391"/>
                  </a:lnTo>
                  <a:lnTo>
                    <a:pt x="247228" y="100504"/>
                  </a:lnTo>
                  <a:lnTo>
                    <a:pt x="252395" y="135986"/>
                  </a:lnTo>
                  <a:lnTo>
                    <a:pt x="261041" y="167631"/>
                  </a:lnTo>
                  <a:lnTo>
                    <a:pt x="273774" y="197570"/>
                  </a:lnTo>
                  <a:lnTo>
                    <a:pt x="289910" y="224846"/>
                  </a:lnTo>
                  <a:lnTo>
                    <a:pt x="320415" y="255315"/>
                  </a:lnTo>
                  <a:lnTo>
                    <a:pt x="362316" y="280619"/>
                  </a:lnTo>
                  <a:lnTo>
                    <a:pt x="390259" y="2929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6" name="SMARTInkShape-3542"/>
            <p:cNvSpPr/>
            <p:nvPr>
              <p:custDataLst>
                <p:tags r:id="rId135"/>
              </p:custDataLst>
            </p:nvPr>
          </p:nvSpPr>
          <p:spPr bwMode="auto">
            <a:xfrm>
              <a:off x="3851910" y="1663123"/>
              <a:ext cx="282894" cy="557696"/>
            </a:xfrm>
            <a:custGeom>
              <a:avLst/>
              <a:gdLst/>
              <a:ahLst/>
              <a:cxnLst/>
              <a:rect l="0" t="0" r="0" b="0"/>
              <a:pathLst>
                <a:path w="282894" h="557696">
                  <a:moveTo>
                    <a:pt x="0" y="505719"/>
                  </a:moveTo>
                  <a:lnTo>
                    <a:pt x="0" y="505719"/>
                  </a:lnTo>
                  <a:lnTo>
                    <a:pt x="25584" y="468203"/>
                  </a:lnTo>
                  <a:lnTo>
                    <a:pt x="60497" y="429622"/>
                  </a:lnTo>
                  <a:lnTo>
                    <a:pt x="87213" y="396968"/>
                  </a:lnTo>
                  <a:lnTo>
                    <a:pt x="114009" y="361183"/>
                  </a:lnTo>
                  <a:lnTo>
                    <a:pt x="138618" y="326228"/>
                  </a:lnTo>
                  <a:lnTo>
                    <a:pt x="159716" y="286563"/>
                  </a:lnTo>
                  <a:lnTo>
                    <a:pt x="169342" y="265318"/>
                  </a:lnTo>
                  <a:lnTo>
                    <a:pt x="176712" y="243534"/>
                  </a:lnTo>
                  <a:lnTo>
                    <a:pt x="182578" y="221392"/>
                  </a:lnTo>
                  <a:lnTo>
                    <a:pt x="187442" y="199010"/>
                  </a:lnTo>
                  <a:lnTo>
                    <a:pt x="192845" y="156362"/>
                  </a:lnTo>
                  <a:lnTo>
                    <a:pt x="195246" y="117087"/>
                  </a:lnTo>
                  <a:lnTo>
                    <a:pt x="196313" y="83756"/>
                  </a:lnTo>
                  <a:lnTo>
                    <a:pt x="187812" y="42767"/>
                  </a:lnTo>
                  <a:lnTo>
                    <a:pt x="175864" y="23421"/>
                  </a:lnTo>
                  <a:lnTo>
                    <a:pt x="149462" y="29"/>
                  </a:lnTo>
                  <a:lnTo>
                    <a:pt x="143456" y="0"/>
                  </a:lnTo>
                  <a:lnTo>
                    <a:pt x="137547" y="2838"/>
                  </a:lnTo>
                  <a:lnTo>
                    <a:pt x="131703" y="7588"/>
                  </a:lnTo>
                  <a:lnTo>
                    <a:pt x="114377" y="37027"/>
                  </a:lnTo>
                  <a:lnTo>
                    <a:pt x="102904" y="67542"/>
                  </a:lnTo>
                  <a:lnTo>
                    <a:pt x="92408" y="104281"/>
                  </a:lnTo>
                  <a:lnTo>
                    <a:pt x="84568" y="146010"/>
                  </a:lnTo>
                  <a:lnTo>
                    <a:pt x="81143" y="169711"/>
                  </a:lnTo>
                  <a:lnTo>
                    <a:pt x="77908" y="195036"/>
                  </a:lnTo>
                  <a:lnTo>
                    <a:pt x="74799" y="221445"/>
                  </a:lnTo>
                  <a:lnTo>
                    <a:pt x="72726" y="246671"/>
                  </a:lnTo>
                  <a:lnTo>
                    <a:pt x="71344" y="271108"/>
                  </a:lnTo>
                  <a:lnTo>
                    <a:pt x="70423" y="295019"/>
                  </a:lnTo>
                  <a:lnTo>
                    <a:pt x="69808" y="318580"/>
                  </a:lnTo>
                  <a:lnTo>
                    <a:pt x="69399" y="341907"/>
                  </a:lnTo>
                  <a:lnTo>
                    <a:pt x="69126" y="365079"/>
                  </a:lnTo>
                  <a:lnTo>
                    <a:pt x="69896" y="388147"/>
                  </a:lnTo>
                  <a:lnTo>
                    <a:pt x="71363" y="411145"/>
                  </a:lnTo>
                  <a:lnTo>
                    <a:pt x="73293" y="434097"/>
                  </a:lnTo>
                  <a:lnTo>
                    <a:pt x="83057" y="472300"/>
                  </a:lnTo>
                  <a:lnTo>
                    <a:pt x="98827" y="504201"/>
                  </a:lnTo>
                  <a:lnTo>
                    <a:pt x="121711" y="531080"/>
                  </a:lnTo>
                  <a:lnTo>
                    <a:pt x="147756" y="548106"/>
                  </a:lnTo>
                  <a:lnTo>
                    <a:pt x="175207" y="556943"/>
                  </a:lnTo>
                  <a:lnTo>
                    <a:pt x="203282" y="557695"/>
                  </a:lnTo>
                  <a:lnTo>
                    <a:pt x="234175" y="547235"/>
                  </a:lnTo>
                  <a:lnTo>
                    <a:pt x="282893" y="52286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808" name="SMARTInkShape-3543"/>
          <p:cNvSpPr/>
          <p:nvPr>
            <p:custDataLst>
              <p:tags r:id="rId3"/>
            </p:custDataLst>
          </p:nvPr>
        </p:nvSpPr>
        <p:spPr bwMode="auto">
          <a:xfrm>
            <a:off x="3834765" y="2816893"/>
            <a:ext cx="360046" cy="577818"/>
          </a:xfrm>
          <a:custGeom>
            <a:avLst/>
            <a:gdLst/>
            <a:ahLst/>
            <a:cxnLst/>
            <a:rect l="0" t="0" r="0" b="0"/>
            <a:pathLst>
              <a:path w="360046" h="577818">
                <a:moveTo>
                  <a:pt x="0" y="440657"/>
                </a:moveTo>
                <a:lnTo>
                  <a:pt x="0" y="440657"/>
                </a:lnTo>
                <a:lnTo>
                  <a:pt x="13652" y="440657"/>
                </a:lnTo>
                <a:lnTo>
                  <a:pt x="44897" y="427004"/>
                </a:lnTo>
                <a:lnTo>
                  <a:pt x="73294" y="407602"/>
                </a:lnTo>
                <a:lnTo>
                  <a:pt x="105918" y="382151"/>
                </a:lnTo>
                <a:lnTo>
                  <a:pt x="142642" y="351789"/>
                </a:lnTo>
                <a:lnTo>
                  <a:pt x="176109" y="314165"/>
                </a:lnTo>
                <a:lnTo>
                  <a:pt x="191701" y="293464"/>
                </a:lnTo>
                <a:lnTo>
                  <a:pt x="206858" y="270138"/>
                </a:lnTo>
                <a:lnTo>
                  <a:pt x="221725" y="245063"/>
                </a:lnTo>
                <a:lnTo>
                  <a:pt x="236400" y="218821"/>
                </a:lnTo>
                <a:lnTo>
                  <a:pt x="249040" y="194659"/>
                </a:lnTo>
                <a:lnTo>
                  <a:pt x="260324" y="171883"/>
                </a:lnTo>
                <a:lnTo>
                  <a:pt x="279530" y="129749"/>
                </a:lnTo>
                <a:lnTo>
                  <a:pt x="294416" y="91973"/>
                </a:lnTo>
                <a:lnTo>
                  <a:pt x="299761" y="58674"/>
                </a:lnTo>
                <a:lnTo>
                  <a:pt x="299853" y="43127"/>
                </a:lnTo>
                <a:lnTo>
                  <a:pt x="292336" y="20772"/>
                </a:lnTo>
                <a:lnTo>
                  <a:pt x="286331" y="12144"/>
                </a:lnTo>
                <a:lnTo>
                  <a:pt x="278517" y="6391"/>
                </a:lnTo>
                <a:lnTo>
                  <a:pt x="259675" y="0"/>
                </a:lnTo>
                <a:lnTo>
                  <a:pt x="251222" y="3058"/>
                </a:lnTo>
                <a:lnTo>
                  <a:pt x="236749" y="19156"/>
                </a:lnTo>
                <a:lnTo>
                  <a:pt x="223967" y="47266"/>
                </a:lnTo>
                <a:lnTo>
                  <a:pt x="212888" y="84841"/>
                </a:lnTo>
                <a:lnTo>
                  <a:pt x="208601" y="108196"/>
                </a:lnTo>
                <a:lnTo>
                  <a:pt x="204790" y="133292"/>
                </a:lnTo>
                <a:lnTo>
                  <a:pt x="202249" y="160499"/>
                </a:lnTo>
                <a:lnTo>
                  <a:pt x="200555" y="189115"/>
                </a:lnTo>
                <a:lnTo>
                  <a:pt x="199426" y="218670"/>
                </a:lnTo>
                <a:lnTo>
                  <a:pt x="198673" y="248850"/>
                </a:lnTo>
                <a:lnTo>
                  <a:pt x="198171" y="279448"/>
                </a:lnTo>
                <a:lnTo>
                  <a:pt x="197837" y="310325"/>
                </a:lnTo>
                <a:lnTo>
                  <a:pt x="198566" y="341386"/>
                </a:lnTo>
                <a:lnTo>
                  <a:pt x="200005" y="372572"/>
                </a:lnTo>
                <a:lnTo>
                  <a:pt x="201917" y="403839"/>
                </a:lnTo>
                <a:lnTo>
                  <a:pt x="206048" y="432304"/>
                </a:lnTo>
                <a:lnTo>
                  <a:pt x="211661" y="458901"/>
                </a:lnTo>
                <a:lnTo>
                  <a:pt x="218260" y="484252"/>
                </a:lnTo>
                <a:lnTo>
                  <a:pt x="238292" y="525120"/>
                </a:lnTo>
                <a:lnTo>
                  <a:pt x="250301" y="542686"/>
                </a:lnTo>
                <a:lnTo>
                  <a:pt x="267833" y="554396"/>
                </a:lnTo>
                <a:lnTo>
                  <a:pt x="289045" y="562203"/>
                </a:lnTo>
                <a:lnTo>
                  <a:pt x="328489" y="570877"/>
                </a:lnTo>
                <a:lnTo>
                  <a:pt x="360045" y="57781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812" name="SMARTInkShape-Group1074"/>
          <p:cNvGrpSpPr/>
          <p:nvPr/>
        </p:nvGrpSpPr>
        <p:grpSpPr>
          <a:xfrm>
            <a:off x="705803" y="2032066"/>
            <a:ext cx="240031" cy="265365"/>
            <a:chOff x="705803" y="2032066"/>
            <a:chExt cx="240031" cy="265365"/>
          </a:xfrm>
        </p:grpSpPr>
        <p:sp>
          <p:nvSpPr>
            <p:cNvPr id="809" name="SMARTInkShape-3544"/>
            <p:cNvSpPr/>
            <p:nvPr>
              <p:custDataLst>
                <p:tags r:id="rId130"/>
              </p:custDataLst>
            </p:nvPr>
          </p:nvSpPr>
          <p:spPr bwMode="auto">
            <a:xfrm>
              <a:off x="931005" y="2084309"/>
              <a:ext cx="14829" cy="187405"/>
            </a:xfrm>
            <a:custGeom>
              <a:avLst/>
              <a:gdLst/>
              <a:ahLst/>
              <a:cxnLst/>
              <a:rect l="0" t="0" r="0" b="0"/>
              <a:pathLst>
                <a:path w="14829" h="187405">
                  <a:moveTo>
                    <a:pt x="14828" y="7381"/>
                  </a:moveTo>
                  <a:lnTo>
                    <a:pt x="14828" y="7381"/>
                  </a:lnTo>
                  <a:lnTo>
                    <a:pt x="14828" y="0"/>
                  </a:lnTo>
                  <a:lnTo>
                    <a:pt x="12288" y="33168"/>
                  </a:lnTo>
                  <a:lnTo>
                    <a:pt x="5502" y="72489"/>
                  </a:lnTo>
                  <a:lnTo>
                    <a:pt x="0" y="115255"/>
                  </a:lnTo>
                  <a:lnTo>
                    <a:pt x="909" y="152056"/>
                  </a:lnTo>
                  <a:lnTo>
                    <a:pt x="6255" y="1874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0" name="SMARTInkShape-3545"/>
            <p:cNvSpPr/>
            <p:nvPr>
              <p:custDataLst>
                <p:tags r:id="rId131"/>
              </p:custDataLst>
            </p:nvPr>
          </p:nvSpPr>
          <p:spPr bwMode="auto">
            <a:xfrm>
              <a:off x="791528" y="2177415"/>
              <a:ext cx="128588" cy="25718"/>
            </a:xfrm>
            <a:custGeom>
              <a:avLst/>
              <a:gdLst/>
              <a:ahLst/>
              <a:cxnLst/>
              <a:rect l="0" t="0" r="0" b="0"/>
              <a:pathLst>
                <a:path w="128588" h="25718">
                  <a:moveTo>
                    <a:pt x="0" y="25717"/>
                  </a:moveTo>
                  <a:lnTo>
                    <a:pt x="0" y="25717"/>
                  </a:lnTo>
                  <a:lnTo>
                    <a:pt x="4550" y="21166"/>
                  </a:lnTo>
                  <a:lnTo>
                    <a:pt x="9325" y="18932"/>
                  </a:lnTo>
                  <a:lnTo>
                    <a:pt x="47036" y="17215"/>
                  </a:lnTo>
                  <a:lnTo>
                    <a:pt x="77977" y="14619"/>
                  </a:lnTo>
                  <a:lnTo>
                    <a:pt x="117266" y="3477"/>
                  </a:lnTo>
                  <a:lnTo>
                    <a:pt x="12858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1" name="SMARTInkShape-3546"/>
            <p:cNvSpPr/>
            <p:nvPr>
              <p:custDataLst>
                <p:tags r:id="rId132"/>
              </p:custDataLst>
            </p:nvPr>
          </p:nvSpPr>
          <p:spPr bwMode="auto">
            <a:xfrm>
              <a:off x="705803" y="2032066"/>
              <a:ext cx="162878" cy="265365"/>
            </a:xfrm>
            <a:custGeom>
              <a:avLst/>
              <a:gdLst/>
              <a:ahLst/>
              <a:cxnLst/>
              <a:rect l="0" t="0" r="0" b="0"/>
              <a:pathLst>
                <a:path w="162878" h="265365">
                  <a:moveTo>
                    <a:pt x="0" y="265364"/>
                  </a:moveTo>
                  <a:lnTo>
                    <a:pt x="0" y="265364"/>
                  </a:lnTo>
                  <a:lnTo>
                    <a:pt x="13018" y="265364"/>
                  </a:lnTo>
                  <a:lnTo>
                    <a:pt x="17851" y="260284"/>
                  </a:lnTo>
                  <a:lnTo>
                    <a:pt x="36892" y="223008"/>
                  </a:lnTo>
                  <a:lnTo>
                    <a:pt x="52206" y="188361"/>
                  </a:lnTo>
                  <a:lnTo>
                    <a:pt x="68808" y="151426"/>
                  </a:lnTo>
                  <a:lnTo>
                    <a:pt x="77254" y="126142"/>
                  </a:lnTo>
                  <a:lnTo>
                    <a:pt x="77454" y="84088"/>
                  </a:lnTo>
                  <a:lnTo>
                    <a:pt x="74702" y="50680"/>
                  </a:lnTo>
                  <a:lnTo>
                    <a:pt x="63494" y="9445"/>
                  </a:lnTo>
                  <a:lnTo>
                    <a:pt x="61557" y="3985"/>
                  </a:lnTo>
                  <a:lnTo>
                    <a:pt x="60088" y="2529"/>
                  </a:lnTo>
                  <a:lnTo>
                    <a:pt x="52762" y="0"/>
                  </a:lnTo>
                  <a:lnTo>
                    <a:pt x="47277" y="4281"/>
                  </a:lnTo>
                  <a:lnTo>
                    <a:pt x="31578" y="38190"/>
                  </a:lnTo>
                  <a:lnTo>
                    <a:pt x="15445" y="75922"/>
                  </a:lnTo>
                  <a:lnTo>
                    <a:pt x="4038" y="117736"/>
                  </a:lnTo>
                  <a:lnTo>
                    <a:pt x="2149" y="151349"/>
                  </a:lnTo>
                  <a:lnTo>
                    <a:pt x="7198" y="184486"/>
                  </a:lnTo>
                  <a:lnTo>
                    <a:pt x="12089" y="203701"/>
                  </a:lnTo>
                  <a:lnTo>
                    <a:pt x="22518" y="219226"/>
                  </a:lnTo>
                  <a:lnTo>
                    <a:pt x="47945" y="240164"/>
                  </a:lnTo>
                  <a:lnTo>
                    <a:pt x="81314" y="253943"/>
                  </a:lnTo>
                  <a:lnTo>
                    <a:pt x="121952" y="256625"/>
                  </a:lnTo>
                  <a:lnTo>
                    <a:pt x="132940" y="254177"/>
                  </a:lnTo>
                  <a:lnTo>
                    <a:pt x="141952" y="250867"/>
                  </a:lnTo>
                  <a:lnTo>
                    <a:pt x="162877" y="2482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15" name="SMARTInkShape-Group1075"/>
          <p:cNvGrpSpPr/>
          <p:nvPr/>
        </p:nvGrpSpPr>
        <p:grpSpPr>
          <a:xfrm>
            <a:off x="208598" y="2187637"/>
            <a:ext cx="272128" cy="144084"/>
            <a:chOff x="208598" y="2187637"/>
            <a:chExt cx="272128" cy="144084"/>
          </a:xfrm>
        </p:grpSpPr>
        <p:sp>
          <p:nvSpPr>
            <p:cNvPr id="813" name="SMARTInkShape-3547"/>
            <p:cNvSpPr/>
            <p:nvPr>
              <p:custDataLst>
                <p:tags r:id="rId128"/>
              </p:custDataLst>
            </p:nvPr>
          </p:nvSpPr>
          <p:spPr bwMode="auto">
            <a:xfrm>
              <a:off x="337185" y="2187637"/>
              <a:ext cx="143541" cy="144084"/>
            </a:xfrm>
            <a:custGeom>
              <a:avLst/>
              <a:gdLst/>
              <a:ahLst/>
              <a:cxnLst/>
              <a:rect l="0" t="0" r="0" b="0"/>
              <a:pathLst>
                <a:path w="143541" h="144084">
                  <a:moveTo>
                    <a:pt x="0" y="24068"/>
                  </a:moveTo>
                  <a:lnTo>
                    <a:pt x="0" y="24068"/>
                  </a:lnTo>
                  <a:lnTo>
                    <a:pt x="0" y="19517"/>
                  </a:lnTo>
                  <a:lnTo>
                    <a:pt x="5080" y="14743"/>
                  </a:lnTo>
                  <a:lnTo>
                    <a:pt x="23864" y="3917"/>
                  </a:lnTo>
                  <a:lnTo>
                    <a:pt x="44853" y="0"/>
                  </a:lnTo>
                  <a:lnTo>
                    <a:pt x="50857" y="1355"/>
                  </a:lnTo>
                  <a:lnTo>
                    <a:pt x="60068" y="7941"/>
                  </a:lnTo>
                  <a:lnTo>
                    <a:pt x="97326" y="45250"/>
                  </a:lnTo>
                  <a:lnTo>
                    <a:pt x="130508" y="86158"/>
                  </a:lnTo>
                  <a:lnTo>
                    <a:pt x="140798" y="103848"/>
                  </a:lnTo>
                  <a:lnTo>
                    <a:pt x="143540" y="115406"/>
                  </a:lnTo>
                  <a:lnTo>
                    <a:pt x="142218" y="126893"/>
                  </a:lnTo>
                  <a:lnTo>
                    <a:pt x="137160" y="14408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4" name="SMARTInkShape-3548"/>
            <p:cNvSpPr/>
            <p:nvPr>
              <p:custDataLst>
                <p:tags r:id="rId129"/>
              </p:custDataLst>
            </p:nvPr>
          </p:nvSpPr>
          <p:spPr bwMode="auto">
            <a:xfrm>
              <a:off x="208598" y="2245995"/>
              <a:ext cx="250821" cy="34291"/>
            </a:xfrm>
            <a:custGeom>
              <a:avLst/>
              <a:gdLst/>
              <a:ahLst/>
              <a:cxnLst/>
              <a:rect l="0" t="0" r="0" b="0"/>
              <a:pathLst>
                <a:path w="250821" h="34291">
                  <a:moveTo>
                    <a:pt x="0" y="34290"/>
                  </a:moveTo>
                  <a:lnTo>
                    <a:pt x="0" y="34290"/>
                  </a:lnTo>
                  <a:lnTo>
                    <a:pt x="4550" y="29739"/>
                  </a:lnTo>
                  <a:lnTo>
                    <a:pt x="9325" y="27505"/>
                  </a:lnTo>
                  <a:lnTo>
                    <a:pt x="45101" y="25822"/>
                  </a:lnTo>
                  <a:lnTo>
                    <a:pt x="78345" y="25749"/>
                  </a:lnTo>
                  <a:lnTo>
                    <a:pt x="107210" y="25731"/>
                  </a:lnTo>
                  <a:lnTo>
                    <a:pt x="138136" y="25724"/>
                  </a:lnTo>
                  <a:lnTo>
                    <a:pt x="167756" y="25720"/>
                  </a:lnTo>
                  <a:lnTo>
                    <a:pt x="206656" y="21167"/>
                  </a:lnTo>
                  <a:lnTo>
                    <a:pt x="248592" y="17498"/>
                  </a:lnTo>
                  <a:lnTo>
                    <a:pt x="250501" y="16428"/>
                  </a:lnTo>
                  <a:lnTo>
                    <a:pt x="250820" y="14762"/>
                  </a:lnTo>
                  <a:lnTo>
                    <a:pt x="249259" y="7866"/>
                  </a:lnTo>
                  <a:lnTo>
                    <a:pt x="249040" y="5244"/>
                  </a:lnTo>
                  <a:lnTo>
                    <a:pt x="247942" y="3496"/>
                  </a:lnTo>
                  <a:lnTo>
                    <a:pt x="246257" y="2331"/>
                  </a:lnTo>
                  <a:lnTo>
                    <a:pt x="24003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20" name="SMARTInkShape-Group1076"/>
          <p:cNvGrpSpPr/>
          <p:nvPr/>
        </p:nvGrpSpPr>
        <p:grpSpPr>
          <a:xfrm>
            <a:off x="7220902" y="1901895"/>
            <a:ext cx="865824" cy="941268"/>
            <a:chOff x="7220902" y="1901895"/>
            <a:chExt cx="865824" cy="941268"/>
          </a:xfrm>
        </p:grpSpPr>
        <p:sp>
          <p:nvSpPr>
            <p:cNvPr id="816" name="SMARTInkShape-3549"/>
            <p:cNvSpPr/>
            <p:nvPr>
              <p:custDataLst>
                <p:tags r:id="rId124"/>
              </p:custDataLst>
            </p:nvPr>
          </p:nvSpPr>
          <p:spPr bwMode="auto">
            <a:xfrm>
              <a:off x="7452360" y="2206089"/>
              <a:ext cx="334329" cy="637074"/>
            </a:xfrm>
            <a:custGeom>
              <a:avLst/>
              <a:gdLst/>
              <a:ahLst/>
              <a:cxnLst/>
              <a:rect l="0" t="0" r="0" b="0"/>
              <a:pathLst>
                <a:path w="334329" h="637074">
                  <a:moveTo>
                    <a:pt x="0" y="48478"/>
                  </a:moveTo>
                  <a:lnTo>
                    <a:pt x="0" y="48478"/>
                  </a:lnTo>
                  <a:lnTo>
                    <a:pt x="7382" y="7023"/>
                  </a:lnTo>
                  <a:lnTo>
                    <a:pt x="8730" y="3697"/>
                  </a:lnTo>
                  <a:lnTo>
                    <a:pt x="10583" y="1479"/>
                  </a:lnTo>
                  <a:lnTo>
                    <a:pt x="12770" y="0"/>
                  </a:lnTo>
                  <a:lnTo>
                    <a:pt x="15181" y="920"/>
                  </a:lnTo>
                  <a:lnTo>
                    <a:pt x="20399" y="7021"/>
                  </a:lnTo>
                  <a:lnTo>
                    <a:pt x="24667" y="48897"/>
                  </a:lnTo>
                  <a:lnTo>
                    <a:pt x="25250" y="82319"/>
                  </a:lnTo>
                  <a:lnTo>
                    <a:pt x="22970" y="124479"/>
                  </a:lnTo>
                  <a:lnTo>
                    <a:pt x="21028" y="147723"/>
                  </a:lnTo>
                  <a:lnTo>
                    <a:pt x="19734" y="171791"/>
                  </a:lnTo>
                  <a:lnTo>
                    <a:pt x="18871" y="196410"/>
                  </a:lnTo>
                  <a:lnTo>
                    <a:pt x="18295" y="221394"/>
                  </a:lnTo>
                  <a:lnTo>
                    <a:pt x="17912" y="246623"/>
                  </a:lnTo>
                  <a:lnTo>
                    <a:pt x="17657" y="272015"/>
                  </a:lnTo>
                  <a:lnTo>
                    <a:pt x="17486" y="297515"/>
                  </a:lnTo>
                  <a:lnTo>
                    <a:pt x="19278" y="322135"/>
                  </a:lnTo>
                  <a:lnTo>
                    <a:pt x="22376" y="346169"/>
                  </a:lnTo>
                  <a:lnTo>
                    <a:pt x="26348" y="369811"/>
                  </a:lnTo>
                  <a:lnTo>
                    <a:pt x="28995" y="392240"/>
                  </a:lnTo>
                  <a:lnTo>
                    <a:pt x="31937" y="434941"/>
                  </a:lnTo>
                  <a:lnTo>
                    <a:pt x="33244" y="473605"/>
                  </a:lnTo>
                  <a:lnTo>
                    <a:pt x="32873" y="508886"/>
                  </a:lnTo>
                  <a:lnTo>
                    <a:pt x="29532" y="540442"/>
                  </a:lnTo>
                  <a:lnTo>
                    <a:pt x="17745" y="580431"/>
                  </a:lnTo>
                  <a:lnTo>
                    <a:pt x="4493" y="619328"/>
                  </a:lnTo>
                  <a:lnTo>
                    <a:pt x="591" y="637073"/>
                  </a:lnTo>
                  <a:lnTo>
                    <a:pt x="6008" y="617922"/>
                  </a:lnTo>
                  <a:lnTo>
                    <a:pt x="7813" y="587196"/>
                  </a:lnTo>
                  <a:lnTo>
                    <a:pt x="8234" y="558418"/>
                  </a:lnTo>
                  <a:lnTo>
                    <a:pt x="8423" y="529118"/>
                  </a:lnTo>
                  <a:lnTo>
                    <a:pt x="9458" y="500221"/>
                  </a:lnTo>
                  <a:lnTo>
                    <a:pt x="15397" y="458130"/>
                  </a:lnTo>
                  <a:lnTo>
                    <a:pt x="23188" y="420152"/>
                  </a:lnTo>
                  <a:lnTo>
                    <a:pt x="34388" y="380113"/>
                  </a:lnTo>
                  <a:lnTo>
                    <a:pt x="60566" y="343696"/>
                  </a:lnTo>
                  <a:lnTo>
                    <a:pt x="93404" y="310681"/>
                  </a:lnTo>
                  <a:lnTo>
                    <a:pt x="119300" y="294871"/>
                  </a:lnTo>
                  <a:lnTo>
                    <a:pt x="160655" y="284361"/>
                  </a:lnTo>
                  <a:lnTo>
                    <a:pt x="198520" y="285798"/>
                  </a:lnTo>
                  <a:lnTo>
                    <a:pt x="229318" y="296807"/>
                  </a:lnTo>
                  <a:lnTo>
                    <a:pt x="245111" y="311882"/>
                  </a:lnTo>
                  <a:lnTo>
                    <a:pt x="270772" y="352604"/>
                  </a:lnTo>
                  <a:lnTo>
                    <a:pt x="279301" y="395130"/>
                  </a:lnTo>
                  <a:lnTo>
                    <a:pt x="281297" y="429876"/>
                  </a:lnTo>
                  <a:lnTo>
                    <a:pt x="281231" y="466591"/>
                  </a:lnTo>
                  <a:lnTo>
                    <a:pt x="278026" y="501959"/>
                  </a:lnTo>
                  <a:lnTo>
                    <a:pt x="273427" y="534188"/>
                  </a:lnTo>
                  <a:lnTo>
                    <a:pt x="269161" y="564387"/>
                  </a:lnTo>
                  <a:lnTo>
                    <a:pt x="268663" y="605306"/>
                  </a:lnTo>
                  <a:lnTo>
                    <a:pt x="275299" y="623300"/>
                  </a:lnTo>
                  <a:lnTo>
                    <a:pt x="280687" y="627908"/>
                  </a:lnTo>
                  <a:lnTo>
                    <a:pt x="287138" y="630027"/>
                  </a:lnTo>
                  <a:lnTo>
                    <a:pt x="294295" y="630487"/>
                  </a:lnTo>
                  <a:lnTo>
                    <a:pt x="309867" y="623379"/>
                  </a:lnTo>
                  <a:lnTo>
                    <a:pt x="334328" y="60569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7" name="SMARTInkShape-3550"/>
            <p:cNvSpPr/>
            <p:nvPr>
              <p:custDataLst>
                <p:tags r:id="rId125"/>
              </p:custDataLst>
            </p:nvPr>
          </p:nvSpPr>
          <p:spPr bwMode="auto">
            <a:xfrm>
              <a:off x="7812405" y="1901895"/>
              <a:ext cx="274321" cy="381012"/>
            </a:xfrm>
            <a:custGeom>
              <a:avLst/>
              <a:gdLst/>
              <a:ahLst/>
              <a:cxnLst/>
              <a:rect l="0" t="0" r="0" b="0"/>
              <a:pathLst>
                <a:path w="274321" h="381012">
                  <a:moveTo>
                    <a:pt x="0" y="224085"/>
                  </a:moveTo>
                  <a:lnTo>
                    <a:pt x="0" y="224085"/>
                  </a:lnTo>
                  <a:lnTo>
                    <a:pt x="0" y="228636"/>
                  </a:lnTo>
                  <a:lnTo>
                    <a:pt x="952" y="229024"/>
                  </a:lnTo>
                  <a:lnTo>
                    <a:pt x="4551" y="226915"/>
                  </a:lnTo>
                  <a:lnTo>
                    <a:pt x="41184" y="191368"/>
                  </a:lnTo>
                  <a:lnTo>
                    <a:pt x="68083" y="155442"/>
                  </a:lnTo>
                  <a:lnTo>
                    <a:pt x="89599" y="114635"/>
                  </a:lnTo>
                  <a:lnTo>
                    <a:pt x="103489" y="72381"/>
                  </a:lnTo>
                  <a:lnTo>
                    <a:pt x="109086" y="38801"/>
                  </a:lnTo>
                  <a:lnTo>
                    <a:pt x="105315" y="22356"/>
                  </a:lnTo>
                  <a:lnTo>
                    <a:pt x="91923" y="828"/>
                  </a:lnTo>
                  <a:lnTo>
                    <a:pt x="87952" y="0"/>
                  </a:lnTo>
                  <a:lnTo>
                    <a:pt x="83400" y="1352"/>
                  </a:lnTo>
                  <a:lnTo>
                    <a:pt x="78460" y="4159"/>
                  </a:lnTo>
                  <a:lnTo>
                    <a:pt x="70431" y="17437"/>
                  </a:lnTo>
                  <a:lnTo>
                    <a:pt x="60556" y="48874"/>
                  </a:lnTo>
                  <a:lnTo>
                    <a:pt x="55488" y="76681"/>
                  </a:lnTo>
                  <a:lnTo>
                    <a:pt x="53237" y="111264"/>
                  </a:lnTo>
                  <a:lnTo>
                    <a:pt x="52236" y="148860"/>
                  </a:lnTo>
                  <a:lnTo>
                    <a:pt x="51791" y="188747"/>
                  </a:lnTo>
                  <a:lnTo>
                    <a:pt x="51672" y="210051"/>
                  </a:lnTo>
                  <a:lnTo>
                    <a:pt x="51541" y="252138"/>
                  </a:lnTo>
                  <a:lnTo>
                    <a:pt x="51482" y="289893"/>
                  </a:lnTo>
                  <a:lnTo>
                    <a:pt x="53995" y="320643"/>
                  </a:lnTo>
                  <a:lnTo>
                    <a:pt x="60193" y="346057"/>
                  </a:lnTo>
                  <a:lnTo>
                    <a:pt x="72473" y="366877"/>
                  </a:lnTo>
                  <a:lnTo>
                    <a:pt x="81652" y="373572"/>
                  </a:lnTo>
                  <a:lnTo>
                    <a:pt x="104552" y="381011"/>
                  </a:lnTo>
                  <a:lnTo>
                    <a:pt x="135685" y="379237"/>
                  </a:lnTo>
                  <a:lnTo>
                    <a:pt x="170795" y="370194"/>
                  </a:lnTo>
                  <a:lnTo>
                    <a:pt x="205448" y="353475"/>
                  </a:lnTo>
                  <a:lnTo>
                    <a:pt x="247987" y="327193"/>
                  </a:lnTo>
                  <a:lnTo>
                    <a:pt x="274320" y="30981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8" name="SMARTInkShape-3551"/>
            <p:cNvSpPr/>
            <p:nvPr>
              <p:custDataLst>
                <p:tags r:id="rId126"/>
              </p:custDataLst>
            </p:nvPr>
          </p:nvSpPr>
          <p:spPr bwMode="auto">
            <a:xfrm>
              <a:off x="7220902" y="2040255"/>
              <a:ext cx="327815" cy="51436"/>
            </a:xfrm>
            <a:custGeom>
              <a:avLst/>
              <a:gdLst/>
              <a:ahLst/>
              <a:cxnLst/>
              <a:rect l="0" t="0" r="0" b="0"/>
              <a:pathLst>
                <a:path w="327815" h="51436">
                  <a:moveTo>
                    <a:pt x="0" y="51435"/>
                  </a:moveTo>
                  <a:lnTo>
                    <a:pt x="0" y="51435"/>
                  </a:lnTo>
                  <a:lnTo>
                    <a:pt x="0" y="39503"/>
                  </a:lnTo>
                  <a:lnTo>
                    <a:pt x="1905" y="37765"/>
                  </a:lnTo>
                  <a:lnTo>
                    <a:pt x="37516" y="30197"/>
                  </a:lnTo>
                  <a:lnTo>
                    <a:pt x="70332" y="25168"/>
                  </a:lnTo>
                  <a:lnTo>
                    <a:pt x="110316" y="20711"/>
                  </a:lnTo>
                  <a:lnTo>
                    <a:pt x="131648" y="19522"/>
                  </a:lnTo>
                  <a:lnTo>
                    <a:pt x="153487" y="18730"/>
                  </a:lnTo>
                  <a:lnTo>
                    <a:pt x="175667" y="18202"/>
                  </a:lnTo>
                  <a:lnTo>
                    <a:pt x="198075" y="17849"/>
                  </a:lnTo>
                  <a:lnTo>
                    <a:pt x="240433" y="17458"/>
                  </a:lnTo>
                  <a:lnTo>
                    <a:pt x="275135" y="17284"/>
                  </a:lnTo>
                  <a:lnTo>
                    <a:pt x="312344" y="21737"/>
                  </a:lnTo>
                  <a:lnTo>
                    <a:pt x="327814" y="24538"/>
                  </a:lnTo>
                  <a:lnTo>
                    <a:pt x="327128" y="23979"/>
                  </a:lnTo>
                  <a:lnTo>
                    <a:pt x="290081" y="11026"/>
                  </a:lnTo>
                  <a:lnTo>
                    <a:pt x="25717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9" name="SMARTInkShape-3552"/>
            <p:cNvSpPr/>
            <p:nvPr>
              <p:custDataLst>
                <p:tags r:id="rId127"/>
              </p:custDataLst>
            </p:nvPr>
          </p:nvSpPr>
          <p:spPr bwMode="auto">
            <a:xfrm>
              <a:off x="7375207" y="1954883"/>
              <a:ext cx="210722" cy="239678"/>
            </a:xfrm>
            <a:custGeom>
              <a:avLst/>
              <a:gdLst/>
              <a:ahLst/>
              <a:cxnLst/>
              <a:rect l="0" t="0" r="0" b="0"/>
              <a:pathLst>
                <a:path w="210722" h="239678">
                  <a:moveTo>
                    <a:pt x="0" y="8219"/>
                  </a:moveTo>
                  <a:lnTo>
                    <a:pt x="0" y="8219"/>
                  </a:lnTo>
                  <a:lnTo>
                    <a:pt x="0" y="3669"/>
                  </a:lnTo>
                  <a:lnTo>
                    <a:pt x="1906" y="2328"/>
                  </a:lnTo>
                  <a:lnTo>
                    <a:pt x="19312" y="0"/>
                  </a:lnTo>
                  <a:lnTo>
                    <a:pt x="32921" y="4302"/>
                  </a:lnTo>
                  <a:lnTo>
                    <a:pt x="72069" y="28894"/>
                  </a:lnTo>
                  <a:lnTo>
                    <a:pt x="103904" y="52128"/>
                  </a:lnTo>
                  <a:lnTo>
                    <a:pt x="140007" y="79649"/>
                  </a:lnTo>
                  <a:lnTo>
                    <a:pt x="175786" y="109394"/>
                  </a:lnTo>
                  <a:lnTo>
                    <a:pt x="208925" y="140494"/>
                  </a:lnTo>
                  <a:lnTo>
                    <a:pt x="210721" y="147837"/>
                  </a:lnTo>
                  <a:lnTo>
                    <a:pt x="209061" y="155591"/>
                  </a:lnTo>
                  <a:lnTo>
                    <a:pt x="205096" y="163617"/>
                  </a:lnTo>
                  <a:lnTo>
                    <a:pt x="163110" y="188566"/>
                  </a:lnTo>
                  <a:lnTo>
                    <a:pt x="123611" y="208071"/>
                  </a:lnTo>
                  <a:lnTo>
                    <a:pt x="88276" y="225630"/>
                  </a:lnTo>
                  <a:lnTo>
                    <a:pt x="60007" y="23967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27" name="SMARTInkShape-Group1077"/>
          <p:cNvGrpSpPr/>
          <p:nvPr/>
        </p:nvGrpSpPr>
        <p:grpSpPr>
          <a:xfrm>
            <a:off x="2497455" y="5515986"/>
            <a:ext cx="951549" cy="515454"/>
            <a:chOff x="2497455" y="5515986"/>
            <a:chExt cx="951549" cy="515454"/>
          </a:xfrm>
        </p:grpSpPr>
        <p:sp>
          <p:nvSpPr>
            <p:cNvPr id="821" name="SMARTInkShape-3553"/>
            <p:cNvSpPr/>
            <p:nvPr>
              <p:custDataLst>
                <p:tags r:id="rId118"/>
              </p:custDataLst>
            </p:nvPr>
          </p:nvSpPr>
          <p:spPr bwMode="auto">
            <a:xfrm>
              <a:off x="2951797" y="5558720"/>
              <a:ext cx="137162" cy="197474"/>
            </a:xfrm>
            <a:custGeom>
              <a:avLst/>
              <a:gdLst/>
              <a:ahLst/>
              <a:cxnLst/>
              <a:rect l="0" t="0" r="0" b="0"/>
              <a:pathLst>
                <a:path w="137162" h="197474">
                  <a:moveTo>
                    <a:pt x="0" y="184855"/>
                  </a:moveTo>
                  <a:lnTo>
                    <a:pt x="0" y="184855"/>
                  </a:lnTo>
                  <a:lnTo>
                    <a:pt x="4551" y="184855"/>
                  </a:lnTo>
                  <a:lnTo>
                    <a:pt x="16483" y="180304"/>
                  </a:lnTo>
                  <a:lnTo>
                    <a:pt x="32083" y="163821"/>
                  </a:lnTo>
                  <a:lnTo>
                    <a:pt x="54421" y="123903"/>
                  </a:lnTo>
                  <a:lnTo>
                    <a:pt x="70524" y="81070"/>
                  </a:lnTo>
                  <a:lnTo>
                    <a:pt x="78334" y="55543"/>
                  </a:lnTo>
                  <a:lnTo>
                    <a:pt x="78893" y="45307"/>
                  </a:lnTo>
                  <a:lnTo>
                    <a:pt x="74434" y="28854"/>
                  </a:lnTo>
                  <a:lnTo>
                    <a:pt x="61213" y="8880"/>
                  </a:lnTo>
                  <a:lnTo>
                    <a:pt x="50701" y="1869"/>
                  </a:lnTo>
                  <a:lnTo>
                    <a:pt x="45231" y="0"/>
                  </a:lnTo>
                  <a:lnTo>
                    <a:pt x="40632" y="1610"/>
                  </a:lnTo>
                  <a:lnTo>
                    <a:pt x="32981" y="11020"/>
                  </a:lnTo>
                  <a:lnTo>
                    <a:pt x="23319" y="41485"/>
                  </a:lnTo>
                  <a:lnTo>
                    <a:pt x="23526" y="80674"/>
                  </a:lnTo>
                  <a:lnTo>
                    <a:pt x="34170" y="122448"/>
                  </a:lnTo>
                  <a:lnTo>
                    <a:pt x="49389" y="160437"/>
                  </a:lnTo>
                  <a:lnTo>
                    <a:pt x="70514" y="186722"/>
                  </a:lnTo>
                  <a:lnTo>
                    <a:pt x="84045" y="195209"/>
                  </a:lnTo>
                  <a:lnTo>
                    <a:pt x="90320" y="197473"/>
                  </a:lnTo>
                  <a:lnTo>
                    <a:pt x="107453" y="194908"/>
                  </a:lnTo>
                  <a:lnTo>
                    <a:pt x="137161" y="18485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2" name="SMARTInkShape-3554"/>
            <p:cNvSpPr/>
            <p:nvPr>
              <p:custDataLst>
                <p:tags r:id="rId119"/>
              </p:custDataLst>
            </p:nvPr>
          </p:nvSpPr>
          <p:spPr bwMode="auto">
            <a:xfrm>
              <a:off x="3243263" y="5872163"/>
              <a:ext cx="201219" cy="1"/>
            </a:xfrm>
            <a:custGeom>
              <a:avLst/>
              <a:gdLst/>
              <a:ahLst/>
              <a:cxnLst/>
              <a:rect l="0" t="0" r="0" b="0"/>
              <a:pathLst>
                <a:path w="201219" h="1">
                  <a:moveTo>
                    <a:pt x="0" y="0"/>
                  </a:moveTo>
                  <a:lnTo>
                    <a:pt x="0" y="0"/>
                  </a:lnTo>
                  <a:lnTo>
                    <a:pt x="37300" y="0"/>
                  </a:lnTo>
                  <a:lnTo>
                    <a:pt x="72011" y="0"/>
                  </a:lnTo>
                  <a:lnTo>
                    <a:pt x="112459" y="0"/>
                  </a:lnTo>
                  <a:lnTo>
                    <a:pt x="152065" y="0"/>
                  </a:lnTo>
                  <a:lnTo>
                    <a:pt x="190481" y="0"/>
                  </a:lnTo>
                  <a:lnTo>
                    <a:pt x="201218" y="0"/>
                  </a:lnTo>
                  <a:lnTo>
                    <a:pt x="18002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3" name="SMARTInkShape-3555"/>
            <p:cNvSpPr/>
            <p:nvPr>
              <p:custDataLst>
                <p:tags r:id="rId120"/>
              </p:custDataLst>
            </p:nvPr>
          </p:nvSpPr>
          <p:spPr bwMode="auto">
            <a:xfrm>
              <a:off x="3226118" y="5923597"/>
              <a:ext cx="222886" cy="25719"/>
            </a:xfrm>
            <a:custGeom>
              <a:avLst/>
              <a:gdLst/>
              <a:ahLst/>
              <a:cxnLst/>
              <a:rect l="0" t="0" r="0" b="0"/>
              <a:pathLst>
                <a:path w="222886" h="25719">
                  <a:moveTo>
                    <a:pt x="0" y="25718"/>
                  </a:moveTo>
                  <a:lnTo>
                    <a:pt x="0" y="25718"/>
                  </a:lnTo>
                  <a:lnTo>
                    <a:pt x="38945" y="25718"/>
                  </a:lnTo>
                  <a:lnTo>
                    <a:pt x="65886" y="25718"/>
                  </a:lnTo>
                  <a:lnTo>
                    <a:pt x="99450" y="20638"/>
                  </a:lnTo>
                  <a:lnTo>
                    <a:pt x="134687" y="12982"/>
                  </a:lnTo>
                  <a:lnTo>
                    <a:pt x="166223" y="6405"/>
                  </a:lnTo>
                  <a:lnTo>
                    <a:pt x="208729" y="1266"/>
                  </a:lnTo>
                  <a:lnTo>
                    <a:pt x="22288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4" name="SMARTInkShape-3556"/>
            <p:cNvSpPr/>
            <p:nvPr>
              <p:custDataLst>
                <p:tags r:id="rId121"/>
              </p:custDataLst>
            </p:nvPr>
          </p:nvSpPr>
          <p:spPr bwMode="auto">
            <a:xfrm>
              <a:off x="2644764" y="5674995"/>
              <a:ext cx="298462" cy="356445"/>
            </a:xfrm>
            <a:custGeom>
              <a:avLst/>
              <a:gdLst/>
              <a:ahLst/>
              <a:cxnLst/>
              <a:rect l="0" t="0" r="0" b="0"/>
              <a:pathLst>
                <a:path w="298462" h="356445">
                  <a:moveTo>
                    <a:pt x="32714" y="0"/>
                  </a:moveTo>
                  <a:lnTo>
                    <a:pt x="32714" y="0"/>
                  </a:lnTo>
                  <a:lnTo>
                    <a:pt x="31761" y="31167"/>
                  </a:lnTo>
                  <a:lnTo>
                    <a:pt x="26822" y="73687"/>
                  </a:lnTo>
                  <a:lnTo>
                    <a:pt x="25333" y="109267"/>
                  </a:lnTo>
                  <a:lnTo>
                    <a:pt x="24670" y="147306"/>
                  </a:lnTo>
                  <a:lnTo>
                    <a:pt x="23424" y="186437"/>
                  </a:lnTo>
                  <a:lnTo>
                    <a:pt x="19695" y="226053"/>
                  </a:lnTo>
                  <a:lnTo>
                    <a:pt x="17402" y="263346"/>
                  </a:lnTo>
                  <a:lnTo>
                    <a:pt x="15431" y="297065"/>
                  </a:lnTo>
                  <a:lnTo>
                    <a:pt x="8966" y="335563"/>
                  </a:lnTo>
                  <a:lnTo>
                    <a:pt x="1971" y="356073"/>
                  </a:lnTo>
                  <a:lnTo>
                    <a:pt x="788" y="356444"/>
                  </a:lnTo>
                  <a:lnTo>
                    <a:pt x="0" y="354787"/>
                  </a:lnTo>
                  <a:lnTo>
                    <a:pt x="5579" y="317907"/>
                  </a:lnTo>
                  <a:lnTo>
                    <a:pt x="14090" y="279509"/>
                  </a:lnTo>
                  <a:lnTo>
                    <a:pt x="33550" y="236998"/>
                  </a:lnTo>
                  <a:lnTo>
                    <a:pt x="55187" y="213414"/>
                  </a:lnTo>
                  <a:lnTo>
                    <a:pt x="76039" y="198673"/>
                  </a:lnTo>
                  <a:lnTo>
                    <a:pt x="113602" y="185019"/>
                  </a:lnTo>
                  <a:lnTo>
                    <a:pt x="149285" y="175894"/>
                  </a:lnTo>
                  <a:lnTo>
                    <a:pt x="172470" y="173426"/>
                  </a:lnTo>
                  <a:lnTo>
                    <a:pt x="190395" y="177407"/>
                  </a:lnTo>
                  <a:lnTo>
                    <a:pt x="203759" y="185528"/>
                  </a:lnTo>
                  <a:lnTo>
                    <a:pt x="212874" y="195487"/>
                  </a:lnTo>
                  <a:lnTo>
                    <a:pt x="223360" y="220905"/>
                  </a:lnTo>
                  <a:lnTo>
                    <a:pt x="228593" y="263627"/>
                  </a:lnTo>
                  <a:lnTo>
                    <a:pt x="232167" y="306215"/>
                  </a:lnTo>
                  <a:lnTo>
                    <a:pt x="239131" y="328538"/>
                  </a:lnTo>
                  <a:lnTo>
                    <a:pt x="241763" y="333325"/>
                  </a:lnTo>
                  <a:lnTo>
                    <a:pt x="244470" y="335564"/>
                  </a:lnTo>
                  <a:lnTo>
                    <a:pt x="247227" y="336104"/>
                  </a:lnTo>
                  <a:lnTo>
                    <a:pt x="250017" y="335512"/>
                  </a:lnTo>
                  <a:lnTo>
                    <a:pt x="267597" y="321026"/>
                  </a:lnTo>
                  <a:lnTo>
                    <a:pt x="290389" y="281605"/>
                  </a:lnTo>
                  <a:lnTo>
                    <a:pt x="298461" y="26574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5" name="SMARTInkShape-3557"/>
            <p:cNvSpPr/>
            <p:nvPr>
              <p:custDataLst>
                <p:tags r:id="rId122"/>
              </p:custDataLst>
            </p:nvPr>
          </p:nvSpPr>
          <p:spPr bwMode="auto">
            <a:xfrm>
              <a:off x="2497455" y="5554980"/>
              <a:ext cx="262262" cy="51436"/>
            </a:xfrm>
            <a:custGeom>
              <a:avLst/>
              <a:gdLst/>
              <a:ahLst/>
              <a:cxnLst/>
              <a:rect l="0" t="0" r="0" b="0"/>
              <a:pathLst>
                <a:path w="262262" h="51436">
                  <a:moveTo>
                    <a:pt x="0" y="51435"/>
                  </a:moveTo>
                  <a:lnTo>
                    <a:pt x="0" y="51435"/>
                  </a:lnTo>
                  <a:lnTo>
                    <a:pt x="4551" y="46884"/>
                  </a:lnTo>
                  <a:lnTo>
                    <a:pt x="38558" y="34066"/>
                  </a:lnTo>
                  <a:lnTo>
                    <a:pt x="74925" y="28192"/>
                  </a:lnTo>
                  <a:lnTo>
                    <a:pt x="105690" y="25864"/>
                  </a:lnTo>
                  <a:lnTo>
                    <a:pt x="138413" y="21655"/>
                  </a:lnTo>
                  <a:lnTo>
                    <a:pt x="172007" y="16609"/>
                  </a:lnTo>
                  <a:lnTo>
                    <a:pt x="204083" y="12144"/>
                  </a:lnTo>
                  <a:lnTo>
                    <a:pt x="240703" y="8678"/>
                  </a:lnTo>
                  <a:lnTo>
                    <a:pt x="262261" y="1331"/>
                  </a:lnTo>
                  <a:lnTo>
                    <a:pt x="251062" y="394"/>
                  </a:lnTo>
                  <a:lnTo>
                    <a:pt x="22288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6" name="SMARTInkShape-3558"/>
            <p:cNvSpPr/>
            <p:nvPr>
              <p:custDataLst>
                <p:tags r:id="rId123"/>
              </p:custDataLst>
            </p:nvPr>
          </p:nvSpPr>
          <p:spPr bwMode="auto">
            <a:xfrm>
              <a:off x="2643188" y="5515986"/>
              <a:ext cx="121193" cy="107575"/>
            </a:xfrm>
            <a:custGeom>
              <a:avLst/>
              <a:gdLst/>
              <a:ahLst/>
              <a:cxnLst/>
              <a:rect l="0" t="0" r="0" b="0"/>
              <a:pathLst>
                <a:path w="121193" h="107575">
                  <a:moveTo>
                    <a:pt x="0" y="13277"/>
                  </a:moveTo>
                  <a:lnTo>
                    <a:pt x="0" y="13277"/>
                  </a:lnTo>
                  <a:lnTo>
                    <a:pt x="4550" y="8726"/>
                  </a:lnTo>
                  <a:lnTo>
                    <a:pt x="9325" y="6492"/>
                  </a:lnTo>
                  <a:lnTo>
                    <a:pt x="36646" y="0"/>
                  </a:lnTo>
                  <a:lnTo>
                    <a:pt x="61658" y="4792"/>
                  </a:lnTo>
                  <a:lnTo>
                    <a:pt x="98680" y="22995"/>
                  </a:lnTo>
                  <a:lnTo>
                    <a:pt x="116233" y="39334"/>
                  </a:lnTo>
                  <a:lnTo>
                    <a:pt x="120351" y="44935"/>
                  </a:lnTo>
                  <a:lnTo>
                    <a:pt x="121192" y="52480"/>
                  </a:lnTo>
                  <a:lnTo>
                    <a:pt x="117045" y="71023"/>
                  </a:lnTo>
                  <a:lnTo>
                    <a:pt x="106312" y="86884"/>
                  </a:lnTo>
                  <a:lnTo>
                    <a:pt x="85725" y="10757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37" name="SMARTInkShape-Group1078"/>
          <p:cNvGrpSpPr/>
          <p:nvPr/>
        </p:nvGrpSpPr>
        <p:grpSpPr>
          <a:xfrm>
            <a:off x="3772360" y="5489229"/>
            <a:ext cx="1632524" cy="786871"/>
            <a:chOff x="3772360" y="5489229"/>
            <a:chExt cx="1632524" cy="786871"/>
          </a:xfrm>
        </p:grpSpPr>
        <p:sp>
          <p:nvSpPr>
            <p:cNvPr id="828" name="SMARTInkShape-3559"/>
            <p:cNvSpPr/>
            <p:nvPr>
              <p:custDataLst>
                <p:tags r:id="rId109"/>
              </p:custDataLst>
            </p:nvPr>
          </p:nvSpPr>
          <p:spPr bwMode="auto">
            <a:xfrm>
              <a:off x="3772360" y="5715838"/>
              <a:ext cx="371016" cy="560262"/>
            </a:xfrm>
            <a:custGeom>
              <a:avLst/>
              <a:gdLst/>
              <a:ahLst/>
              <a:cxnLst/>
              <a:rect l="0" t="0" r="0" b="0"/>
              <a:pathLst>
                <a:path w="371016" h="560262">
                  <a:moveTo>
                    <a:pt x="233855" y="122034"/>
                  </a:moveTo>
                  <a:lnTo>
                    <a:pt x="233855" y="122034"/>
                  </a:lnTo>
                  <a:lnTo>
                    <a:pt x="229304" y="117484"/>
                  </a:lnTo>
                  <a:lnTo>
                    <a:pt x="239382" y="74986"/>
                  </a:lnTo>
                  <a:lnTo>
                    <a:pt x="240397" y="67809"/>
                  </a:lnTo>
                  <a:lnTo>
                    <a:pt x="236445" y="52214"/>
                  </a:lnTo>
                  <a:lnTo>
                    <a:pt x="232724" y="44055"/>
                  </a:lnTo>
                  <a:lnTo>
                    <a:pt x="204733" y="18920"/>
                  </a:lnTo>
                  <a:lnTo>
                    <a:pt x="172017" y="6991"/>
                  </a:lnTo>
                  <a:lnTo>
                    <a:pt x="132076" y="419"/>
                  </a:lnTo>
                  <a:lnTo>
                    <a:pt x="110757" y="0"/>
                  </a:lnTo>
                  <a:lnTo>
                    <a:pt x="69607" y="4932"/>
                  </a:lnTo>
                  <a:lnTo>
                    <a:pt x="35444" y="19824"/>
                  </a:lnTo>
                  <a:lnTo>
                    <a:pt x="12005" y="39143"/>
                  </a:lnTo>
                  <a:lnTo>
                    <a:pt x="3087" y="49628"/>
                  </a:lnTo>
                  <a:lnTo>
                    <a:pt x="0" y="62334"/>
                  </a:lnTo>
                  <a:lnTo>
                    <a:pt x="4189" y="91690"/>
                  </a:lnTo>
                  <a:lnTo>
                    <a:pt x="23196" y="116168"/>
                  </a:lnTo>
                  <a:lnTo>
                    <a:pt x="52599" y="134667"/>
                  </a:lnTo>
                  <a:lnTo>
                    <a:pt x="91067" y="146064"/>
                  </a:lnTo>
                  <a:lnTo>
                    <a:pt x="131023" y="149224"/>
                  </a:lnTo>
                  <a:lnTo>
                    <a:pt x="167197" y="146501"/>
                  </a:lnTo>
                  <a:lnTo>
                    <a:pt x="192799" y="138941"/>
                  </a:lnTo>
                  <a:lnTo>
                    <a:pt x="211163" y="121611"/>
                  </a:lnTo>
                  <a:lnTo>
                    <a:pt x="222817" y="100891"/>
                  </a:lnTo>
                  <a:lnTo>
                    <a:pt x="224822" y="85332"/>
                  </a:lnTo>
                  <a:lnTo>
                    <a:pt x="222537" y="74607"/>
                  </a:lnTo>
                  <a:lnTo>
                    <a:pt x="220595" y="70414"/>
                  </a:lnTo>
                  <a:lnTo>
                    <a:pt x="218348" y="68571"/>
                  </a:lnTo>
                  <a:lnTo>
                    <a:pt x="215897" y="68294"/>
                  </a:lnTo>
                  <a:lnTo>
                    <a:pt x="213310" y="69063"/>
                  </a:lnTo>
                  <a:lnTo>
                    <a:pt x="212539" y="71480"/>
                  </a:lnTo>
                  <a:lnTo>
                    <a:pt x="220523" y="107980"/>
                  </a:lnTo>
                  <a:lnTo>
                    <a:pt x="228248" y="138329"/>
                  </a:lnTo>
                  <a:lnTo>
                    <a:pt x="238030" y="175950"/>
                  </a:lnTo>
                  <a:lnTo>
                    <a:pt x="243306" y="197982"/>
                  </a:lnTo>
                  <a:lnTo>
                    <a:pt x="248728" y="221245"/>
                  </a:lnTo>
                  <a:lnTo>
                    <a:pt x="252343" y="244371"/>
                  </a:lnTo>
                  <a:lnTo>
                    <a:pt x="254753" y="267410"/>
                  </a:lnTo>
                  <a:lnTo>
                    <a:pt x="256360" y="290389"/>
                  </a:lnTo>
                  <a:lnTo>
                    <a:pt x="256478" y="313328"/>
                  </a:lnTo>
                  <a:lnTo>
                    <a:pt x="255604" y="336241"/>
                  </a:lnTo>
                  <a:lnTo>
                    <a:pt x="254069" y="359137"/>
                  </a:lnTo>
                  <a:lnTo>
                    <a:pt x="252094" y="382020"/>
                  </a:lnTo>
                  <a:lnTo>
                    <a:pt x="249824" y="404895"/>
                  </a:lnTo>
                  <a:lnTo>
                    <a:pt x="247359" y="427766"/>
                  </a:lnTo>
                  <a:lnTo>
                    <a:pt x="242857" y="449680"/>
                  </a:lnTo>
                  <a:lnTo>
                    <a:pt x="230236" y="491810"/>
                  </a:lnTo>
                  <a:lnTo>
                    <a:pt x="215102" y="522599"/>
                  </a:lnTo>
                  <a:lnTo>
                    <a:pt x="197898" y="543903"/>
                  </a:lnTo>
                  <a:lnTo>
                    <a:pt x="177552" y="556547"/>
                  </a:lnTo>
                  <a:lnTo>
                    <a:pt x="155809" y="560261"/>
                  </a:lnTo>
                  <a:lnTo>
                    <a:pt x="144676" y="559918"/>
                  </a:lnTo>
                  <a:lnTo>
                    <a:pt x="124687" y="549376"/>
                  </a:lnTo>
                  <a:lnTo>
                    <a:pt x="115357" y="541232"/>
                  </a:lnTo>
                  <a:lnTo>
                    <a:pt x="102449" y="519481"/>
                  </a:lnTo>
                  <a:lnTo>
                    <a:pt x="92368" y="480461"/>
                  </a:lnTo>
                  <a:lnTo>
                    <a:pt x="90952" y="466713"/>
                  </a:lnTo>
                  <a:lnTo>
                    <a:pt x="97000" y="441278"/>
                  </a:lnTo>
                  <a:lnTo>
                    <a:pt x="112071" y="416319"/>
                  </a:lnTo>
                  <a:lnTo>
                    <a:pt x="154591" y="375494"/>
                  </a:lnTo>
                  <a:lnTo>
                    <a:pt x="193546" y="347396"/>
                  </a:lnTo>
                  <a:lnTo>
                    <a:pt x="216507" y="332283"/>
                  </a:lnTo>
                  <a:lnTo>
                    <a:pt x="241340" y="316493"/>
                  </a:lnTo>
                  <a:lnTo>
                    <a:pt x="267420" y="300251"/>
                  </a:lnTo>
                  <a:lnTo>
                    <a:pt x="290521" y="284660"/>
                  </a:lnTo>
                  <a:lnTo>
                    <a:pt x="331430" y="254637"/>
                  </a:lnTo>
                  <a:lnTo>
                    <a:pt x="371015" y="2249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9" name="SMARTInkShape-3560"/>
            <p:cNvSpPr/>
            <p:nvPr>
              <p:custDataLst>
                <p:tags r:id="rId110"/>
              </p:custDataLst>
            </p:nvPr>
          </p:nvSpPr>
          <p:spPr bwMode="auto">
            <a:xfrm>
              <a:off x="4211867" y="5599950"/>
              <a:ext cx="231547" cy="466578"/>
            </a:xfrm>
            <a:custGeom>
              <a:avLst/>
              <a:gdLst/>
              <a:ahLst/>
              <a:cxnLst/>
              <a:rect l="0" t="0" r="0" b="0"/>
              <a:pathLst>
                <a:path w="231547" h="466578">
                  <a:moveTo>
                    <a:pt x="85813" y="40755"/>
                  </a:moveTo>
                  <a:lnTo>
                    <a:pt x="85813" y="40755"/>
                  </a:lnTo>
                  <a:lnTo>
                    <a:pt x="94915" y="31654"/>
                  </a:lnTo>
                  <a:lnTo>
                    <a:pt x="99383" y="22105"/>
                  </a:lnTo>
                  <a:lnTo>
                    <a:pt x="102749" y="0"/>
                  </a:lnTo>
                  <a:lnTo>
                    <a:pt x="81907" y="31042"/>
                  </a:lnTo>
                  <a:lnTo>
                    <a:pt x="64391" y="58981"/>
                  </a:lnTo>
                  <a:lnTo>
                    <a:pt x="44860" y="94575"/>
                  </a:lnTo>
                  <a:lnTo>
                    <a:pt x="26654" y="135794"/>
                  </a:lnTo>
                  <a:lnTo>
                    <a:pt x="18751" y="159360"/>
                  </a:lnTo>
                  <a:lnTo>
                    <a:pt x="11578" y="184595"/>
                  </a:lnTo>
                  <a:lnTo>
                    <a:pt x="4890" y="210943"/>
                  </a:lnTo>
                  <a:lnTo>
                    <a:pt x="1384" y="237081"/>
                  </a:lnTo>
                  <a:lnTo>
                    <a:pt x="0" y="263079"/>
                  </a:lnTo>
                  <a:lnTo>
                    <a:pt x="29" y="288984"/>
                  </a:lnTo>
                  <a:lnTo>
                    <a:pt x="1954" y="312920"/>
                  </a:lnTo>
                  <a:lnTo>
                    <a:pt x="5141" y="335546"/>
                  </a:lnTo>
                  <a:lnTo>
                    <a:pt x="14716" y="377513"/>
                  </a:lnTo>
                  <a:lnTo>
                    <a:pt x="28497" y="415215"/>
                  </a:lnTo>
                  <a:lnTo>
                    <a:pt x="51767" y="443401"/>
                  </a:lnTo>
                  <a:lnTo>
                    <a:pt x="65973" y="454918"/>
                  </a:lnTo>
                  <a:lnTo>
                    <a:pt x="102077" y="465175"/>
                  </a:lnTo>
                  <a:lnTo>
                    <a:pt x="122374" y="466577"/>
                  </a:lnTo>
                  <a:lnTo>
                    <a:pt x="143524" y="462749"/>
                  </a:lnTo>
                  <a:lnTo>
                    <a:pt x="165244" y="455434"/>
                  </a:lnTo>
                  <a:lnTo>
                    <a:pt x="202078" y="439369"/>
                  </a:lnTo>
                  <a:lnTo>
                    <a:pt x="231546" y="42651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0" name="SMARTInkShape-3561"/>
            <p:cNvSpPr/>
            <p:nvPr>
              <p:custDataLst>
                <p:tags r:id="rId111"/>
              </p:custDataLst>
            </p:nvPr>
          </p:nvSpPr>
          <p:spPr bwMode="auto">
            <a:xfrm>
              <a:off x="4572239" y="5675701"/>
              <a:ext cx="222647" cy="301480"/>
            </a:xfrm>
            <a:custGeom>
              <a:avLst/>
              <a:gdLst/>
              <a:ahLst/>
              <a:cxnLst/>
              <a:rect l="0" t="0" r="0" b="0"/>
              <a:pathLst>
                <a:path w="222647" h="301480">
                  <a:moveTo>
                    <a:pt x="16906" y="16439"/>
                  </a:moveTo>
                  <a:lnTo>
                    <a:pt x="16906" y="16439"/>
                  </a:lnTo>
                  <a:lnTo>
                    <a:pt x="16906" y="0"/>
                  </a:lnTo>
                  <a:lnTo>
                    <a:pt x="22798" y="29666"/>
                  </a:lnTo>
                  <a:lnTo>
                    <a:pt x="24287" y="60736"/>
                  </a:lnTo>
                  <a:lnTo>
                    <a:pt x="24949" y="101849"/>
                  </a:lnTo>
                  <a:lnTo>
                    <a:pt x="25125" y="124814"/>
                  </a:lnTo>
                  <a:lnTo>
                    <a:pt x="24291" y="146791"/>
                  </a:lnTo>
                  <a:lnTo>
                    <a:pt x="20823" y="188991"/>
                  </a:lnTo>
                  <a:lnTo>
                    <a:pt x="13566" y="227431"/>
                  </a:lnTo>
                  <a:lnTo>
                    <a:pt x="5897" y="260708"/>
                  </a:lnTo>
                  <a:lnTo>
                    <a:pt x="569" y="301124"/>
                  </a:lnTo>
                  <a:lnTo>
                    <a:pt x="300" y="301479"/>
                  </a:lnTo>
                  <a:lnTo>
                    <a:pt x="0" y="296794"/>
                  </a:lnTo>
                  <a:lnTo>
                    <a:pt x="8933" y="265242"/>
                  </a:lnTo>
                  <a:lnTo>
                    <a:pt x="18443" y="235603"/>
                  </a:lnTo>
                  <a:lnTo>
                    <a:pt x="29019" y="205285"/>
                  </a:lnTo>
                  <a:lnTo>
                    <a:pt x="46636" y="167749"/>
                  </a:lnTo>
                  <a:lnTo>
                    <a:pt x="76913" y="129145"/>
                  </a:lnTo>
                  <a:lnTo>
                    <a:pt x="89296" y="123681"/>
                  </a:lnTo>
                  <a:lnTo>
                    <a:pt x="96598" y="122223"/>
                  </a:lnTo>
                  <a:lnTo>
                    <a:pt x="114872" y="125684"/>
                  </a:lnTo>
                  <a:lnTo>
                    <a:pt x="141500" y="138343"/>
                  </a:lnTo>
                  <a:lnTo>
                    <a:pt x="154197" y="149676"/>
                  </a:lnTo>
                  <a:lnTo>
                    <a:pt x="163014" y="164238"/>
                  </a:lnTo>
                  <a:lnTo>
                    <a:pt x="168782" y="193052"/>
                  </a:lnTo>
                  <a:lnTo>
                    <a:pt x="164840" y="229125"/>
                  </a:lnTo>
                  <a:lnTo>
                    <a:pt x="164243" y="248473"/>
                  </a:lnTo>
                  <a:lnTo>
                    <a:pt x="167479" y="257043"/>
                  </a:lnTo>
                  <a:lnTo>
                    <a:pt x="170628" y="259710"/>
                  </a:lnTo>
                  <a:lnTo>
                    <a:pt x="179207" y="262671"/>
                  </a:lnTo>
                  <a:lnTo>
                    <a:pt x="194450" y="256368"/>
                  </a:lnTo>
                  <a:lnTo>
                    <a:pt x="222646" y="23932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1" name="SMARTInkShape-3562"/>
            <p:cNvSpPr/>
            <p:nvPr>
              <p:custDataLst>
                <p:tags r:id="rId112"/>
              </p:custDataLst>
            </p:nvPr>
          </p:nvSpPr>
          <p:spPr bwMode="auto">
            <a:xfrm>
              <a:off x="4769168" y="5489229"/>
              <a:ext cx="188596" cy="168622"/>
            </a:xfrm>
            <a:custGeom>
              <a:avLst/>
              <a:gdLst/>
              <a:ahLst/>
              <a:cxnLst/>
              <a:rect l="0" t="0" r="0" b="0"/>
              <a:pathLst>
                <a:path w="188596" h="168622">
                  <a:moveTo>
                    <a:pt x="0" y="168621"/>
                  </a:moveTo>
                  <a:lnTo>
                    <a:pt x="0" y="168621"/>
                  </a:lnTo>
                  <a:lnTo>
                    <a:pt x="4550" y="168621"/>
                  </a:lnTo>
                  <a:lnTo>
                    <a:pt x="22418" y="160825"/>
                  </a:lnTo>
                  <a:lnTo>
                    <a:pt x="60702" y="136538"/>
                  </a:lnTo>
                  <a:lnTo>
                    <a:pt x="81379" y="115300"/>
                  </a:lnTo>
                  <a:lnTo>
                    <a:pt x="99571" y="86359"/>
                  </a:lnTo>
                  <a:lnTo>
                    <a:pt x="107924" y="53654"/>
                  </a:lnTo>
                  <a:lnTo>
                    <a:pt x="110400" y="24384"/>
                  </a:lnTo>
                  <a:lnTo>
                    <a:pt x="108842" y="17218"/>
                  </a:lnTo>
                  <a:lnTo>
                    <a:pt x="102032" y="6716"/>
                  </a:lnTo>
                  <a:lnTo>
                    <a:pt x="90114" y="1413"/>
                  </a:lnTo>
                  <a:lnTo>
                    <a:pt x="82936" y="0"/>
                  </a:lnTo>
                  <a:lnTo>
                    <a:pt x="75293" y="1914"/>
                  </a:lnTo>
                  <a:lnTo>
                    <a:pt x="59181" y="11662"/>
                  </a:lnTo>
                  <a:lnTo>
                    <a:pt x="38596" y="37765"/>
                  </a:lnTo>
                  <a:lnTo>
                    <a:pt x="24982" y="69630"/>
                  </a:lnTo>
                  <a:lnTo>
                    <a:pt x="24018" y="107751"/>
                  </a:lnTo>
                  <a:lnTo>
                    <a:pt x="29764" y="140108"/>
                  </a:lnTo>
                  <a:lnTo>
                    <a:pt x="34130" y="147707"/>
                  </a:lnTo>
                  <a:lnTo>
                    <a:pt x="46602" y="158691"/>
                  </a:lnTo>
                  <a:lnTo>
                    <a:pt x="64209" y="164208"/>
                  </a:lnTo>
                  <a:lnTo>
                    <a:pt x="106557" y="167749"/>
                  </a:lnTo>
                  <a:lnTo>
                    <a:pt x="140263" y="163811"/>
                  </a:lnTo>
                  <a:lnTo>
                    <a:pt x="188595" y="1600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2" name="SMARTInkShape-3563"/>
            <p:cNvSpPr/>
            <p:nvPr>
              <p:custDataLst>
                <p:tags r:id="rId113"/>
              </p:custDataLst>
            </p:nvPr>
          </p:nvSpPr>
          <p:spPr bwMode="auto">
            <a:xfrm>
              <a:off x="4983480" y="5614988"/>
              <a:ext cx="120016" cy="25718"/>
            </a:xfrm>
            <a:custGeom>
              <a:avLst/>
              <a:gdLst/>
              <a:ahLst/>
              <a:cxnLst/>
              <a:rect l="0" t="0" r="0" b="0"/>
              <a:pathLst>
                <a:path w="120016" h="25718">
                  <a:moveTo>
                    <a:pt x="0" y="25717"/>
                  </a:moveTo>
                  <a:lnTo>
                    <a:pt x="0" y="25717"/>
                  </a:lnTo>
                  <a:lnTo>
                    <a:pt x="8749" y="24764"/>
                  </a:lnTo>
                  <a:lnTo>
                    <a:pt x="48565" y="18336"/>
                  </a:lnTo>
                  <a:lnTo>
                    <a:pt x="91379" y="10516"/>
                  </a:lnTo>
                  <a:lnTo>
                    <a:pt x="103478" y="8483"/>
                  </a:lnTo>
                  <a:lnTo>
                    <a:pt x="12001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3" name="SMARTInkShape-3564"/>
            <p:cNvSpPr/>
            <p:nvPr>
              <p:custDataLst>
                <p:tags r:id="rId114"/>
              </p:custDataLst>
            </p:nvPr>
          </p:nvSpPr>
          <p:spPr bwMode="auto">
            <a:xfrm>
              <a:off x="5094923" y="5567980"/>
              <a:ext cx="68580" cy="120394"/>
            </a:xfrm>
            <a:custGeom>
              <a:avLst/>
              <a:gdLst/>
              <a:ahLst/>
              <a:cxnLst/>
              <a:rect l="0" t="0" r="0" b="0"/>
              <a:pathLst>
                <a:path w="68580" h="120394">
                  <a:moveTo>
                    <a:pt x="0" y="12717"/>
                  </a:moveTo>
                  <a:lnTo>
                    <a:pt x="0" y="12717"/>
                  </a:lnTo>
                  <a:lnTo>
                    <a:pt x="0" y="8167"/>
                  </a:lnTo>
                  <a:lnTo>
                    <a:pt x="2539" y="3392"/>
                  </a:lnTo>
                  <a:lnTo>
                    <a:pt x="4550" y="786"/>
                  </a:lnTo>
                  <a:lnTo>
                    <a:pt x="7797" y="0"/>
                  </a:lnTo>
                  <a:lnTo>
                    <a:pt x="16482" y="1668"/>
                  </a:lnTo>
                  <a:lnTo>
                    <a:pt x="32082" y="12513"/>
                  </a:lnTo>
                  <a:lnTo>
                    <a:pt x="44218" y="32342"/>
                  </a:lnTo>
                  <a:lnTo>
                    <a:pt x="49297" y="56315"/>
                  </a:lnTo>
                  <a:lnTo>
                    <a:pt x="45121" y="94954"/>
                  </a:lnTo>
                  <a:lnTo>
                    <a:pt x="43866" y="109909"/>
                  </a:lnTo>
                  <a:lnTo>
                    <a:pt x="44483" y="114659"/>
                  </a:lnTo>
                  <a:lnTo>
                    <a:pt x="45848" y="117826"/>
                  </a:lnTo>
                  <a:lnTo>
                    <a:pt x="47710" y="119937"/>
                  </a:lnTo>
                  <a:lnTo>
                    <a:pt x="50857" y="120393"/>
                  </a:lnTo>
                  <a:lnTo>
                    <a:pt x="68579" y="11558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4" name="SMARTInkShape-3565"/>
            <p:cNvSpPr/>
            <p:nvPr>
              <p:custDataLst>
                <p:tags r:id="rId115"/>
              </p:custDataLst>
            </p:nvPr>
          </p:nvSpPr>
          <p:spPr bwMode="auto">
            <a:xfrm>
              <a:off x="5120640" y="5546407"/>
              <a:ext cx="284244" cy="565786"/>
            </a:xfrm>
            <a:custGeom>
              <a:avLst/>
              <a:gdLst/>
              <a:ahLst/>
              <a:cxnLst/>
              <a:rect l="0" t="0" r="0" b="0"/>
              <a:pathLst>
                <a:path w="284244" h="565786">
                  <a:moveTo>
                    <a:pt x="180023" y="0"/>
                  </a:moveTo>
                  <a:lnTo>
                    <a:pt x="180023" y="0"/>
                  </a:lnTo>
                  <a:lnTo>
                    <a:pt x="180023" y="4551"/>
                  </a:lnTo>
                  <a:lnTo>
                    <a:pt x="201506" y="38011"/>
                  </a:lnTo>
                  <a:lnTo>
                    <a:pt x="220368" y="69599"/>
                  </a:lnTo>
                  <a:lnTo>
                    <a:pt x="238911" y="108403"/>
                  </a:lnTo>
                  <a:lnTo>
                    <a:pt x="247857" y="129419"/>
                  </a:lnTo>
                  <a:lnTo>
                    <a:pt x="255726" y="152002"/>
                  </a:lnTo>
                  <a:lnTo>
                    <a:pt x="262876" y="175631"/>
                  </a:lnTo>
                  <a:lnTo>
                    <a:pt x="269548" y="199954"/>
                  </a:lnTo>
                  <a:lnTo>
                    <a:pt x="274948" y="224743"/>
                  </a:lnTo>
                  <a:lnTo>
                    <a:pt x="279501" y="249842"/>
                  </a:lnTo>
                  <a:lnTo>
                    <a:pt x="283489" y="275146"/>
                  </a:lnTo>
                  <a:lnTo>
                    <a:pt x="284243" y="299635"/>
                  </a:lnTo>
                  <a:lnTo>
                    <a:pt x="282841" y="323582"/>
                  </a:lnTo>
                  <a:lnTo>
                    <a:pt x="280000" y="347167"/>
                  </a:lnTo>
                  <a:lnTo>
                    <a:pt x="276202" y="369557"/>
                  </a:lnTo>
                  <a:lnTo>
                    <a:pt x="266901" y="412215"/>
                  </a:lnTo>
                  <a:lnTo>
                    <a:pt x="251338" y="448319"/>
                  </a:lnTo>
                  <a:lnTo>
                    <a:pt x="228863" y="479288"/>
                  </a:lnTo>
                  <a:lnTo>
                    <a:pt x="196649" y="505752"/>
                  </a:lnTo>
                  <a:lnTo>
                    <a:pt x="155028" y="527673"/>
                  </a:lnTo>
                  <a:lnTo>
                    <a:pt x="131927" y="537520"/>
                  </a:lnTo>
                  <a:lnTo>
                    <a:pt x="107001" y="545037"/>
                  </a:lnTo>
                  <a:lnTo>
                    <a:pt x="80860" y="551001"/>
                  </a:lnTo>
                  <a:lnTo>
                    <a:pt x="53906" y="555929"/>
                  </a:lnTo>
                  <a:lnTo>
                    <a:pt x="0" y="5657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5" name="SMARTInkShape-3566"/>
            <p:cNvSpPr/>
            <p:nvPr>
              <p:custDataLst>
                <p:tags r:id="rId116"/>
              </p:custDataLst>
            </p:nvPr>
          </p:nvSpPr>
          <p:spPr bwMode="auto">
            <a:xfrm>
              <a:off x="4417695" y="5572125"/>
              <a:ext cx="196670" cy="60008"/>
            </a:xfrm>
            <a:custGeom>
              <a:avLst/>
              <a:gdLst/>
              <a:ahLst/>
              <a:cxnLst/>
              <a:rect l="0" t="0" r="0" b="0"/>
              <a:pathLst>
                <a:path w="196670" h="60008">
                  <a:moveTo>
                    <a:pt x="0" y="60007"/>
                  </a:moveTo>
                  <a:lnTo>
                    <a:pt x="0" y="60007"/>
                  </a:lnTo>
                  <a:lnTo>
                    <a:pt x="21033" y="43524"/>
                  </a:lnTo>
                  <a:lnTo>
                    <a:pt x="36018" y="38394"/>
                  </a:lnTo>
                  <a:lnTo>
                    <a:pt x="73472" y="30550"/>
                  </a:lnTo>
                  <a:lnTo>
                    <a:pt x="110881" y="31700"/>
                  </a:lnTo>
                  <a:lnTo>
                    <a:pt x="147577" y="33522"/>
                  </a:lnTo>
                  <a:lnTo>
                    <a:pt x="184409" y="33186"/>
                  </a:lnTo>
                  <a:lnTo>
                    <a:pt x="188662" y="31648"/>
                  </a:lnTo>
                  <a:lnTo>
                    <a:pt x="195487" y="26889"/>
                  </a:lnTo>
                  <a:lnTo>
                    <a:pt x="196420" y="23698"/>
                  </a:lnTo>
                  <a:lnTo>
                    <a:pt x="196669" y="21514"/>
                  </a:lnTo>
                  <a:lnTo>
                    <a:pt x="18859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6" name="SMARTInkShape-3567"/>
            <p:cNvSpPr/>
            <p:nvPr>
              <p:custDataLst>
                <p:tags r:id="rId117"/>
              </p:custDataLst>
            </p:nvPr>
          </p:nvSpPr>
          <p:spPr bwMode="auto">
            <a:xfrm>
              <a:off x="4511993" y="5541470"/>
              <a:ext cx="124323" cy="124953"/>
            </a:xfrm>
            <a:custGeom>
              <a:avLst/>
              <a:gdLst/>
              <a:ahLst/>
              <a:cxnLst/>
              <a:rect l="0" t="0" r="0" b="0"/>
              <a:pathLst>
                <a:path w="124323" h="124953">
                  <a:moveTo>
                    <a:pt x="0" y="4937"/>
                  </a:moveTo>
                  <a:lnTo>
                    <a:pt x="0" y="4937"/>
                  </a:lnTo>
                  <a:lnTo>
                    <a:pt x="0" y="0"/>
                  </a:lnTo>
                  <a:lnTo>
                    <a:pt x="0" y="2107"/>
                  </a:lnTo>
                  <a:lnTo>
                    <a:pt x="952" y="3051"/>
                  </a:lnTo>
                  <a:lnTo>
                    <a:pt x="40868" y="21317"/>
                  </a:lnTo>
                  <a:lnTo>
                    <a:pt x="83251" y="42380"/>
                  </a:lnTo>
                  <a:lnTo>
                    <a:pt x="119705" y="67361"/>
                  </a:lnTo>
                  <a:lnTo>
                    <a:pt x="123618" y="74175"/>
                  </a:lnTo>
                  <a:lnTo>
                    <a:pt x="124322" y="80623"/>
                  </a:lnTo>
                  <a:lnTo>
                    <a:pt x="122886" y="86827"/>
                  </a:lnTo>
                  <a:lnTo>
                    <a:pt x="111131" y="98800"/>
                  </a:lnTo>
                  <a:lnTo>
                    <a:pt x="83092" y="113711"/>
                  </a:lnTo>
                  <a:lnTo>
                    <a:pt x="48115" y="121622"/>
                  </a:lnTo>
                  <a:lnTo>
                    <a:pt x="8572" y="12495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838" name="SMARTInkShape-3568"/>
          <p:cNvSpPr/>
          <p:nvPr>
            <p:custDataLst>
              <p:tags r:id="rId4"/>
            </p:custDataLst>
          </p:nvPr>
        </p:nvSpPr>
        <p:spPr bwMode="auto">
          <a:xfrm>
            <a:off x="417971" y="2991802"/>
            <a:ext cx="330695" cy="8574"/>
          </a:xfrm>
          <a:custGeom>
            <a:avLst/>
            <a:gdLst/>
            <a:ahLst/>
            <a:cxnLst/>
            <a:rect l="0" t="0" r="0" b="0"/>
            <a:pathLst>
              <a:path w="330695" h="8574">
                <a:moveTo>
                  <a:pt x="4939" y="0"/>
                </a:moveTo>
                <a:lnTo>
                  <a:pt x="4939" y="0"/>
                </a:lnTo>
                <a:lnTo>
                  <a:pt x="0" y="0"/>
                </a:lnTo>
                <a:lnTo>
                  <a:pt x="4101" y="0"/>
                </a:lnTo>
                <a:lnTo>
                  <a:pt x="18461" y="5892"/>
                </a:lnTo>
                <a:lnTo>
                  <a:pt x="54321" y="8220"/>
                </a:lnTo>
                <a:lnTo>
                  <a:pt x="90585" y="8468"/>
                </a:lnTo>
                <a:lnTo>
                  <a:pt x="131492" y="3991"/>
                </a:lnTo>
                <a:lnTo>
                  <a:pt x="173776" y="1183"/>
                </a:lnTo>
                <a:lnTo>
                  <a:pt x="204755" y="526"/>
                </a:lnTo>
                <a:lnTo>
                  <a:pt x="235669" y="234"/>
                </a:lnTo>
                <a:lnTo>
                  <a:pt x="273540" y="70"/>
                </a:lnTo>
                <a:lnTo>
                  <a:pt x="309879" y="2554"/>
                </a:lnTo>
                <a:lnTo>
                  <a:pt x="330694" y="857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842" name="SMARTInkShape-Group1080"/>
          <p:cNvGrpSpPr/>
          <p:nvPr/>
        </p:nvGrpSpPr>
        <p:grpSpPr>
          <a:xfrm>
            <a:off x="340848" y="3549503"/>
            <a:ext cx="2628096" cy="385275"/>
            <a:chOff x="340848" y="3549503"/>
            <a:chExt cx="2628096" cy="385275"/>
          </a:xfrm>
        </p:grpSpPr>
        <p:sp>
          <p:nvSpPr>
            <p:cNvPr id="839" name="SMARTInkShape-3569"/>
            <p:cNvSpPr/>
            <p:nvPr>
              <p:custDataLst>
                <p:tags r:id="rId106"/>
              </p:custDataLst>
            </p:nvPr>
          </p:nvSpPr>
          <p:spPr bwMode="auto">
            <a:xfrm>
              <a:off x="568643" y="3703320"/>
              <a:ext cx="8573" cy="1"/>
            </a:xfrm>
            <a:custGeom>
              <a:avLst/>
              <a:gdLst/>
              <a:ahLst/>
              <a:cxnLst/>
              <a:rect l="0" t="0" r="0" b="0"/>
              <a:pathLst>
                <a:path w="8573" h="1">
                  <a:moveTo>
                    <a:pt x="0" y="0"/>
                  </a:moveTo>
                  <a:lnTo>
                    <a:pt x="0" y="0"/>
                  </a:lnTo>
                  <a:lnTo>
                    <a:pt x="857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0" name="SMARTInkShape-3570"/>
            <p:cNvSpPr/>
            <p:nvPr>
              <p:custDataLst>
                <p:tags r:id="rId107"/>
              </p:custDataLst>
            </p:nvPr>
          </p:nvSpPr>
          <p:spPr bwMode="auto">
            <a:xfrm>
              <a:off x="340848" y="3677607"/>
              <a:ext cx="2628096" cy="42859"/>
            </a:xfrm>
            <a:custGeom>
              <a:avLst/>
              <a:gdLst/>
              <a:ahLst/>
              <a:cxnLst/>
              <a:rect l="0" t="0" r="0" b="0"/>
              <a:pathLst>
                <a:path w="2628096" h="42859">
                  <a:moveTo>
                    <a:pt x="107780" y="34285"/>
                  </a:moveTo>
                  <a:lnTo>
                    <a:pt x="107780" y="34285"/>
                  </a:lnTo>
                  <a:lnTo>
                    <a:pt x="74513" y="28394"/>
                  </a:lnTo>
                  <a:lnTo>
                    <a:pt x="35345" y="26243"/>
                  </a:lnTo>
                  <a:lnTo>
                    <a:pt x="0" y="25744"/>
                  </a:lnTo>
                  <a:lnTo>
                    <a:pt x="684" y="26686"/>
                  </a:lnTo>
                  <a:lnTo>
                    <a:pt x="6524" y="30273"/>
                  </a:lnTo>
                  <a:lnTo>
                    <a:pt x="38725" y="37647"/>
                  </a:lnTo>
                  <a:lnTo>
                    <a:pt x="73596" y="40542"/>
                  </a:lnTo>
                  <a:lnTo>
                    <a:pt x="93563" y="41314"/>
                  </a:lnTo>
                  <a:lnTo>
                    <a:pt x="117352" y="41828"/>
                  </a:lnTo>
                  <a:lnTo>
                    <a:pt x="143689" y="42172"/>
                  </a:lnTo>
                  <a:lnTo>
                    <a:pt x="171724" y="42400"/>
                  </a:lnTo>
                  <a:lnTo>
                    <a:pt x="202797" y="41600"/>
                  </a:lnTo>
                  <a:lnTo>
                    <a:pt x="235894" y="40115"/>
                  </a:lnTo>
                  <a:lnTo>
                    <a:pt x="270342" y="38172"/>
                  </a:lnTo>
                  <a:lnTo>
                    <a:pt x="307594" y="35924"/>
                  </a:lnTo>
                  <a:lnTo>
                    <a:pt x="346717" y="33473"/>
                  </a:lnTo>
                  <a:lnTo>
                    <a:pt x="387086" y="30886"/>
                  </a:lnTo>
                  <a:lnTo>
                    <a:pt x="428287" y="28209"/>
                  </a:lnTo>
                  <a:lnTo>
                    <a:pt x="470041" y="25472"/>
                  </a:lnTo>
                  <a:lnTo>
                    <a:pt x="512165" y="22695"/>
                  </a:lnTo>
                  <a:lnTo>
                    <a:pt x="555487" y="19891"/>
                  </a:lnTo>
                  <a:lnTo>
                    <a:pt x="599609" y="17069"/>
                  </a:lnTo>
                  <a:lnTo>
                    <a:pt x="644263" y="14235"/>
                  </a:lnTo>
                  <a:lnTo>
                    <a:pt x="690225" y="11394"/>
                  </a:lnTo>
                  <a:lnTo>
                    <a:pt x="737059" y="8547"/>
                  </a:lnTo>
                  <a:lnTo>
                    <a:pt x="784474" y="5696"/>
                  </a:lnTo>
                  <a:lnTo>
                    <a:pt x="832277" y="3796"/>
                  </a:lnTo>
                  <a:lnTo>
                    <a:pt x="880338" y="2529"/>
                  </a:lnTo>
                  <a:lnTo>
                    <a:pt x="928571" y="1685"/>
                  </a:lnTo>
                  <a:lnTo>
                    <a:pt x="976919" y="1122"/>
                  </a:lnTo>
                  <a:lnTo>
                    <a:pt x="1025343" y="746"/>
                  </a:lnTo>
                  <a:lnTo>
                    <a:pt x="1073819" y="496"/>
                  </a:lnTo>
                  <a:lnTo>
                    <a:pt x="1123281" y="329"/>
                  </a:lnTo>
                  <a:lnTo>
                    <a:pt x="1173400" y="218"/>
                  </a:lnTo>
                  <a:lnTo>
                    <a:pt x="1223958" y="144"/>
                  </a:lnTo>
                  <a:lnTo>
                    <a:pt x="1272904" y="94"/>
                  </a:lnTo>
                  <a:lnTo>
                    <a:pt x="1320774" y="61"/>
                  </a:lnTo>
                  <a:lnTo>
                    <a:pt x="1367928" y="39"/>
                  </a:lnTo>
                  <a:lnTo>
                    <a:pt x="1415556" y="25"/>
                  </a:lnTo>
                  <a:lnTo>
                    <a:pt x="1463500" y="15"/>
                  </a:lnTo>
                  <a:lnTo>
                    <a:pt x="1511656" y="8"/>
                  </a:lnTo>
                  <a:lnTo>
                    <a:pt x="1559952" y="4"/>
                  </a:lnTo>
                  <a:lnTo>
                    <a:pt x="1608342" y="1"/>
                  </a:lnTo>
                  <a:lnTo>
                    <a:pt x="1656795" y="0"/>
                  </a:lnTo>
                  <a:lnTo>
                    <a:pt x="1705289" y="951"/>
                  </a:lnTo>
                  <a:lnTo>
                    <a:pt x="1753811" y="2537"/>
                  </a:lnTo>
                  <a:lnTo>
                    <a:pt x="1802351" y="4547"/>
                  </a:lnTo>
                  <a:lnTo>
                    <a:pt x="1848999" y="5888"/>
                  </a:lnTo>
                  <a:lnTo>
                    <a:pt x="1894385" y="6781"/>
                  </a:lnTo>
                  <a:lnTo>
                    <a:pt x="1938930" y="7377"/>
                  </a:lnTo>
                  <a:lnTo>
                    <a:pt x="1981961" y="8726"/>
                  </a:lnTo>
                  <a:lnTo>
                    <a:pt x="2023984" y="10578"/>
                  </a:lnTo>
                  <a:lnTo>
                    <a:pt x="2065334" y="12766"/>
                  </a:lnTo>
                  <a:lnTo>
                    <a:pt x="2104331" y="14224"/>
                  </a:lnTo>
                  <a:lnTo>
                    <a:pt x="2141759" y="15196"/>
                  </a:lnTo>
                  <a:lnTo>
                    <a:pt x="2178141" y="15844"/>
                  </a:lnTo>
                  <a:lnTo>
                    <a:pt x="2212873" y="17229"/>
                  </a:lnTo>
                  <a:lnTo>
                    <a:pt x="2246505" y="19104"/>
                  </a:lnTo>
                  <a:lnTo>
                    <a:pt x="2279404" y="21307"/>
                  </a:lnTo>
                  <a:lnTo>
                    <a:pt x="2309909" y="22776"/>
                  </a:lnTo>
                  <a:lnTo>
                    <a:pt x="2338818" y="23755"/>
                  </a:lnTo>
                  <a:lnTo>
                    <a:pt x="2366664" y="24407"/>
                  </a:lnTo>
                  <a:lnTo>
                    <a:pt x="2391895" y="24843"/>
                  </a:lnTo>
                  <a:lnTo>
                    <a:pt x="2415383" y="25133"/>
                  </a:lnTo>
                  <a:lnTo>
                    <a:pt x="2437710" y="25326"/>
                  </a:lnTo>
                  <a:lnTo>
                    <a:pt x="2477756" y="25541"/>
                  </a:lnTo>
                  <a:lnTo>
                    <a:pt x="2512700" y="25636"/>
                  </a:lnTo>
                  <a:lnTo>
                    <a:pt x="2551888" y="25690"/>
                  </a:lnTo>
                  <a:lnTo>
                    <a:pt x="2574505" y="26659"/>
                  </a:lnTo>
                  <a:lnTo>
                    <a:pt x="2578081" y="28248"/>
                  </a:lnTo>
                  <a:lnTo>
                    <a:pt x="2585195" y="34254"/>
                  </a:lnTo>
                  <a:lnTo>
                    <a:pt x="2592610" y="34283"/>
                  </a:lnTo>
                  <a:lnTo>
                    <a:pt x="2600412" y="40176"/>
                  </a:lnTo>
                  <a:lnTo>
                    <a:pt x="2608356" y="42063"/>
                  </a:lnTo>
                  <a:lnTo>
                    <a:pt x="2628095" y="4285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1" name="SMARTInkShape-3571"/>
            <p:cNvSpPr/>
            <p:nvPr>
              <p:custDataLst>
                <p:tags r:id="rId108"/>
              </p:custDataLst>
            </p:nvPr>
          </p:nvSpPr>
          <p:spPr bwMode="auto">
            <a:xfrm>
              <a:off x="2724767" y="3549503"/>
              <a:ext cx="200653" cy="385275"/>
            </a:xfrm>
            <a:custGeom>
              <a:avLst/>
              <a:gdLst/>
              <a:ahLst/>
              <a:cxnLst/>
              <a:rect l="0" t="0" r="0" b="0"/>
              <a:pathLst>
                <a:path w="200653" h="385275">
                  <a:moveTo>
                    <a:pt x="124161" y="25229"/>
                  </a:moveTo>
                  <a:lnTo>
                    <a:pt x="124161" y="25229"/>
                  </a:lnTo>
                  <a:lnTo>
                    <a:pt x="104253" y="7861"/>
                  </a:lnTo>
                  <a:lnTo>
                    <a:pt x="91592" y="1986"/>
                  </a:lnTo>
                  <a:lnTo>
                    <a:pt x="78780" y="0"/>
                  </a:lnTo>
                  <a:lnTo>
                    <a:pt x="76762" y="1743"/>
                  </a:lnTo>
                  <a:lnTo>
                    <a:pt x="74520" y="8758"/>
                  </a:lnTo>
                  <a:lnTo>
                    <a:pt x="73257" y="23418"/>
                  </a:lnTo>
                  <a:lnTo>
                    <a:pt x="80627" y="53235"/>
                  </a:lnTo>
                  <a:lnTo>
                    <a:pt x="96900" y="94826"/>
                  </a:lnTo>
                  <a:lnTo>
                    <a:pt x="111638" y="128400"/>
                  </a:lnTo>
                  <a:lnTo>
                    <a:pt x="142219" y="169328"/>
                  </a:lnTo>
                  <a:lnTo>
                    <a:pt x="174963" y="211069"/>
                  </a:lnTo>
                  <a:lnTo>
                    <a:pt x="185792" y="222125"/>
                  </a:lnTo>
                  <a:lnTo>
                    <a:pt x="196291" y="229301"/>
                  </a:lnTo>
                  <a:lnTo>
                    <a:pt x="199825" y="235132"/>
                  </a:lnTo>
                  <a:lnTo>
                    <a:pt x="200321" y="234697"/>
                  </a:lnTo>
                  <a:lnTo>
                    <a:pt x="200652" y="233454"/>
                  </a:lnTo>
                  <a:lnTo>
                    <a:pt x="199920" y="232626"/>
                  </a:lnTo>
                  <a:lnTo>
                    <a:pt x="194339" y="230508"/>
                  </a:lnTo>
                  <a:lnTo>
                    <a:pt x="189323" y="226637"/>
                  </a:lnTo>
                  <a:lnTo>
                    <a:pt x="186652" y="226176"/>
                  </a:lnTo>
                  <a:lnTo>
                    <a:pt x="183919" y="226821"/>
                  </a:lnTo>
                  <a:lnTo>
                    <a:pt x="143271" y="245010"/>
                  </a:lnTo>
                  <a:lnTo>
                    <a:pt x="105058" y="271960"/>
                  </a:lnTo>
                  <a:lnTo>
                    <a:pt x="76618" y="296812"/>
                  </a:lnTo>
                  <a:lnTo>
                    <a:pt x="44928" y="323733"/>
                  </a:lnTo>
                  <a:lnTo>
                    <a:pt x="7298" y="364228"/>
                  </a:lnTo>
                  <a:lnTo>
                    <a:pt x="784" y="375286"/>
                  </a:lnTo>
                  <a:lnTo>
                    <a:pt x="0" y="378615"/>
                  </a:lnTo>
                  <a:lnTo>
                    <a:pt x="429" y="380835"/>
                  </a:lnTo>
                  <a:lnTo>
                    <a:pt x="4146" y="38527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843" name="SMARTInkShape-3572"/>
          <p:cNvSpPr/>
          <p:nvPr>
            <p:custDataLst>
              <p:tags r:id="rId5"/>
            </p:custDataLst>
          </p:nvPr>
        </p:nvSpPr>
        <p:spPr bwMode="auto">
          <a:xfrm>
            <a:off x="9397095" y="3723182"/>
            <a:ext cx="52658" cy="5857"/>
          </a:xfrm>
          <a:custGeom>
            <a:avLst/>
            <a:gdLst/>
            <a:ahLst/>
            <a:cxnLst/>
            <a:rect l="0" t="0" r="0" b="0"/>
            <a:pathLst>
              <a:path w="52658" h="5857">
                <a:moveTo>
                  <a:pt x="0" y="0"/>
                </a:moveTo>
                <a:lnTo>
                  <a:pt x="0" y="0"/>
                </a:lnTo>
                <a:lnTo>
                  <a:pt x="52657" y="58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857" name="SMARTInkShape-Group1082"/>
          <p:cNvGrpSpPr/>
          <p:nvPr/>
        </p:nvGrpSpPr>
        <p:grpSpPr>
          <a:xfrm>
            <a:off x="362903" y="3790234"/>
            <a:ext cx="754381" cy="1039737"/>
            <a:chOff x="362903" y="3790234"/>
            <a:chExt cx="754381" cy="1039737"/>
          </a:xfrm>
        </p:grpSpPr>
        <p:sp>
          <p:nvSpPr>
            <p:cNvPr id="844" name="SMARTInkShape-3573"/>
            <p:cNvSpPr/>
            <p:nvPr>
              <p:custDataLst>
                <p:tags r:id="rId93"/>
              </p:custDataLst>
            </p:nvPr>
          </p:nvSpPr>
          <p:spPr bwMode="auto">
            <a:xfrm>
              <a:off x="518399" y="4491990"/>
              <a:ext cx="232646" cy="25718"/>
            </a:xfrm>
            <a:custGeom>
              <a:avLst/>
              <a:gdLst/>
              <a:ahLst/>
              <a:cxnLst/>
              <a:rect l="0" t="0" r="0" b="0"/>
              <a:pathLst>
                <a:path w="232646" h="25718">
                  <a:moveTo>
                    <a:pt x="7381" y="25717"/>
                  </a:moveTo>
                  <a:lnTo>
                    <a:pt x="7381" y="25717"/>
                  </a:lnTo>
                  <a:lnTo>
                    <a:pt x="2830" y="25717"/>
                  </a:lnTo>
                  <a:lnTo>
                    <a:pt x="1490" y="24765"/>
                  </a:lnTo>
                  <a:lnTo>
                    <a:pt x="596" y="23177"/>
                  </a:lnTo>
                  <a:lnTo>
                    <a:pt x="0" y="21166"/>
                  </a:lnTo>
                  <a:lnTo>
                    <a:pt x="556" y="19826"/>
                  </a:lnTo>
                  <a:lnTo>
                    <a:pt x="1878" y="18932"/>
                  </a:lnTo>
                  <a:lnTo>
                    <a:pt x="8291" y="17675"/>
                  </a:lnTo>
                  <a:lnTo>
                    <a:pt x="43919" y="17176"/>
                  </a:lnTo>
                  <a:lnTo>
                    <a:pt x="85154" y="18104"/>
                  </a:lnTo>
                  <a:lnTo>
                    <a:pt x="114337" y="21698"/>
                  </a:lnTo>
                  <a:lnTo>
                    <a:pt x="143817" y="23931"/>
                  </a:lnTo>
                  <a:lnTo>
                    <a:pt x="182109" y="25188"/>
                  </a:lnTo>
                  <a:lnTo>
                    <a:pt x="221773" y="25647"/>
                  </a:lnTo>
                  <a:lnTo>
                    <a:pt x="232645" y="25703"/>
                  </a:lnTo>
                  <a:lnTo>
                    <a:pt x="231852" y="25708"/>
                  </a:lnTo>
                  <a:lnTo>
                    <a:pt x="218474" y="13785"/>
                  </a:lnTo>
                  <a:lnTo>
                    <a:pt x="215500" y="8349"/>
                  </a:lnTo>
                  <a:lnTo>
                    <a:pt x="213121"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5" name="SMARTInkShape-3574"/>
            <p:cNvSpPr/>
            <p:nvPr>
              <p:custDataLst>
                <p:tags r:id="rId94"/>
              </p:custDataLst>
            </p:nvPr>
          </p:nvSpPr>
          <p:spPr bwMode="auto">
            <a:xfrm>
              <a:off x="500063" y="3910030"/>
              <a:ext cx="240031" cy="324281"/>
            </a:xfrm>
            <a:custGeom>
              <a:avLst/>
              <a:gdLst/>
              <a:ahLst/>
              <a:cxnLst/>
              <a:rect l="0" t="0" r="0" b="0"/>
              <a:pathLst>
                <a:path w="240031" h="324281">
                  <a:moveTo>
                    <a:pt x="240030" y="196197"/>
                  </a:moveTo>
                  <a:lnTo>
                    <a:pt x="240030" y="196197"/>
                  </a:lnTo>
                  <a:lnTo>
                    <a:pt x="240030" y="188816"/>
                  </a:lnTo>
                  <a:lnTo>
                    <a:pt x="235479" y="183427"/>
                  </a:lnTo>
                  <a:lnTo>
                    <a:pt x="230704" y="180996"/>
                  </a:lnTo>
                  <a:lnTo>
                    <a:pt x="228098" y="180349"/>
                  </a:lnTo>
                  <a:lnTo>
                    <a:pt x="214246" y="172438"/>
                  </a:lnTo>
                  <a:lnTo>
                    <a:pt x="177823" y="163214"/>
                  </a:lnTo>
                  <a:lnTo>
                    <a:pt x="146250" y="169009"/>
                  </a:lnTo>
                  <a:lnTo>
                    <a:pt x="105642" y="182093"/>
                  </a:lnTo>
                  <a:lnTo>
                    <a:pt x="82525" y="195088"/>
                  </a:lnTo>
                  <a:lnTo>
                    <a:pt x="58599" y="216545"/>
                  </a:lnTo>
                  <a:lnTo>
                    <a:pt x="47948" y="232495"/>
                  </a:lnTo>
                  <a:lnTo>
                    <a:pt x="41327" y="246900"/>
                  </a:lnTo>
                  <a:lnTo>
                    <a:pt x="38981" y="250001"/>
                  </a:lnTo>
                  <a:lnTo>
                    <a:pt x="38370" y="253974"/>
                  </a:lnTo>
                  <a:lnTo>
                    <a:pt x="42082" y="279524"/>
                  </a:lnTo>
                  <a:lnTo>
                    <a:pt x="44247" y="284133"/>
                  </a:lnTo>
                  <a:lnTo>
                    <a:pt x="51733" y="291795"/>
                  </a:lnTo>
                  <a:lnTo>
                    <a:pt x="83144" y="310360"/>
                  </a:lnTo>
                  <a:lnTo>
                    <a:pt x="118517" y="320948"/>
                  </a:lnTo>
                  <a:lnTo>
                    <a:pt x="158129" y="324280"/>
                  </a:lnTo>
                  <a:lnTo>
                    <a:pt x="176605" y="320085"/>
                  </a:lnTo>
                  <a:lnTo>
                    <a:pt x="189593" y="312809"/>
                  </a:lnTo>
                  <a:lnTo>
                    <a:pt x="199474" y="304620"/>
                  </a:lnTo>
                  <a:lnTo>
                    <a:pt x="208434" y="291611"/>
                  </a:lnTo>
                  <a:lnTo>
                    <a:pt x="219859" y="252293"/>
                  </a:lnTo>
                  <a:lnTo>
                    <a:pt x="221036" y="229328"/>
                  </a:lnTo>
                  <a:lnTo>
                    <a:pt x="215386" y="187472"/>
                  </a:lnTo>
                  <a:lnTo>
                    <a:pt x="205529" y="161862"/>
                  </a:lnTo>
                  <a:lnTo>
                    <a:pt x="184179" y="128561"/>
                  </a:lnTo>
                  <a:lnTo>
                    <a:pt x="145151" y="96686"/>
                  </a:lnTo>
                  <a:lnTo>
                    <a:pt x="105333" y="70216"/>
                  </a:lnTo>
                  <a:lnTo>
                    <a:pt x="68728" y="47774"/>
                  </a:lnTo>
                  <a:lnTo>
                    <a:pt x="37543" y="26310"/>
                  </a:lnTo>
                  <a:lnTo>
                    <a:pt x="17949" y="3939"/>
                  </a:lnTo>
                  <a:lnTo>
                    <a:pt x="11787" y="1212"/>
                  </a:lnTo>
                  <a:lnTo>
                    <a:pt x="5874" y="0"/>
                  </a:lnTo>
                  <a:lnTo>
                    <a:pt x="3916" y="629"/>
                  </a:lnTo>
                  <a:lnTo>
                    <a:pt x="2610" y="2001"/>
                  </a:lnTo>
                  <a:lnTo>
                    <a:pt x="0" y="760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6" name="SMARTInkShape-3575"/>
            <p:cNvSpPr/>
            <p:nvPr>
              <p:custDataLst>
                <p:tags r:id="rId95"/>
              </p:custDataLst>
            </p:nvPr>
          </p:nvSpPr>
          <p:spPr bwMode="auto">
            <a:xfrm>
              <a:off x="757238" y="3917632"/>
              <a:ext cx="171451" cy="281888"/>
            </a:xfrm>
            <a:custGeom>
              <a:avLst/>
              <a:gdLst/>
              <a:ahLst/>
              <a:cxnLst/>
              <a:rect l="0" t="0" r="0" b="0"/>
              <a:pathLst>
                <a:path w="171451" h="281888">
                  <a:moveTo>
                    <a:pt x="8572" y="0"/>
                  </a:moveTo>
                  <a:lnTo>
                    <a:pt x="8572" y="0"/>
                  </a:lnTo>
                  <a:lnTo>
                    <a:pt x="7620" y="42539"/>
                  </a:lnTo>
                  <a:lnTo>
                    <a:pt x="1787" y="79629"/>
                  </a:lnTo>
                  <a:lnTo>
                    <a:pt x="529" y="114716"/>
                  </a:lnTo>
                  <a:lnTo>
                    <a:pt x="2697" y="150195"/>
                  </a:lnTo>
                  <a:lnTo>
                    <a:pt x="7411" y="192334"/>
                  </a:lnTo>
                  <a:lnTo>
                    <a:pt x="1634" y="232609"/>
                  </a:lnTo>
                  <a:lnTo>
                    <a:pt x="8" y="273985"/>
                  </a:lnTo>
                  <a:lnTo>
                    <a:pt x="0" y="237678"/>
                  </a:lnTo>
                  <a:lnTo>
                    <a:pt x="0" y="196858"/>
                  </a:lnTo>
                  <a:lnTo>
                    <a:pt x="952" y="180838"/>
                  </a:lnTo>
                  <a:lnTo>
                    <a:pt x="4550" y="167367"/>
                  </a:lnTo>
                  <a:lnTo>
                    <a:pt x="16482" y="149074"/>
                  </a:lnTo>
                  <a:lnTo>
                    <a:pt x="37581" y="132670"/>
                  </a:lnTo>
                  <a:lnTo>
                    <a:pt x="48770" y="126275"/>
                  </a:lnTo>
                  <a:lnTo>
                    <a:pt x="77367" y="121252"/>
                  </a:lnTo>
                  <a:lnTo>
                    <a:pt x="95419" y="121334"/>
                  </a:lnTo>
                  <a:lnTo>
                    <a:pt x="103686" y="124729"/>
                  </a:lnTo>
                  <a:lnTo>
                    <a:pt x="113695" y="131996"/>
                  </a:lnTo>
                  <a:lnTo>
                    <a:pt x="122693" y="144732"/>
                  </a:lnTo>
                  <a:lnTo>
                    <a:pt x="126841" y="160571"/>
                  </a:lnTo>
                  <a:lnTo>
                    <a:pt x="128434" y="198909"/>
                  </a:lnTo>
                  <a:lnTo>
                    <a:pt x="135401" y="224958"/>
                  </a:lnTo>
                  <a:lnTo>
                    <a:pt x="151829" y="265702"/>
                  </a:lnTo>
                  <a:lnTo>
                    <a:pt x="152654" y="271432"/>
                  </a:lnTo>
                  <a:lnTo>
                    <a:pt x="154157" y="275252"/>
                  </a:lnTo>
                  <a:lnTo>
                    <a:pt x="156111" y="277799"/>
                  </a:lnTo>
                  <a:lnTo>
                    <a:pt x="160823" y="280629"/>
                  </a:lnTo>
                  <a:lnTo>
                    <a:pt x="166091" y="281887"/>
                  </a:lnTo>
                  <a:lnTo>
                    <a:pt x="167878" y="280317"/>
                  </a:lnTo>
                  <a:lnTo>
                    <a:pt x="171450" y="2657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7" name="SMARTInkShape-3576"/>
            <p:cNvSpPr/>
            <p:nvPr>
              <p:custDataLst>
                <p:tags r:id="rId96"/>
              </p:custDataLst>
            </p:nvPr>
          </p:nvSpPr>
          <p:spPr bwMode="auto">
            <a:xfrm>
              <a:off x="887933" y="3790234"/>
              <a:ext cx="117908" cy="182302"/>
            </a:xfrm>
            <a:custGeom>
              <a:avLst/>
              <a:gdLst/>
              <a:ahLst/>
              <a:cxnLst/>
              <a:rect l="0" t="0" r="0" b="0"/>
              <a:pathLst>
                <a:path w="117908" h="182302">
                  <a:moveTo>
                    <a:pt x="6465" y="161688"/>
                  </a:moveTo>
                  <a:lnTo>
                    <a:pt x="6465" y="161688"/>
                  </a:lnTo>
                  <a:lnTo>
                    <a:pt x="13845" y="161688"/>
                  </a:lnTo>
                  <a:lnTo>
                    <a:pt x="23786" y="157137"/>
                  </a:lnTo>
                  <a:lnTo>
                    <a:pt x="55308" y="122224"/>
                  </a:lnTo>
                  <a:lnTo>
                    <a:pt x="71111" y="85243"/>
                  </a:lnTo>
                  <a:lnTo>
                    <a:pt x="80864" y="43789"/>
                  </a:lnTo>
                  <a:lnTo>
                    <a:pt x="81441" y="26421"/>
                  </a:lnTo>
                  <a:lnTo>
                    <a:pt x="78523" y="12352"/>
                  </a:lnTo>
                  <a:lnTo>
                    <a:pt x="76411" y="7838"/>
                  </a:lnTo>
                  <a:lnTo>
                    <a:pt x="74050" y="4829"/>
                  </a:lnTo>
                  <a:lnTo>
                    <a:pt x="68888" y="1486"/>
                  </a:lnTo>
                  <a:lnTo>
                    <a:pt x="63418" y="0"/>
                  </a:lnTo>
                  <a:lnTo>
                    <a:pt x="50433" y="3714"/>
                  </a:lnTo>
                  <a:lnTo>
                    <a:pt x="34521" y="15398"/>
                  </a:lnTo>
                  <a:lnTo>
                    <a:pt x="12636" y="54971"/>
                  </a:lnTo>
                  <a:lnTo>
                    <a:pt x="1792" y="85469"/>
                  </a:lnTo>
                  <a:lnTo>
                    <a:pt x="0" y="109578"/>
                  </a:lnTo>
                  <a:lnTo>
                    <a:pt x="7445" y="135273"/>
                  </a:lnTo>
                  <a:lnTo>
                    <a:pt x="13568" y="147090"/>
                  </a:lnTo>
                  <a:lnTo>
                    <a:pt x="27725" y="163501"/>
                  </a:lnTo>
                  <a:lnTo>
                    <a:pt x="55208" y="181177"/>
                  </a:lnTo>
                  <a:lnTo>
                    <a:pt x="60868" y="182301"/>
                  </a:lnTo>
                  <a:lnTo>
                    <a:pt x="72236" y="181009"/>
                  </a:lnTo>
                  <a:lnTo>
                    <a:pt x="89347" y="174927"/>
                  </a:lnTo>
                  <a:lnTo>
                    <a:pt x="98229" y="167255"/>
                  </a:lnTo>
                  <a:lnTo>
                    <a:pt x="117907" y="14454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8" name="SMARTInkShape-3577"/>
            <p:cNvSpPr/>
            <p:nvPr>
              <p:custDataLst>
                <p:tags r:id="rId97"/>
              </p:custDataLst>
            </p:nvPr>
          </p:nvSpPr>
          <p:spPr bwMode="auto">
            <a:xfrm>
              <a:off x="680085" y="4432336"/>
              <a:ext cx="108795" cy="145380"/>
            </a:xfrm>
            <a:custGeom>
              <a:avLst/>
              <a:gdLst/>
              <a:ahLst/>
              <a:cxnLst/>
              <a:rect l="0" t="0" r="0" b="0"/>
              <a:pathLst>
                <a:path w="108795" h="145380">
                  <a:moveTo>
                    <a:pt x="0" y="8219"/>
                  </a:moveTo>
                  <a:lnTo>
                    <a:pt x="0" y="8219"/>
                  </a:lnTo>
                  <a:lnTo>
                    <a:pt x="0" y="0"/>
                  </a:lnTo>
                  <a:lnTo>
                    <a:pt x="0" y="4302"/>
                  </a:lnTo>
                  <a:lnTo>
                    <a:pt x="11932" y="31738"/>
                  </a:lnTo>
                  <a:lnTo>
                    <a:pt x="40551" y="65427"/>
                  </a:lnTo>
                  <a:lnTo>
                    <a:pt x="69817" y="87288"/>
                  </a:lnTo>
                  <a:lnTo>
                    <a:pt x="108794" y="109248"/>
                  </a:lnTo>
                  <a:lnTo>
                    <a:pt x="102646" y="110270"/>
                  </a:lnTo>
                  <a:lnTo>
                    <a:pt x="88483" y="112630"/>
                  </a:lnTo>
                  <a:lnTo>
                    <a:pt x="54686" y="124669"/>
                  </a:lnTo>
                  <a:lnTo>
                    <a:pt x="8573" y="14537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9" name="SMARTInkShape-3578"/>
            <p:cNvSpPr/>
            <p:nvPr>
              <p:custDataLst>
                <p:tags r:id="rId98"/>
              </p:custDataLst>
            </p:nvPr>
          </p:nvSpPr>
          <p:spPr bwMode="auto">
            <a:xfrm>
              <a:off x="723097" y="4594860"/>
              <a:ext cx="162729" cy="194826"/>
            </a:xfrm>
            <a:custGeom>
              <a:avLst/>
              <a:gdLst/>
              <a:ahLst/>
              <a:cxnLst/>
              <a:rect l="0" t="0" r="0" b="0"/>
              <a:pathLst>
                <a:path w="162729" h="194826">
                  <a:moveTo>
                    <a:pt x="51286" y="0"/>
                  </a:moveTo>
                  <a:lnTo>
                    <a:pt x="51286" y="0"/>
                  </a:lnTo>
                  <a:lnTo>
                    <a:pt x="35175" y="6785"/>
                  </a:lnTo>
                  <a:lnTo>
                    <a:pt x="31973" y="7381"/>
                  </a:lnTo>
                  <a:lnTo>
                    <a:pt x="25875" y="10583"/>
                  </a:lnTo>
                  <a:lnTo>
                    <a:pt x="14199" y="20399"/>
                  </a:lnTo>
                  <a:lnTo>
                    <a:pt x="5584" y="37794"/>
                  </a:lnTo>
                  <a:lnTo>
                    <a:pt x="983" y="63380"/>
                  </a:lnTo>
                  <a:lnTo>
                    <a:pt x="0" y="103314"/>
                  </a:lnTo>
                  <a:lnTo>
                    <a:pt x="8996" y="128719"/>
                  </a:lnTo>
                  <a:lnTo>
                    <a:pt x="28278" y="154344"/>
                  </a:lnTo>
                  <a:lnTo>
                    <a:pt x="56639" y="175483"/>
                  </a:lnTo>
                  <a:lnTo>
                    <a:pt x="89173" y="189261"/>
                  </a:lnTo>
                  <a:lnTo>
                    <a:pt x="122942" y="194825"/>
                  </a:lnTo>
                  <a:lnTo>
                    <a:pt x="147976" y="191923"/>
                  </a:lnTo>
                  <a:lnTo>
                    <a:pt x="152894" y="188908"/>
                  </a:lnTo>
                  <a:lnTo>
                    <a:pt x="156172" y="184994"/>
                  </a:lnTo>
                  <a:lnTo>
                    <a:pt x="162728" y="17145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50" name="SMARTInkShape-3579"/>
            <p:cNvSpPr/>
            <p:nvPr>
              <p:custDataLst>
                <p:tags r:id="rId99"/>
              </p:custDataLst>
            </p:nvPr>
          </p:nvSpPr>
          <p:spPr bwMode="auto">
            <a:xfrm>
              <a:off x="645795" y="3814763"/>
              <a:ext cx="92024" cy="68580"/>
            </a:xfrm>
            <a:custGeom>
              <a:avLst/>
              <a:gdLst/>
              <a:ahLst/>
              <a:cxnLst/>
              <a:rect l="0" t="0" r="0" b="0"/>
              <a:pathLst>
                <a:path w="92024" h="68580">
                  <a:moveTo>
                    <a:pt x="0" y="0"/>
                  </a:moveTo>
                  <a:lnTo>
                    <a:pt x="0" y="0"/>
                  </a:lnTo>
                  <a:lnTo>
                    <a:pt x="11932" y="0"/>
                  </a:lnTo>
                  <a:lnTo>
                    <a:pt x="13670" y="952"/>
                  </a:lnTo>
                  <a:lnTo>
                    <a:pt x="14828" y="2540"/>
                  </a:lnTo>
                  <a:lnTo>
                    <a:pt x="15600" y="4550"/>
                  </a:lnTo>
                  <a:lnTo>
                    <a:pt x="17068" y="5891"/>
                  </a:lnTo>
                  <a:lnTo>
                    <a:pt x="21238" y="7380"/>
                  </a:lnTo>
                  <a:lnTo>
                    <a:pt x="22731" y="9683"/>
                  </a:lnTo>
                  <a:lnTo>
                    <a:pt x="25128" y="27065"/>
                  </a:lnTo>
                  <a:lnTo>
                    <a:pt x="25324" y="32331"/>
                  </a:lnTo>
                  <a:lnTo>
                    <a:pt x="27361" y="36794"/>
                  </a:lnTo>
                  <a:lnTo>
                    <a:pt x="34703" y="44293"/>
                  </a:lnTo>
                  <a:lnTo>
                    <a:pt x="54097" y="53869"/>
                  </a:lnTo>
                  <a:lnTo>
                    <a:pt x="67223" y="54739"/>
                  </a:lnTo>
                  <a:lnTo>
                    <a:pt x="92023" y="51628"/>
                  </a:lnTo>
                  <a:lnTo>
                    <a:pt x="84522" y="51492"/>
                  </a:lnTo>
                  <a:lnTo>
                    <a:pt x="34290" y="6857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51" name="SMARTInkShape-3580"/>
            <p:cNvSpPr/>
            <p:nvPr>
              <p:custDataLst>
                <p:tags r:id="rId100"/>
              </p:custDataLst>
            </p:nvPr>
          </p:nvSpPr>
          <p:spPr bwMode="auto">
            <a:xfrm>
              <a:off x="637223" y="3857625"/>
              <a:ext cx="109227" cy="8573"/>
            </a:xfrm>
            <a:custGeom>
              <a:avLst/>
              <a:gdLst/>
              <a:ahLst/>
              <a:cxnLst/>
              <a:rect l="0" t="0" r="0" b="0"/>
              <a:pathLst>
                <a:path w="109227" h="8573">
                  <a:moveTo>
                    <a:pt x="0" y="8572"/>
                  </a:moveTo>
                  <a:lnTo>
                    <a:pt x="0" y="8572"/>
                  </a:lnTo>
                  <a:lnTo>
                    <a:pt x="41145" y="7620"/>
                  </a:lnTo>
                  <a:lnTo>
                    <a:pt x="79483" y="794"/>
                  </a:lnTo>
                  <a:lnTo>
                    <a:pt x="109226" y="31"/>
                  </a:lnTo>
                  <a:lnTo>
                    <a:pt x="10287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52" name="SMARTInkShape-3581"/>
            <p:cNvSpPr/>
            <p:nvPr>
              <p:custDataLst>
                <p:tags r:id="rId101"/>
              </p:custDataLst>
            </p:nvPr>
          </p:nvSpPr>
          <p:spPr bwMode="auto">
            <a:xfrm>
              <a:off x="1091565" y="3810618"/>
              <a:ext cx="25719" cy="143241"/>
            </a:xfrm>
            <a:custGeom>
              <a:avLst/>
              <a:gdLst/>
              <a:ahLst/>
              <a:cxnLst/>
              <a:rect l="0" t="0" r="0" b="0"/>
              <a:pathLst>
                <a:path w="25719" h="143241">
                  <a:moveTo>
                    <a:pt x="0" y="12717"/>
                  </a:moveTo>
                  <a:lnTo>
                    <a:pt x="0" y="12717"/>
                  </a:lnTo>
                  <a:lnTo>
                    <a:pt x="21448" y="0"/>
                  </a:lnTo>
                  <a:lnTo>
                    <a:pt x="22871" y="429"/>
                  </a:lnTo>
                  <a:lnTo>
                    <a:pt x="23820" y="1668"/>
                  </a:lnTo>
                  <a:lnTo>
                    <a:pt x="25155" y="12512"/>
                  </a:lnTo>
                  <a:lnTo>
                    <a:pt x="18763" y="46931"/>
                  </a:lnTo>
                  <a:lnTo>
                    <a:pt x="8328" y="87879"/>
                  </a:lnTo>
                  <a:lnTo>
                    <a:pt x="4654" y="106130"/>
                  </a:lnTo>
                  <a:lnTo>
                    <a:pt x="7868" y="140659"/>
                  </a:lnTo>
                  <a:lnTo>
                    <a:pt x="10008" y="142779"/>
                  </a:lnTo>
                  <a:lnTo>
                    <a:pt x="13339" y="143240"/>
                  </a:lnTo>
                  <a:lnTo>
                    <a:pt x="25718" y="1413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53" name="SMARTInkShape-3582"/>
            <p:cNvSpPr/>
            <p:nvPr>
              <p:custDataLst>
                <p:tags r:id="rId102"/>
              </p:custDataLst>
            </p:nvPr>
          </p:nvSpPr>
          <p:spPr bwMode="auto">
            <a:xfrm>
              <a:off x="611505" y="4605249"/>
              <a:ext cx="125796" cy="183470"/>
            </a:xfrm>
            <a:custGeom>
              <a:avLst/>
              <a:gdLst/>
              <a:ahLst/>
              <a:cxnLst/>
              <a:rect l="0" t="0" r="0" b="0"/>
              <a:pathLst>
                <a:path w="125796" h="183470">
                  <a:moveTo>
                    <a:pt x="0" y="15328"/>
                  </a:moveTo>
                  <a:lnTo>
                    <a:pt x="0" y="15328"/>
                  </a:lnTo>
                  <a:lnTo>
                    <a:pt x="0" y="7947"/>
                  </a:lnTo>
                  <a:lnTo>
                    <a:pt x="4551" y="2558"/>
                  </a:lnTo>
                  <a:lnTo>
                    <a:pt x="14405" y="127"/>
                  </a:lnTo>
                  <a:lnTo>
                    <a:pt x="28310" y="0"/>
                  </a:lnTo>
                  <a:lnTo>
                    <a:pt x="63060" y="10219"/>
                  </a:lnTo>
                  <a:lnTo>
                    <a:pt x="92662" y="27467"/>
                  </a:lnTo>
                  <a:lnTo>
                    <a:pt x="108811" y="42631"/>
                  </a:lnTo>
                  <a:lnTo>
                    <a:pt x="119163" y="58895"/>
                  </a:lnTo>
                  <a:lnTo>
                    <a:pt x="125795" y="84117"/>
                  </a:lnTo>
                  <a:lnTo>
                    <a:pt x="122266" y="101146"/>
                  </a:lnTo>
                  <a:lnTo>
                    <a:pt x="104479" y="135362"/>
                  </a:lnTo>
                  <a:lnTo>
                    <a:pt x="69886" y="162793"/>
                  </a:lnTo>
                  <a:lnTo>
                    <a:pt x="39628" y="181476"/>
                  </a:lnTo>
                  <a:lnTo>
                    <a:pt x="34991" y="183243"/>
                  </a:lnTo>
                  <a:lnTo>
                    <a:pt x="31900" y="183469"/>
                  </a:lnTo>
                  <a:lnTo>
                    <a:pt x="29839" y="182667"/>
                  </a:lnTo>
                  <a:lnTo>
                    <a:pt x="25718" y="17820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54" name="SMARTInkShape-3583"/>
            <p:cNvSpPr/>
            <p:nvPr>
              <p:custDataLst>
                <p:tags r:id="rId103"/>
              </p:custDataLst>
            </p:nvPr>
          </p:nvSpPr>
          <p:spPr bwMode="auto">
            <a:xfrm>
              <a:off x="362903" y="4425280"/>
              <a:ext cx="221694" cy="404691"/>
            </a:xfrm>
            <a:custGeom>
              <a:avLst/>
              <a:gdLst/>
              <a:ahLst/>
              <a:cxnLst/>
              <a:rect l="0" t="0" r="0" b="0"/>
              <a:pathLst>
                <a:path w="221694" h="404691">
                  <a:moveTo>
                    <a:pt x="214312" y="246733"/>
                  </a:moveTo>
                  <a:lnTo>
                    <a:pt x="214312" y="246733"/>
                  </a:lnTo>
                  <a:lnTo>
                    <a:pt x="218863" y="242182"/>
                  </a:lnTo>
                  <a:lnTo>
                    <a:pt x="221097" y="237407"/>
                  </a:lnTo>
                  <a:lnTo>
                    <a:pt x="221693" y="234801"/>
                  </a:lnTo>
                  <a:lnTo>
                    <a:pt x="221138" y="232111"/>
                  </a:lnTo>
                  <a:lnTo>
                    <a:pt x="217981" y="226581"/>
                  </a:lnTo>
                  <a:lnTo>
                    <a:pt x="208323" y="223489"/>
                  </a:lnTo>
                  <a:lnTo>
                    <a:pt x="169708" y="216402"/>
                  </a:lnTo>
                  <a:lnTo>
                    <a:pt x="139607" y="221130"/>
                  </a:lnTo>
                  <a:lnTo>
                    <a:pt x="111215" y="236077"/>
                  </a:lnTo>
                  <a:lnTo>
                    <a:pt x="81001" y="264742"/>
                  </a:lnTo>
                  <a:lnTo>
                    <a:pt x="60089" y="302974"/>
                  </a:lnTo>
                  <a:lnTo>
                    <a:pt x="49342" y="342560"/>
                  </a:lnTo>
                  <a:lnTo>
                    <a:pt x="49870" y="363617"/>
                  </a:lnTo>
                  <a:lnTo>
                    <a:pt x="60073" y="391538"/>
                  </a:lnTo>
                  <a:lnTo>
                    <a:pt x="65766" y="397562"/>
                  </a:lnTo>
                  <a:lnTo>
                    <a:pt x="79712" y="404255"/>
                  </a:lnTo>
                  <a:lnTo>
                    <a:pt x="95435" y="404690"/>
                  </a:lnTo>
                  <a:lnTo>
                    <a:pt x="103628" y="403473"/>
                  </a:lnTo>
                  <a:lnTo>
                    <a:pt x="110995" y="398851"/>
                  </a:lnTo>
                  <a:lnTo>
                    <a:pt x="141587" y="361518"/>
                  </a:lnTo>
                  <a:lnTo>
                    <a:pt x="167681" y="324875"/>
                  </a:lnTo>
                  <a:lnTo>
                    <a:pt x="184938" y="287349"/>
                  </a:lnTo>
                  <a:lnTo>
                    <a:pt x="193544" y="248607"/>
                  </a:lnTo>
                  <a:lnTo>
                    <a:pt x="193554" y="212998"/>
                  </a:lnTo>
                  <a:lnTo>
                    <a:pt x="182444" y="173237"/>
                  </a:lnTo>
                  <a:lnTo>
                    <a:pt x="169668" y="140725"/>
                  </a:lnTo>
                  <a:lnTo>
                    <a:pt x="157641" y="104051"/>
                  </a:lnTo>
                  <a:lnTo>
                    <a:pt x="145945" y="70606"/>
                  </a:lnTo>
                  <a:lnTo>
                    <a:pt x="126110" y="30082"/>
                  </a:lnTo>
                  <a:lnTo>
                    <a:pt x="118363" y="19431"/>
                  </a:lnTo>
                  <a:lnTo>
                    <a:pt x="99596" y="7597"/>
                  </a:lnTo>
                  <a:lnTo>
                    <a:pt x="61054" y="0"/>
                  </a:lnTo>
                  <a:lnTo>
                    <a:pt x="43327" y="6581"/>
                  </a:lnTo>
                  <a:lnTo>
                    <a:pt x="26876" y="19984"/>
                  </a:lnTo>
                  <a:lnTo>
                    <a:pt x="13215" y="38640"/>
                  </a:lnTo>
                  <a:lnTo>
                    <a:pt x="3915" y="75114"/>
                  </a:lnTo>
                  <a:lnTo>
                    <a:pt x="0" y="10100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55" name="SMARTInkShape-3584"/>
            <p:cNvSpPr/>
            <p:nvPr>
              <p:custDataLst>
                <p:tags r:id="rId104"/>
              </p:custDataLst>
            </p:nvPr>
          </p:nvSpPr>
          <p:spPr bwMode="auto">
            <a:xfrm>
              <a:off x="457200" y="4346260"/>
              <a:ext cx="594100" cy="17143"/>
            </a:xfrm>
            <a:custGeom>
              <a:avLst/>
              <a:gdLst/>
              <a:ahLst/>
              <a:cxnLst/>
              <a:rect l="0" t="0" r="0" b="0"/>
              <a:pathLst>
                <a:path w="594100" h="17143">
                  <a:moveTo>
                    <a:pt x="0" y="17142"/>
                  </a:moveTo>
                  <a:lnTo>
                    <a:pt x="0" y="17142"/>
                  </a:lnTo>
                  <a:lnTo>
                    <a:pt x="37516" y="12592"/>
                  </a:lnTo>
                  <a:lnTo>
                    <a:pt x="72871" y="10357"/>
                  </a:lnTo>
                  <a:lnTo>
                    <a:pt x="94301" y="9761"/>
                  </a:lnTo>
                  <a:lnTo>
                    <a:pt x="120017" y="8412"/>
                  </a:lnTo>
                  <a:lnTo>
                    <a:pt x="148592" y="6559"/>
                  </a:lnTo>
                  <a:lnTo>
                    <a:pt x="179071" y="4372"/>
                  </a:lnTo>
                  <a:lnTo>
                    <a:pt x="211773" y="2914"/>
                  </a:lnTo>
                  <a:lnTo>
                    <a:pt x="245957" y="1941"/>
                  </a:lnTo>
                  <a:lnTo>
                    <a:pt x="281129" y="1294"/>
                  </a:lnTo>
                  <a:lnTo>
                    <a:pt x="316007" y="861"/>
                  </a:lnTo>
                  <a:lnTo>
                    <a:pt x="350689" y="574"/>
                  </a:lnTo>
                  <a:lnTo>
                    <a:pt x="385240" y="382"/>
                  </a:lnTo>
                  <a:lnTo>
                    <a:pt x="416847" y="253"/>
                  </a:lnTo>
                  <a:lnTo>
                    <a:pt x="446490" y="168"/>
                  </a:lnTo>
                  <a:lnTo>
                    <a:pt x="474825" y="111"/>
                  </a:lnTo>
                  <a:lnTo>
                    <a:pt x="499430" y="73"/>
                  </a:lnTo>
                  <a:lnTo>
                    <a:pt x="542009" y="31"/>
                  </a:lnTo>
                  <a:lnTo>
                    <a:pt x="579907" y="7"/>
                  </a:lnTo>
                  <a:lnTo>
                    <a:pt x="594099" y="0"/>
                  </a:lnTo>
                  <a:lnTo>
                    <a:pt x="575550" y="4549"/>
                  </a:lnTo>
                  <a:lnTo>
                    <a:pt x="547583" y="6783"/>
                  </a:lnTo>
                  <a:lnTo>
                    <a:pt x="497205" y="857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56" name="SMARTInkShape-3585"/>
            <p:cNvSpPr/>
            <p:nvPr>
              <p:custDataLst>
                <p:tags r:id="rId105"/>
              </p:custDataLst>
            </p:nvPr>
          </p:nvSpPr>
          <p:spPr bwMode="auto">
            <a:xfrm>
              <a:off x="971655" y="3874770"/>
              <a:ext cx="85621" cy="17146"/>
            </a:xfrm>
            <a:custGeom>
              <a:avLst/>
              <a:gdLst/>
              <a:ahLst/>
              <a:cxnLst/>
              <a:rect l="0" t="0" r="0" b="0"/>
              <a:pathLst>
                <a:path w="85621" h="17146">
                  <a:moveTo>
                    <a:pt x="8468" y="17145"/>
                  </a:moveTo>
                  <a:lnTo>
                    <a:pt x="8468" y="17145"/>
                  </a:lnTo>
                  <a:lnTo>
                    <a:pt x="0" y="17145"/>
                  </a:lnTo>
                  <a:lnTo>
                    <a:pt x="29145" y="16193"/>
                  </a:lnTo>
                  <a:lnTo>
                    <a:pt x="65974" y="6562"/>
                  </a:lnTo>
                  <a:lnTo>
                    <a:pt x="73079" y="2916"/>
                  </a:lnTo>
                  <a:lnTo>
                    <a:pt x="8562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858" name="SMARTInkShape-3586"/>
          <p:cNvSpPr/>
          <p:nvPr>
            <p:custDataLst>
              <p:tags r:id="rId6"/>
            </p:custDataLst>
          </p:nvPr>
        </p:nvSpPr>
        <p:spPr bwMode="auto">
          <a:xfrm>
            <a:off x="328613" y="4980653"/>
            <a:ext cx="548641" cy="17116"/>
          </a:xfrm>
          <a:custGeom>
            <a:avLst/>
            <a:gdLst/>
            <a:ahLst/>
            <a:cxnLst/>
            <a:rect l="0" t="0" r="0" b="0"/>
            <a:pathLst>
              <a:path w="548641" h="17116">
                <a:moveTo>
                  <a:pt x="0" y="8542"/>
                </a:moveTo>
                <a:lnTo>
                  <a:pt x="0" y="8542"/>
                </a:lnTo>
                <a:lnTo>
                  <a:pt x="0" y="0"/>
                </a:lnTo>
                <a:lnTo>
                  <a:pt x="4550" y="4530"/>
                </a:lnTo>
                <a:lnTo>
                  <a:pt x="21033" y="7353"/>
                </a:lnTo>
                <a:lnTo>
                  <a:pt x="60952" y="7355"/>
                </a:lnTo>
                <a:lnTo>
                  <a:pt x="89954" y="3886"/>
                </a:lnTo>
                <a:lnTo>
                  <a:pt x="121894" y="1710"/>
                </a:lnTo>
                <a:lnTo>
                  <a:pt x="155140" y="743"/>
                </a:lnTo>
                <a:lnTo>
                  <a:pt x="188966" y="314"/>
                </a:lnTo>
                <a:lnTo>
                  <a:pt x="220510" y="2662"/>
                </a:lnTo>
                <a:lnTo>
                  <a:pt x="251357" y="5929"/>
                </a:lnTo>
                <a:lnTo>
                  <a:pt x="284116" y="7381"/>
                </a:lnTo>
                <a:lnTo>
                  <a:pt x="325588" y="8198"/>
                </a:lnTo>
                <a:lnTo>
                  <a:pt x="362006" y="8439"/>
                </a:lnTo>
                <a:lnTo>
                  <a:pt x="400649" y="8522"/>
                </a:lnTo>
                <a:lnTo>
                  <a:pt x="442768" y="8539"/>
                </a:lnTo>
                <a:lnTo>
                  <a:pt x="479467" y="3602"/>
                </a:lnTo>
                <a:lnTo>
                  <a:pt x="521382" y="8169"/>
                </a:lnTo>
                <a:lnTo>
                  <a:pt x="548521" y="8541"/>
                </a:lnTo>
                <a:lnTo>
                  <a:pt x="548639" y="74"/>
                </a:lnTo>
                <a:lnTo>
                  <a:pt x="548640" y="8191"/>
                </a:lnTo>
                <a:lnTo>
                  <a:pt x="548640" y="3534"/>
                </a:lnTo>
                <a:lnTo>
                  <a:pt x="548640" y="8542"/>
                </a:lnTo>
                <a:lnTo>
                  <a:pt x="541259" y="15923"/>
                </a:lnTo>
                <a:lnTo>
                  <a:pt x="531495" y="171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59" name="SMARTInkShape-3587"/>
          <p:cNvSpPr/>
          <p:nvPr>
            <p:custDataLst>
              <p:tags r:id="rId7"/>
            </p:custDataLst>
          </p:nvPr>
        </p:nvSpPr>
        <p:spPr bwMode="auto">
          <a:xfrm>
            <a:off x="339961" y="2966086"/>
            <a:ext cx="474382" cy="60007"/>
          </a:xfrm>
          <a:custGeom>
            <a:avLst/>
            <a:gdLst/>
            <a:ahLst/>
            <a:cxnLst/>
            <a:rect l="0" t="0" r="0" b="0"/>
            <a:pathLst>
              <a:path w="474382" h="60007">
                <a:moveTo>
                  <a:pt x="5797" y="60006"/>
                </a:moveTo>
                <a:lnTo>
                  <a:pt x="5797" y="60006"/>
                </a:lnTo>
                <a:lnTo>
                  <a:pt x="1246" y="55456"/>
                </a:lnTo>
                <a:lnTo>
                  <a:pt x="858" y="53163"/>
                </a:lnTo>
                <a:lnTo>
                  <a:pt x="1552" y="50681"/>
                </a:lnTo>
                <a:lnTo>
                  <a:pt x="9509" y="39855"/>
                </a:lnTo>
                <a:lnTo>
                  <a:pt x="17289" y="36763"/>
                </a:lnTo>
                <a:lnTo>
                  <a:pt x="53995" y="27721"/>
                </a:lnTo>
                <a:lnTo>
                  <a:pt x="95433" y="26112"/>
                </a:lnTo>
                <a:lnTo>
                  <a:pt x="138083" y="25834"/>
                </a:lnTo>
                <a:lnTo>
                  <a:pt x="167778" y="28309"/>
                </a:lnTo>
                <a:lnTo>
                  <a:pt x="208731" y="29977"/>
                </a:lnTo>
                <a:lnTo>
                  <a:pt x="247535" y="26979"/>
                </a:lnTo>
                <a:lnTo>
                  <a:pt x="284115" y="26090"/>
                </a:lnTo>
                <a:lnTo>
                  <a:pt x="325317" y="25749"/>
                </a:lnTo>
                <a:lnTo>
                  <a:pt x="338568" y="25718"/>
                </a:lnTo>
                <a:lnTo>
                  <a:pt x="303450" y="25716"/>
                </a:lnTo>
                <a:lnTo>
                  <a:pt x="270309" y="30267"/>
                </a:lnTo>
                <a:lnTo>
                  <a:pt x="234877" y="33097"/>
                </a:lnTo>
                <a:lnTo>
                  <a:pt x="195698" y="38487"/>
                </a:lnTo>
                <a:lnTo>
                  <a:pt x="158478" y="41565"/>
                </a:lnTo>
                <a:lnTo>
                  <a:pt x="123320" y="37927"/>
                </a:lnTo>
                <a:lnTo>
                  <a:pt x="84150" y="35008"/>
                </a:lnTo>
                <a:lnTo>
                  <a:pt x="41662" y="34331"/>
                </a:lnTo>
                <a:lnTo>
                  <a:pt x="26971" y="34291"/>
                </a:lnTo>
                <a:lnTo>
                  <a:pt x="39739" y="33336"/>
                </a:lnTo>
                <a:lnTo>
                  <a:pt x="60621" y="29350"/>
                </a:lnTo>
                <a:lnTo>
                  <a:pt x="101328" y="33031"/>
                </a:lnTo>
                <a:lnTo>
                  <a:pt x="134750" y="33916"/>
                </a:lnTo>
                <a:lnTo>
                  <a:pt x="171322" y="34179"/>
                </a:lnTo>
                <a:lnTo>
                  <a:pt x="212321" y="34256"/>
                </a:lnTo>
                <a:lnTo>
                  <a:pt x="241413" y="33322"/>
                </a:lnTo>
                <a:lnTo>
                  <a:pt x="273392" y="29732"/>
                </a:lnTo>
                <a:lnTo>
                  <a:pt x="314425" y="26906"/>
                </a:lnTo>
                <a:lnTo>
                  <a:pt x="350713" y="26069"/>
                </a:lnTo>
                <a:lnTo>
                  <a:pt x="389398" y="25726"/>
                </a:lnTo>
                <a:lnTo>
                  <a:pt x="383989" y="25717"/>
                </a:lnTo>
                <a:lnTo>
                  <a:pt x="378733" y="21166"/>
                </a:lnTo>
                <a:lnTo>
                  <a:pt x="371254" y="18931"/>
                </a:lnTo>
                <a:lnTo>
                  <a:pt x="337627" y="11488"/>
                </a:lnTo>
                <a:lnTo>
                  <a:pt x="296204" y="9148"/>
                </a:lnTo>
                <a:lnTo>
                  <a:pt x="260118" y="11282"/>
                </a:lnTo>
                <a:lnTo>
                  <a:pt x="219264" y="15407"/>
                </a:lnTo>
                <a:lnTo>
                  <a:pt x="176996" y="19169"/>
                </a:lnTo>
                <a:lnTo>
                  <a:pt x="136850" y="26317"/>
                </a:lnTo>
                <a:lnTo>
                  <a:pt x="98285" y="31927"/>
                </a:lnTo>
                <a:lnTo>
                  <a:pt x="61776" y="36129"/>
                </a:lnTo>
                <a:lnTo>
                  <a:pt x="23839" y="41532"/>
                </a:lnTo>
                <a:lnTo>
                  <a:pt x="11275" y="44810"/>
                </a:lnTo>
                <a:lnTo>
                  <a:pt x="0" y="50126"/>
                </a:lnTo>
                <a:lnTo>
                  <a:pt x="27" y="51514"/>
                </a:lnTo>
                <a:lnTo>
                  <a:pt x="2597" y="55597"/>
                </a:lnTo>
                <a:lnTo>
                  <a:pt x="11995" y="58047"/>
                </a:lnTo>
                <a:lnTo>
                  <a:pt x="26649" y="58183"/>
                </a:lnTo>
                <a:lnTo>
                  <a:pt x="58224" y="53857"/>
                </a:lnTo>
                <a:lnTo>
                  <a:pt x="87200" y="52511"/>
                </a:lnTo>
                <a:lnTo>
                  <a:pt x="119129" y="46832"/>
                </a:lnTo>
                <a:lnTo>
                  <a:pt x="154274" y="38911"/>
                </a:lnTo>
                <a:lnTo>
                  <a:pt x="195294" y="32216"/>
                </a:lnTo>
                <a:lnTo>
                  <a:pt x="233845" y="26065"/>
                </a:lnTo>
                <a:lnTo>
                  <a:pt x="270982" y="19204"/>
                </a:lnTo>
                <a:lnTo>
                  <a:pt x="309712" y="9804"/>
                </a:lnTo>
                <a:lnTo>
                  <a:pt x="344070" y="4357"/>
                </a:lnTo>
                <a:lnTo>
                  <a:pt x="374263" y="1936"/>
                </a:lnTo>
                <a:lnTo>
                  <a:pt x="411728" y="573"/>
                </a:lnTo>
                <a:lnTo>
                  <a:pt x="453584" y="49"/>
                </a:lnTo>
                <a:lnTo>
                  <a:pt x="457226" y="21"/>
                </a:lnTo>
                <a:lnTo>
                  <a:pt x="457245" y="14"/>
                </a:lnTo>
                <a:lnTo>
                  <a:pt x="421467" y="0"/>
                </a:lnTo>
                <a:lnTo>
                  <a:pt x="379264" y="4550"/>
                </a:lnTo>
                <a:lnTo>
                  <a:pt x="336481" y="7380"/>
                </a:lnTo>
                <a:lnTo>
                  <a:pt x="304215" y="10582"/>
                </a:lnTo>
                <a:lnTo>
                  <a:pt x="270824" y="15180"/>
                </a:lnTo>
                <a:lnTo>
                  <a:pt x="236934" y="20399"/>
                </a:lnTo>
                <a:lnTo>
                  <a:pt x="202822" y="23353"/>
                </a:lnTo>
                <a:lnTo>
                  <a:pt x="169563" y="25618"/>
                </a:lnTo>
                <a:lnTo>
                  <a:pt x="138907" y="29800"/>
                </a:lnTo>
                <a:lnTo>
                  <a:pt x="103974" y="32959"/>
                </a:lnTo>
                <a:lnTo>
                  <a:pt x="67057" y="34255"/>
                </a:lnTo>
                <a:lnTo>
                  <a:pt x="75277" y="29728"/>
                </a:lnTo>
                <a:lnTo>
                  <a:pt x="109762" y="25556"/>
                </a:lnTo>
                <a:lnTo>
                  <a:pt x="147832" y="20060"/>
                </a:lnTo>
                <a:lnTo>
                  <a:pt x="175286" y="18440"/>
                </a:lnTo>
                <a:lnTo>
                  <a:pt x="208443" y="17720"/>
                </a:lnTo>
                <a:lnTo>
                  <a:pt x="244452" y="16447"/>
                </a:lnTo>
                <a:lnTo>
                  <a:pt x="279505" y="12707"/>
                </a:lnTo>
                <a:lnTo>
                  <a:pt x="314135" y="10409"/>
                </a:lnTo>
                <a:lnTo>
                  <a:pt x="347623" y="8436"/>
                </a:lnTo>
                <a:lnTo>
                  <a:pt x="378382" y="4383"/>
                </a:lnTo>
                <a:lnTo>
                  <a:pt x="417923" y="1298"/>
                </a:lnTo>
                <a:lnTo>
                  <a:pt x="456668" y="256"/>
                </a:lnTo>
                <a:lnTo>
                  <a:pt x="474381" y="33"/>
                </a:lnTo>
                <a:lnTo>
                  <a:pt x="462070" y="958"/>
                </a:lnTo>
                <a:lnTo>
                  <a:pt x="428030" y="9325"/>
                </a:lnTo>
                <a:lnTo>
                  <a:pt x="401101" y="14622"/>
                </a:lnTo>
                <a:lnTo>
                  <a:pt x="366907" y="20150"/>
                </a:lnTo>
                <a:lnTo>
                  <a:pt x="334565" y="25783"/>
                </a:lnTo>
                <a:lnTo>
                  <a:pt x="303364" y="30508"/>
                </a:lnTo>
                <a:lnTo>
                  <a:pt x="270446" y="32608"/>
                </a:lnTo>
                <a:lnTo>
                  <a:pt x="228885" y="33791"/>
                </a:lnTo>
                <a:lnTo>
                  <a:pt x="190478" y="41626"/>
                </a:lnTo>
                <a:lnTo>
                  <a:pt x="190830" y="41085"/>
                </a:lnTo>
                <a:lnTo>
                  <a:pt x="202964" y="342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0" name="SMARTInkShape-3588"/>
          <p:cNvSpPr/>
          <p:nvPr>
            <p:custDataLst>
              <p:tags r:id="rId8"/>
            </p:custDataLst>
          </p:nvPr>
        </p:nvSpPr>
        <p:spPr bwMode="auto">
          <a:xfrm>
            <a:off x="603484" y="4894942"/>
            <a:ext cx="270898" cy="59960"/>
          </a:xfrm>
          <a:custGeom>
            <a:avLst/>
            <a:gdLst/>
            <a:ahLst/>
            <a:cxnLst/>
            <a:rect l="0" t="0" r="0" b="0"/>
            <a:pathLst>
              <a:path w="270898" h="59960">
                <a:moveTo>
                  <a:pt x="93746" y="34246"/>
                </a:moveTo>
                <a:lnTo>
                  <a:pt x="93746" y="34246"/>
                </a:lnTo>
                <a:lnTo>
                  <a:pt x="93746" y="29695"/>
                </a:lnTo>
                <a:lnTo>
                  <a:pt x="91841" y="28354"/>
                </a:lnTo>
                <a:lnTo>
                  <a:pt x="74433" y="26026"/>
                </a:lnTo>
                <a:lnTo>
                  <a:pt x="68335" y="28370"/>
                </a:lnTo>
                <a:lnTo>
                  <a:pt x="65376" y="30328"/>
                </a:lnTo>
                <a:lnTo>
                  <a:pt x="34800" y="33730"/>
                </a:lnTo>
                <a:lnTo>
                  <a:pt x="15639" y="34143"/>
                </a:lnTo>
                <a:lnTo>
                  <a:pt x="8867" y="36740"/>
                </a:lnTo>
                <a:lnTo>
                  <a:pt x="0" y="42462"/>
                </a:lnTo>
                <a:lnTo>
                  <a:pt x="35569" y="42797"/>
                </a:lnTo>
                <a:lnTo>
                  <a:pt x="73470" y="45353"/>
                </a:lnTo>
                <a:lnTo>
                  <a:pt x="109963" y="49602"/>
                </a:lnTo>
                <a:lnTo>
                  <a:pt x="151877" y="55588"/>
                </a:lnTo>
                <a:lnTo>
                  <a:pt x="187673" y="59099"/>
                </a:lnTo>
                <a:lnTo>
                  <a:pt x="230103" y="59952"/>
                </a:lnTo>
                <a:lnTo>
                  <a:pt x="226117" y="59959"/>
                </a:lnTo>
                <a:lnTo>
                  <a:pt x="186871" y="48031"/>
                </a:lnTo>
                <a:lnTo>
                  <a:pt x="146678" y="37956"/>
                </a:lnTo>
                <a:lnTo>
                  <a:pt x="113346" y="35345"/>
                </a:lnTo>
                <a:lnTo>
                  <a:pt x="79339" y="35524"/>
                </a:lnTo>
                <a:lnTo>
                  <a:pt x="38795" y="41095"/>
                </a:lnTo>
                <a:lnTo>
                  <a:pt x="2856" y="42751"/>
                </a:lnTo>
                <a:lnTo>
                  <a:pt x="38150" y="42814"/>
                </a:lnTo>
                <a:lnTo>
                  <a:pt x="71876" y="42817"/>
                </a:lnTo>
                <a:lnTo>
                  <a:pt x="112031" y="45358"/>
                </a:lnTo>
                <a:lnTo>
                  <a:pt x="149011" y="49603"/>
                </a:lnTo>
                <a:lnTo>
                  <a:pt x="191658" y="51037"/>
                </a:lnTo>
                <a:lnTo>
                  <a:pt x="233746" y="51344"/>
                </a:lnTo>
                <a:lnTo>
                  <a:pt x="259146" y="51387"/>
                </a:lnTo>
                <a:lnTo>
                  <a:pt x="260210" y="50436"/>
                </a:lnTo>
                <a:lnTo>
                  <a:pt x="259967" y="48848"/>
                </a:lnTo>
                <a:lnTo>
                  <a:pt x="258853" y="46839"/>
                </a:lnTo>
                <a:lnTo>
                  <a:pt x="257157" y="45498"/>
                </a:lnTo>
                <a:lnTo>
                  <a:pt x="220692" y="33649"/>
                </a:lnTo>
                <a:lnTo>
                  <a:pt x="178618" y="22697"/>
                </a:lnTo>
                <a:lnTo>
                  <a:pt x="138367" y="14208"/>
                </a:lnTo>
                <a:lnTo>
                  <a:pt x="95787" y="3758"/>
                </a:lnTo>
                <a:lnTo>
                  <a:pt x="55703" y="456"/>
                </a:lnTo>
                <a:lnTo>
                  <a:pt x="43487" y="0"/>
                </a:lnTo>
                <a:lnTo>
                  <a:pt x="82173" y="2497"/>
                </a:lnTo>
                <a:lnTo>
                  <a:pt x="123422" y="7337"/>
                </a:lnTo>
                <a:lnTo>
                  <a:pt x="156937" y="8175"/>
                </a:lnTo>
                <a:lnTo>
                  <a:pt x="190998" y="8423"/>
                </a:lnTo>
                <a:lnTo>
                  <a:pt x="233659" y="8514"/>
                </a:lnTo>
                <a:lnTo>
                  <a:pt x="247209" y="8527"/>
                </a:lnTo>
                <a:lnTo>
                  <a:pt x="209460" y="8528"/>
                </a:lnTo>
                <a:lnTo>
                  <a:pt x="175657" y="8528"/>
                </a:lnTo>
                <a:lnTo>
                  <a:pt x="135478" y="5988"/>
                </a:lnTo>
                <a:lnTo>
                  <a:pt x="95951" y="4283"/>
                </a:lnTo>
                <a:lnTo>
                  <a:pt x="60109" y="7270"/>
                </a:lnTo>
                <a:lnTo>
                  <a:pt x="30440" y="10695"/>
                </a:lnTo>
                <a:lnTo>
                  <a:pt x="9333" y="16726"/>
                </a:lnTo>
                <a:lnTo>
                  <a:pt x="17512" y="21540"/>
                </a:lnTo>
                <a:lnTo>
                  <a:pt x="54673" y="25129"/>
                </a:lnTo>
                <a:lnTo>
                  <a:pt x="88837" y="25512"/>
                </a:lnTo>
                <a:lnTo>
                  <a:pt x="126581" y="25625"/>
                </a:lnTo>
                <a:lnTo>
                  <a:pt x="164435" y="25658"/>
                </a:lnTo>
                <a:lnTo>
                  <a:pt x="203274" y="25669"/>
                </a:lnTo>
                <a:lnTo>
                  <a:pt x="245979" y="25672"/>
                </a:lnTo>
                <a:lnTo>
                  <a:pt x="270897" y="25673"/>
                </a:lnTo>
                <a:lnTo>
                  <a:pt x="232509" y="21122"/>
                </a:lnTo>
                <a:lnTo>
                  <a:pt x="196562" y="18292"/>
                </a:lnTo>
                <a:lnTo>
                  <a:pt x="160299" y="17454"/>
                </a:lnTo>
                <a:lnTo>
                  <a:pt x="120757" y="12231"/>
                </a:lnTo>
                <a:lnTo>
                  <a:pt x="81322" y="16271"/>
                </a:lnTo>
                <a:lnTo>
                  <a:pt x="71397" y="19272"/>
                </a:lnTo>
                <a:lnTo>
                  <a:pt x="61815" y="24408"/>
                </a:lnTo>
                <a:lnTo>
                  <a:pt x="61981" y="24831"/>
                </a:lnTo>
                <a:lnTo>
                  <a:pt x="64706" y="25298"/>
                </a:lnTo>
                <a:lnTo>
                  <a:pt x="98106" y="25624"/>
                </a:lnTo>
                <a:lnTo>
                  <a:pt x="135777" y="25663"/>
                </a:lnTo>
                <a:lnTo>
                  <a:pt x="176821" y="25672"/>
                </a:lnTo>
                <a:lnTo>
                  <a:pt x="196616" y="2567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869" name="SMARTInkShape-Group1086"/>
          <p:cNvGrpSpPr/>
          <p:nvPr/>
        </p:nvGrpSpPr>
        <p:grpSpPr>
          <a:xfrm>
            <a:off x="7889557" y="144585"/>
            <a:ext cx="1012966" cy="1286027"/>
            <a:chOff x="7889557" y="144585"/>
            <a:chExt cx="1012966" cy="1286027"/>
          </a:xfrm>
        </p:grpSpPr>
        <p:sp>
          <p:nvSpPr>
            <p:cNvPr id="861" name="SMARTInkShape-3589"/>
            <p:cNvSpPr/>
            <p:nvPr>
              <p:custDataLst>
                <p:tags r:id="rId85"/>
              </p:custDataLst>
            </p:nvPr>
          </p:nvSpPr>
          <p:spPr bwMode="auto">
            <a:xfrm>
              <a:off x="8476349" y="1174432"/>
              <a:ext cx="321895" cy="256180"/>
            </a:xfrm>
            <a:custGeom>
              <a:avLst/>
              <a:gdLst/>
              <a:ahLst/>
              <a:cxnLst/>
              <a:rect l="0" t="0" r="0" b="0"/>
              <a:pathLst>
                <a:path w="321895" h="256180">
                  <a:moveTo>
                    <a:pt x="73290" y="0"/>
                  </a:moveTo>
                  <a:lnTo>
                    <a:pt x="73290" y="0"/>
                  </a:lnTo>
                  <a:lnTo>
                    <a:pt x="46868" y="15593"/>
                  </a:lnTo>
                  <a:lnTo>
                    <a:pt x="30115" y="32966"/>
                  </a:lnTo>
                  <a:lnTo>
                    <a:pt x="15685" y="61007"/>
                  </a:lnTo>
                  <a:lnTo>
                    <a:pt x="4825" y="94742"/>
                  </a:lnTo>
                  <a:lnTo>
                    <a:pt x="0" y="128785"/>
                  </a:lnTo>
                  <a:lnTo>
                    <a:pt x="5474" y="162966"/>
                  </a:lnTo>
                  <a:lnTo>
                    <a:pt x="18385" y="195302"/>
                  </a:lnTo>
                  <a:lnTo>
                    <a:pt x="36824" y="222374"/>
                  </a:lnTo>
                  <a:lnTo>
                    <a:pt x="62798" y="242025"/>
                  </a:lnTo>
                  <a:lnTo>
                    <a:pt x="77726" y="249933"/>
                  </a:lnTo>
                  <a:lnTo>
                    <a:pt x="112093" y="256179"/>
                  </a:lnTo>
                  <a:lnTo>
                    <a:pt x="152448" y="252923"/>
                  </a:lnTo>
                  <a:lnTo>
                    <a:pt x="176545" y="246720"/>
                  </a:lnTo>
                  <a:lnTo>
                    <a:pt x="202134" y="238775"/>
                  </a:lnTo>
                  <a:lnTo>
                    <a:pt x="226814" y="227764"/>
                  </a:lnTo>
                  <a:lnTo>
                    <a:pt x="250887" y="214708"/>
                  </a:lnTo>
                  <a:lnTo>
                    <a:pt x="290335" y="190676"/>
                  </a:lnTo>
                  <a:lnTo>
                    <a:pt x="321894" y="17145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2" name="SMARTInkShape-3590"/>
            <p:cNvSpPr/>
            <p:nvPr>
              <p:custDataLst>
                <p:tags r:id="rId86"/>
              </p:custDataLst>
            </p:nvPr>
          </p:nvSpPr>
          <p:spPr bwMode="auto">
            <a:xfrm>
              <a:off x="8326755" y="1045845"/>
              <a:ext cx="325756" cy="34291"/>
            </a:xfrm>
            <a:custGeom>
              <a:avLst/>
              <a:gdLst/>
              <a:ahLst/>
              <a:cxnLst/>
              <a:rect l="0" t="0" r="0" b="0"/>
              <a:pathLst>
                <a:path w="325756" h="34291">
                  <a:moveTo>
                    <a:pt x="0" y="34290"/>
                  </a:moveTo>
                  <a:lnTo>
                    <a:pt x="0" y="34290"/>
                  </a:lnTo>
                  <a:lnTo>
                    <a:pt x="42067" y="34290"/>
                  </a:lnTo>
                  <a:lnTo>
                    <a:pt x="74577" y="34290"/>
                  </a:lnTo>
                  <a:lnTo>
                    <a:pt x="112203" y="33337"/>
                  </a:lnTo>
                  <a:lnTo>
                    <a:pt x="154326" y="29739"/>
                  </a:lnTo>
                  <a:lnTo>
                    <a:pt x="195906" y="24965"/>
                  </a:lnTo>
                  <a:lnTo>
                    <a:pt x="235660" y="19668"/>
                  </a:lnTo>
                  <a:lnTo>
                    <a:pt x="272377" y="14139"/>
                  </a:lnTo>
                  <a:lnTo>
                    <a:pt x="313235" y="3781"/>
                  </a:lnTo>
                  <a:lnTo>
                    <a:pt x="32575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3" name="SMARTInkShape-3591"/>
            <p:cNvSpPr/>
            <p:nvPr>
              <p:custDataLst>
                <p:tags r:id="rId87"/>
              </p:custDataLst>
            </p:nvPr>
          </p:nvSpPr>
          <p:spPr bwMode="auto">
            <a:xfrm>
              <a:off x="8489632" y="1002982"/>
              <a:ext cx="92431" cy="171451"/>
            </a:xfrm>
            <a:custGeom>
              <a:avLst/>
              <a:gdLst/>
              <a:ahLst/>
              <a:cxnLst/>
              <a:rect l="0" t="0" r="0" b="0"/>
              <a:pathLst>
                <a:path w="92431" h="171451">
                  <a:moveTo>
                    <a:pt x="0" y="0"/>
                  </a:moveTo>
                  <a:lnTo>
                    <a:pt x="0" y="0"/>
                  </a:lnTo>
                  <a:lnTo>
                    <a:pt x="7797" y="6844"/>
                  </a:lnTo>
                  <a:lnTo>
                    <a:pt x="41185" y="24702"/>
                  </a:lnTo>
                  <a:lnTo>
                    <a:pt x="72635" y="49653"/>
                  </a:lnTo>
                  <a:lnTo>
                    <a:pt x="87210" y="72868"/>
                  </a:lnTo>
                  <a:lnTo>
                    <a:pt x="92430" y="85726"/>
                  </a:lnTo>
                  <a:lnTo>
                    <a:pt x="90610" y="117793"/>
                  </a:lnTo>
                  <a:lnTo>
                    <a:pt x="77153" y="17145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4" name="SMARTInkShape-3592"/>
            <p:cNvSpPr/>
            <p:nvPr>
              <p:custDataLst>
                <p:tags r:id="rId88"/>
              </p:custDataLst>
            </p:nvPr>
          </p:nvSpPr>
          <p:spPr bwMode="auto">
            <a:xfrm>
              <a:off x="8424720" y="155011"/>
              <a:ext cx="390669" cy="453637"/>
            </a:xfrm>
            <a:custGeom>
              <a:avLst/>
              <a:gdLst/>
              <a:ahLst/>
              <a:cxnLst/>
              <a:rect l="0" t="0" r="0" b="0"/>
              <a:pathLst>
                <a:path w="390669" h="453637">
                  <a:moveTo>
                    <a:pt x="176355" y="16439"/>
                  </a:moveTo>
                  <a:lnTo>
                    <a:pt x="176355" y="16439"/>
                  </a:lnTo>
                  <a:lnTo>
                    <a:pt x="168135" y="0"/>
                  </a:lnTo>
                  <a:lnTo>
                    <a:pt x="172437" y="17707"/>
                  </a:lnTo>
                  <a:lnTo>
                    <a:pt x="169534" y="44307"/>
                  </a:lnTo>
                  <a:lnTo>
                    <a:pt x="160940" y="79307"/>
                  </a:lnTo>
                  <a:lnTo>
                    <a:pt x="147597" y="120263"/>
                  </a:lnTo>
                  <a:lnTo>
                    <a:pt x="138133" y="142805"/>
                  </a:lnTo>
                  <a:lnTo>
                    <a:pt x="127061" y="166406"/>
                  </a:lnTo>
                  <a:lnTo>
                    <a:pt x="114918" y="190712"/>
                  </a:lnTo>
                  <a:lnTo>
                    <a:pt x="102059" y="215488"/>
                  </a:lnTo>
                  <a:lnTo>
                    <a:pt x="88724" y="240579"/>
                  </a:lnTo>
                  <a:lnTo>
                    <a:pt x="75071" y="265878"/>
                  </a:lnTo>
                  <a:lnTo>
                    <a:pt x="61208" y="289412"/>
                  </a:lnTo>
                  <a:lnTo>
                    <a:pt x="47203" y="311768"/>
                  </a:lnTo>
                  <a:lnTo>
                    <a:pt x="22752" y="351531"/>
                  </a:lnTo>
                  <a:lnTo>
                    <a:pt x="4583" y="394385"/>
                  </a:lnTo>
                  <a:lnTo>
                    <a:pt x="0" y="415872"/>
                  </a:lnTo>
                  <a:lnTo>
                    <a:pt x="683" y="423698"/>
                  </a:lnTo>
                  <a:lnTo>
                    <a:pt x="3043" y="429867"/>
                  </a:lnTo>
                  <a:lnTo>
                    <a:pt x="6521" y="434933"/>
                  </a:lnTo>
                  <a:lnTo>
                    <a:pt x="14555" y="437357"/>
                  </a:lnTo>
                  <a:lnTo>
                    <a:pt x="56977" y="436219"/>
                  </a:lnTo>
                  <a:lnTo>
                    <a:pt x="78671" y="434405"/>
                  </a:lnTo>
                  <a:lnTo>
                    <a:pt x="102660" y="432243"/>
                  </a:lnTo>
                  <a:lnTo>
                    <a:pt x="127225" y="430802"/>
                  </a:lnTo>
                  <a:lnTo>
                    <a:pt x="152174" y="429841"/>
                  </a:lnTo>
                  <a:lnTo>
                    <a:pt x="177380" y="429200"/>
                  </a:lnTo>
                  <a:lnTo>
                    <a:pt x="202755" y="428773"/>
                  </a:lnTo>
                  <a:lnTo>
                    <a:pt x="228245" y="428488"/>
                  </a:lnTo>
                  <a:lnTo>
                    <a:pt x="253811" y="428299"/>
                  </a:lnTo>
                  <a:lnTo>
                    <a:pt x="294917" y="430628"/>
                  </a:lnTo>
                  <a:lnTo>
                    <a:pt x="327157" y="433885"/>
                  </a:lnTo>
                  <a:lnTo>
                    <a:pt x="360420" y="437624"/>
                  </a:lnTo>
                  <a:lnTo>
                    <a:pt x="390668" y="45363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5" name="SMARTInkShape-3593"/>
            <p:cNvSpPr/>
            <p:nvPr>
              <p:custDataLst>
                <p:tags r:id="rId89"/>
              </p:custDataLst>
            </p:nvPr>
          </p:nvSpPr>
          <p:spPr bwMode="auto">
            <a:xfrm>
              <a:off x="8140604" y="144585"/>
              <a:ext cx="391892" cy="503915"/>
            </a:xfrm>
            <a:custGeom>
              <a:avLst/>
              <a:gdLst/>
              <a:ahLst/>
              <a:cxnLst/>
              <a:rect l="0" t="0" r="0" b="0"/>
              <a:pathLst>
                <a:path w="391892" h="503915">
                  <a:moveTo>
                    <a:pt x="391891" y="241178"/>
                  </a:moveTo>
                  <a:lnTo>
                    <a:pt x="391891" y="241178"/>
                  </a:lnTo>
                  <a:lnTo>
                    <a:pt x="380108" y="228442"/>
                  </a:lnTo>
                  <a:lnTo>
                    <a:pt x="370725" y="213227"/>
                  </a:lnTo>
                  <a:lnTo>
                    <a:pt x="355643" y="196710"/>
                  </a:lnTo>
                  <a:lnTo>
                    <a:pt x="337336" y="187256"/>
                  </a:lnTo>
                  <a:lnTo>
                    <a:pt x="300161" y="187524"/>
                  </a:lnTo>
                  <a:lnTo>
                    <a:pt x="261587" y="193837"/>
                  </a:lnTo>
                  <a:lnTo>
                    <a:pt x="239299" y="198187"/>
                  </a:lnTo>
                  <a:lnTo>
                    <a:pt x="214915" y="206802"/>
                  </a:lnTo>
                  <a:lnTo>
                    <a:pt x="189135" y="218261"/>
                  </a:lnTo>
                  <a:lnTo>
                    <a:pt x="162423" y="231615"/>
                  </a:lnTo>
                  <a:lnTo>
                    <a:pt x="136042" y="247185"/>
                  </a:lnTo>
                  <a:lnTo>
                    <a:pt x="109883" y="264232"/>
                  </a:lnTo>
                  <a:lnTo>
                    <a:pt x="83871" y="282265"/>
                  </a:lnTo>
                  <a:lnTo>
                    <a:pt x="44808" y="317541"/>
                  </a:lnTo>
                  <a:lnTo>
                    <a:pt x="17604" y="352269"/>
                  </a:lnTo>
                  <a:lnTo>
                    <a:pt x="2339" y="386754"/>
                  </a:lnTo>
                  <a:lnTo>
                    <a:pt x="0" y="421131"/>
                  </a:lnTo>
                  <a:lnTo>
                    <a:pt x="2042" y="438299"/>
                  </a:lnTo>
                  <a:lnTo>
                    <a:pt x="17013" y="464994"/>
                  </a:lnTo>
                  <a:lnTo>
                    <a:pt x="40494" y="485432"/>
                  </a:lnTo>
                  <a:lnTo>
                    <a:pt x="69979" y="500865"/>
                  </a:lnTo>
                  <a:lnTo>
                    <a:pt x="104674" y="503914"/>
                  </a:lnTo>
                  <a:lnTo>
                    <a:pt x="141366" y="497014"/>
                  </a:lnTo>
                  <a:lnTo>
                    <a:pt x="176724" y="481248"/>
                  </a:lnTo>
                  <a:lnTo>
                    <a:pt x="208948" y="453920"/>
                  </a:lnTo>
                  <a:lnTo>
                    <a:pt x="238193" y="415740"/>
                  </a:lnTo>
                  <a:lnTo>
                    <a:pt x="251326" y="390890"/>
                  </a:lnTo>
                  <a:lnTo>
                    <a:pt x="263891" y="363846"/>
                  </a:lnTo>
                  <a:lnTo>
                    <a:pt x="275125" y="334386"/>
                  </a:lnTo>
                  <a:lnTo>
                    <a:pt x="285472" y="303317"/>
                  </a:lnTo>
                  <a:lnTo>
                    <a:pt x="295228" y="271174"/>
                  </a:lnTo>
                  <a:lnTo>
                    <a:pt x="300779" y="241172"/>
                  </a:lnTo>
                  <a:lnTo>
                    <a:pt x="303527" y="212599"/>
                  </a:lnTo>
                  <a:lnTo>
                    <a:pt x="304407" y="184978"/>
                  </a:lnTo>
                  <a:lnTo>
                    <a:pt x="303088" y="159896"/>
                  </a:lnTo>
                  <a:lnTo>
                    <a:pt x="300304" y="136507"/>
                  </a:lnTo>
                  <a:lnTo>
                    <a:pt x="289274" y="93692"/>
                  </a:lnTo>
                  <a:lnTo>
                    <a:pt x="268495" y="55614"/>
                  </a:lnTo>
                  <a:lnTo>
                    <a:pt x="235767" y="27260"/>
                  </a:lnTo>
                  <a:lnTo>
                    <a:pt x="195820" y="7990"/>
                  </a:lnTo>
                  <a:lnTo>
                    <a:pt x="174499" y="2852"/>
                  </a:lnTo>
                  <a:lnTo>
                    <a:pt x="134300" y="0"/>
                  </a:lnTo>
                  <a:lnTo>
                    <a:pt x="103733" y="8258"/>
                  </a:lnTo>
                  <a:lnTo>
                    <a:pt x="94058" y="15413"/>
                  </a:lnTo>
                  <a:lnTo>
                    <a:pt x="74709" y="5258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6" name="SMARTInkShape-3594"/>
            <p:cNvSpPr/>
            <p:nvPr>
              <p:custDataLst>
                <p:tags r:id="rId90"/>
              </p:custDataLst>
            </p:nvPr>
          </p:nvSpPr>
          <p:spPr bwMode="auto">
            <a:xfrm>
              <a:off x="8035289" y="788786"/>
              <a:ext cx="867234" cy="24411"/>
            </a:xfrm>
            <a:custGeom>
              <a:avLst/>
              <a:gdLst/>
              <a:ahLst/>
              <a:cxnLst/>
              <a:rect l="0" t="0" r="0" b="0"/>
              <a:pathLst>
                <a:path w="867234" h="24411">
                  <a:moveTo>
                    <a:pt x="0" y="17029"/>
                  </a:moveTo>
                  <a:lnTo>
                    <a:pt x="0" y="17029"/>
                  </a:lnTo>
                  <a:lnTo>
                    <a:pt x="9102" y="21580"/>
                  </a:lnTo>
                  <a:lnTo>
                    <a:pt x="38970" y="23814"/>
                  </a:lnTo>
                  <a:lnTo>
                    <a:pt x="60271" y="24410"/>
                  </a:lnTo>
                  <a:lnTo>
                    <a:pt x="90663" y="23855"/>
                  </a:lnTo>
                  <a:lnTo>
                    <a:pt x="127118" y="22532"/>
                  </a:lnTo>
                  <a:lnTo>
                    <a:pt x="167613" y="20698"/>
                  </a:lnTo>
                  <a:lnTo>
                    <a:pt x="214612" y="18522"/>
                  </a:lnTo>
                  <a:lnTo>
                    <a:pt x="265947" y="16120"/>
                  </a:lnTo>
                  <a:lnTo>
                    <a:pt x="320174" y="13565"/>
                  </a:lnTo>
                  <a:lnTo>
                    <a:pt x="373469" y="11862"/>
                  </a:lnTo>
                  <a:lnTo>
                    <a:pt x="426145" y="10727"/>
                  </a:lnTo>
                  <a:lnTo>
                    <a:pt x="478407" y="9970"/>
                  </a:lnTo>
                  <a:lnTo>
                    <a:pt x="528488" y="8513"/>
                  </a:lnTo>
                  <a:lnTo>
                    <a:pt x="577116" y="6589"/>
                  </a:lnTo>
                  <a:lnTo>
                    <a:pt x="624774" y="4354"/>
                  </a:lnTo>
                  <a:lnTo>
                    <a:pt x="667977" y="2864"/>
                  </a:lnTo>
                  <a:lnTo>
                    <a:pt x="708208" y="1871"/>
                  </a:lnTo>
                  <a:lnTo>
                    <a:pt x="746459" y="1208"/>
                  </a:lnTo>
                  <a:lnTo>
                    <a:pt x="777675" y="767"/>
                  </a:lnTo>
                  <a:lnTo>
                    <a:pt x="804200" y="473"/>
                  </a:lnTo>
                  <a:lnTo>
                    <a:pt x="844150" y="146"/>
                  </a:lnTo>
                  <a:lnTo>
                    <a:pt x="865081" y="0"/>
                  </a:lnTo>
                  <a:lnTo>
                    <a:pt x="867233" y="914"/>
                  </a:lnTo>
                  <a:lnTo>
                    <a:pt x="864859" y="2476"/>
                  </a:lnTo>
                  <a:lnTo>
                    <a:pt x="848679" y="84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7" name="SMARTInkShape-3595"/>
            <p:cNvSpPr/>
            <p:nvPr>
              <p:custDataLst>
                <p:tags r:id="rId91"/>
              </p:custDataLst>
            </p:nvPr>
          </p:nvSpPr>
          <p:spPr bwMode="auto">
            <a:xfrm>
              <a:off x="7889557" y="903780"/>
              <a:ext cx="445771" cy="440017"/>
            </a:xfrm>
            <a:custGeom>
              <a:avLst/>
              <a:gdLst/>
              <a:ahLst/>
              <a:cxnLst/>
              <a:rect l="0" t="0" r="0" b="0"/>
              <a:pathLst>
                <a:path w="445771" h="440017">
                  <a:moveTo>
                    <a:pt x="445770" y="270652"/>
                  </a:moveTo>
                  <a:lnTo>
                    <a:pt x="445770" y="270652"/>
                  </a:lnTo>
                  <a:lnTo>
                    <a:pt x="430178" y="256965"/>
                  </a:lnTo>
                  <a:lnTo>
                    <a:pt x="400934" y="242361"/>
                  </a:lnTo>
                  <a:lnTo>
                    <a:pt x="372503" y="234901"/>
                  </a:lnTo>
                  <a:lnTo>
                    <a:pt x="335737" y="230950"/>
                  </a:lnTo>
                  <a:lnTo>
                    <a:pt x="315265" y="229897"/>
                  </a:lnTo>
                  <a:lnTo>
                    <a:pt x="292092" y="232052"/>
                  </a:lnTo>
                  <a:lnTo>
                    <a:pt x="267118" y="236346"/>
                  </a:lnTo>
                  <a:lnTo>
                    <a:pt x="240944" y="242067"/>
                  </a:lnTo>
                  <a:lnTo>
                    <a:pt x="215875" y="251595"/>
                  </a:lnTo>
                  <a:lnTo>
                    <a:pt x="191541" y="263663"/>
                  </a:lnTo>
                  <a:lnTo>
                    <a:pt x="167699" y="277423"/>
                  </a:lnTo>
                  <a:lnTo>
                    <a:pt x="128508" y="310491"/>
                  </a:lnTo>
                  <a:lnTo>
                    <a:pt x="99024" y="346461"/>
                  </a:lnTo>
                  <a:lnTo>
                    <a:pt x="82746" y="381498"/>
                  </a:lnTo>
                  <a:lnTo>
                    <a:pt x="81834" y="395984"/>
                  </a:lnTo>
                  <a:lnTo>
                    <a:pt x="85036" y="408499"/>
                  </a:lnTo>
                  <a:lnTo>
                    <a:pt x="90981" y="419701"/>
                  </a:lnTo>
                  <a:lnTo>
                    <a:pt x="112826" y="434686"/>
                  </a:lnTo>
                  <a:lnTo>
                    <a:pt x="126653" y="440016"/>
                  </a:lnTo>
                  <a:lnTo>
                    <a:pt x="164875" y="435777"/>
                  </a:lnTo>
                  <a:lnTo>
                    <a:pt x="187069" y="429313"/>
                  </a:lnTo>
                  <a:lnTo>
                    <a:pt x="209485" y="419289"/>
                  </a:lnTo>
                  <a:lnTo>
                    <a:pt x="232050" y="406891"/>
                  </a:lnTo>
                  <a:lnTo>
                    <a:pt x="254712" y="392911"/>
                  </a:lnTo>
                  <a:lnTo>
                    <a:pt x="277441" y="373113"/>
                  </a:lnTo>
                  <a:lnTo>
                    <a:pt x="300213" y="349437"/>
                  </a:lnTo>
                  <a:lnTo>
                    <a:pt x="323015" y="323176"/>
                  </a:lnTo>
                  <a:lnTo>
                    <a:pt x="342026" y="294238"/>
                  </a:lnTo>
                  <a:lnTo>
                    <a:pt x="358510" y="263516"/>
                  </a:lnTo>
                  <a:lnTo>
                    <a:pt x="373309" y="231605"/>
                  </a:lnTo>
                  <a:lnTo>
                    <a:pt x="382223" y="199853"/>
                  </a:lnTo>
                  <a:lnTo>
                    <a:pt x="387213" y="168208"/>
                  </a:lnTo>
                  <a:lnTo>
                    <a:pt x="389587" y="136634"/>
                  </a:lnTo>
                  <a:lnTo>
                    <a:pt x="384502" y="108917"/>
                  </a:lnTo>
                  <a:lnTo>
                    <a:pt x="374446" y="83771"/>
                  </a:lnTo>
                  <a:lnTo>
                    <a:pt x="361073" y="60340"/>
                  </a:lnTo>
                  <a:lnTo>
                    <a:pt x="339776" y="41862"/>
                  </a:lnTo>
                  <a:lnTo>
                    <a:pt x="313194" y="26685"/>
                  </a:lnTo>
                  <a:lnTo>
                    <a:pt x="283091" y="13710"/>
                  </a:lnTo>
                  <a:lnTo>
                    <a:pt x="248735" y="6013"/>
                  </a:lnTo>
                  <a:lnTo>
                    <a:pt x="211544" y="1833"/>
                  </a:lnTo>
                  <a:lnTo>
                    <a:pt x="172462" y="0"/>
                  </a:lnTo>
                  <a:lnTo>
                    <a:pt x="135930" y="3540"/>
                  </a:lnTo>
                  <a:lnTo>
                    <a:pt x="101098" y="10662"/>
                  </a:lnTo>
                  <a:lnTo>
                    <a:pt x="67398" y="20173"/>
                  </a:lnTo>
                  <a:lnTo>
                    <a:pt x="0" y="3919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8" name="SMARTInkShape-3596"/>
            <p:cNvSpPr/>
            <p:nvPr>
              <p:custDataLst>
                <p:tags r:id="rId92"/>
              </p:custDataLst>
            </p:nvPr>
          </p:nvSpPr>
          <p:spPr bwMode="auto">
            <a:xfrm>
              <a:off x="8335327" y="1208722"/>
              <a:ext cx="166070" cy="197169"/>
            </a:xfrm>
            <a:custGeom>
              <a:avLst/>
              <a:gdLst/>
              <a:ahLst/>
              <a:cxnLst/>
              <a:rect l="0" t="0" r="0" b="0"/>
              <a:pathLst>
                <a:path w="166070" h="197169">
                  <a:moveTo>
                    <a:pt x="25718" y="0"/>
                  </a:moveTo>
                  <a:lnTo>
                    <a:pt x="25718" y="0"/>
                  </a:lnTo>
                  <a:lnTo>
                    <a:pt x="10956" y="0"/>
                  </a:lnTo>
                  <a:lnTo>
                    <a:pt x="48727" y="2540"/>
                  </a:lnTo>
                  <a:lnTo>
                    <a:pt x="87463" y="11866"/>
                  </a:lnTo>
                  <a:lnTo>
                    <a:pt x="126563" y="29234"/>
                  </a:lnTo>
                  <a:lnTo>
                    <a:pt x="157198" y="52477"/>
                  </a:lnTo>
                  <a:lnTo>
                    <a:pt x="164807" y="60702"/>
                  </a:lnTo>
                  <a:lnTo>
                    <a:pt x="166069" y="69996"/>
                  </a:lnTo>
                  <a:lnTo>
                    <a:pt x="157311" y="90482"/>
                  </a:lnTo>
                  <a:lnTo>
                    <a:pt x="117307" y="127987"/>
                  </a:lnTo>
                  <a:lnTo>
                    <a:pt x="81981" y="150228"/>
                  </a:lnTo>
                  <a:lnTo>
                    <a:pt x="47867" y="168686"/>
                  </a:lnTo>
                  <a:lnTo>
                    <a:pt x="0" y="19716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72" name="SMARTInkShape-Group1087"/>
          <p:cNvGrpSpPr/>
          <p:nvPr/>
        </p:nvGrpSpPr>
        <p:grpSpPr>
          <a:xfrm>
            <a:off x="7796025" y="72"/>
            <a:ext cx="1254252" cy="1705587"/>
            <a:chOff x="7796025" y="72"/>
            <a:chExt cx="1254252" cy="1705587"/>
          </a:xfrm>
        </p:grpSpPr>
        <p:sp>
          <p:nvSpPr>
            <p:cNvPr id="870" name="SMARTInkShape-3597"/>
            <p:cNvSpPr/>
            <p:nvPr>
              <p:custDataLst>
                <p:tags r:id="rId83"/>
              </p:custDataLst>
            </p:nvPr>
          </p:nvSpPr>
          <p:spPr bwMode="auto">
            <a:xfrm>
              <a:off x="7796025" y="137160"/>
              <a:ext cx="132929" cy="1363029"/>
            </a:xfrm>
            <a:custGeom>
              <a:avLst/>
              <a:gdLst/>
              <a:ahLst/>
              <a:cxnLst/>
              <a:rect l="0" t="0" r="0" b="0"/>
              <a:pathLst>
                <a:path w="132929" h="1363029">
                  <a:moveTo>
                    <a:pt x="119250" y="0"/>
                  </a:moveTo>
                  <a:lnTo>
                    <a:pt x="119250" y="0"/>
                  </a:lnTo>
                  <a:lnTo>
                    <a:pt x="117345" y="17498"/>
                  </a:lnTo>
                  <a:lnTo>
                    <a:pt x="105562" y="58525"/>
                  </a:lnTo>
                  <a:lnTo>
                    <a:pt x="95386" y="97131"/>
                  </a:lnTo>
                  <a:lnTo>
                    <a:pt x="92863" y="119999"/>
                  </a:lnTo>
                  <a:lnTo>
                    <a:pt x="92134" y="144769"/>
                  </a:lnTo>
                  <a:lnTo>
                    <a:pt x="92600" y="170808"/>
                  </a:lnTo>
                  <a:lnTo>
                    <a:pt x="95768" y="200549"/>
                  </a:lnTo>
                  <a:lnTo>
                    <a:pt x="100738" y="232760"/>
                  </a:lnTo>
                  <a:lnTo>
                    <a:pt x="106909" y="266616"/>
                  </a:lnTo>
                  <a:lnTo>
                    <a:pt x="112928" y="304426"/>
                  </a:lnTo>
                  <a:lnTo>
                    <a:pt x="118845" y="344873"/>
                  </a:lnTo>
                  <a:lnTo>
                    <a:pt x="124695" y="387078"/>
                  </a:lnTo>
                  <a:lnTo>
                    <a:pt x="128595" y="432360"/>
                  </a:lnTo>
                  <a:lnTo>
                    <a:pt x="131195" y="479692"/>
                  </a:lnTo>
                  <a:lnTo>
                    <a:pt x="132928" y="528392"/>
                  </a:lnTo>
                  <a:lnTo>
                    <a:pt x="132179" y="578004"/>
                  </a:lnTo>
                  <a:lnTo>
                    <a:pt x="129773" y="628224"/>
                  </a:lnTo>
                  <a:lnTo>
                    <a:pt x="126266" y="678848"/>
                  </a:lnTo>
                  <a:lnTo>
                    <a:pt x="121070" y="729743"/>
                  </a:lnTo>
                  <a:lnTo>
                    <a:pt x="114748" y="780818"/>
                  </a:lnTo>
                  <a:lnTo>
                    <a:pt x="107676" y="832013"/>
                  </a:lnTo>
                  <a:lnTo>
                    <a:pt x="97247" y="884240"/>
                  </a:lnTo>
                  <a:lnTo>
                    <a:pt x="84578" y="937156"/>
                  </a:lnTo>
                  <a:lnTo>
                    <a:pt x="70418" y="990531"/>
                  </a:lnTo>
                  <a:lnTo>
                    <a:pt x="57168" y="1041354"/>
                  </a:lnTo>
                  <a:lnTo>
                    <a:pt x="44524" y="1090476"/>
                  </a:lnTo>
                  <a:lnTo>
                    <a:pt x="32286" y="1138464"/>
                  </a:lnTo>
                  <a:lnTo>
                    <a:pt x="22221" y="1180933"/>
                  </a:lnTo>
                  <a:lnTo>
                    <a:pt x="13606" y="1219724"/>
                  </a:lnTo>
                  <a:lnTo>
                    <a:pt x="5958" y="1256062"/>
                  </a:lnTo>
                  <a:lnTo>
                    <a:pt x="1812" y="1285049"/>
                  </a:lnTo>
                  <a:lnTo>
                    <a:pt x="0" y="1309137"/>
                  </a:lnTo>
                  <a:lnTo>
                    <a:pt x="2432" y="1342886"/>
                  </a:lnTo>
                  <a:lnTo>
                    <a:pt x="7082" y="1350552"/>
                  </a:lnTo>
                  <a:lnTo>
                    <a:pt x="24952" y="136302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71" name="SMARTInkShape-3598"/>
            <p:cNvSpPr/>
            <p:nvPr>
              <p:custDataLst>
                <p:tags r:id="rId84"/>
              </p:custDataLst>
            </p:nvPr>
          </p:nvSpPr>
          <p:spPr bwMode="auto">
            <a:xfrm>
              <a:off x="7898130" y="72"/>
              <a:ext cx="1152147" cy="1705587"/>
            </a:xfrm>
            <a:custGeom>
              <a:avLst/>
              <a:gdLst/>
              <a:ahLst/>
              <a:cxnLst/>
              <a:rect l="0" t="0" r="0" b="0"/>
              <a:pathLst>
                <a:path w="1152147" h="1705587">
                  <a:moveTo>
                    <a:pt x="17145" y="145660"/>
                  </a:moveTo>
                  <a:lnTo>
                    <a:pt x="17145" y="145660"/>
                  </a:lnTo>
                  <a:lnTo>
                    <a:pt x="50200" y="121930"/>
                  </a:lnTo>
                  <a:lnTo>
                    <a:pt x="79461" y="101776"/>
                  </a:lnTo>
                  <a:lnTo>
                    <a:pt x="100599" y="89734"/>
                  </a:lnTo>
                  <a:lnTo>
                    <a:pt x="124216" y="76944"/>
                  </a:lnTo>
                  <a:lnTo>
                    <a:pt x="155200" y="62702"/>
                  </a:lnTo>
                  <a:lnTo>
                    <a:pt x="191097" y="47492"/>
                  </a:lnTo>
                  <a:lnTo>
                    <a:pt x="230268" y="31638"/>
                  </a:lnTo>
                  <a:lnTo>
                    <a:pt x="272574" y="21068"/>
                  </a:lnTo>
                  <a:lnTo>
                    <a:pt x="316972" y="14021"/>
                  </a:lnTo>
                  <a:lnTo>
                    <a:pt x="362762" y="9323"/>
                  </a:lnTo>
                  <a:lnTo>
                    <a:pt x="408529" y="6192"/>
                  </a:lnTo>
                  <a:lnTo>
                    <a:pt x="454280" y="4104"/>
                  </a:lnTo>
                  <a:lnTo>
                    <a:pt x="500021" y="2712"/>
                  </a:lnTo>
                  <a:lnTo>
                    <a:pt x="542897" y="1784"/>
                  </a:lnTo>
                  <a:lnTo>
                    <a:pt x="583864" y="1165"/>
                  </a:lnTo>
                  <a:lnTo>
                    <a:pt x="623558" y="753"/>
                  </a:lnTo>
                  <a:lnTo>
                    <a:pt x="660498" y="478"/>
                  </a:lnTo>
                  <a:lnTo>
                    <a:pt x="695601" y="295"/>
                  </a:lnTo>
                  <a:lnTo>
                    <a:pt x="729481" y="172"/>
                  </a:lnTo>
                  <a:lnTo>
                    <a:pt x="762546" y="91"/>
                  </a:lnTo>
                  <a:lnTo>
                    <a:pt x="795067" y="37"/>
                  </a:lnTo>
                  <a:lnTo>
                    <a:pt x="827224" y="0"/>
                  </a:lnTo>
                  <a:lnTo>
                    <a:pt x="860093" y="929"/>
                  </a:lnTo>
                  <a:lnTo>
                    <a:pt x="893436" y="2500"/>
                  </a:lnTo>
                  <a:lnTo>
                    <a:pt x="927093" y="4500"/>
                  </a:lnTo>
                  <a:lnTo>
                    <a:pt x="959057" y="6786"/>
                  </a:lnTo>
                  <a:lnTo>
                    <a:pt x="989892" y="9263"/>
                  </a:lnTo>
                  <a:lnTo>
                    <a:pt x="1019973" y="11866"/>
                  </a:lnTo>
                  <a:lnTo>
                    <a:pt x="1045742" y="15507"/>
                  </a:lnTo>
                  <a:lnTo>
                    <a:pt x="1068636" y="19839"/>
                  </a:lnTo>
                  <a:lnTo>
                    <a:pt x="1105504" y="28780"/>
                  </a:lnTo>
                  <a:lnTo>
                    <a:pt x="1128241" y="35929"/>
                  </a:lnTo>
                  <a:lnTo>
                    <a:pt x="1135065" y="40121"/>
                  </a:lnTo>
                  <a:lnTo>
                    <a:pt x="1139614" y="44821"/>
                  </a:lnTo>
                  <a:lnTo>
                    <a:pt x="1142648" y="49859"/>
                  </a:lnTo>
                  <a:lnTo>
                    <a:pt x="1143479" y="65617"/>
                  </a:lnTo>
                  <a:lnTo>
                    <a:pt x="1138591" y="100989"/>
                  </a:lnTo>
                  <a:lnTo>
                    <a:pt x="1134690" y="134379"/>
                  </a:lnTo>
                  <a:lnTo>
                    <a:pt x="1133650" y="155284"/>
                  </a:lnTo>
                  <a:lnTo>
                    <a:pt x="1132957" y="177794"/>
                  </a:lnTo>
                  <a:lnTo>
                    <a:pt x="1134399" y="203278"/>
                  </a:lnTo>
                  <a:lnTo>
                    <a:pt x="1137266" y="230745"/>
                  </a:lnTo>
                  <a:lnTo>
                    <a:pt x="1141083" y="259533"/>
                  </a:lnTo>
                  <a:lnTo>
                    <a:pt x="1144579" y="293013"/>
                  </a:lnTo>
                  <a:lnTo>
                    <a:pt x="1147863" y="329621"/>
                  </a:lnTo>
                  <a:lnTo>
                    <a:pt x="1151004" y="368313"/>
                  </a:lnTo>
                  <a:lnTo>
                    <a:pt x="1152146" y="409348"/>
                  </a:lnTo>
                  <a:lnTo>
                    <a:pt x="1151955" y="451945"/>
                  </a:lnTo>
                  <a:lnTo>
                    <a:pt x="1150874" y="495582"/>
                  </a:lnTo>
                  <a:lnTo>
                    <a:pt x="1148250" y="540867"/>
                  </a:lnTo>
                  <a:lnTo>
                    <a:pt x="1144596" y="587249"/>
                  </a:lnTo>
                  <a:lnTo>
                    <a:pt x="1140253" y="634363"/>
                  </a:lnTo>
                  <a:lnTo>
                    <a:pt x="1135454" y="682917"/>
                  </a:lnTo>
                  <a:lnTo>
                    <a:pt x="1130350" y="732431"/>
                  </a:lnTo>
                  <a:lnTo>
                    <a:pt x="1125042" y="782586"/>
                  </a:lnTo>
                  <a:lnTo>
                    <a:pt x="1119597" y="833168"/>
                  </a:lnTo>
                  <a:lnTo>
                    <a:pt x="1114063" y="884034"/>
                  </a:lnTo>
                  <a:lnTo>
                    <a:pt x="1108468" y="935089"/>
                  </a:lnTo>
                  <a:lnTo>
                    <a:pt x="1104739" y="985319"/>
                  </a:lnTo>
                  <a:lnTo>
                    <a:pt x="1102252" y="1034998"/>
                  </a:lnTo>
                  <a:lnTo>
                    <a:pt x="1100595" y="1084309"/>
                  </a:lnTo>
                  <a:lnTo>
                    <a:pt x="1100442" y="1132424"/>
                  </a:lnTo>
                  <a:lnTo>
                    <a:pt x="1101294" y="1179740"/>
                  </a:lnTo>
                  <a:lnTo>
                    <a:pt x="1102813" y="1226524"/>
                  </a:lnTo>
                  <a:lnTo>
                    <a:pt x="1103826" y="1269144"/>
                  </a:lnTo>
                  <a:lnTo>
                    <a:pt x="1104502" y="1308987"/>
                  </a:lnTo>
                  <a:lnTo>
                    <a:pt x="1104951" y="1346979"/>
                  </a:lnTo>
                  <a:lnTo>
                    <a:pt x="1106205" y="1382784"/>
                  </a:lnTo>
                  <a:lnTo>
                    <a:pt x="1107992" y="1417132"/>
                  </a:lnTo>
                  <a:lnTo>
                    <a:pt x="1110136" y="1450508"/>
                  </a:lnTo>
                  <a:lnTo>
                    <a:pt x="1110613" y="1479426"/>
                  </a:lnTo>
                  <a:lnTo>
                    <a:pt x="1109979" y="1505373"/>
                  </a:lnTo>
                  <a:lnTo>
                    <a:pt x="1108603" y="1529338"/>
                  </a:lnTo>
                  <a:lnTo>
                    <a:pt x="1107075" y="1571206"/>
                  </a:lnTo>
                  <a:lnTo>
                    <a:pt x="1105443" y="1607911"/>
                  </a:lnTo>
                  <a:lnTo>
                    <a:pt x="1101543" y="1640100"/>
                  </a:lnTo>
                  <a:lnTo>
                    <a:pt x="1098543" y="1675895"/>
                  </a:lnTo>
                  <a:lnTo>
                    <a:pt x="1095301" y="1690317"/>
                  </a:lnTo>
                  <a:lnTo>
                    <a:pt x="1090010" y="1702786"/>
                  </a:lnTo>
                  <a:lnTo>
                    <a:pt x="1088623" y="1703809"/>
                  </a:lnTo>
                  <a:lnTo>
                    <a:pt x="1084543" y="1704946"/>
                  </a:lnTo>
                  <a:lnTo>
                    <a:pt x="1054136" y="1705586"/>
                  </a:lnTo>
                  <a:lnTo>
                    <a:pt x="1017144" y="1703196"/>
                  </a:lnTo>
                  <a:lnTo>
                    <a:pt x="995279" y="1701225"/>
                  </a:lnTo>
                  <a:lnTo>
                    <a:pt x="967367" y="1698006"/>
                  </a:lnTo>
                  <a:lnTo>
                    <a:pt x="935424" y="1693955"/>
                  </a:lnTo>
                  <a:lnTo>
                    <a:pt x="900793" y="1689349"/>
                  </a:lnTo>
                  <a:lnTo>
                    <a:pt x="863419" y="1685326"/>
                  </a:lnTo>
                  <a:lnTo>
                    <a:pt x="824215" y="1681692"/>
                  </a:lnTo>
                  <a:lnTo>
                    <a:pt x="783791" y="1678316"/>
                  </a:lnTo>
                  <a:lnTo>
                    <a:pt x="741602" y="1675114"/>
                  </a:lnTo>
                  <a:lnTo>
                    <a:pt x="698237" y="1672026"/>
                  </a:lnTo>
                  <a:lnTo>
                    <a:pt x="654086" y="1669015"/>
                  </a:lnTo>
                  <a:lnTo>
                    <a:pt x="606555" y="1666055"/>
                  </a:lnTo>
                  <a:lnTo>
                    <a:pt x="556769" y="1663129"/>
                  </a:lnTo>
                  <a:lnTo>
                    <a:pt x="505482" y="1660226"/>
                  </a:lnTo>
                  <a:lnTo>
                    <a:pt x="455098" y="1657339"/>
                  </a:lnTo>
                  <a:lnTo>
                    <a:pt x="405317" y="1654461"/>
                  </a:lnTo>
                  <a:lnTo>
                    <a:pt x="355936" y="1651590"/>
                  </a:lnTo>
                  <a:lnTo>
                    <a:pt x="309681" y="1649676"/>
                  </a:lnTo>
                  <a:lnTo>
                    <a:pt x="265508" y="1648400"/>
                  </a:lnTo>
                  <a:lnTo>
                    <a:pt x="222725" y="1647549"/>
                  </a:lnTo>
                  <a:lnTo>
                    <a:pt x="183726" y="1646030"/>
                  </a:lnTo>
                  <a:lnTo>
                    <a:pt x="147249" y="1644064"/>
                  </a:lnTo>
                  <a:lnTo>
                    <a:pt x="112454" y="1641801"/>
                  </a:lnTo>
                  <a:lnTo>
                    <a:pt x="84494" y="1640293"/>
                  </a:lnTo>
                  <a:lnTo>
                    <a:pt x="61092" y="1639287"/>
                  </a:lnTo>
                  <a:lnTo>
                    <a:pt x="27152" y="1638169"/>
                  </a:lnTo>
                  <a:lnTo>
                    <a:pt x="0" y="16372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75" name="SMARTInkShape-Group1088"/>
          <p:cNvGrpSpPr/>
          <p:nvPr/>
        </p:nvGrpSpPr>
        <p:grpSpPr>
          <a:xfrm>
            <a:off x="174308" y="3644959"/>
            <a:ext cx="1242597" cy="1558391"/>
            <a:chOff x="174308" y="3644959"/>
            <a:chExt cx="1242597" cy="1558391"/>
          </a:xfrm>
        </p:grpSpPr>
        <p:sp>
          <p:nvSpPr>
            <p:cNvPr id="873" name="SMARTInkShape-3599"/>
            <p:cNvSpPr/>
            <p:nvPr>
              <p:custDataLst>
                <p:tags r:id="rId81"/>
              </p:custDataLst>
            </p:nvPr>
          </p:nvSpPr>
          <p:spPr bwMode="auto">
            <a:xfrm>
              <a:off x="174308" y="3780472"/>
              <a:ext cx="110914" cy="1380174"/>
            </a:xfrm>
            <a:custGeom>
              <a:avLst/>
              <a:gdLst/>
              <a:ahLst/>
              <a:cxnLst/>
              <a:rect l="0" t="0" r="0" b="0"/>
              <a:pathLst>
                <a:path w="110914" h="1380174">
                  <a:moveTo>
                    <a:pt x="102870" y="0"/>
                  </a:moveTo>
                  <a:lnTo>
                    <a:pt x="102870" y="0"/>
                  </a:lnTo>
                  <a:lnTo>
                    <a:pt x="107420" y="9102"/>
                  </a:lnTo>
                  <a:lnTo>
                    <a:pt x="110913" y="49142"/>
                  </a:lnTo>
                  <a:lnTo>
                    <a:pt x="110254" y="76133"/>
                  </a:lnTo>
                  <a:lnTo>
                    <a:pt x="106787" y="110355"/>
                  </a:lnTo>
                  <a:lnTo>
                    <a:pt x="102071" y="150329"/>
                  </a:lnTo>
                  <a:lnTo>
                    <a:pt x="99479" y="171657"/>
                  </a:lnTo>
                  <a:lnTo>
                    <a:pt x="95847" y="194448"/>
                  </a:lnTo>
                  <a:lnTo>
                    <a:pt x="91520" y="218215"/>
                  </a:lnTo>
                  <a:lnTo>
                    <a:pt x="86731" y="242632"/>
                  </a:lnTo>
                  <a:lnTo>
                    <a:pt x="82586" y="269387"/>
                  </a:lnTo>
                  <a:lnTo>
                    <a:pt x="78869" y="297702"/>
                  </a:lnTo>
                  <a:lnTo>
                    <a:pt x="75439" y="327056"/>
                  </a:lnTo>
                  <a:lnTo>
                    <a:pt x="72200" y="367579"/>
                  </a:lnTo>
                  <a:lnTo>
                    <a:pt x="69088" y="415551"/>
                  </a:lnTo>
                  <a:lnTo>
                    <a:pt x="66061" y="468486"/>
                  </a:lnTo>
                  <a:lnTo>
                    <a:pt x="64043" y="515207"/>
                  </a:lnTo>
                  <a:lnTo>
                    <a:pt x="62698" y="557784"/>
                  </a:lnTo>
                  <a:lnTo>
                    <a:pt x="61801" y="597599"/>
                  </a:lnTo>
                  <a:lnTo>
                    <a:pt x="60251" y="635572"/>
                  </a:lnTo>
                  <a:lnTo>
                    <a:pt x="58264" y="672317"/>
                  </a:lnTo>
                  <a:lnTo>
                    <a:pt x="55988" y="708244"/>
                  </a:lnTo>
                  <a:lnTo>
                    <a:pt x="52565" y="744578"/>
                  </a:lnTo>
                  <a:lnTo>
                    <a:pt x="48378" y="781183"/>
                  </a:lnTo>
                  <a:lnTo>
                    <a:pt x="43682" y="817969"/>
                  </a:lnTo>
                  <a:lnTo>
                    <a:pt x="39599" y="852970"/>
                  </a:lnTo>
                  <a:lnTo>
                    <a:pt x="35924" y="886782"/>
                  </a:lnTo>
                  <a:lnTo>
                    <a:pt x="32522" y="919801"/>
                  </a:lnTo>
                  <a:lnTo>
                    <a:pt x="30254" y="952291"/>
                  </a:lnTo>
                  <a:lnTo>
                    <a:pt x="28741" y="984428"/>
                  </a:lnTo>
                  <a:lnTo>
                    <a:pt x="27733" y="1016331"/>
                  </a:lnTo>
                  <a:lnTo>
                    <a:pt x="27061" y="1046171"/>
                  </a:lnTo>
                  <a:lnTo>
                    <a:pt x="26613" y="1074637"/>
                  </a:lnTo>
                  <a:lnTo>
                    <a:pt x="26315" y="1102187"/>
                  </a:lnTo>
                  <a:lnTo>
                    <a:pt x="26115" y="1128174"/>
                  </a:lnTo>
                  <a:lnTo>
                    <a:pt x="25983" y="1153119"/>
                  </a:lnTo>
                  <a:lnTo>
                    <a:pt x="25894" y="1177368"/>
                  </a:lnTo>
                  <a:lnTo>
                    <a:pt x="25796" y="1219552"/>
                  </a:lnTo>
                  <a:lnTo>
                    <a:pt x="24800" y="1256398"/>
                  </a:lnTo>
                  <a:lnTo>
                    <a:pt x="21182" y="1288650"/>
                  </a:lnTo>
                  <a:lnTo>
                    <a:pt x="16399" y="1318859"/>
                  </a:lnTo>
                  <a:lnTo>
                    <a:pt x="8351" y="1355020"/>
                  </a:lnTo>
                  <a:lnTo>
                    <a:pt x="0" y="138017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74" name="SMARTInkShape-3600"/>
            <p:cNvSpPr/>
            <p:nvPr>
              <p:custDataLst>
                <p:tags r:id="rId82"/>
              </p:custDataLst>
            </p:nvPr>
          </p:nvSpPr>
          <p:spPr bwMode="auto">
            <a:xfrm>
              <a:off x="182880" y="3644959"/>
              <a:ext cx="1234025" cy="1558391"/>
            </a:xfrm>
            <a:custGeom>
              <a:avLst/>
              <a:gdLst/>
              <a:ahLst/>
              <a:cxnLst/>
              <a:rect l="0" t="0" r="0" b="0"/>
              <a:pathLst>
                <a:path w="1234025" h="1558391">
                  <a:moveTo>
                    <a:pt x="0" y="49788"/>
                  </a:moveTo>
                  <a:lnTo>
                    <a:pt x="0" y="49788"/>
                  </a:lnTo>
                  <a:lnTo>
                    <a:pt x="32965" y="37857"/>
                  </a:lnTo>
                  <a:lnTo>
                    <a:pt x="71176" y="33673"/>
                  </a:lnTo>
                  <a:lnTo>
                    <a:pt x="99261" y="33101"/>
                  </a:lnTo>
                  <a:lnTo>
                    <a:pt x="130794" y="30307"/>
                  </a:lnTo>
                  <a:lnTo>
                    <a:pt x="166716" y="25890"/>
                  </a:lnTo>
                  <a:lnTo>
                    <a:pt x="188296" y="23379"/>
                  </a:lnTo>
                  <a:lnTo>
                    <a:pt x="211256" y="20752"/>
                  </a:lnTo>
                  <a:lnTo>
                    <a:pt x="235135" y="19001"/>
                  </a:lnTo>
                  <a:lnTo>
                    <a:pt x="259627" y="17833"/>
                  </a:lnTo>
                  <a:lnTo>
                    <a:pt x="284527" y="17055"/>
                  </a:lnTo>
                  <a:lnTo>
                    <a:pt x="311605" y="16536"/>
                  </a:lnTo>
                  <a:lnTo>
                    <a:pt x="340134" y="16190"/>
                  </a:lnTo>
                  <a:lnTo>
                    <a:pt x="369631" y="15960"/>
                  </a:lnTo>
                  <a:lnTo>
                    <a:pt x="397868" y="16759"/>
                  </a:lnTo>
                  <a:lnTo>
                    <a:pt x="425266" y="18243"/>
                  </a:lnTo>
                  <a:lnTo>
                    <a:pt x="452103" y="20186"/>
                  </a:lnTo>
                  <a:lnTo>
                    <a:pt x="479519" y="21481"/>
                  </a:lnTo>
                  <a:lnTo>
                    <a:pt x="507322" y="22344"/>
                  </a:lnTo>
                  <a:lnTo>
                    <a:pt x="535382" y="22920"/>
                  </a:lnTo>
                  <a:lnTo>
                    <a:pt x="563614" y="23304"/>
                  </a:lnTo>
                  <a:lnTo>
                    <a:pt x="591960" y="23559"/>
                  </a:lnTo>
                  <a:lnTo>
                    <a:pt x="620383" y="23730"/>
                  </a:lnTo>
                  <a:lnTo>
                    <a:pt x="648856" y="22891"/>
                  </a:lnTo>
                  <a:lnTo>
                    <a:pt x="677363" y="21379"/>
                  </a:lnTo>
                  <a:lnTo>
                    <a:pt x="705893" y="19419"/>
                  </a:lnTo>
                  <a:lnTo>
                    <a:pt x="735390" y="17160"/>
                  </a:lnTo>
                  <a:lnTo>
                    <a:pt x="765533" y="14701"/>
                  </a:lnTo>
                  <a:lnTo>
                    <a:pt x="796105" y="12109"/>
                  </a:lnTo>
                  <a:lnTo>
                    <a:pt x="826964" y="9429"/>
                  </a:lnTo>
                  <a:lnTo>
                    <a:pt x="858015" y="6689"/>
                  </a:lnTo>
                  <a:lnTo>
                    <a:pt x="889192" y="3911"/>
                  </a:lnTo>
                  <a:lnTo>
                    <a:pt x="918550" y="2059"/>
                  </a:lnTo>
                  <a:lnTo>
                    <a:pt x="946694" y="824"/>
                  </a:lnTo>
                  <a:lnTo>
                    <a:pt x="974029" y="0"/>
                  </a:lnTo>
                  <a:lnTo>
                    <a:pt x="999873" y="404"/>
                  </a:lnTo>
                  <a:lnTo>
                    <a:pt x="1024722" y="1625"/>
                  </a:lnTo>
                  <a:lnTo>
                    <a:pt x="1048908" y="3392"/>
                  </a:lnTo>
                  <a:lnTo>
                    <a:pt x="1088481" y="10435"/>
                  </a:lnTo>
                  <a:lnTo>
                    <a:pt x="1120992" y="18963"/>
                  </a:lnTo>
                  <a:lnTo>
                    <a:pt x="1159762" y="29119"/>
                  </a:lnTo>
                  <a:lnTo>
                    <a:pt x="1196406" y="38544"/>
                  </a:lnTo>
                  <a:lnTo>
                    <a:pt x="1223453" y="41059"/>
                  </a:lnTo>
                  <a:lnTo>
                    <a:pt x="1229703" y="45720"/>
                  </a:lnTo>
                  <a:lnTo>
                    <a:pt x="1232335" y="50520"/>
                  </a:lnTo>
                  <a:lnTo>
                    <a:pt x="1234024" y="65914"/>
                  </a:lnTo>
                  <a:lnTo>
                    <a:pt x="1233405" y="100987"/>
                  </a:lnTo>
                  <a:lnTo>
                    <a:pt x="1227572" y="136290"/>
                  </a:lnTo>
                  <a:lnTo>
                    <a:pt x="1222498" y="169514"/>
                  </a:lnTo>
                  <a:lnTo>
                    <a:pt x="1211987" y="211585"/>
                  </a:lnTo>
                  <a:lnTo>
                    <a:pt x="1205184" y="234805"/>
                  </a:lnTo>
                  <a:lnTo>
                    <a:pt x="1198744" y="258858"/>
                  </a:lnTo>
                  <a:lnTo>
                    <a:pt x="1192545" y="283465"/>
                  </a:lnTo>
                  <a:lnTo>
                    <a:pt x="1186508" y="308443"/>
                  </a:lnTo>
                  <a:lnTo>
                    <a:pt x="1180577" y="335572"/>
                  </a:lnTo>
                  <a:lnTo>
                    <a:pt x="1174719" y="364136"/>
                  </a:lnTo>
                  <a:lnTo>
                    <a:pt x="1168909" y="393656"/>
                  </a:lnTo>
                  <a:lnTo>
                    <a:pt x="1163130" y="423814"/>
                  </a:lnTo>
                  <a:lnTo>
                    <a:pt x="1157372" y="454396"/>
                  </a:lnTo>
                  <a:lnTo>
                    <a:pt x="1151629" y="485262"/>
                  </a:lnTo>
                  <a:lnTo>
                    <a:pt x="1145895" y="517269"/>
                  </a:lnTo>
                  <a:lnTo>
                    <a:pt x="1140168" y="550037"/>
                  </a:lnTo>
                  <a:lnTo>
                    <a:pt x="1134444" y="583312"/>
                  </a:lnTo>
                  <a:lnTo>
                    <a:pt x="1129676" y="617878"/>
                  </a:lnTo>
                  <a:lnTo>
                    <a:pt x="1125545" y="653305"/>
                  </a:lnTo>
                  <a:lnTo>
                    <a:pt x="1121838" y="689305"/>
                  </a:lnTo>
                  <a:lnTo>
                    <a:pt x="1119367" y="724736"/>
                  </a:lnTo>
                  <a:lnTo>
                    <a:pt x="1117720" y="759785"/>
                  </a:lnTo>
                  <a:lnTo>
                    <a:pt x="1116622" y="794582"/>
                  </a:lnTo>
                  <a:lnTo>
                    <a:pt x="1116842" y="829210"/>
                  </a:lnTo>
                  <a:lnTo>
                    <a:pt x="1117941" y="863725"/>
                  </a:lnTo>
                  <a:lnTo>
                    <a:pt x="1119627" y="898165"/>
                  </a:lnTo>
                  <a:lnTo>
                    <a:pt x="1119798" y="931603"/>
                  </a:lnTo>
                  <a:lnTo>
                    <a:pt x="1118959" y="964372"/>
                  </a:lnTo>
                  <a:lnTo>
                    <a:pt x="1117448" y="996696"/>
                  </a:lnTo>
                  <a:lnTo>
                    <a:pt x="1116440" y="1027771"/>
                  </a:lnTo>
                  <a:lnTo>
                    <a:pt x="1115768" y="1058011"/>
                  </a:lnTo>
                  <a:lnTo>
                    <a:pt x="1115321" y="1087697"/>
                  </a:lnTo>
                  <a:lnTo>
                    <a:pt x="1114070" y="1117012"/>
                  </a:lnTo>
                  <a:lnTo>
                    <a:pt x="1112283" y="1146081"/>
                  </a:lnTo>
                  <a:lnTo>
                    <a:pt x="1110140" y="1174985"/>
                  </a:lnTo>
                  <a:lnTo>
                    <a:pt x="1108711" y="1202827"/>
                  </a:lnTo>
                  <a:lnTo>
                    <a:pt x="1107758" y="1229961"/>
                  </a:lnTo>
                  <a:lnTo>
                    <a:pt x="1107123" y="1256622"/>
                  </a:lnTo>
                  <a:lnTo>
                    <a:pt x="1104794" y="1281065"/>
                  </a:lnTo>
                  <a:lnTo>
                    <a:pt x="1101337" y="1304027"/>
                  </a:lnTo>
                  <a:lnTo>
                    <a:pt x="1097127" y="1326002"/>
                  </a:lnTo>
                  <a:lnTo>
                    <a:pt x="1093368" y="1348273"/>
                  </a:lnTo>
                  <a:lnTo>
                    <a:pt x="1089910" y="1370739"/>
                  </a:lnTo>
                  <a:lnTo>
                    <a:pt x="1086651" y="1393337"/>
                  </a:lnTo>
                  <a:lnTo>
                    <a:pt x="1083527" y="1415070"/>
                  </a:lnTo>
                  <a:lnTo>
                    <a:pt x="1077515" y="1456998"/>
                  </a:lnTo>
                  <a:lnTo>
                    <a:pt x="1074208" y="1490238"/>
                  </a:lnTo>
                  <a:lnTo>
                    <a:pt x="1072346" y="1527831"/>
                  </a:lnTo>
                  <a:lnTo>
                    <a:pt x="1071609" y="1556751"/>
                  </a:lnTo>
                  <a:lnTo>
                    <a:pt x="1070641" y="1557350"/>
                  </a:lnTo>
                  <a:lnTo>
                    <a:pt x="1059635" y="1558390"/>
                  </a:lnTo>
                  <a:lnTo>
                    <a:pt x="1021910" y="1546602"/>
                  </a:lnTo>
                  <a:lnTo>
                    <a:pt x="990388" y="1533842"/>
                  </a:lnTo>
                  <a:lnTo>
                    <a:pt x="952367" y="1517996"/>
                  </a:lnTo>
                  <a:lnTo>
                    <a:pt x="919844" y="1506870"/>
                  </a:lnTo>
                  <a:lnTo>
                    <a:pt x="881260" y="1495575"/>
                  </a:lnTo>
                  <a:lnTo>
                    <a:pt x="858969" y="1489896"/>
                  </a:lnTo>
                  <a:lnTo>
                    <a:pt x="835536" y="1484205"/>
                  </a:lnTo>
                  <a:lnTo>
                    <a:pt x="810389" y="1477554"/>
                  </a:lnTo>
                  <a:lnTo>
                    <a:pt x="784099" y="1470262"/>
                  </a:lnTo>
                  <a:lnTo>
                    <a:pt x="757048" y="1462542"/>
                  </a:lnTo>
                  <a:lnTo>
                    <a:pt x="729489" y="1456445"/>
                  </a:lnTo>
                  <a:lnTo>
                    <a:pt x="701591" y="1451427"/>
                  </a:lnTo>
                  <a:lnTo>
                    <a:pt x="673467" y="1447129"/>
                  </a:lnTo>
                  <a:lnTo>
                    <a:pt x="644241" y="1443311"/>
                  </a:lnTo>
                  <a:lnTo>
                    <a:pt x="614279" y="1439814"/>
                  </a:lnTo>
                  <a:lnTo>
                    <a:pt x="583827" y="1436530"/>
                  </a:lnTo>
                  <a:lnTo>
                    <a:pt x="553048" y="1433388"/>
                  </a:lnTo>
                  <a:lnTo>
                    <a:pt x="522051" y="1430341"/>
                  </a:lnTo>
                  <a:lnTo>
                    <a:pt x="490909" y="1427356"/>
                  </a:lnTo>
                  <a:lnTo>
                    <a:pt x="461575" y="1425367"/>
                  </a:lnTo>
                  <a:lnTo>
                    <a:pt x="433447" y="1424041"/>
                  </a:lnTo>
                  <a:lnTo>
                    <a:pt x="406122" y="1423156"/>
                  </a:lnTo>
                  <a:lnTo>
                    <a:pt x="351473" y="142138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876" name="SMARTInkShape-3601"/>
          <p:cNvSpPr/>
          <p:nvPr>
            <p:custDataLst>
              <p:tags r:id="rId9"/>
            </p:custDataLst>
          </p:nvPr>
        </p:nvSpPr>
        <p:spPr bwMode="auto">
          <a:xfrm>
            <a:off x="337185" y="2991802"/>
            <a:ext cx="494066" cy="66329"/>
          </a:xfrm>
          <a:custGeom>
            <a:avLst/>
            <a:gdLst/>
            <a:ahLst/>
            <a:cxnLst/>
            <a:rect l="0" t="0" r="0" b="0"/>
            <a:pathLst>
              <a:path w="494066" h="66329">
                <a:moveTo>
                  <a:pt x="0" y="0"/>
                </a:moveTo>
                <a:lnTo>
                  <a:pt x="0" y="0"/>
                </a:lnTo>
                <a:lnTo>
                  <a:pt x="0" y="4551"/>
                </a:lnTo>
                <a:lnTo>
                  <a:pt x="5080" y="9325"/>
                </a:lnTo>
                <a:lnTo>
                  <a:pt x="13688" y="16528"/>
                </a:lnTo>
                <a:lnTo>
                  <a:pt x="31149" y="35695"/>
                </a:lnTo>
                <a:lnTo>
                  <a:pt x="60559" y="52910"/>
                </a:lnTo>
                <a:lnTo>
                  <a:pt x="100917" y="63514"/>
                </a:lnTo>
                <a:lnTo>
                  <a:pt x="135657" y="66328"/>
                </a:lnTo>
                <a:lnTo>
                  <a:pt x="178402" y="65040"/>
                </a:lnTo>
                <a:lnTo>
                  <a:pt x="201802" y="63362"/>
                </a:lnTo>
                <a:lnTo>
                  <a:pt x="226927" y="61292"/>
                </a:lnTo>
                <a:lnTo>
                  <a:pt x="253202" y="58959"/>
                </a:lnTo>
                <a:lnTo>
                  <a:pt x="280244" y="56451"/>
                </a:lnTo>
                <a:lnTo>
                  <a:pt x="306844" y="54779"/>
                </a:lnTo>
                <a:lnTo>
                  <a:pt x="333150" y="53664"/>
                </a:lnTo>
                <a:lnTo>
                  <a:pt x="359260" y="52921"/>
                </a:lnTo>
                <a:lnTo>
                  <a:pt x="382382" y="51473"/>
                </a:lnTo>
                <a:lnTo>
                  <a:pt x="423313" y="47325"/>
                </a:lnTo>
                <a:lnTo>
                  <a:pt x="464833" y="44185"/>
                </a:lnTo>
                <a:lnTo>
                  <a:pt x="494065" y="42940"/>
                </a:lnTo>
                <a:lnTo>
                  <a:pt x="488633" y="4286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890" name="SMARTInkShape-Group1090"/>
          <p:cNvGrpSpPr/>
          <p:nvPr/>
        </p:nvGrpSpPr>
        <p:grpSpPr>
          <a:xfrm>
            <a:off x="6107669" y="3815954"/>
            <a:ext cx="2158390" cy="1462205"/>
            <a:chOff x="6107669" y="3815954"/>
            <a:chExt cx="2158390" cy="1462205"/>
          </a:xfrm>
        </p:grpSpPr>
        <p:sp>
          <p:nvSpPr>
            <p:cNvPr id="877" name="SMARTInkShape-3602"/>
            <p:cNvSpPr/>
            <p:nvPr>
              <p:custDataLst>
                <p:tags r:id="rId68"/>
              </p:custDataLst>
            </p:nvPr>
          </p:nvSpPr>
          <p:spPr bwMode="auto">
            <a:xfrm>
              <a:off x="7023735" y="4198635"/>
              <a:ext cx="128588" cy="218426"/>
            </a:xfrm>
            <a:custGeom>
              <a:avLst/>
              <a:gdLst/>
              <a:ahLst/>
              <a:cxnLst/>
              <a:rect l="0" t="0" r="0" b="0"/>
              <a:pathLst>
                <a:path w="128588" h="218426">
                  <a:moveTo>
                    <a:pt x="0" y="147622"/>
                  </a:moveTo>
                  <a:lnTo>
                    <a:pt x="0" y="147622"/>
                  </a:lnTo>
                  <a:lnTo>
                    <a:pt x="9102" y="147622"/>
                  </a:lnTo>
                  <a:lnTo>
                    <a:pt x="18650" y="142542"/>
                  </a:lnTo>
                  <a:lnTo>
                    <a:pt x="29244" y="132029"/>
                  </a:lnTo>
                  <a:lnTo>
                    <a:pt x="54107" y="91696"/>
                  </a:lnTo>
                  <a:lnTo>
                    <a:pt x="72864" y="57074"/>
                  </a:lnTo>
                  <a:lnTo>
                    <a:pt x="79056" y="37846"/>
                  </a:lnTo>
                  <a:lnTo>
                    <a:pt x="77591" y="2638"/>
                  </a:lnTo>
                  <a:lnTo>
                    <a:pt x="75540" y="484"/>
                  </a:lnTo>
                  <a:lnTo>
                    <a:pt x="72268" y="0"/>
                  </a:lnTo>
                  <a:lnTo>
                    <a:pt x="68180" y="630"/>
                  </a:lnTo>
                  <a:lnTo>
                    <a:pt x="48776" y="10618"/>
                  </a:lnTo>
                  <a:lnTo>
                    <a:pt x="29480" y="34745"/>
                  </a:lnTo>
                  <a:lnTo>
                    <a:pt x="16248" y="70573"/>
                  </a:lnTo>
                  <a:lnTo>
                    <a:pt x="15398" y="111352"/>
                  </a:lnTo>
                  <a:lnTo>
                    <a:pt x="25729" y="149047"/>
                  </a:lnTo>
                  <a:lnTo>
                    <a:pt x="45406" y="179794"/>
                  </a:lnTo>
                  <a:lnTo>
                    <a:pt x="82594" y="207987"/>
                  </a:lnTo>
                  <a:lnTo>
                    <a:pt x="97350" y="216679"/>
                  </a:lnTo>
                  <a:lnTo>
                    <a:pt x="103953" y="218425"/>
                  </a:lnTo>
                  <a:lnTo>
                    <a:pt x="116369" y="217825"/>
                  </a:lnTo>
                  <a:lnTo>
                    <a:pt x="120441" y="215379"/>
                  </a:lnTo>
                  <a:lnTo>
                    <a:pt x="123157" y="211843"/>
                  </a:lnTo>
                  <a:lnTo>
                    <a:pt x="128587" y="19905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78" name="SMARTInkShape-3603"/>
            <p:cNvSpPr/>
            <p:nvPr>
              <p:custDataLst>
                <p:tags r:id="rId69"/>
              </p:custDataLst>
            </p:nvPr>
          </p:nvSpPr>
          <p:spPr bwMode="auto">
            <a:xfrm>
              <a:off x="6729219" y="5051061"/>
              <a:ext cx="149492" cy="218181"/>
            </a:xfrm>
            <a:custGeom>
              <a:avLst/>
              <a:gdLst/>
              <a:ahLst/>
              <a:cxnLst/>
              <a:rect l="0" t="0" r="0" b="0"/>
              <a:pathLst>
                <a:path w="149492" h="218181">
                  <a:moveTo>
                    <a:pt x="20195" y="41004"/>
                  </a:moveTo>
                  <a:lnTo>
                    <a:pt x="20195" y="41004"/>
                  </a:lnTo>
                  <a:lnTo>
                    <a:pt x="24747" y="27351"/>
                  </a:lnTo>
                  <a:lnTo>
                    <a:pt x="32061" y="18109"/>
                  </a:lnTo>
                  <a:lnTo>
                    <a:pt x="52279" y="4413"/>
                  </a:lnTo>
                  <a:lnTo>
                    <a:pt x="68966" y="0"/>
                  </a:lnTo>
                  <a:lnTo>
                    <a:pt x="82829" y="4047"/>
                  </a:lnTo>
                  <a:lnTo>
                    <a:pt x="106699" y="19577"/>
                  </a:lnTo>
                  <a:lnTo>
                    <a:pt x="122459" y="36243"/>
                  </a:lnTo>
                  <a:lnTo>
                    <a:pt x="141090" y="71449"/>
                  </a:lnTo>
                  <a:lnTo>
                    <a:pt x="149491" y="94857"/>
                  </a:lnTo>
                  <a:lnTo>
                    <a:pt x="149256" y="106434"/>
                  </a:lnTo>
                  <a:lnTo>
                    <a:pt x="141373" y="129457"/>
                  </a:lnTo>
                  <a:lnTo>
                    <a:pt x="116320" y="163838"/>
                  </a:lnTo>
                  <a:lnTo>
                    <a:pt x="80215" y="193604"/>
                  </a:lnTo>
                  <a:lnTo>
                    <a:pt x="39355" y="211419"/>
                  </a:lnTo>
                  <a:lnTo>
                    <a:pt x="6188" y="218180"/>
                  </a:lnTo>
                  <a:lnTo>
                    <a:pt x="1332" y="217224"/>
                  </a:lnTo>
                  <a:lnTo>
                    <a:pt x="0" y="214681"/>
                  </a:lnTo>
                  <a:lnTo>
                    <a:pt x="3051" y="20388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79" name="SMARTInkShape-3604"/>
            <p:cNvSpPr/>
            <p:nvPr>
              <p:custDataLst>
                <p:tags r:id="rId70"/>
              </p:custDataLst>
            </p:nvPr>
          </p:nvSpPr>
          <p:spPr bwMode="auto">
            <a:xfrm>
              <a:off x="6875956" y="5057775"/>
              <a:ext cx="164925" cy="220384"/>
            </a:xfrm>
            <a:custGeom>
              <a:avLst/>
              <a:gdLst/>
              <a:ahLst/>
              <a:cxnLst/>
              <a:rect l="0" t="0" r="0" b="0"/>
              <a:pathLst>
                <a:path w="164925" h="220384">
                  <a:moveTo>
                    <a:pt x="79199" y="0"/>
                  </a:moveTo>
                  <a:lnTo>
                    <a:pt x="79199" y="0"/>
                  </a:lnTo>
                  <a:lnTo>
                    <a:pt x="51224" y="2540"/>
                  </a:lnTo>
                  <a:lnTo>
                    <a:pt x="43404" y="4550"/>
                  </a:lnTo>
                  <a:lnTo>
                    <a:pt x="18746" y="21033"/>
                  </a:lnTo>
                  <a:lnTo>
                    <a:pt x="6929" y="38558"/>
                  </a:lnTo>
                  <a:lnTo>
                    <a:pt x="2444" y="48565"/>
                  </a:lnTo>
                  <a:lnTo>
                    <a:pt x="0" y="72385"/>
                  </a:lnTo>
                  <a:lnTo>
                    <a:pt x="3981" y="112570"/>
                  </a:lnTo>
                  <a:lnTo>
                    <a:pt x="10526" y="139566"/>
                  </a:lnTo>
                  <a:lnTo>
                    <a:pt x="30277" y="175232"/>
                  </a:lnTo>
                  <a:lnTo>
                    <a:pt x="55178" y="203368"/>
                  </a:lnTo>
                  <a:lnTo>
                    <a:pt x="75508" y="217703"/>
                  </a:lnTo>
                  <a:lnTo>
                    <a:pt x="87216" y="220383"/>
                  </a:lnTo>
                  <a:lnTo>
                    <a:pt x="112924" y="218280"/>
                  </a:lnTo>
                  <a:lnTo>
                    <a:pt x="135145" y="205916"/>
                  </a:lnTo>
                  <a:lnTo>
                    <a:pt x="164924" y="18002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80" name="SMARTInkShape-3605"/>
            <p:cNvSpPr/>
            <p:nvPr>
              <p:custDataLst>
                <p:tags r:id="rId71"/>
              </p:custDataLst>
            </p:nvPr>
          </p:nvSpPr>
          <p:spPr bwMode="auto">
            <a:xfrm>
              <a:off x="6715125" y="4972050"/>
              <a:ext cx="258619" cy="34291"/>
            </a:xfrm>
            <a:custGeom>
              <a:avLst/>
              <a:gdLst/>
              <a:ahLst/>
              <a:cxnLst/>
              <a:rect l="0" t="0" r="0" b="0"/>
              <a:pathLst>
                <a:path w="258619" h="34291">
                  <a:moveTo>
                    <a:pt x="0" y="34290"/>
                  </a:moveTo>
                  <a:lnTo>
                    <a:pt x="0" y="34290"/>
                  </a:lnTo>
                  <a:lnTo>
                    <a:pt x="4551" y="29739"/>
                  </a:lnTo>
                  <a:lnTo>
                    <a:pt x="9325" y="27505"/>
                  </a:lnTo>
                  <a:lnTo>
                    <a:pt x="46974" y="25874"/>
                  </a:lnTo>
                  <a:lnTo>
                    <a:pt x="83451" y="28304"/>
                  </a:lnTo>
                  <a:lnTo>
                    <a:pt x="115195" y="31629"/>
                  </a:lnTo>
                  <a:lnTo>
                    <a:pt x="151527" y="33107"/>
                  </a:lnTo>
                  <a:lnTo>
                    <a:pt x="184820" y="31224"/>
                  </a:lnTo>
                  <a:lnTo>
                    <a:pt x="225259" y="27349"/>
                  </a:lnTo>
                  <a:lnTo>
                    <a:pt x="243942" y="24537"/>
                  </a:lnTo>
                  <a:lnTo>
                    <a:pt x="255421" y="16938"/>
                  </a:lnTo>
                  <a:lnTo>
                    <a:pt x="257911" y="13197"/>
                  </a:lnTo>
                  <a:lnTo>
                    <a:pt x="258618" y="9751"/>
                  </a:lnTo>
                  <a:lnTo>
                    <a:pt x="25717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81" name="SMARTInkShape-3606"/>
            <p:cNvSpPr/>
            <p:nvPr>
              <p:custDataLst>
                <p:tags r:id="rId72"/>
              </p:custDataLst>
            </p:nvPr>
          </p:nvSpPr>
          <p:spPr bwMode="auto">
            <a:xfrm>
              <a:off x="6886575" y="4929188"/>
              <a:ext cx="153833" cy="145733"/>
            </a:xfrm>
            <a:custGeom>
              <a:avLst/>
              <a:gdLst/>
              <a:ahLst/>
              <a:cxnLst/>
              <a:rect l="0" t="0" r="0" b="0"/>
              <a:pathLst>
                <a:path w="153833" h="145733">
                  <a:moveTo>
                    <a:pt x="0" y="0"/>
                  </a:moveTo>
                  <a:lnTo>
                    <a:pt x="0" y="0"/>
                  </a:lnTo>
                  <a:lnTo>
                    <a:pt x="4551" y="0"/>
                  </a:lnTo>
                  <a:lnTo>
                    <a:pt x="45735" y="16481"/>
                  </a:lnTo>
                  <a:lnTo>
                    <a:pt x="84565" y="36633"/>
                  </a:lnTo>
                  <a:lnTo>
                    <a:pt x="121682" y="56150"/>
                  </a:lnTo>
                  <a:lnTo>
                    <a:pt x="147708" y="78549"/>
                  </a:lnTo>
                  <a:lnTo>
                    <a:pt x="151812" y="85704"/>
                  </a:lnTo>
                  <a:lnTo>
                    <a:pt x="153832" y="98732"/>
                  </a:lnTo>
                  <a:lnTo>
                    <a:pt x="149227" y="105827"/>
                  </a:lnTo>
                  <a:lnTo>
                    <a:pt x="131411" y="121329"/>
                  </a:lnTo>
                  <a:lnTo>
                    <a:pt x="99997" y="132663"/>
                  </a:lnTo>
                  <a:lnTo>
                    <a:pt x="42863" y="14573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82" name="SMARTInkShape-3607"/>
            <p:cNvSpPr/>
            <p:nvPr>
              <p:custDataLst>
                <p:tags r:id="rId73"/>
              </p:custDataLst>
            </p:nvPr>
          </p:nvSpPr>
          <p:spPr bwMode="auto">
            <a:xfrm>
              <a:off x="6736292" y="4243388"/>
              <a:ext cx="174087" cy="17145"/>
            </a:xfrm>
            <a:custGeom>
              <a:avLst/>
              <a:gdLst/>
              <a:ahLst/>
              <a:cxnLst/>
              <a:rect l="0" t="0" r="0" b="0"/>
              <a:pathLst>
                <a:path w="174087" h="17145">
                  <a:moveTo>
                    <a:pt x="4551" y="17144"/>
                  </a:moveTo>
                  <a:lnTo>
                    <a:pt x="4551" y="17144"/>
                  </a:lnTo>
                  <a:lnTo>
                    <a:pt x="0" y="17144"/>
                  </a:lnTo>
                  <a:lnTo>
                    <a:pt x="41050" y="17144"/>
                  </a:lnTo>
                  <a:lnTo>
                    <a:pt x="69350" y="17144"/>
                  </a:lnTo>
                  <a:lnTo>
                    <a:pt x="100977" y="17144"/>
                  </a:lnTo>
                  <a:lnTo>
                    <a:pt x="143294" y="17144"/>
                  </a:lnTo>
                  <a:lnTo>
                    <a:pt x="169540" y="17144"/>
                  </a:lnTo>
                  <a:lnTo>
                    <a:pt x="171693" y="16192"/>
                  </a:lnTo>
                  <a:lnTo>
                    <a:pt x="173129" y="14604"/>
                  </a:lnTo>
                  <a:lnTo>
                    <a:pt x="174086" y="12593"/>
                  </a:lnTo>
                  <a:lnTo>
                    <a:pt x="173771" y="10300"/>
                  </a:lnTo>
                  <a:lnTo>
                    <a:pt x="16742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83" name="SMARTInkShape-3608"/>
            <p:cNvSpPr/>
            <p:nvPr>
              <p:custDataLst>
                <p:tags r:id="rId74"/>
              </p:custDataLst>
            </p:nvPr>
          </p:nvSpPr>
          <p:spPr bwMode="auto">
            <a:xfrm>
              <a:off x="7992427" y="3815954"/>
              <a:ext cx="273632" cy="238839"/>
            </a:xfrm>
            <a:custGeom>
              <a:avLst/>
              <a:gdLst/>
              <a:ahLst/>
              <a:cxnLst/>
              <a:rect l="0" t="0" r="0" b="0"/>
              <a:pathLst>
                <a:path w="273632" h="238839">
                  <a:moveTo>
                    <a:pt x="0" y="7381"/>
                  </a:moveTo>
                  <a:lnTo>
                    <a:pt x="0" y="7381"/>
                  </a:lnTo>
                  <a:lnTo>
                    <a:pt x="4552" y="2830"/>
                  </a:lnTo>
                  <a:lnTo>
                    <a:pt x="11866" y="596"/>
                  </a:lnTo>
                  <a:lnTo>
                    <a:pt x="16483" y="0"/>
                  </a:lnTo>
                  <a:lnTo>
                    <a:pt x="59066" y="13684"/>
                  </a:lnTo>
                  <a:lnTo>
                    <a:pt x="89117" y="27327"/>
                  </a:lnTo>
                  <a:lnTo>
                    <a:pt x="124062" y="45456"/>
                  </a:lnTo>
                  <a:lnTo>
                    <a:pt x="160867" y="66213"/>
                  </a:lnTo>
                  <a:lnTo>
                    <a:pt x="196275" y="88139"/>
                  </a:lnTo>
                  <a:lnTo>
                    <a:pt x="225981" y="108043"/>
                  </a:lnTo>
                  <a:lnTo>
                    <a:pt x="266994" y="135003"/>
                  </a:lnTo>
                  <a:lnTo>
                    <a:pt x="271341" y="140087"/>
                  </a:lnTo>
                  <a:lnTo>
                    <a:pt x="273287" y="145382"/>
                  </a:lnTo>
                  <a:lnTo>
                    <a:pt x="273631" y="150816"/>
                  </a:lnTo>
                  <a:lnTo>
                    <a:pt x="269098" y="156345"/>
                  </a:lnTo>
                  <a:lnTo>
                    <a:pt x="238060" y="173227"/>
                  </a:lnTo>
                  <a:lnTo>
                    <a:pt x="205500" y="184595"/>
                  </a:lnTo>
                  <a:lnTo>
                    <a:pt x="163336" y="201705"/>
                  </a:lnTo>
                  <a:lnTo>
                    <a:pt x="124657" y="228540"/>
                  </a:lnTo>
                  <a:lnTo>
                    <a:pt x="111443" y="2388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84" name="SMARTInkShape-3609"/>
            <p:cNvSpPr/>
            <p:nvPr>
              <p:custDataLst>
                <p:tags r:id="rId75"/>
              </p:custDataLst>
            </p:nvPr>
          </p:nvSpPr>
          <p:spPr bwMode="auto">
            <a:xfrm>
              <a:off x="6509386" y="4247655"/>
              <a:ext cx="253098" cy="388524"/>
            </a:xfrm>
            <a:custGeom>
              <a:avLst/>
              <a:gdLst/>
              <a:ahLst/>
              <a:cxnLst/>
              <a:rect l="0" t="0" r="0" b="0"/>
              <a:pathLst>
                <a:path w="253098" h="388524">
                  <a:moveTo>
                    <a:pt x="214311" y="227190"/>
                  </a:moveTo>
                  <a:lnTo>
                    <a:pt x="214311" y="227190"/>
                  </a:lnTo>
                  <a:lnTo>
                    <a:pt x="194161" y="207039"/>
                  </a:lnTo>
                  <a:lnTo>
                    <a:pt x="183448" y="203946"/>
                  </a:lnTo>
                  <a:lnTo>
                    <a:pt x="153287" y="201961"/>
                  </a:lnTo>
                  <a:lnTo>
                    <a:pt x="119184" y="215269"/>
                  </a:lnTo>
                  <a:lnTo>
                    <a:pt x="83467" y="241861"/>
                  </a:lnTo>
                  <a:lnTo>
                    <a:pt x="48755" y="282972"/>
                  </a:lnTo>
                  <a:lnTo>
                    <a:pt x="35956" y="312307"/>
                  </a:lnTo>
                  <a:lnTo>
                    <a:pt x="32543" y="326797"/>
                  </a:lnTo>
                  <a:lnTo>
                    <a:pt x="36370" y="353057"/>
                  </a:lnTo>
                  <a:lnTo>
                    <a:pt x="41392" y="365394"/>
                  </a:lnTo>
                  <a:lnTo>
                    <a:pt x="49501" y="374571"/>
                  </a:lnTo>
                  <a:lnTo>
                    <a:pt x="71212" y="387307"/>
                  </a:lnTo>
                  <a:lnTo>
                    <a:pt x="101817" y="388523"/>
                  </a:lnTo>
                  <a:lnTo>
                    <a:pt x="119312" y="386180"/>
                  </a:lnTo>
                  <a:lnTo>
                    <a:pt x="153992" y="368338"/>
                  </a:lnTo>
                  <a:lnTo>
                    <a:pt x="187503" y="339452"/>
                  </a:lnTo>
                  <a:lnTo>
                    <a:pt x="218272" y="301214"/>
                  </a:lnTo>
                  <a:lnTo>
                    <a:pt x="230286" y="278444"/>
                  </a:lnTo>
                  <a:lnTo>
                    <a:pt x="240201" y="253739"/>
                  </a:lnTo>
                  <a:lnTo>
                    <a:pt x="248716" y="227745"/>
                  </a:lnTo>
                  <a:lnTo>
                    <a:pt x="252488" y="201842"/>
                  </a:lnTo>
                  <a:lnTo>
                    <a:pt x="253097" y="176001"/>
                  </a:lnTo>
                  <a:lnTo>
                    <a:pt x="251599" y="150201"/>
                  </a:lnTo>
                  <a:lnTo>
                    <a:pt x="244885" y="127287"/>
                  </a:lnTo>
                  <a:lnTo>
                    <a:pt x="222185" y="86586"/>
                  </a:lnTo>
                  <a:lnTo>
                    <a:pt x="185426" y="51986"/>
                  </a:lnTo>
                  <a:lnTo>
                    <a:pt x="163622" y="36093"/>
                  </a:lnTo>
                  <a:lnTo>
                    <a:pt x="139561" y="23592"/>
                  </a:lnTo>
                  <a:lnTo>
                    <a:pt x="113995" y="13353"/>
                  </a:lnTo>
                  <a:lnTo>
                    <a:pt x="87427" y="4622"/>
                  </a:lnTo>
                  <a:lnTo>
                    <a:pt x="47746" y="0"/>
                  </a:lnTo>
                  <a:lnTo>
                    <a:pt x="31830" y="1435"/>
                  </a:lnTo>
                  <a:lnTo>
                    <a:pt x="21220" y="5249"/>
                  </a:lnTo>
                  <a:lnTo>
                    <a:pt x="14146" y="10649"/>
                  </a:lnTo>
                  <a:lnTo>
                    <a:pt x="0" y="3002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85" name="SMARTInkShape-3610"/>
            <p:cNvSpPr/>
            <p:nvPr>
              <p:custDataLst>
                <p:tags r:id="rId76"/>
              </p:custDataLst>
            </p:nvPr>
          </p:nvSpPr>
          <p:spPr bwMode="auto">
            <a:xfrm>
              <a:off x="6107669" y="3883456"/>
              <a:ext cx="2127522" cy="119902"/>
            </a:xfrm>
            <a:custGeom>
              <a:avLst/>
              <a:gdLst/>
              <a:ahLst/>
              <a:cxnLst/>
              <a:rect l="0" t="0" r="0" b="0"/>
              <a:pathLst>
                <a:path w="2127522" h="119902">
                  <a:moveTo>
                    <a:pt x="7381" y="119901"/>
                  </a:moveTo>
                  <a:lnTo>
                    <a:pt x="7381" y="119901"/>
                  </a:lnTo>
                  <a:lnTo>
                    <a:pt x="0" y="112520"/>
                  </a:lnTo>
                  <a:lnTo>
                    <a:pt x="36429" y="106883"/>
                  </a:lnTo>
                  <a:lnTo>
                    <a:pt x="66646" y="104590"/>
                  </a:lnTo>
                  <a:lnTo>
                    <a:pt x="106111" y="102619"/>
                  </a:lnTo>
                  <a:lnTo>
                    <a:pt x="131304" y="100760"/>
                  </a:lnTo>
                  <a:lnTo>
                    <a:pt x="158576" y="98568"/>
                  </a:lnTo>
                  <a:lnTo>
                    <a:pt x="187235" y="97106"/>
                  </a:lnTo>
                  <a:lnTo>
                    <a:pt x="216819" y="96132"/>
                  </a:lnTo>
                  <a:lnTo>
                    <a:pt x="247019" y="95483"/>
                  </a:lnTo>
                  <a:lnTo>
                    <a:pt x="281439" y="95050"/>
                  </a:lnTo>
                  <a:lnTo>
                    <a:pt x="318674" y="94761"/>
                  </a:lnTo>
                  <a:lnTo>
                    <a:pt x="357784" y="94569"/>
                  </a:lnTo>
                  <a:lnTo>
                    <a:pt x="401003" y="95393"/>
                  </a:lnTo>
                  <a:lnTo>
                    <a:pt x="446961" y="96895"/>
                  </a:lnTo>
                  <a:lnTo>
                    <a:pt x="494744" y="98849"/>
                  </a:lnTo>
                  <a:lnTo>
                    <a:pt x="547555" y="100151"/>
                  </a:lnTo>
                  <a:lnTo>
                    <a:pt x="603717" y="101020"/>
                  </a:lnTo>
                  <a:lnTo>
                    <a:pt x="662113" y="101599"/>
                  </a:lnTo>
                  <a:lnTo>
                    <a:pt x="721999" y="101032"/>
                  </a:lnTo>
                  <a:lnTo>
                    <a:pt x="782878" y="99702"/>
                  </a:lnTo>
                  <a:lnTo>
                    <a:pt x="844419" y="97862"/>
                  </a:lnTo>
                  <a:lnTo>
                    <a:pt x="906401" y="95684"/>
                  </a:lnTo>
                  <a:lnTo>
                    <a:pt x="968677" y="93279"/>
                  </a:lnTo>
                  <a:lnTo>
                    <a:pt x="1031150" y="90723"/>
                  </a:lnTo>
                  <a:lnTo>
                    <a:pt x="1091849" y="88067"/>
                  </a:lnTo>
                  <a:lnTo>
                    <a:pt x="1151364" y="85343"/>
                  </a:lnTo>
                  <a:lnTo>
                    <a:pt x="1210091" y="82575"/>
                  </a:lnTo>
                  <a:lnTo>
                    <a:pt x="1264483" y="78825"/>
                  </a:lnTo>
                  <a:lnTo>
                    <a:pt x="1315983" y="74419"/>
                  </a:lnTo>
                  <a:lnTo>
                    <a:pt x="1365558" y="69578"/>
                  </a:lnTo>
                  <a:lnTo>
                    <a:pt x="1412894" y="65397"/>
                  </a:lnTo>
                  <a:lnTo>
                    <a:pt x="1458740" y="61658"/>
                  </a:lnTo>
                  <a:lnTo>
                    <a:pt x="1503590" y="58212"/>
                  </a:lnTo>
                  <a:lnTo>
                    <a:pt x="1545875" y="54010"/>
                  </a:lnTo>
                  <a:lnTo>
                    <a:pt x="1586446" y="49304"/>
                  </a:lnTo>
                  <a:lnTo>
                    <a:pt x="1625876" y="44262"/>
                  </a:lnTo>
                  <a:lnTo>
                    <a:pt x="1663592" y="39948"/>
                  </a:lnTo>
                  <a:lnTo>
                    <a:pt x="1700167" y="36119"/>
                  </a:lnTo>
                  <a:lnTo>
                    <a:pt x="1735980" y="32613"/>
                  </a:lnTo>
                  <a:lnTo>
                    <a:pt x="1770332" y="29325"/>
                  </a:lnTo>
                  <a:lnTo>
                    <a:pt x="1803712" y="26179"/>
                  </a:lnTo>
                  <a:lnTo>
                    <a:pt x="1836443" y="23130"/>
                  </a:lnTo>
                  <a:lnTo>
                    <a:pt x="1867788" y="21097"/>
                  </a:lnTo>
                  <a:lnTo>
                    <a:pt x="1898210" y="19742"/>
                  </a:lnTo>
                  <a:lnTo>
                    <a:pt x="1928016" y="18838"/>
                  </a:lnTo>
                  <a:lnTo>
                    <a:pt x="1956459" y="18236"/>
                  </a:lnTo>
                  <a:lnTo>
                    <a:pt x="1983994" y="17835"/>
                  </a:lnTo>
                  <a:lnTo>
                    <a:pt x="2010923" y="17567"/>
                  </a:lnTo>
                  <a:lnTo>
                    <a:pt x="2034591" y="17388"/>
                  </a:lnTo>
                  <a:lnTo>
                    <a:pt x="2076128" y="17190"/>
                  </a:lnTo>
                  <a:lnTo>
                    <a:pt x="2113440" y="12528"/>
                  </a:lnTo>
                  <a:lnTo>
                    <a:pt x="2127458" y="9665"/>
                  </a:lnTo>
                  <a:lnTo>
                    <a:pt x="2127521" y="8310"/>
                  </a:lnTo>
                  <a:lnTo>
                    <a:pt x="2122510" y="4265"/>
                  </a:lnTo>
                  <a:lnTo>
                    <a:pt x="2108979" y="1184"/>
                  </a:lnTo>
                  <a:lnTo>
                    <a:pt x="2092559" y="0"/>
                  </a:lnTo>
                  <a:lnTo>
                    <a:pt x="2081926" y="84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86" name="SMARTInkShape-3611"/>
            <p:cNvSpPr/>
            <p:nvPr>
              <p:custDataLst>
                <p:tags r:id="rId77"/>
              </p:custDataLst>
            </p:nvPr>
          </p:nvSpPr>
          <p:spPr bwMode="auto">
            <a:xfrm>
              <a:off x="6827053" y="4320540"/>
              <a:ext cx="230973" cy="314621"/>
            </a:xfrm>
            <a:custGeom>
              <a:avLst/>
              <a:gdLst/>
              <a:ahLst/>
              <a:cxnLst/>
              <a:rect l="0" t="0" r="0" b="0"/>
              <a:pathLst>
                <a:path w="230973" h="314621">
                  <a:moveTo>
                    <a:pt x="8086" y="0"/>
                  </a:moveTo>
                  <a:lnTo>
                    <a:pt x="8086" y="0"/>
                  </a:lnTo>
                  <a:lnTo>
                    <a:pt x="15467" y="0"/>
                  </a:lnTo>
                  <a:lnTo>
                    <a:pt x="16555" y="32965"/>
                  </a:lnTo>
                  <a:lnTo>
                    <a:pt x="21179" y="73267"/>
                  </a:lnTo>
                  <a:lnTo>
                    <a:pt x="23430" y="107493"/>
                  </a:lnTo>
                  <a:lnTo>
                    <a:pt x="23479" y="144930"/>
                  </a:lnTo>
                  <a:lnTo>
                    <a:pt x="20325" y="183793"/>
                  </a:lnTo>
                  <a:lnTo>
                    <a:pt x="15749" y="215671"/>
                  </a:lnTo>
                  <a:lnTo>
                    <a:pt x="5049" y="258078"/>
                  </a:lnTo>
                  <a:lnTo>
                    <a:pt x="1154" y="269507"/>
                  </a:lnTo>
                  <a:lnTo>
                    <a:pt x="608" y="270159"/>
                  </a:lnTo>
                  <a:lnTo>
                    <a:pt x="243" y="269641"/>
                  </a:lnTo>
                  <a:lnTo>
                    <a:pt x="0" y="268343"/>
                  </a:lnTo>
                  <a:lnTo>
                    <a:pt x="8903" y="233034"/>
                  </a:lnTo>
                  <a:lnTo>
                    <a:pt x="21982" y="195094"/>
                  </a:lnTo>
                  <a:lnTo>
                    <a:pt x="43954" y="156231"/>
                  </a:lnTo>
                  <a:lnTo>
                    <a:pt x="60223" y="135159"/>
                  </a:lnTo>
                  <a:lnTo>
                    <a:pt x="76978" y="122618"/>
                  </a:lnTo>
                  <a:lnTo>
                    <a:pt x="102477" y="114754"/>
                  </a:lnTo>
                  <a:lnTo>
                    <a:pt x="119570" y="117994"/>
                  </a:lnTo>
                  <a:lnTo>
                    <a:pt x="135740" y="126737"/>
                  </a:lnTo>
                  <a:lnTo>
                    <a:pt x="149276" y="140147"/>
                  </a:lnTo>
                  <a:lnTo>
                    <a:pt x="156563" y="160712"/>
                  </a:lnTo>
                  <a:lnTo>
                    <a:pt x="158124" y="201606"/>
                  </a:lnTo>
                  <a:lnTo>
                    <a:pt x="154780" y="231525"/>
                  </a:lnTo>
                  <a:lnTo>
                    <a:pt x="149448" y="268836"/>
                  </a:lnTo>
                  <a:lnTo>
                    <a:pt x="153054" y="297460"/>
                  </a:lnTo>
                  <a:lnTo>
                    <a:pt x="157607" y="311909"/>
                  </a:lnTo>
                  <a:lnTo>
                    <a:pt x="162059" y="314620"/>
                  </a:lnTo>
                  <a:lnTo>
                    <a:pt x="167884" y="314522"/>
                  </a:lnTo>
                  <a:lnTo>
                    <a:pt x="174626" y="312551"/>
                  </a:lnTo>
                  <a:lnTo>
                    <a:pt x="214903" y="279932"/>
                  </a:lnTo>
                  <a:lnTo>
                    <a:pt x="230972" y="2657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87" name="SMARTInkShape-3612"/>
            <p:cNvSpPr/>
            <p:nvPr>
              <p:custDataLst>
                <p:tags r:id="rId78"/>
              </p:custDataLst>
            </p:nvPr>
          </p:nvSpPr>
          <p:spPr bwMode="auto">
            <a:xfrm>
              <a:off x="6466523" y="4732020"/>
              <a:ext cx="757410" cy="60008"/>
            </a:xfrm>
            <a:custGeom>
              <a:avLst/>
              <a:gdLst/>
              <a:ahLst/>
              <a:cxnLst/>
              <a:rect l="0" t="0" r="0" b="0"/>
              <a:pathLst>
                <a:path w="757410" h="60008">
                  <a:moveTo>
                    <a:pt x="0" y="0"/>
                  </a:moveTo>
                  <a:lnTo>
                    <a:pt x="0" y="0"/>
                  </a:lnTo>
                  <a:lnTo>
                    <a:pt x="33055" y="9325"/>
                  </a:lnTo>
                  <a:lnTo>
                    <a:pt x="62316" y="14622"/>
                  </a:lnTo>
                  <a:lnTo>
                    <a:pt x="83453" y="17368"/>
                  </a:lnTo>
                  <a:lnTo>
                    <a:pt x="107070" y="20151"/>
                  </a:lnTo>
                  <a:lnTo>
                    <a:pt x="137103" y="22959"/>
                  </a:lnTo>
                  <a:lnTo>
                    <a:pt x="171412" y="25783"/>
                  </a:lnTo>
                  <a:lnTo>
                    <a:pt x="208572" y="28619"/>
                  </a:lnTo>
                  <a:lnTo>
                    <a:pt x="251442" y="32414"/>
                  </a:lnTo>
                  <a:lnTo>
                    <a:pt x="298121" y="36849"/>
                  </a:lnTo>
                  <a:lnTo>
                    <a:pt x="347337" y="41711"/>
                  </a:lnTo>
                  <a:lnTo>
                    <a:pt x="396340" y="45905"/>
                  </a:lnTo>
                  <a:lnTo>
                    <a:pt x="445202" y="49653"/>
                  </a:lnTo>
                  <a:lnTo>
                    <a:pt x="493968" y="53105"/>
                  </a:lnTo>
                  <a:lnTo>
                    <a:pt x="537910" y="55406"/>
                  </a:lnTo>
                  <a:lnTo>
                    <a:pt x="578634" y="56940"/>
                  </a:lnTo>
                  <a:lnTo>
                    <a:pt x="617214" y="57962"/>
                  </a:lnTo>
                  <a:lnTo>
                    <a:pt x="650553" y="58644"/>
                  </a:lnTo>
                  <a:lnTo>
                    <a:pt x="680399" y="59098"/>
                  </a:lnTo>
                  <a:lnTo>
                    <a:pt x="707917" y="59401"/>
                  </a:lnTo>
                  <a:lnTo>
                    <a:pt x="741031" y="59738"/>
                  </a:lnTo>
                  <a:lnTo>
                    <a:pt x="757409" y="59927"/>
                  </a:lnTo>
                  <a:lnTo>
                    <a:pt x="754379" y="6000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88" name="SMARTInkShape-3613"/>
            <p:cNvSpPr/>
            <p:nvPr>
              <p:custDataLst>
                <p:tags r:id="rId79"/>
              </p:custDataLst>
            </p:nvPr>
          </p:nvSpPr>
          <p:spPr bwMode="auto">
            <a:xfrm>
              <a:off x="6355080" y="4799770"/>
              <a:ext cx="337887" cy="461508"/>
            </a:xfrm>
            <a:custGeom>
              <a:avLst/>
              <a:gdLst/>
              <a:ahLst/>
              <a:cxnLst/>
              <a:rect l="0" t="0" r="0" b="0"/>
              <a:pathLst>
                <a:path w="337887" h="461508">
                  <a:moveTo>
                    <a:pt x="317183" y="318012"/>
                  </a:moveTo>
                  <a:lnTo>
                    <a:pt x="317183" y="318012"/>
                  </a:lnTo>
                  <a:lnTo>
                    <a:pt x="337333" y="285091"/>
                  </a:lnTo>
                  <a:lnTo>
                    <a:pt x="337886" y="271948"/>
                  </a:lnTo>
                  <a:lnTo>
                    <a:pt x="330479" y="240228"/>
                  </a:lnTo>
                  <a:lnTo>
                    <a:pt x="317695" y="225974"/>
                  </a:lnTo>
                  <a:lnTo>
                    <a:pt x="308952" y="219506"/>
                  </a:lnTo>
                  <a:lnTo>
                    <a:pt x="286536" y="212319"/>
                  </a:lnTo>
                  <a:lnTo>
                    <a:pt x="258795" y="211030"/>
                  </a:lnTo>
                  <a:lnTo>
                    <a:pt x="224240" y="216807"/>
                  </a:lnTo>
                  <a:lnTo>
                    <a:pt x="189197" y="230805"/>
                  </a:lnTo>
                  <a:lnTo>
                    <a:pt x="156478" y="252583"/>
                  </a:lnTo>
                  <a:lnTo>
                    <a:pt x="129235" y="284488"/>
                  </a:lnTo>
                  <a:lnTo>
                    <a:pt x="109508" y="323432"/>
                  </a:lnTo>
                  <a:lnTo>
                    <a:pt x="96295" y="364237"/>
                  </a:lnTo>
                  <a:lnTo>
                    <a:pt x="90423" y="401421"/>
                  </a:lnTo>
                  <a:lnTo>
                    <a:pt x="92893" y="429377"/>
                  </a:lnTo>
                  <a:lnTo>
                    <a:pt x="96218" y="440834"/>
                  </a:lnTo>
                  <a:lnTo>
                    <a:pt x="103199" y="449423"/>
                  </a:lnTo>
                  <a:lnTo>
                    <a:pt x="123654" y="461507"/>
                  </a:lnTo>
                  <a:lnTo>
                    <a:pt x="153699" y="459893"/>
                  </a:lnTo>
                  <a:lnTo>
                    <a:pt x="189278" y="448698"/>
                  </a:lnTo>
                  <a:lnTo>
                    <a:pt x="227317" y="431022"/>
                  </a:lnTo>
                  <a:lnTo>
                    <a:pt x="261367" y="402846"/>
                  </a:lnTo>
                  <a:lnTo>
                    <a:pt x="290471" y="369051"/>
                  </a:lnTo>
                  <a:lnTo>
                    <a:pt x="312930" y="334981"/>
                  </a:lnTo>
                  <a:lnTo>
                    <a:pt x="327357" y="298249"/>
                  </a:lnTo>
                  <a:lnTo>
                    <a:pt x="335040" y="256841"/>
                  </a:lnTo>
                  <a:lnTo>
                    <a:pt x="335755" y="232464"/>
                  </a:lnTo>
                  <a:lnTo>
                    <a:pt x="335279" y="206688"/>
                  </a:lnTo>
                  <a:lnTo>
                    <a:pt x="331152" y="179978"/>
                  </a:lnTo>
                  <a:lnTo>
                    <a:pt x="324590" y="152647"/>
                  </a:lnTo>
                  <a:lnTo>
                    <a:pt x="316406" y="124901"/>
                  </a:lnTo>
                  <a:lnTo>
                    <a:pt x="301425" y="99737"/>
                  </a:lnTo>
                  <a:lnTo>
                    <a:pt x="281913" y="76293"/>
                  </a:lnTo>
                  <a:lnTo>
                    <a:pt x="259379" y="53996"/>
                  </a:lnTo>
                  <a:lnTo>
                    <a:pt x="231975" y="36274"/>
                  </a:lnTo>
                  <a:lnTo>
                    <a:pt x="201322" y="21602"/>
                  </a:lnTo>
                  <a:lnTo>
                    <a:pt x="168505" y="8963"/>
                  </a:lnTo>
                  <a:lnTo>
                    <a:pt x="137102" y="2442"/>
                  </a:lnTo>
                  <a:lnTo>
                    <a:pt x="106641" y="0"/>
                  </a:lnTo>
                  <a:lnTo>
                    <a:pt x="76810" y="277"/>
                  </a:lnTo>
                  <a:lnTo>
                    <a:pt x="0" y="3512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89" name="SMARTInkShape-3614"/>
            <p:cNvSpPr/>
            <p:nvPr>
              <p:custDataLst>
                <p:tags r:id="rId80"/>
              </p:custDataLst>
            </p:nvPr>
          </p:nvSpPr>
          <p:spPr bwMode="auto">
            <a:xfrm>
              <a:off x="6817995" y="4209097"/>
              <a:ext cx="89805" cy="77154"/>
            </a:xfrm>
            <a:custGeom>
              <a:avLst/>
              <a:gdLst/>
              <a:ahLst/>
              <a:cxnLst/>
              <a:rect l="0" t="0" r="0" b="0"/>
              <a:pathLst>
                <a:path w="89805" h="77154">
                  <a:moveTo>
                    <a:pt x="0" y="0"/>
                  </a:moveTo>
                  <a:lnTo>
                    <a:pt x="0" y="0"/>
                  </a:lnTo>
                  <a:lnTo>
                    <a:pt x="4551" y="4551"/>
                  </a:lnTo>
                  <a:lnTo>
                    <a:pt x="41099" y="10583"/>
                  </a:lnTo>
                  <a:lnTo>
                    <a:pt x="63033" y="16134"/>
                  </a:lnTo>
                  <a:lnTo>
                    <a:pt x="79132" y="24951"/>
                  </a:lnTo>
                  <a:lnTo>
                    <a:pt x="87557" y="35220"/>
                  </a:lnTo>
                  <a:lnTo>
                    <a:pt x="89804" y="40625"/>
                  </a:lnTo>
                  <a:lnTo>
                    <a:pt x="88445" y="47086"/>
                  </a:lnTo>
                  <a:lnTo>
                    <a:pt x="68580" y="7715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93" name="SMARTInkShape-Group1091"/>
          <p:cNvGrpSpPr/>
          <p:nvPr/>
        </p:nvGrpSpPr>
        <p:grpSpPr>
          <a:xfrm>
            <a:off x="1254443" y="2880713"/>
            <a:ext cx="1311593" cy="128235"/>
            <a:chOff x="1254443" y="2880713"/>
            <a:chExt cx="1311593" cy="128235"/>
          </a:xfrm>
        </p:grpSpPr>
        <p:sp>
          <p:nvSpPr>
            <p:cNvPr id="891" name="SMARTInkShape-3615"/>
            <p:cNvSpPr/>
            <p:nvPr>
              <p:custDataLst>
                <p:tags r:id="rId66"/>
              </p:custDataLst>
            </p:nvPr>
          </p:nvSpPr>
          <p:spPr bwMode="auto">
            <a:xfrm>
              <a:off x="1254443" y="2955173"/>
              <a:ext cx="1254446" cy="53775"/>
            </a:xfrm>
            <a:custGeom>
              <a:avLst/>
              <a:gdLst/>
              <a:ahLst/>
              <a:cxnLst/>
              <a:rect l="0" t="0" r="0" b="0"/>
              <a:pathLst>
                <a:path w="1254446" h="53775">
                  <a:moveTo>
                    <a:pt x="0" y="53774"/>
                  </a:moveTo>
                  <a:lnTo>
                    <a:pt x="0" y="53774"/>
                  </a:lnTo>
                  <a:lnTo>
                    <a:pt x="11782" y="34195"/>
                  </a:lnTo>
                  <a:lnTo>
                    <a:pt x="18625" y="13535"/>
                  </a:lnTo>
                  <a:lnTo>
                    <a:pt x="20989" y="9804"/>
                  </a:lnTo>
                  <a:lnTo>
                    <a:pt x="31236" y="3117"/>
                  </a:lnTo>
                  <a:lnTo>
                    <a:pt x="37969" y="0"/>
                  </a:lnTo>
                  <a:lnTo>
                    <a:pt x="70199" y="165"/>
                  </a:lnTo>
                  <a:lnTo>
                    <a:pt x="101367" y="3913"/>
                  </a:lnTo>
                  <a:lnTo>
                    <a:pt x="141254" y="8754"/>
                  </a:lnTo>
                  <a:lnTo>
                    <a:pt x="166559" y="11378"/>
                  </a:lnTo>
                  <a:lnTo>
                    <a:pt x="193907" y="14080"/>
                  </a:lnTo>
                  <a:lnTo>
                    <a:pt x="224521" y="17787"/>
                  </a:lnTo>
                  <a:lnTo>
                    <a:pt x="257313" y="22163"/>
                  </a:lnTo>
                  <a:lnTo>
                    <a:pt x="291557" y="26985"/>
                  </a:lnTo>
                  <a:lnTo>
                    <a:pt x="329626" y="31152"/>
                  </a:lnTo>
                  <a:lnTo>
                    <a:pt x="370246" y="34883"/>
                  </a:lnTo>
                  <a:lnTo>
                    <a:pt x="412565" y="38323"/>
                  </a:lnTo>
                  <a:lnTo>
                    <a:pt x="457923" y="40616"/>
                  </a:lnTo>
                  <a:lnTo>
                    <a:pt x="505307" y="42144"/>
                  </a:lnTo>
                  <a:lnTo>
                    <a:pt x="554041" y="43163"/>
                  </a:lnTo>
                  <a:lnTo>
                    <a:pt x="604628" y="42891"/>
                  </a:lnTo>
                  <a:lnTo>
                    <a:pt x="656450" y="41756"/>
                  </a:lnTo>
                  <a:lnTo>
                    <a:pt x="709096" y="40047"/>
                  </a:lnTo>
                  <a:lnTo>
                    <a:pt x="761338" y="37955"/>
                  </a:lnTo>
                  <a:lnTo>
                    <a:pt x="813311" y="35608"/>
                  </a:lnTo>
                  <a:lnTo>
                    <a:pt x="865105" y="33091"/>
                  </a:lnTo>
                  <a:lnTo>
                    <a:pt x="914874" y="31413"/>
                  </a:lnTo>
                  <a:lnTo>
                    <a:pt x="963293" y="30294"/>
                  </a:lnTo>
                  <a:lnTo>
                    <a:pt x="1010813" y="29549"/>
                  </a:lnTo>
                  <a:lnTo>
                    <a:pt x="1053923" y="29051"/>
                  </a:lnTo>
                  <a:lnTo>
                    <a:pt x="1094093" y="28720"/>
                  </a:lnTo>
                  <a:lnTo>
                    <a:pt x="1132302" y="28499"/>
                  </a:lnTo>
                  <a:lnTo>
                    <a:pt x="1162538" y="28351"/>
                  </a:lnTo>
                  <a:lnTo>
                    <a:pt x="1187458" y="28253"/>
                  </a:lnTo>
                  <a:lnTo>
                    <a:pt x="1224989" y="27192"/>
                  </a:lnTo>
                  <a:lnTo>
                    <a:pt x="1248019" y="23545"/>
                  </a:lnTo>
                  <a:lnTo>
                    <a:pt x="1253018" y="21239"/>
                  </a:lnTo>
                  <a:lnTo>
                    <a:pt x="1254445" y="18749"/>
                  </a:lnTo>
                  <a:lnTo>
                    <a:pt x="1251585" y="1091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92" name="SMARTInkShape-3616"/>
            <p:cNvSpPr/>
            <p:nvPr>
              <p:custDataLst>
                <p:tags r:id="rId67"/>
              </p:custDataLst>
            </p:nvPr>
          </p:nvSpPr>
          <p:spPr bwMode="auto">
            <a:xfrm>
              <a:off x="2412922" y="2880713"/>
              <a:ext cx="153114" cy="119663"/>
            </a:xfrm>
            <a:custGeom>
              <a:avLst/>
              <a:gdLst/>
              <a:ahLst/>
              <a:cxnLst/>
              <a:rect l="0" t="0" r="0" b="0"/>
              <a:pathLst>
                <a:path w="153114" h="119663">
                  <a:moveTo>
                    <a:pt x="7381" y="8219"/>
                  </a:moveTo>
                  <a:lnTo>
                    <a:pt x="7381" y="8219"/>
                  </a:lnTo>
                  <a:lnTo>
                    <a:pt x="0" y="838"/>
                  </a:lnTo>
                  <a:lnTo>
                    <a:pt x="555" y="441"/>
                  </a:lnTo>
                  <a:lnTo>
                    <a:pt x="3712" y="0"/>
                  </a:lnTo>
                  <a:lnTo>
                    <a:pt x="39953" y="11559"/>
                  </a:lnTo>
                  <a:lnTo>
                    <a:pt x="75451" y="28894"/>
                  </a:lnTo>
                  <a:lnTo>
                    <a:pt x="110100" y="52128"/>
                  </a:lnTo>
                  <a:lnTo>
                    <a:pt x="130186" y="68691"/>
                  </a:lnTo>
                  <a:lnTo>
                    <a:pt x="142288" y="85578"/>
                  </a:lnTo>
                  <a:lnTo>
                    <a:pt x="153113" y="11966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96" name="SMARTInkShape-Group1092"/>
          <p:cNvGrpSpPr/>
          <p:nvPr/>
        </p:nvGrpSpPr>
        <p:grpSpPr>
          <a:xfrm>
            <a:off x="6646545" y="2907824"/>
            <a:ext cx="925831" cy="109697"/>
            <a:chOff x="6646545" y="2907824"/>
            <a:chExt cx="925831" cy="109697"/>
          </a:xfrm>
        </p:grpSpPr>
        <p:sp>
          <p:nvSpPr>
            <p:cNvPr id="894" name="SMARTInkShape-3617"/>
            <p:cNvSpPr/>
            <p:nvPr>
              <p:custDataLst>
                <p:tags r:id="rId64"/>
              </p:custDataLst>
            </p:nvPr>
          </p:nvSpPr>
          <p:spPr bwMode="auto">
            <a:xfrm>
              <a:off x="6646545" y="2907824"/>
              <a:ext cx="925831" cy="41117"/>
            </a:xfrm>
            <a:custGeom>
              <a:avLst/>
              <a:gdLst/>
              <a:ahLst/>
              <a:cxnLst/>
              <a:rect l="0" t="0" r="0" b="0"/>
              <a:pathLst>
                <a:path w="925831" h="41117">
                  <a:moveTo>
                    <a:pt x="0" y="6826"/>
                  </a:moveTo>
                  <a:lnTo>
                    <a:pt x="0" y="6826"/>
                  </a:lnTo>
                  <a:lnTo>
                    <a:pt x="42380" y="41"/>
                  </a:lnTo>
                  <a:lnTo>
                    <a:pt x="75033" y="0"/>
                  </a:lnTo>
                  <a:lnTo>
                    <a:pt x="95742" y="1323"/>
                  </a:lnTo>
                  <a:lnTo>
                    <a:pt x="118120" y="3157"/>
                  </a:lnTo>
                  <a:lnTo>
                    <a:pt x="146374" y="5333"/>
                  </a:lnTo>
                  <a:lnTo>
                    <a:pt x="178545" y="7736"/>
                  </a:lnTo>
                  <a:lnTo>
                    <a:pt x="213328" y="10290"/>
                  </a:lnTo>
                  <a:lnTo>
                    <a:pt x="251756" y="12945"/>
                  </a:lnTo>
                  <a:lnTo>
                    <a:pt x="292614" y="15668"/>
                  </a:lnTo>
                  <a:lnTo>
                    <a:pt x="335094" y="18435"/>
                  </a:lnTo>
                  <a:lnTo>
                    <a:pt x="381511" y="21233"/>
                  </a:lnTo>
                  <a:lnTo>
                    <a:pt x="430553" y="24051"/>
                  </a:lnTo>
                  <a:lnTo>
                    <a:pt x="481346" y="26881"/>
                  </a:lnTo>
                  <a:lnTo>
                    <a:pt x="531400" y="29722"/>
                  </a:lnTo>
                  <a:lnTo>
                    <a:pt x="580961" y="32567"/>
                  </a:lnTo>
                  <a:lnTo>
                    <a:pt x="630195" y="35417"/>
                  </a:lnTo>
                  <a:lnTo>
                    <a:pt x="676353" y="37317"/>
                  </a:lnTo>
                  <a:lnTo>
                    <a:pt x="720460" y="38583"/>
                  </a:lnTo>
                  <a:lnTo>
                    <a:pt x="763199" y="39427"/>
                  </a:lnTo>
                  <a:lnTo>
                    <a:pt x="799311" y="39990"/>
                  </a:lnTo>
                  <a:lnTo>
                    <a:pt x="831006" y="40365"/>
                  </a:lnTo>
                  <a:lnTo>
                    <a:pt x="859757" y="40615"/>
                  </a:lnTo>
                  <a:lnTo>
                    <a:pt x="925830" y="4111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95" name="SMARTInkShape-3618"/>
            <p:cNvSpPr/>
            <p:nvPr>
              <p:custDataLst>
                <p:tags r:id="rId65"/>
              </p:custDataLst>
            </p:nvPr>
          </p:nvSpPr>
          <p:spPr bwMode="auto">
            <a:xfrm>
              <a:off x="7383780" y="2923222"/>
              <a:ext cx="120016" cy="94299"/>
            </a:xfrm>
            <a:custGeom>
              <a:avLst/>
              <a:gdLst/>
              <a:ahLst/>
              <a:cxnLst/>
              <a:rect l="0" t="0" r="0" b="0"/>
              <a:pathLst>
                <a:path w="120016" h="94299">
                  <a:moveTo>
                    <a:pt x="0" y="0"/>
                  </a:moveTo>
                  <a:lnTo>
                    <a:pt x="0" y="0"/>
                  </a:lnTo>
                  <a:lnTo>
                    <a:pt x="9101" y="0"/>
                  </a:lnTo>
                  <a:lnTo>
                    <a:pt x="32965" y="9102"/>
                  </a:lnTo>
                  <a:lnTo>
                    <a:pt x="68716" y="32966"/>
                  </a:lnTo>
                  <a:lnTo>
                    <a:pt x="100370" y="68717"/>
                  </a:lnTo>
                  <a:lnTo>
                    <a:pt x="120015" y="9429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99" name="SMARTInkShape-Group1093"/>
          <p:cNvGrpSpPr/>
          <p:nvPr/>
        </p:nvGrpSpPr>
        <p:grpSpPr>
          <a:xfrm>
            <a:off x="1597343" y="3902738"/>
            <a:ext cx="991501" cy="280643"/>
            <a:chOff x="1597343" y="3902738"/>
            <a:chExt cx="991501" cy="280643"/>
          </a:xfrm>
        </p:grpSpPr>
        <p:sp>
          <p:nvSpPr>
            <p:cNvPr id="897" name="SMARTInkShape-3619"/>
            <p:cNvSpPr/>
            <p:nvPr>
              <p:custDataLst>
                <p:tags r:id="rId62"/>
              </p:custDataLst>
            </p:nvPr>
          </p:nvSpPr>
          <p:spPr bwMode="auto">
            <a:xfrm>
              <a:off x="2327064" y="3902738"/>
              <a:ext cx="261780" cy="280643"/>
            </a:xfrm>
            <a:custGeom>
              <a:avLst/>
              <a:gdLst/>
              <a:ahLst/>
              <a:cxnLst/>
              <a:rect l="0" t="0" r="0" b="0"/>
              <a:pathLst>
                <a:path w="261780" h="280643">
                  <a:moveTo>
                    <a:pt x="24659" y="32039"/>
                  </a:moveTo>
                  <a:lnTo>
                    <a:pt x="24659" y="32039"/>
                  </a:lnTo>
                  <a:lnTo>
                    <a:pt x="6984" y="13413"/>
                  </a:lnTo>
                  <a:lnTo>
                    <a:pt x="0" y="0"/>
                  </a:lnTo>
                  <a:lnTo>
                    <a:pt x="600" y="202"/>
                  </a:lnTo>
                  <a:lnTo>
                    <a:pt x="3806" y="2967"/>
                  </a:lnTo>
                  <a:lnTo>
                    <a:pt x="43858" y="13456"/>
                  </a:lnTo>
                  <a:lnTo>
                    <a:pt x="80499" y="22510"/>
                  </a:lnTo>
                  <a:lnTo>
                    <a:pt x="101891" y="28544"/>
                  </a:lnTo>
                  <a:lnTo>
                    <a:pt x="124724" y="35424"/>
                  </a:lnTo>
                  <a:lnTo>
                    <a:pt x="148519" y="42868"/>
                  </a:lnTo>
                  <a:lnTo>
                    <a:pt x="190197" y="58760"/>
                  </a:lnTo>
                  <a:lnTo>
                    <a:pt x="224914" y="74395"/>
                  </a:lnTo>
                  <a:lnTo>
                    <a:pt x="249868" y="87694"/>
                  </a:lnTo>
                  <a:lnTo>
                    <a:pt x="256714" y="94860"/>
                  </a:lnTo>
                  <a:lnTo>
                    <a:pt x="260324" y="102495"/>
                  </a:lnTo>
                  <a:lnTo>
                    <a:pt x="261779" y="110442"/>
                  </a:lnTo>
                  <a:lnTo>
                    <a:pt x="256081" y="120503"/>
                  </a:lnTo>
                  <a:lnTo>
                    <a:pt x="213349" y="159322"/>
                  </a:lnTo>
                  <a:lnTo>
                    <a:pt x="191410" y="175949"/>
                  </a:lnTo>
                  <a:lnTo>
                    <a:pt x="167259" y="193702"/>
                  </a:lnTo>
                  <a:lnTo>
                    <a:pt x="144490" y="211252"/>
                  </a:lnTo>
                  <a:lnTo>
                    <a:pt x="122644" y="228667"/>
                  </a:lnTo>
                  <a:lnTo>
                    <a:pt x="87258" y="257542"/>
                  </a:lnTo>
                  <a:lnTo>
                    <a:pt x="58949" y="2806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98" name="SMARTInkShape-3620"/>
            <p:cNvSpPr/>
            <p:nvPr>
              <p:custDataLst>
                <p:tags r:id="rId63"/>
              </p:custDataLst>
            </p:nvPr>
          </p:nvSpPr>
          <p:spPr bwMode="auto">
            <a:xfrm>
              <a:off x="1597343" y="4014105"/>
              <a:ext cx="967843" cy="62232"/>
            </a:xfrm>
            <a:custGeom>
              <a:avLst/>
              <a:gdLst/>
              <a:ahLst/>
              <a:cxnLst/>
              <a:rect l="0" t="0" r="0" b="0"/>
              <a:pathLst>
                <a:path w="967843" h="62232">
                  <a:moveTo>
                    <a:pt x="0" y="32115"/>
                  </a:moveTo>
                  <a:lnTo>
                    <a:pt x="0" y="32115"/>
                  </a:lnTo>
                  <a:lnTo>
                    <a:pt x="21033" y="48597"/>
                  </a:lnTo>
                  <a:lnTo>
                    <a:pt x="48565" y="55096"/>
                  </a:lnTo>
                  <a:lnTo>
                    <a:pt x="80004" y="59156"/>
                  </a:lnTo>
                  <a:lnTo>
                    <a:pt x="122235" y="62231"/>
                  </a:lnTo>
                  <a:lnTo>
                    <a:pt x="148165" y="61717"/>
                  </a:lnTo>
                  <a:lnTo>
                    <a:pt x="175929" y="60422"/>
                  </a:lnTo>
                  <a:lnTo>
                    <a:pt x="208726" y="57654"/>
                  </a:lnTo>
                  <a:lnTo>
                    <a:pt x="244878" y="53903"/>
                  </a:lnTo>
                  <a:lnTo>
                    <a:pt x="283267" y="49498"/>
                  </a:lnTo>
                  <a:lnTo>
                    <a:pt x="324099" y="44656"/>
                  </a:lnTo>
                  <a:lnTo>
                    <a:pt x="366561" y="39523"/>
                  </a:lnTo>
                  <a:lnTo>
                    <a:pt x="410109" y="34196"/>
                  </a:lnTo>
                  <a:lnTo>
                    <a:pt x="455333" y="28740"/>
                  </a:lnTo>
                  <a:lnTo>
                    <a:pt x="501676" y="23197"/>
                  </a:lnTo>
                  <a:lnTo>
                    <a:pt x="548763" y="17597"/>
                  </a:lnTo>
                  <a:lnTo>
                    <a:pt x="593489" y="12911"/>
                  </a:lnTo>
                  <a:lnTo>
                    <a:pt x="636642" y="8835"/>
                  </a:lnTo>
                  <a:lnTo>
                    <a:pt x="678745" y="5165"/>
                  </a:lnTo>
                  <a:lnTo>
                    <a:pt x="718244" y="2718"/>
                  </a:lnTo>
                  <a:lnTo>
                    <a:pt x="756007" y="1087"/>
                  </a:lnTo>
                  <a:lnTo>
                    <a:pt x="792612" y="0"/>
                  </a:lnTo>
                  <a:lnTo>
                    <a:pt x="825588" y="227"/>
                  </a:lnTo>
                  <a:lnTo>
                    <a:pt x="856144" y="1332"/>
                  </a:lnTo>
                  <a:lnTo>
                    <a:pt x="885088" y="3020"/>
                  </a:lnTo>
                  <a:lnTo>
                    <a:pt x="927407" y="7436"/>
                  </a:lnTo>
                  <a:lnTo>
                    <a:pt x="955105" y="13527"/>
                  </a:lnTo>
                  <a:lnTo>
                    <a:pt x="962492" y="17818"/>
                  </a:lnTo>
                  <a:lnTo>
                    <a:pt x="967416" y="22583"/>
                  </a:lnTo>
                  <a:lnTo>
                    <a:pt x="967842" y="26713"/>
                  </a:lnTo>
                  <a:lnTo>
                    <a:pt x="965267" y="30419"/>
                  </a:lnTo>
                  <a:lnTo>
                    <a:pt x="951547" y="4068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902" name="SMARTInkShape-Group1094"/>
          <p:cNvGrpSpPr/>
          <p:nvPr/>
        </p:nvGrpSpPr>
        <p:grpSpPr>
          <a:xfrm>
            <a:off x="6483668" y="3758776"/>
            <a:ext cx="1064795" cy="218865"/>
            <a:chOff x="6483668" y="3758776"/>
            <a:chExt cx="1064795" cy="218865"/>
          </a:xfrm>
        </p:grpSpPr>
        <p:sp>
          <p:nvSpPr>
            <p:cNvPr id="900" name="SMARTInkShape-3621"/>
            <p:cNvSpPr/>
            <p:nvPr>
              <p:custDataLst>
                <p:tags r:id="rId60"/>
              </p:custDataLst>
            </p:nvPr>
          </p:nvSpPr>
          <p:spPr bwMode="auto">
            <a:xfrm>
              <a:off x="7315200" y="3758776"/>
              <a:ext cx="233263" cy="218865"/>
            </a:xfrm>
            <a:custGeom>
              <a:avLst/>
              <a:gdLst/>
              <a:ahLst/>
              <a:cxnLst/>
              <a:rect l="0" t="0" r="0" b="0"/>
              <a:pathLst>
                <a:path w="233263" h="218865">
                  <a:moveTo>
                    <a:pt x="0" y="4551"/>
                  </a:moveTo>
                  <a:lnTo>
                    <a:pt x="0" y="4551"/>
                  </a:lnTo>
                  <a:lnTo>
                    <a:pt x="0" y="0"/>
                  </a:lnTo>
                  <a:lnTo>
                    <a:pt x="37077" y="18257"/>
                  </a:lnTo>
                  <a:lnTo>
                    <a:pt x="73310" y="36678"/>
                  </a:lnTo>
                  <a:lnTo>
                    <a:pt x="94593" y="47877"/>
                  </a:lnTo>
                  <a:lnTo>
                    <a:pt x="117354" y="60105"/>
                  </a:lnTo>
                  <a:lnTo>
                    <a:pt x="141101" y="73020"/>
                  </a:lnTo>
                  <a:lnTo>
                    <a:pt x="182727" y="100069"/>
                  </a:lnTo>
                  <a:lnTo>
                    <a:pt x="215514" y="127014"/>
                  </a:lnTo>
                  <a:lnTo>
                    <a:pt x="233262" y="151689"/>
                  </a:lnTo>
                  <a:lnTo>
                    <a:pt x="230755" y="164556"/>
                  </a:lnTo>
                  <a:lnTo>
                    <a:pt x="180022" y="2188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01" name="SMARTInkShape-3622"/>
            <p:cNvSpPr/>
            <p:nvPr>
              <p:custDataLst>
                <p:tags r:id="rId61"/>
              </p:custDataLst>
            </p:nvPr>
          </p:nvSpPr>
          <p:spPr bwMode="auto">
            <a:xfrm>
              <a:off x="6483668" y="3849052"/>
              <a:ext cx="964852" cy="39230"/>
            </a:xfrm>
            <a:custGeom>
              <a:avLst/>
              <a:gdLst/>
              <a:ahLst/>
              <a:cxnLst/>
              <a:rect l="0" t="0" r="0" b="0"/>
              <a:pathLst>
                <a:path w="964852" h="39230">
                  <a:moveTo>
                    <a:pt x="0" y="34290"/>
                  </a:moveTo>
                  <a:lnTo>
                    <a:pt x="0" y="34290"/>
                  </a:lnTo>
                  <a:lnTo>
                    <a:pt x="40675" y="34290"/>
                  </a:lnTo>
                  <a:lnTo>
                    <a:pt x="79990" y="35243"/>
                  </a:lnTo>
                  <a:lnTo>
                    <a:pt x="103809" y="36831"/>
                  </a:lnTo>
                  <a:lnTo>
                    <a:pt x="129214" y="38841"/>
                  </a:lnTo>
                  <a:lnTo>
                    <a:pt x="158532" y="39229"/>
                  </a:lnTo>
                  <a:lnTo>
                    <a:pt x="190460" y="38536"/>
                  </a:lnTo>
                  <a:lnTo>
                    <a:pt x="224129" y="37120"/>
                  </a:lnTo>
                  <a:lnTo>
                    <a:pt x="260861" y="35224"/>
                  </a:lnTo>
                  <a:lnTo>
                    <a:pt x="299637" y="33008"/>
                  </a:lnTo>
                  <a:lnTo>
                    <a:pt x="339775" y="30578"/>
                  </a:lnTo>
                  <a:lnTo>
                    <a:pt x="382727" y="28006"/>
                  </a:lnTo>
                  <a:lnTo>
                    <a:pt x="427554" y="25338"/>
                  </a:lnTo>
                  <a:lnTo>
                    <a:pt x="473631" y="22607"/>
                  </a:lnTo>
                  <a:lnTo>
                    <a:pt x="520541" y="19834"/>
                  </a:lnTo>
                  <a:lnTo>
                    <a:pt x="568007" y="17033"/>
                  </a:lnTo>
                  <a:lnTo>
                    <a:pt x="615844" y="14213"/>
                  </a:lnTo>
                  <a:lnTo>
                    <a:pt x="662023" y="12333"/>
                  </a:lnTo>
                  <a:lnTo>
                    <a:pt x="707096" y="11079"/>
                  </a:lnTo>
                  <a:lnTo>
                    <a:pt x="751432" y="10244"/>
                  </a:lnTo>
                  <a:lnTo>
                    <a:pt x="790514" y="9687"/>
                  </a:lnTo>
                  <a:lnTo>
                    <a:pt x="826094" y="9316"/>
                  </a:lnTo>
                  <a:lnTo>
                    <a:pt x="859339" y="9068"/>
                  </a:lnTo>
                  <a:lnTo>
                    <a:pt x="885312" y="8903"/>
                  </a:lnTo>
                  <a:lnTo>
                    <a:pt x="924332" y="8720"/>
                  </a:lnTo>
                  <a:lnTo>
                    <a:pt x="964359" y="8586"/>
                  </a:lnTo>
                  <a:lnTo>
                    <a:pt x="964851" y="7629"/>
                  </a:lnTo>
                  <a:lnTo>
                    <a:pt x="96012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905" name="SMARTInkShape-Group1095"/>
          <p:cNvGrpSpPr/>
          <p:nvPr/>
        </p:nvGrpSpPr>
        <p:grpSpPr>
          <a:xfrm>
            <a:off x="7282101" y="4774882"/>
            <a:ext cx="290275" cy="137153"/>
            <a:chOff x="7282101" y="4774882"/>
            <a:chExt cx="290275" cy="137153"/>
          </a:xfrm>
        </p:grpSpPr>
        <p:sp>
          <p:nvSpPr>
            <p:cNvPr id="903" name="SMARTInkShape-3623"/>
            <p:cNvSpPr/>
            <p:nvPr>
              <p:custDataLst>
                <p:tags r:id="rId58"/>
              </p:custDataLst>
            </p:nvPr>
          </p:nvSpPr>
          <p:spPr bwMode="auto">
            <a:xfrm>
              <a:off x="7298055" y="4903470"/>
              <a:ext cx="274321" cy="8565"/>
            </a:xfrm>
            <a:custGeom>
              <a:avLst/>
              <a:gdLst/>
              <a:ahLst/>
              <a:cxnLst/>
              <a:rect l="0" t="0" r="0" b="0"/>
              <a:pathLst>
                <a:path w="274321" h="8565">
                  <a:moveTo>
                    <a:pt x="0" y="0"/>
                  </a:moveTo>
                  <a:lnTo>
                    <a:pt x="0" y="0"/>
                  </a:lnTo>
                  <a:lnTo>
                    <a:pt x="8749" y="952"/>
                  </a:lnTo>
                  <a:lnTo>
                    <a:pt x="43638" y="6785"/>
                  </a:lnTo>
                  <a:lnTo>
                    <a:pt x="74640" y="7778"/>
                  </a:lnTo>
                  <a:lnTo>
                    <a:pt x="113818" y="8219"/>
                  </a:lnTo>
                  <a:lnTo>
                    <a:pt x="135886" y="8337"/>
                  </a:lnTo>
                  <a:lnTo>
                    <a:pt x="159170" y="8415"/>
                  </a:lnTo>
                  <a:lnTo>
                    <a:pt x="183267" y="8468"/>
                  </a:lnTo>
                  <a:lnTo>
                    <a:pt x="222739" y="8526"/>
                  </a:lnTo>
                  <a:lnTo>
                    <a:pt x="261577" y="8559"/>
                  </a:lnTo>
                  <a:lnTo>
                    <a:pt x="268682" y="8564"/>
                  </a:lnTo>
                  <a:lnTo>
                    <a:pt x="272466" y="7613"/>
                  </a:lnTo>
                  <a:lnTo>
                    <a:pt x="274036" y="6029"/>
                  </a:lnTo>
                  <a:lnTo>
                    <a:pt x="27432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04" name="SMARTInkShape-3624"/>
            <p:cNvSpPr/>
            <p:nvPr>
              <p:custDataLst>
                <p:tags r:id="rId59"/>
              </p:custDataLst>
            </p:nvPr>
          </p:nvSpPr>
          <p:spPr bwMode="auto">
            <a:xfrm>
              <a:off x="7282101" y="4774882"/>
              <a:ext cx="206317" cy="17146"/>
            </a:xfrm>
            <a:custGeom>
              <a:avLst/>
              <a:gdLst/>
              <a:ahLst/>
              <a:cxnLst/>
              <a:rect l="0" t="0" r="0" b="0"/>
              <a:pathLst>
                <a:path w="206317" h="17146">
                  <a:moveTo>
                    <a:pt x="7381" y="17145"/>
                  </a:moveTo>
                  <a:lnTo>
                    <a:pt x="7381" y="17145"/>
                  </a:lnTo>
                  <a:lnTo>
                    <a:pt x="0" y="17145"/>
                  </a:lnTo>
                  <a:lnTo>
                    <a:pt x="8264" y="12595"/>
                  </a:lnTo>
                  <a:lnTo>
                    <a:pt x="45456" y="9103"/>
                  </a:lnTo>
                  <a:lnTo>
                    <a:pt x="88139" y="8678"/>
                  </a:lnTo>
                  <a:lnTo>
                    <a:pt x="121903" y="8604"/>
                  </a:lnTo>
                  <a:lnTo>
                    <a:pt x="156037" y="4031"/>
                  </a:lnTo>
                  <a:lnTo>
                    <a:pt x="198725" y="531"/>
                  </a:lnTo>
                  <a:lnTo>
                    <a:pt x="206316" y="158"/>
                  </a:lnTo>
                  <a:lnTo>
                    <a:pt x="18740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906" name="SMARTInkShape-3625"/>
          <p:cNvSpPr/>
          <p:nvPr>
            <p:custDataLst>
              <p:tags r:id="rId10"/>
            </p:custDataLst>
          </p:nvPr>
        </p:nvSpPr>
        <p:spPr bwMode="auto">
          <a:xfrm>
            <a:off x="7800383" y="4403951"/>
            <a:ext cx="217763" cy="360049"/>
          </a:xfrm>
          <a:custGeom>
            <a:avLst/>
            <a:gdLst/>
            <a:ahLst/>
            <a:cxnLst/>
            <a:rect l="0" t="0" r="0" b="0"/>
            <a:pathLst>
              <a:path w="217763" h="360049">
                <a:moveTo>
                  <a:pt x="217762" y="233771"/>
                </a:moveTo>
                <a:lnTo>
                  <a:pt x="217762" y="233771"/>
                </a:lnTo>
                <a:lnTo>
                  <a:pt x="213211" y="233771"/>
                </a:lnTo>
                <a:lnTo>
                  <a:pt x="211871" y="232819"/>
                </a:lnTo>
                <a:lnTo>
                  <a:pt x="210976" y="231232"/>
                </a:lnTo>
                <a:lnTo>
                  <a:pt x="209294" y="225552"/>
                </a:lnTo>
                <a:lnTo>
                  <a:pt x="204669" y="220753"/>
                </a:lnTo>
                <a:lnTo>
                  <a:pt x="197338" y="218460"/>
                </a:lnTo>
                <a:lnTo>
                  <a:pt x="156970" y="217820"/>
                </a:lnTo>
                <a:lnTo>
                  <a:pt x="117728" y="224494"/>
                </a:lnTo>
                <a:lnTo>
                  <a:pt x="86626" y="233141"/>
                </a:lnTo>
                <a:lnTo>
                  <a:pt x="46085" y="253269"/>
                </a:lnTo>
                <a:lnTo>
                  <a:pt x="14495" y="277331"/>
                </a:lnTo>
                <a:lnTo>
                  <a:pt x="3596" y="291549"/>
                </a:lnTo>
                <a:lnTo>
                  <a:pt x="690" y="298007"/>
                </a:lnTo>
                <a:lnTo>
                  <a:pt x="0" y="312803"/>
                </a:lnTo>
                <a:lnTo>
                  <a:pt x="1150" y="320749"/>
                </a:lnTo>
                <a:lnTo>
                  <a:pt x="10047" y="334658"/>
                </a:lnTo>
                <a:lnTo>
                  <a:pt x="34491" y="354559"/>
                </a:lnTo>
                <a:lnTo>
                  <a:pt x="56461" y="360048"/>
                </a:lnTo>
                <a:lnTo>
                  <a:pt x="70191" y="358792"/>
                </a:lnTo>
                <a:lnTo>
                  <a:pt x="82642" y="354106"/>
                </a:lnTo>
                <a:lnTo>
                  <a:pt x="100362" y="339805"/>
                </a:lnTo>
                <a:lnTo>
                  <a:pt x="117677" y="315989"/>
                </a:lnTo>
                <a:lnTo>
                  <a:pt x="134873" y="279616"/>
                </a:lnTo>
                <a:lnTo>
                  <a:pt x="152033" y="240582"/>
                </a:lnTo>
                <a:lnTo>
                  <a:pt x="169817" y="203367"/>
                </a:lnTo>
                <a:lnTo>
                  <a:pt x="173895" y="177389"/>
                </a:lnTo>
                <a:lnTo>
                  <a:pt x="165442" y="138822"/>
                </a:lnTo>
                <a:lnTo>
                  <a:pt x="150172" y="105055"/>
                </a:lnTo>
                <a:lnTo>
                  <a:pt x="120061" y="64024"/>
                </a:lnTo>
                <a:lnTo>
                  <a:pt x="84567" y="32452"/>
                </a:lnTo>
                <a:lnTo>
                  <a:pt x="45578" y="6291"/>
                </a:lnTo>
                <a:lnTo>
                  <a:pt x="36461" y="272"/>
                </a:lnTo>
                <a:lnTo>
                  <a:pt x="34030" y="0"/>
                </a:lnTo>
                <a:lnTo>
                  <a:pt x="32409" y="772"/>
                </a:lnTo>
                <a:lnTo>
                  <a:pt x="33148" y="9248"/>
                </a:lnTo>
                <a:lnTo>
                  <a:pt x="37739" y="2803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920" name="SMARTInkShape-Group1097"/>
          <p:cNvGrpSpPr/>
          <p:nvPr/>
        </p:nvGrpSpPr>
        <p:grpSpPr>
          <a:xfrm>
            <a:off x="7657774" y="4335396"/>
            <a:ext cx="768217" cy="1146267"/>
            <a:chOff x="7657774" y="4335396"/>
            <a:chExt cx="768217" cy="1146267"/>
          </a:xfrm>
        </p:grpSpPr>
        <p:sp>
          <p:nvSpPr>
            <p:cNvPr id="907" name="SMARTInkShape-3626"/>
            <p:cNvSpPr/>
            <p:nvPr>
              <p:custDataLst>
                <p:tags r:id="rId45"/>
              </p:custDataLst>
            </p:nvPr>
          </p:nvSpPr>
          <p:spPr bwMode="auto">
            <a:xfrm>
              <a:off x="8048663" y="4474845"/>
              <a:ext cx="260948" cy="313835"/>
            </a:xfrm>
            <a:custGeom>
              <a:avLst/>
              <a:gdLst/>
              <a:ahLst/>
              <a:cxnLst/>
              <a:rect l="0" t="0" r="0" b="0"/>
              <a:pathLst>
                <a:path w="260948" h="313835">
                  <a:moveTo>
                    <a:pt x="29489" y="0"/>
                  </a:moveTo>
                  <a:lnTo>
                    <a:pt x="29489" y="0"/>
                  </a:lnTo>
                  <a:lnTo>
                    <a:pt x="22108" y="0"/>
                  </a:lnTo>
                  <a:lnTo>
                    <a:pt x="25821" y="0"/>
                  </a:lnTo>
                  <a:lnTo>
                    <a:pt x="30399" y="7620"/>
                  </a:lnTo>
                  <a:lnTo>
                    <a:pt x="34656" y="22437"/>
                  </a:lnTo>
                  <a:lnTo>
                    <a:pt x="37053" y="58506"/>
                  </a:lnTo>
                  <a:lnTo>
                    <a:pt x="37614" y="88868"/>
                  </a:lnTo>
                  <a:lnTo>
                    <a:pt x="32782" y="121412"/>
                  </a:lnTo>
                  <a:lnTo>
                    <a:pt x="25238" y="154926"/>
                  </a:lnTo>
                  <a:lnTo>
                    <a:pt x="18710" y="188871"/>
                  </a:lnTo>
                  <a:lnTo>
                    <a:pt x="9680" y="226460"/>
                  </a:lnTo>
                  <a:lnTo>
                    <a:pt x="0" y="261902"/>
                  </a:lnTo>
                  <a:lnTo>
                    <a:pt x="305" y="266042"/>
                  </a:lnTo>
                  <a:lnTo>
                    <a:pt x="3087" y="272685"/>
                  </a:lnTo>
                  <a:lnTo>
                    <a:pt x="20195" y="233830"/>
                  </a:lnTo>
                  <a:lnTo>
                    <a:pt x="35837" y="197341"/>
                  </a:lnTo>
                  <a:lnTo>
                    <a:pt x="57087" y="165469"/>
                  </a:lnTo>
                  <a:lnTo>
                    <a:pt x="86033" y="142479"/>
                  </a:lnTo>
                  <a:lnTo>
                    <a:pt x="107642" y="134761"/>
                  </a:lnTo>
                  <a:lnTo>
                    <a:pt x="148009" y="129807"/>
                  </a:lnTo>
                  <a:lnTo>
                    <a:pt x="156128" y="132258"/>
                  </a:lnTo>
                  <a:lnTo>
                    <a:pt x="170228" y="142601"/>
                  </a:lnTo>
                  <a:lnTo>
                    <a:pt x="177765" y="156723"/>
                  </a:lnTo>
                  <a:lnTo>
                    <a:pt x="180162" y="175382"/>
                  </a:lnTo>
                  <a:lnTo>
                    <a:pt x="176157" y="217065"/>
                  </a:lnTo>
                  <a:lnTo>
                    <a:pt x="169890" y="259049"/>
                  </a:lnTo>
                  <a:lnTo>
                    <a:pt x="168562" y="293184"/>
                  </a:lnTo>
                  <a:lnTo>
                    <a:pt x="171627" y="305882"/>
                  </a:lnTo>
                  <a:lnTo>
                    <a:pt x="174730" y="309648"/>
                  </a:lnTo>
                  <a:lnTo>
                    <a:pt x="183259" y="313834"/>
                  </a:lnTo>
                  <a:lnTo>
                    <a:pt x="198479" y="302994"/>
                  </a:lnTo>
                  <a:lnTo>
                    <a:pt x="228467" y="262496"/>
                  </a:lnTo>
                  <a:lnTo>
                    <a:pt x="260947" y="20574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08" name="SMARTInkShape-3627"/>
            <p:cNvSpPr/>
            <p:nvPr>
              <p:custDataLst>
                <p:tags r:id="rId46"/>
              </p:custDataLst>
            </p:nvPr>
          </p:nvSpPr>
          <p:spPr bwMode="auto">
            <a:xfrm>
              <a:off x="8266747" y="4335396"/>
              <a:ext cx="120017" cy="231701"/>
            </a:xfrm>
            <a:custGeom>
              <a:avLst/>
              <a:gdLst/>
              <a:ahLst/>
              <a:cxnLst/>
              <a:rect l="0" t="0" r="0" b="0"/>
              <a:pathLst>
                <a:path w="120017" h="231701">
                  <a:moveTo>
                    <a:pt x="0" y="165167"/>
                  </a:moveTo>
                  <a:lnTo>
                    <a:pt x="0" y="165167"/>
                  </a:lnTo>
                  <a:lnTo>
                    <a:pt x="12770" y="177937"/>
                  </a:lnTo>
                  <a:lnTo>
                    <a:pt x="16134" y="178442"/>
                  </a:lnTo>
                  <a:lnTo>
                    <a:pt x="24951" y="176464"/>
                  </a:lnTo>
                  <a:lnTo>
                    <a:pt x="40625" y="165445"/>
                  </a:lnTo>
                  <a:lnTo>
                    <a:pt x="57334" y="145564"/>
                  </a:lnTo>
                  <a:lnTo>
                    <a:pt x="74350" y="112474"/>
                  </a:lnTo>
                  <a:lnTo>
                    <a:pt x="86905" y="77058"/>
                  </a:lnTo>
                  <a:lnTo>
                    <a:pt x="92108" y="42434"/>
                  </a:lnTo>
                  <a:lnTo>
                    <a:pt x="89098" y="17147"/>
                  </a:lnTo>
                  <a:lnTo>
                    <a:pt x="82174" y="2140"/>
                  </a:lnTo>
                  <a:lnTo>
                    <a:pt x="79547" y="285"/>
                  </a:lnTo>
                  <a:lnTo>
                    <a:pt x="76844" y="0"/>
                  </a:lnTo>
                  <a:lnTo>
                    <a:pt x="74090" y="763"/>
                  </a:lnTo>
                  <a:lnTo>
                    <a:pt x="61111" y="15489"/>
                  </a:lnTo>
                  <a:lnTo>
                    <a:pt x="45201" y="47052"/>
                  </a:lnTo>
                  <a:lnTo>
                    <a:pt x="32972" y="86566"/>
                  </a:lnTo>
                  <a:lnTo>
                    <a:pt x="27867" y="128437"/>
                  </a:lnTo>
                  <a:lnTo>
                    <a:pt x="30906" y="166454"/>
                  </a:lnTo>
                  <a:lnTo>
                    <a:pt x="37838" y="197298"/>
                  </a:lnTo>
                  <a:lnTo>
                    <a:pt x="45709" y="210562"/>
                  </a:lnTo>
                  <a:lnTo>
                    <a:pt x="64969" y="229141"/>
                  </a:lnTo>
                  <a:lnTo>
                    <a:pt x="71103" y="231700"/>
                  </a:lnTo>
                  <a:lnTo>
                    <a:pt x="82084" y="227756"/>
                  </a:lnTo>
                  <a:lnTo>
                    <a:pt x="120016" y="1994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09" name="SMARTInkShape-3628"/>
            <p:cNvSpPr/>
            <p:nvPr>
              <p:custDataLst>
                <p:tags r:id="rId47"/>
              </p:custDataLst>
            </p:nvPr>
          </p:nvSpPr>
          <p:spPr bwMode="auto">
            <a:xfrm>
              <a:off x="7983855" y="5100638"/>
              <a:ext cx="49796" cy="68581"/>
            </a:xfrm>
            <a:custGeom>
              <a:avLst/>
              <a:gdLst/>
              <a:ahLst/>
              <a:cxnLst/>
              <a:rect l="0" t="0" r="0" b="0"/>
              <a:pathLst>
                <a:path w="49796" h="68581">
                  <a:moveTo>
                    <a:pt x="34290" y="0"/>
                  </a:moveTo>
                  <a:lnTo>
                    <a:pt x="34290" y="0"/>
                  </a:lnTo>
                  <a:lnTo>
                    <a:pt x="26909" y="0"/>
                  </a:lnTo>
                  <a:lnTo>
                    <a:pt x="48974" y="33826"/>
                  </a:lnTo>
                  <a:lnTo>
                    <a:pt x="49795" y="36838"/>
                  </a:lnTo>
                  <a:lnTo>
                    <a:pt x="48437" y="39798"/>
                  </a:lnTo>
                  <a:lnTo>
                    <a:pt x="41847" y="45628"/>
                  </a:lnTo>
                  <a:lnTo>
                    <a:pt x="0" y="6858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10" name="SMARTInkShape-3629"/>
            <p:cNvSpPr/>
            <p:nvPr>
              <p:custDataLst>
                <p:tags r:id="rId48"/>
              </p:custDataLst>
            </p:nvPr>
          </p:nvSpPr>
          <p:spPr bwMode="auto">
            <a:xfrm>
              <a:off x="7898130" y="5126355"/>
              <a:ext cx="158846" cy="16793"/>
            </a:xfrm>
            <a:custGeom>
              <a:avLst/>
              <a:gdLst/>
              <a:ahLst/>
              <a:cxnLst/>
              <a:rect l="0" t="0" r="0" b="0"/>
              <a:pathLst>
                <a:path w="158846" h="16793">
                  <a:moveTo>
                    <a:pt x="0" y="8572"/>
                  </a:moveTo>
                  <a:lnTo>
                    <a:pt x="0" y="8572"/>
                  </a:lnTo>
                  <a:lnTo>
                    <a:pt x="39463" y="8572"/>
                  </a:lnTo>
                  <a:lnTo>
                    <a:pt x="79744" y="8572"/>
                  </a:lnTo>
                  <a:lnTo>
                    <a:pt x="120253" y="13123"/>
                  </a:lnTo>
                  <a:lnTo>
                    <a:pt x="158257" y="16792"/>
                  </a:lnTo>
                  <a:lnTo>
                    <a:pt x="158845" y="15004"/>
                  </a:lnTo>
                  <a:lnTo>
                    <a:pt x="15430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11" name="SMARTInkShape-3630"/>
            <p:cNvSpPr/>
            <p:nvPr>
              <p:custDataLst>
                <p:tags r:id="rId49"/>
              </p:custDataLst>
            </p:nvPr>
          </p:nvSpPr>
          <p:spPr bwMode="auto">
            <a:xfrm>
              <a:off x="8371721" y="4973241"/>
              <a:ext cx="54270" cy="55953"/>
            </a:xfrm>
            <a:custGeom>
              <a:avLst/>
              <a:gdLst/>
              <a:ahLst/>
              <a:cxnLst/>
              <a:rect l="0" t="0" r="0" b="0"/>
              <a:pathLst>
                <a:path w="54270" h="55953">
                  <a:moveTo>
                    <a:pt x="49331" y="7381"/>
                  </a:moveTo>
                  <a:lnTo>
                    <a:pt x="49331" y="7381"/>
                  </a:lnTo>
                  <a:lnTo>
                    <a:pt x="44781" y="2831"/>
                  </a:lnTo>
                  <a:lnTo>
                    <a:pt x="40006" y="596"/>
                  </a:lnTo>
                  <a:lnTo>
                    <a:pt x="37400" y="0"/>
                  </a:lnTo>
                  <a:lnTo>
                    <a:pt x="35662" y="556"/>
                  </a:lnTo>
                  <a:lnTo>
                    <a:pt x="34504" y="1879"/>
                  </a:lnTo>
                  <a:lnTo>
                    <a:pt x="33731" y="3713"/>
                  </a:lnTo>
                  <a:lnTo>
                    <a:pt x="31539" y="19392"/>
                  </a:lnTo>
                  <a:lnTo>
                    <a:pt x="25461" y="32650"/>
                  </a:lnTo>
                  <a:lnTo>
                    <a:pt x="23722" y="48524"/>
                  </a:lnTo>
                  <a:lnTo>
                    <a:pt x="24639" y="48145"/>
                  </a:lnTo>
                  <a:lnTo>
                    <a:pt x="35555" y="38161"/>
                  </a:lnTo>
                  <a:lnTo>
                    <a:pt x="38445" y="32808"/>
                  </a:lnTo>
                  <a:lnTo>
                    <a:pt x="40302" y="21611"/>
                  </a:lnTo>
                  <a:lnTo>
                    <a:pt x="38549" y="19726"/>
                  </a:lnTo>
                  <a:lnTo>
                    <a:pt x="31522" y="17630"/>
                  </a:lnTo>
                  <a:lnTo>
                    <a:pt x="22049" y="19239"/>
                  </a:lnTo>
                  <a:lnTo>
                    <a:pt x="8545" y="25500"/>
                  </a:lnTo>
                  <a:lnTo>
                    <a:pt x="2629" y="30674"/>
                  </a:lnTo>
                  <a:lnTo>
                    <a:pt x="0" y="36149"/>
                  </a:lnTo>
                  <a:lnTo>
                    <a:pt x="1204" y="39894"/>
                  </a:lnTo>
                  <a:lnTo>
                    <a:pt x="7621" y="49137"/>
                  </a:lnTo>
                  <a:lnTo>
                    <a:pt x="19364" y="54514"/>
                  </a:lnTo>
                  <a:lnTo>
                    <a:pt x="33155" y="55952"/>
                  </a:lnTo>
                  <a:lnTo>
                    <a:pt x="54269" y="51184"/>
                  </a:lnTo>
                  <a:lnTo>
                    <a:pt x="53576" y="49918"/>
                  </a:lnTo>
                  <a:lnTo>
                    <a:pt x="40759" y="416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12" name="SMARTInkShape-3631"/>
            <p:cNvSpPr/>
            <p:nvPr>
              <p:custDataLst>
                <p:tags r:id="rId50"/>
              </p:custDataLst>
            </p:nvPr>
          </p:nvSpPr>
          <p:spPr bwMode="auto">
            <a:xfrm>
              <a:off x="7968607" y="4363402"/>
              <a:ext cx="178275" cy="25719"/>
            </a:xfrm>
            <a:custGeom>
              <a:avLst/>
              <a:gdLst/>
              <a:ahLst/>
              <a:cxnLst/>
              <a:rect l="0" t="0" r="0" b="0"/>
              <a:pathLst>
                <a:path w="178275" h="25719">
                  <a:moveTo>
                    <a:pt x="23820" y="25718"/>
                  </a:moveTo>
                  <a:lnTo>
                    <a:pt x="23820" y="25718"/>
                  </a:lnTo>
                  <a:lnTo>
                    <a:pt x="0" y="25718"/>
                  </a:lnTo>
                  <a:lnTo>
                    <a:pt x="20632" y="24765"/>
                  </a:lnTo>
                  <a:lnTo>
                    <a:pt x="55682" y="18933"/>
                  </a:lnTo>
                  <a:lnTo>
                    <a:pt x="91681" y="17675"/>
                  </a:lnTo>
                  <a:lnTo>
                    <a:pt x="126477" y="14762"/>
                  </a:lnTo>
                  <a:lnTo>
                    <a:pt x="169172" y="9388"/>
                  </a:lnTo>
                  <a:lnTo>
                    <a:pt x="178274" y="8935"/>
                  </a:lnTo>
                  <a:lnTo>
                    <a:pt x="178224" y="7862"/>
                  </a:lnTo>
                  <a:lnTo>
                    <a:pt x="160981"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13" name="SMARTInkShape-3632"/>
            <p:cNvSpPr/>
            <p:nvPr>
              <p:custDataLst>
                <p:tags r:id="rId51"/>
              </p:custDataLst>
            </p:nvPr>
          </p:nvSpPr>
          <p:spPr bwMode="auto">
            <a:xfrm>
              <a:off x="8052435" y="4347802"/>
              <a:ext cx="57624" cy="67037"/>
            </a:xfrm>
            <a:custGeom>
              <a:avLst/>
              <a:gdLst/>
              <a:ahLst/>
              <a:cxnLst/>
              <a:rect l="0" t="0" r="0" b="0"/>
              <a:pathLst>
                <a:path w="57624" h="67037">
                  <a:moveTo>
                    <a:pt x="0" y="15600"/>
                  </a:moveTo>
                  <a:lnTo>
                    <a:pt x="0" y="15600"/>
                  </a:lnTo>
                  <a:lnTo>
                    <a:pt x="11932" y="3669"/>
                  </a:lnTo>
                  <a:lnTo>
                    <a:pt x="19908" y="772"/>
                  </a:lnTo>
                  <a:lnTo>
                    <a:pt x="24701" y="0"/>
                  </a:lnTo>
                  <a:lnTo>
                    <a:pt x="35109" y="1682"/>
                  </a:lnTo>
                  <a:lnTo>
                    <a:pt x="49137" y="7984"/>
                  </a:lnTo>
                  <a:lnTo>
                    <a:pt x="52761" y="10523"/>
                  </a:lnTo>
                  <a:lnTo>
                    <a:pt x="56786" y="20964"/>
                  </a:lnTo>
                  <a:lnTo>
                    <a:pt x="57623" y="35129"/>
                  </a:lnTo>
                  <a:lnTo>
                    <a:pt x="51435" y="6703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14" name="SMARTInkShape-3633"/>
            <p:cNvSpPr/>
            <p:nvPr>
              <p:custDataLst>
                <p:tags r:id="rId52"/>
              </p:custDataLst>
            </p:nvPr>
          </p:nvSpPr>
          <p:spPr bwMode="auto">
            <a:xfrm>
              <a:off x="7975851" y="5204699"/>
              <a:ext cx="188027" cy="276964"/>
            </a:xfrm>
            <a:custGeom>
              <a:avLst/>
              <a:gdLst/>
              <a:ahLst/>
              <a:cxnLst/>
              <a:rect l="0" t="0" r="0" b="0"/>
              <a:pathLst>
                <a:path w="188027" h="276964">
                  <a:moveTo>
                    <a:pt x="33721" y="7381"/>
                  </a:moveTo>
                  <a:lnTo>
                    <a:pt x="33721" y="7381"/>
                  </a:lnTo>
                  <a:lnTo>
                    <a:pt x="26340" y="0"/>
                  </a:lnTo>
                  <a:lnTo>
                    <a:pt x="25943" y="555"/>
                  </a:lnTo>
                  <a:lnTo>
                    <a:pt x="25254" y="15396"/>
                  </a:lnTo>
                  <a:lnTo>
                    <a:pt x="30108" y="52003"/>
                  </a:lnTo>
                  <a:lnTo>
                    <a:pt x="27988" y="80553"/>
                  </a:lnTo>
                  <a:lnTo>
                    <a:pt x="26411" y="117372"/>
                  </a:lnTo>
                  <a:lnTo>
                    <a:pt x="23805" y="157231"/>
                  </a:lnTo>
                  <a:lnTo>
                    <a:pt x="16297" y="193996"/>
                  </a:lnTo>
                  <a:lnTo>
                    <a:pt x="9150" y="224306"/>
                  </a:lnTo>
                  <a:lnTo>
                    <a:pt x="1351" y="265707"/>
                  </a:lnTo>
                  <a:lnTo>
                    <a:pt x="0" y="276963"/>
                  </a:lnTo>
                  <a:lnTo>
                    <a:pt x="11372" y="241237"/>
                  </a:lnTo>
                  <a:lnTo>
                    <a:pt x="28687" y="200179"/>
                  </a:lnTo>
                  <a:lnTo>
                    <a:pt x="42914" y="170221"/>
                  </a:lnTo>
                  <a:lnTo>
                    <a:pt x="65029" y="127565"/>
                  </a:lnTo>
                  <a:lnTo>
                    <a:pt x="72400" y="117946"/>
                  </a:lnTo>
                  <a:lnTo>
                    <a:pt x="78852" y="113671"/>
                  </a:lnTo>
                  <a:lnTo>
                    <a:pt x="89975" y="116851"/>
                  </a:lnTo>
                  <a:lnTo>
                    <a:pt x="96942" y="120366"/>
                  </a:lnTo>
                  <a:lnTo>
                    <a:pt x="107222" y="131892"/>
                  </a:lnTo>
                  <a:lnTo>
                    <a:pt x="114965" y="148444"/>
                  </a:lnTo>
                  <a:lnTo>
                    <a:pt x="122775" y="183585"/>
                  </a:lnTo>
                  <a:lnTo>
                    <a:pt x="121809" y="217599"/>
                  </a:lnTo>
                  <a:lnTo>
                    <a:pt x="127013" y="254915"/>
                  </a:lnTo>
                  <a:lnTo>
                    <a:pt x="130206" y="257176"/>
                  </a:lnTo>
                  <a:lnTo>
                    <a:pt x="141373" y="257148"/>
                  </a:lnTo>
                  <a:lnTo>
                    <a:pt x="188026" y="23026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15" name="SMARTInkShape-3634"/>
            <p:cNvSpPr/>
            <p:nvPr>
              <p:custDataLst>
                <p:tags r:id="rId53"/>
              </p:custDataLst>
            </p:nvPr>
          </p:nvSpPr>
          <p:spPr bwMode="auto">
            <a:xfrm>
              <a:off x="7657774" y="5114608"/>
              <a:ext cx="266074" cy="353289"/>
            </a:xfrm>
            <a:custGeom>
              <a:avLst/>
              <a:gdLst/>
              <a:ahLst/>
              <a:cxnLst/>
              <a:rect l="0" t="0" r="0" b="0"/>
              <a:pathLst>
                <a:path w="266074" h="353289">
                  <a:moveTo>
                    <a:pt x="266073" y="191769"/>
                  </a:moveTo>
                  <a:lnTo>
                    <a:pt x="266073" y="191769"/>
                  </a:lnTo>
                  <a:lnTo>
                    <a:pt x="225771" y="156018"/>
                  </a:lnTo>
                  <a:lnTo>
                    <a:pt x="208836" y="146463"/>
                  </a:lnTo>
                  <a:lnTo>
                    <a:pt x="194914" y="145598"/>
                  </a:lnTo>
                  <a:lnTo>
                    <a:pt x="187201" y="146701"/>
                  </a:lnTo>
                  <a:lnTo>
                    <a:pt x="158143" y="166456"/>
                  </a:lnTo>
                  <a:lnTo>
                    <a:pt x="129954" y="205542"/>
                  </a:lnTo>
                  <a:lnTo>
                    <a:pt x="109691" y="239483"/>
                  </a:lnTo>
                  <a:lnTo>
                    <a:pt x="98954" y="257869"/>
                  </a:lnTo>
                  <a:lnTo>
                    <a:pt x="93700" y="278698"/>
                  </a:lnTo>
                  <a:lnTo>
                    <a:pt x="92103" y="301158"/>
                  </a:lnTo>
                  <a:lnTo>
                    <a:pt x="92943" y="324702"/>
                  </a:lnTo>
                  <a:lnTo>
                    <a:pt x="97313" y="339446"/>
                  </a:lnTo>
                  <a:lnTo>
                    <a:pt x="104037" y="348323"/>
                  </a:lnTo>
                  <a:lnTo>
                    <a:pt x="112329" y="353288"/>
                  </a:lnTo>
                  <a:lnTo>
                    <a:pt x="123572" y="352789"/>
                  </a:lnTo>
                  <a:lnTo>
                    <a:pt x="151304" y="342074"/>
                  </a:lnTo>
                  <a:lnTo>
                    <a:pt x="180140" y="319531"/>
                  </a:lnTo>
                  <a:lnTo>
                    <a:pt x="208831" y="286652"/>
                  </a:lnTo>
                  <a:lnTo>
                    <a:pt x="223150" y="264550"/>
                  </a:lnTo>
                  <a:lnTo>
                    <a:pt x="237457" y="240290"/>
                  </a:lnTo>
                  <a:lnTo>
                    <a:pt x="247949" y="216496"/>
                  </a:lnTo>
                  <a:lnTo>
                    <a:pt x="255895" y="193014"/>
                  </a:lnTo>
                  <a:lnTo>
                    <a:pt x="262146" y="169738"/>
                  </a:lnTo>
                  <a:lnTo>
                    <a:pt x="262502" y="147555"/>
                  </a:lnTo>
                  <a:lnTo>
                    <a:pt x="252739" y="105126"/>
                  </a:lnTo>
                  <a:lnTo>
                    <a:pt x="225539" y="69124"/>
                  </a:lnTo>
                  <a:lnTo>
                    <a:pt x="185193" y="39153"/>
                  </a:lnTo>
                  <a:lnTo>
                    <a:pt x="159766" y="27160"/>
                  </a:lnTo>
                  <a:lnTo>
                    <a:pt x="132337" y="16307"/>
                  </a:lnTo>
                  <a:lnTo>
                    <a:pt x="106430" y="9072"/>
                  </a:lnTo>
                  <a:lnTo>
                    <a:pt x="81540" y="4249"/>
                  </a:lnTo>
                  <a:lnTo>
                    <a:pt x="57326" y="1032"/>
                  </a:lnTo>
                  <a:lnTo>
                    <a:pt x="22802" y="0"/>
                  </a:lnTo>
                  <a:lnTo>
                    <a:pt x="9594" y="1058"/>
                  </a:lnTo>
                  <a:lnTo>
                    <a:pt x="2695" y="6526"/>
                  </a:lnTo>
                  <a:lnTo>
                    <a:pt x="0" y="14934"/>
                  </a:lnTo>
                  <a:lnTo>
                    <a:pt x="326" y="4603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16" name="SMARTInkShape-3635"/>
            <p:cNvSpPr/>
            <p:nvPr>
              <p:custDataLst>
                <p:tags r:id="rId54"/>
              </p:custDataLst>
            </p:nvPr>
          </p:nvSpPr>
          <p:spPr bwMode="auto">
            <a:xfrm>
              <a:off x="8319377" y="5178496"/>
              <a:ext cx="15951" cy="136455"/>
            </a:xfrm>
            <a:custGeom>
              <a:avLst/>
              <a:gdLst/>
              <a:ahLst/>
              <a:cxnLst/>
              <a:rect l="0" t="0" r="0" b="0"/>
              <a:pathLst>
                <a:path w="15951" h="136455">
                  <a:moveTo>
                    <a:pt x="15950" y="16439"/>
                  </a:moveTo>
                  <a:lnTo>
                    <a:pt x="15950" y="16439"/>
                  </a:lnTo>
                  <a:lnTo>
                    <a:pt x="7731" y="0"/>
                  </a:lnTo>
                  <a:lnTo>
                    <a:pt x="7409" y="32321"/>
                  </a:lnTo>
                  <a:lnTo>
                    <a:pt x="2836" y="68029"/>
                  </a:lnTo>
                  <a:lnTo>
                    <a:pt x="0" y="104220"/>
                  </a:lnTo>
                  <a:lnTo>
                    <a:pt x="1876" y="119905"/>
                  </a:lnTo>
                  <a:lnTo>
                    <a:pt x="7378" y="13645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17" name="SMARTInkShape-3636"/>
            <p:cNvSpPr/>
            <p:nvPr>
              <p:custDataLst>
                <p:tags r:id="rId55"/>
              </p:custDataLst>
            </p:nvPr>
          </p:nvSpPr>
          <p:spPr bwMode="auto">
            <a:xfrm>
              <a:off x="8086725" y="5090902"/>
              <a:ext cx="137161" cy="204291"/>
            </a:xfrm>
            <a:custGeom>
              <a:avLst/>
              <a:gdLst/>
              <a:ahLst/>
              <a:cxnLst/>
              <a:rect l="0" t="0" r="0" b="0"/>
              <a:pathLst>
                <a:path w="137161" h="204291">
                  <a:moveTo>
                    <a:pt x="0" y="164041"/>
                  </a:moveTo>
                  <a:lnTo>
                    <a:pt x="0" y="164041"/>
                  </a:lnTo>
                  <a:lnTo>
                    <a:pt x="0" y="168591"/>
                  </a:lnTo>
                  <a:lnTo>
                    <a:pt x="2540" y="173366"/>
                  </a:lnTo>
                  <a:lnTo>
                    <a:pt x="4551" y="175972"/>
                  </a:lnTo>
                  <a:lnTo>
                    <a:pt x="9325" y="178868"/>
                  </a:lnTo>
                  <a:lnTo>
                    <a:pt x="11932" y="179641"/>
                  </a:lnTo>
                  <a:lnTo>
                    <a:pt x="29252" y="171626"/>
                  </a:lnTo>
                  <a:lnTo>
                    <a:pt x="66597" y="138163"/>
                  </a:lnTo>
                  <a:lnTo>
                    <a:pt x="92758" y="104091"/>
                  </a:lnTo>
                  <a:lnTo>
                    <a:pt x="112044" y="61505"/>
                  </a:lnTo>
                  <a:lnTo>
                    <a:pt x="122310" y="30472"/>
                  </a:lnTo>
                  <a:lnTo>
                    <a:pt x="121670" y="15459"/>
                  </a:lnTo>
                  <a:lnTo>
                    <a:pt x="118210" y="4976"/>
                  </a:lnTo>
                  <a:lnTo>
                    <a:pt x="115954" y="848"/>
                  </a:lnTo>
                  <a:lnTo>
                    <a:pt x="112545" y="0"/>
                  </a:lnTo>
                  <a:lnTo>
                    <a:pt x="108369" y="1341"/>
                  </a:lnTo>
                  <a:lnTo>
                    <a:pt x="103678" y="4139"/>
                  </a:lnTo>
                  <a:lnTo>
                    <a:pt x="82462" y="36005"/>
                  </a:lnTo>
                  <a:lnTo>
                    <a:pt x="66556" y="67896"/>
                  </a:lnTo>
                  <a:lnTo>
                    <a:pt x="55386" y="101475"/>
                  </a:lnTo>
                  <a:lnTo>
                    <a:pt x="47949" y="135554"/>
                  </a:lnTo>
                  <a:lnTo>
                    <a:pt x="49251" y="158365"/>
                  </a:lnTo>
                  <a:lnTo>
                    <a:pt x="55544" y="176123"/>
                  </a:lnTo>
                  <a:lnTo>
                    <a:pt x="64691" y="189413"/>
                  </a:lnTo>
                  <a:lnTo>
                    <a:pt x="75106" y="198495"/>
                  </a:lnTo>
                  <a:lnTo>
                    <a:pt x="88626" y="203166"/>
                  </a:lnTo>
                  <a:lnTo>
                    <a:pt x="104160" y="204290"/>
                  </a:lnTo>
                  <a:lnTo>
                    <a:pt x="137160" y="1983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18" name="SMARTInkShape-3637"/>
            <p:cNvSpPr/>
            <p:nvPr>
              <p:custDataLst>
                <p:tags r:id="rId56"/>
              </p:custDataLst>
            </p:nvPr>
          </p:nvSpPr>
          <p:spPr bwMode="auto">
            <a:xfrm>
              <a:off x="8189595" y="5246370"/>
              <a:ext cx="137161" cy="17146"/>
            </a:xfrm>
            <a:custGeom>
              <a:avLst/>
              <a:gdLst/>
              <a:ahLst/>
              <a:cxnLst/>
              <a:rect l="0" t="0" r="0" b="0"/>
              <a:pathLst>
                <a:path w="137161" h="17146">
                  <a:moveTo>
                    <a:pt x="0" y="17145"/>
                  </a:moveTo>
                  <a:lnTo>
                    <a:pt x="0" y="17145"/>
                  </a:lnTo>
                  <a:lnTo>
                    <a:pt x="42538" y="16193"/>
                  </a:lnTo>
                  <a:lnTo>
                    <a:pt x="79629" y="10360"/>
                  </a:lnTo>
                  <a:lnTo>
                    <a:pt x="118811" y="4375"/>
                  </a:lnTo>
                  <a:lnTo>
                    <a:pt x="13716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19" name="SMARTInkShape-3638"/>
            <p:cNvSpPr/>
            <p:nvPr>
              <p:custDataLst>
                <p:tags r:id="rId57"/>
              </p:custDataLst>
            </p:nvPr>
          </p:nvSpPr>
          <p:spPr bwMode="auto">
            <a:xfrm>
              <a:off x="7803832" y="4980622"/>
              <a:ext cx="531498" cy="17124"/>
            </a:xfrm>
            <a:custGeom>
              <a:avLst/>
              <a:gdLst/>
              <a:ahLst/>
              <a:cxnLst/>
              <a:rect l="0" t="0" r="0" b="0"/>
              <a:pathLst>
                <a:path w="531498" h="17124">
                  <a:moveTo>
                    <a:pt x="0" y="8573"/>
                  </a:moveTo>
                  <a:lnTo>
                    <a:pt x="0" y="8573"/>
                  </a:lnTo>
                  <a:lnTo>
                    <a:pt x="0" y="13124"/>
                  </a:lnTo>
                  <a:lnTo>
                    <a:pt x="953" y="14465"/>
                  </a:lnTo>
                  <a:lnTo>
                    <a:pt x="2541" y="15358"/>
                  </a:lnTo>
                  <a:lnTo>
                    <a:pt x="10655" y="16351"/>
                  </a:lnTo>
                  <a:lnTo>
                    <a:pt x="46760" y="15958"/>
                  </a:lnTo>
                  <a:lnTo>
                    <a:pt x="67368" y="14448"/>
                  </a:lnTo>
                  <a:lnTo>
                    <a:pt x="90633" y="12490"/>
                  </a:lnTo>
                  <a:lnTo>
                    <a:pt x="118524" y="12137"/>
                  </a:lnTo>
                  <a:lnTo>
                    <a:pt x="149501" y="12853"/>
                  </a:lnTo>
                  <a:lnTo>
                    <a:pt x="182535" y="14284"/>
                  </a:lnTo>
                  <a:lnTo>
                    <a:pt x="219798" y="15237"/>
                  </a:lnTo>
                  <a:lnTo>
                    <a:pt x="259879" y="15874"/>
                  </a:lnTo>
                  <a:lnTo>
                    <a:pt x="301841" y="16297"/>
                  </a:lnTo>
                  <a:lnTo>
                    <a:pt x="341244" y="16580"/>
                  </a:lnTo>
                  <a:lnTo>
                    <a:pt x="378944" y="16769"/>
                  </a:lnTo>
                  <a:lnTo>
                    <a:pt x="415507" y="16895"/>
                  </a:lnTo>
                  <a:lnTo>
                    <a:pt x="445597" y="16978"/>
                  </a:lnTo>
                  <a:lnTo>
                    <a:pt x="471373" y="17034"/>
                  </a:lnTo>
                  <a:lnTo>
                    <a:pt x="509537" y="17095"/>
                  </a:lnTo>
                  <a:lnTo>
                    <a:pt x="526498" y="17123"/>
                  </a:lnTo>
                  <a:lnTo>
                    <a:pt x="530069" y="15225"/>
                  </a:lnTo>
                  <a:lnTo>
                    <a:pt x="531497" y="12055"/>
                  </a:lnTo>
                  <a:lnTo>
                    <a:pt x="53149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934" name="SMARTInkShape-Group1098"/>
          <p:cNvGrpSpPr/>
          <p:nvPr/>
        </p:nvGrpSpPr>
        <p:grpSpPr>
          <a:xfrm>
            <a:off x="8578089" y="4484108"/>
            <a:ext cx="540636" cy="995112"/>
            <a:chOff x="8578089" y="4484108"/>
            <a:chExt cx="540636" cy="995112"/>
          </a:xfrm>
        </p:grpSpPr>
        <p:sp>
          <p:nvSpPr>
            <p:cNvPr id="921" name="SMARTInkShape-3639"/>
            <p:cNvSpPr/>
            <p:nvPr>
              <p:custDataLst>
                <p:tags r:id="rId32"/>
              </p:custDataLst>
            </p:nvPr>
          </p:nvSpPr>
          <p:spPr bwMode="auto">
            <a:xfrm>
              <a:off x="8909685" y="5220652"/>
              <a:ext cx="97186" cy="120017"/>
            </a:xfrm>
            <a:custGeom>
              <a:avLst/>
              <a:gdLst/>
              <a:ahLst/>
              <a:cxnLst/>
              <a:rect l="0" t="0" r="0" b="0"/>
              <a:pathLst>
                <a:path w="97186" h="120017">
                  <a:moveTo>
                    <a:pt x="0" y="0"/>
                  </a:moveTo>
                  <a:lnTo>
                    <a:pt x="0" y="0"/>
                  </a:lnTo>
                  <a:lnTo>
                    <a:pt x="30214" y="27358"/>
                  </a:lnTo>
                  <a:lnTo>
                    <a:pt x="63986" y="46312"/>
                  </a:lnTo>
                  <a:lnTo>
                    <a:pt x="90079" y="68650"/>
                  </a:lnTo>
                  <a:lnTo>
                    <a:pt x="97185" y="81629"/>
                  </a:lnTo>
                  <a:lnTo>
                    <a:pt x="96223" y="87757"/>
                  </a:lnTo>
                  <a:lnTo>
                    <a:pt x="87533" y="99646"/>
                  </a:lnTo>
                  <a:lnTo>
                    <a:pt x="42862" y="120016"/>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22" name="SMARTInkShape-3640"/>
            <p:cNvSpPr/>
            <p:nvPr>
              <p:custDataLst>
                <p:tags r:id="rId33"/>
              </p:custDataLst>
            </p:nvPr>
          </p:nvSpPr>
          <p:spPr bwMode="auto">
            <a:xfrm>
              <a:off x="8772525" y="5272088"/>
              <a:ext cx="188596" cy="16782"/>
            </a:xfrm>
            <a:custGeom>
              <a:avLst/>
              <a:gdLst/>
              <a:ahLst/>
              <a:cxnLst/>
              <a:rect l="0" t="0" r="0" b="0"/>
              <a:pathLst>
                <a:path w="188596" h="16782">
                  <a:moveTo>
                    <a:pt x="0" y="0"/>
                  </a:moveTo>
                  <a:lnTo>
                    <a:pt x="0" y="0"/>
                  </a:lnTo>
                  <a:lnTo>
                    <a:pt x="32965" y="4550"/>
                  </a:lnTo>
                  <a:lnTo>
                    <a:pt x="64165" y="7380"/>
                  </a:lnTo>
                  <a:lnTo>
                    <a:pt x="102091" y="8219"/>
                  </a:lnTo>
                  <a:lnTo>
                    <a:pt x="138940" y="13018"/>
                  </a:lnTo>
                  <a:lnTo>
                    <a:pt x="180089" y="16781"/>
                  </a:lnTo>
                  <a:lnTo>
                    <a:pt x="182924" y="15950"/>
                  </a:lnTo>
                  <a:lnTo>
                    <a:pt x="184815" y="14444"/>
                  </a:lnTo>
                  <a:lnTo>
                    <a:pt x="188595" y="857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23" name="SMARTInkShape-3641"/>
            <p:cNvSpPr/>
            <p:nvPr>
              <p:custDataLst>
                <p:tags r:id="rId34"/>
              </p:custDataLst>
            </p:nvPr>
          </p:nvSpPr>
          <p:spPr bwMode="auto">
            <a:xfrm>
              <a:off x="8897203" y="5357813"/>
              <a:ext cx="106780" cy="121407"/>
            </a:xfrm>
            <a:custGeom>
              <a:avLst/>
              <a:gdLst/>
              <a:ahLst/>
              <a:cxnLst/>
              <a:rect l="0" t="0" r="0" b="0"/>
              <a:pathLst>
                <a:path w="106780" h="121407">
                  <a:moveTo>
                    <a:pt x="21054" y="0"/>
                  </a:moveTo>
                  <a:lnTo>
                    <a:pt x="21054" y="0"/>
                  </a:lnTo>
                  <a:lnTo>
                    <a:pt x="21054" y="4550"/>
                  </a:lnTo>
                  <a:lnTo>
                    <a:pt x="18514" y="9325"/>
                  </a:lnTo>
                  <a:lnTo>
                    <a:pt x="16503" y="11931"/>
                  </a:lnTo>
                  <a:lnTo>
                    <a:pt x="3686" y="51218"/>
                  </a:lnTo>
                  <a:lnTo>
                    <a:pt x="0" y="68483"/>
                  </a:lnTo>
                  <a:lnTo>
                    <a:pt x="1537" y="85681"/>
                  </a:lnTo>
                  <a:lnTo>
                    <a:pt x="7936" y="100310"/>
                  </a:lnTo>
                  <a:lnTo>
                    <a:pt x="12308" y="106878"/>
                  </a:lnTo>
                  <a:lnTo>
                    <a:pt x="24787" y="116716"/>
                  </a:lnTo>
                  <a:lnTo>
                    <a:pt x="32116" y="120673"/>
                  </a:lnTo>
                  <a:lnTo>
                    <a:pt x="40811" y="121406"/>
                  </a:lnTo>
                  <a:lnTo>
                    <a:pt x="60633" y="117140"/>
                  </a:lnTo>
                  <a:lnTo>
                    <a:pt x="106779" y="94297"/>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24" name="SMARTInkShape-3642"/>
            <p:cNvSpPr/>
            <p:nvPr>
              <p:custDataLst>
                <p:tags r:id="rId35"/>
              </p:custDataLst>
            </p:nvPr>
          </p:nvSpPr>
          <p:spPr bwMode="auto">
            <a:xfrm>
              <a:off x="8789670" y="5349240"/>
              <a:ext cx="85920" cy="123168"/>
            </a:xfrm>
            <a:custGeom>
              <a:avLst/>
              <a:gdLst/>
              <a:ahLst/>
              <a:cxnLst/>
              <a:rect l="0" t="0" r="0" b="0"/>
              <a:pathLst>
                <a:path w="85920" h="123168">
                  <a:moveTo>
                    <a:pt x="0" y="0"/>
                  </a:moveTo>
                  <a:lnTo>
                    <a:pt x="0" y="0"/>
                  </a:lnTo>
                  <a:lnTo>
                    <a:pt x="4551" y="0"/>
                  </a:lnTo>
                  <a:lnTo>
                    <a:pt x="44425" y="15574"/>
                  </a:lnTo>
                  <a:lnTo>
                    <a:pt x="68090" y="30756"/>
                  </a:lnTo>
                  <a:lnTo>
                    <a:pt x="81380" y="45102"/>
                  </a:lnTo>
                  <a:lnTo>
                    <a:pt x="84733" y="52928"/>
                  </a:lnTo>
                  <a:lnTo>
                    <a:pt x="85919" y="69242"/>
                  </a:lnTo>
                  <a:lnTo>
                    <a:pt x="76680" y="94494"/>
                  </a:lnTo>
                  <a:lnTo>
                    <a:pt x="67099" y="106449"/>
                  </a:lnTo>
                  <a:lnTo>
                    <a:pt x="45428" y="121886"/>
                  </a:lnTo>
                  <a:lnTo>
                    <a:pt x="39810" y="123167"/>
                  </a:lnTo>
                  <a:lnTo>
                    <a:pt x="28488" y="122051"/>
                  </a:lnTo>
                  <a:lnTo>
                    <a:pt x="25659" y="120420"/>
                  </a:lnTo>
                  <a:lnTo>
                    <a:pt x="24727" y="118381"/>
                  </a:lnTo>
                  <a:lnTo>
                    <a:pt x="25718" y="11144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25" name="SMARTInkShape-3643"/>
            <p:cNvSpPr/>
            <p:nvPr>
              <p:custDataLst>
                <p:tags r:id="rId36"/>
              </p:custDataLst>
            </p:nvPr>
          </p:nvSpPr>
          <p:spPr bwMode="auto">
            <a:xfrm>
              <a:off x="8601020" y="5140092"/>
              <a:ext cx="171506" cy="305240"/>
            </a:xfrm>
            <a:custGeom>
              <a:avLst/>
              <a:gdLst/>
              <a:ahLst/>
              <a:cxnLst/>
              <a:rect l="0" t="0" r="0" b="0"/>
              <a:pathLst>
                <a:path w="171506" h="305240">
                  <a:moveTo>
                    <a:pt x="171505" y="234865"/>
                  </a:moveTo>
                  <a:lnTo>
                    <a:pt x="171505" y="234865"/>
                  </a:lnTo>
                  <a:lnTo>
                    <a:pt x="166954" y="234865"/>
                  </a:lnTo>
                  <a:lnTo>
                    <a:pt x="165614" y="232960"/>
                  </a:lnTo>
                  <a:lnTo>
                    <a:pt x="163462" y="216215"/>
                  </a:lnTo>
                  <a:lnTo>
                    <a:pt x="163037" y="199114"/>
                  </a:lnTo>
                  <a:lnTo>
                    <a:pt x="157900" y="190083"/>
                  </a:lnTo>
                  <a:lnTo>
                    <a:pt x="143629" y="173315"/>
                  </a:lnTo>
                  <a:lnTo>
                    <a:pt x="129906" y="169409"/>
                  </a:lnTo>
                  <a:lnTo>
                    <a:pt x="120912" y="168368"/>
                  </a:lnTo>
                  <a:lnTo>
                    <a:pt x="90051" y="176004"/>
                  </a:lnTo>
                  <a:lnTo>
                    <a:pt x="52227" y="194882"/>
                  </a:lnTo>
                  <a:lnTo>
                    <a:pt x="19958" y="223124"/>
                  </a:lnTo>
                  <a:lnTo>
                    <a:pt x="1401" y="255622"/>
                  </a:lnTo>
                  <a:lnTo>
                    <a:pt x="0" y="265849"/>
                  </a:lnTo>
                  <a:lnTo>
                    <a:pt x="3523" y="284831"/>
                  </a:lnTo>
                  <a:lnTo>
                    <a:pt x="9034" y="291988"/>
                  </a:lnTo>
                  <a:lnTo>
                    <a:pt x="25319" y="302481"/>
                  </a:lnTo>
                  <a:lnTo>
                    <a:pt x="47795" y="305239"/>
                  </a:lnTo>
                  <a:lnTo>
                    <a:pt x="72708" y="302337"/>
                  </a:lnTo>
                  <a:lnTo>
                    <a:pt x="96480" y="294698"/>
                  </a:lnTo>
                  <a:lnTo>
                    <a:pt x="117206" y="277332"/>
                  </a:lnTo>
                  <a:lnTo>
                    <a:pt x="144939" y="238241"/>
                  </a:lnTo>
                  <a:lnTo>
                    <a:pt x="159698" y="203981"/>
                  </a:lnTo>
                  <a:lnTo>
                    <a:pt x="163634" y="182843"/>
                  </a:lnTo>
                  <a:lnTo>
                    <a:pt x="166257" y="160179"/>
                  </a:lnTo>
                  <a:lnTo>
                    <a:pt x="161553" y="119756"/>
                  </a:lnTo>
                  <a:lnTo>
                    <a:pt x="147079" y="83693"/>
                  </a:lnTo>
                  <a:lnTo>
                    <a:pt x="121596" y="51790"/>
                  </a:lnTo>
                  <a:lnTo>
                    <a:pt x="91220" y="26817"/>
                  </a:lnTo>
                  <a:lnTo>
                    <a:pt x="60575" y="9049"/>
                  </a:lnTo>
                  <a:lnTo>
                    <a:pt x="24760" y="0"/>
                  </a:lnTo>
                  <a:lnTo>
                    <a:pt x="11671" y="1258"/>
                  </a:lnTo>
                  <a:lnTo>
                    <a:pt x="8751" y="5785"/>
                  </a:lnTo>
                  <a:lnTo>
                    <a:pt x="8627" y="3769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26" name="SMARTInkShape-3644"/>
            <p:cNvSpPr/>
            <p:nvPr>
              <p:custDataLst>
                <p:tags r:id="rId37"/>
              </p:custDataLst>
            </p:nvPr>
          </p:nvSpPr>
          <p:spPr bwMode="auto">
            <a:xfrm>
              <a:off x="8609647" y="5006340"/>
              <a:ext cx="509078" cy="59506"/>
            </a:xfrm>
            <a:custGeom>
              <a:avLst/>
              <a:gdLst/>
              <a:ahLst/>
              <a:cxnLst/>
              <a:rect l="0" t="0" r="0" b="0"/>
              <a:pathLst>
                <a:path w="509078" h="59506">
                  <a:moveTo>
                    <a:pt x="0" y="0"/>
                  </a:moveTo>
                  <a:lnTo>
                    <a:pt x="0" y="0"/>
                  </a:lnTo>
                  <a:lnTo>
                    <a:pt x="4551" y="9102"/>
                  </a:lnTo>
                  <a:lnTo>
                    <a:pt x="16946" y="16110"/>
                  </a:lnTo>
                  <a:lnTo>
                    <a:pt x="58043" y="25411"/>
                  </a:lnTo>
                  <a:lnTo>
                    <a:pt x="78700" y="28371"/>
                  </a:lnTo>
                  <a:lnTo>
                    <a:pt x="103903" y="31296"/>
                  </a:lnTo>
                  <a:lnTo>
                    <a:pt x="132134" y="34200"/>
                  </a:lnTo>
                  <a:lnTo>
                    <a:pt x="162384" y="37087"/>
                  </a:lnTo>
                  <a:lnTo>
                    <a:pt x="195887" y="39965"/>
                  </a:lnTo>
                  <a:lnTo>
                    <a:pt x="231556" y="42836"/>
                  </a:lnTo>
                  <a:lnTo>
                    <a:pt x="268670" y="45702"/>
                  </a:lnTo>
                  <a:lnTo>
                    <a:pt x="304844" y="48565"/>
                  </a:lnTo>
                  <a:lnTo>
                    <a:pt x="340389" y="51427"/>
                  </a:lnTo>
                  <a:lnTo>
                    <a:pt x="375516" y="54287"/>
                  </a:lnTo>
                  <a:lnTo>
                    <a:pt x="406555" y="56194"/>
                  </a:lnTo>
                  <a:lnTo>
                    <a:pt x="434866" y="57466"/>
                  </a:lnTo>
                  <a:lnTo>
                    <a:pt x="461361" y="58312"/>
                  </a:lnTo>
                  <a:lnTo>
                    <a:pt x="503201" y="59505"/>
                  </a:lnTo>
                  <a:lnTo>
                    <a:pt x="507869" y="58720"/>
                  </a:lnTo>
                  <a:lnTo>
                    <a:pt x="509077" y="57245"/>
                  </a:lnTo>
                  <a:lnTo>
                    <a:pt x="507977" y="55308"/>
                  </a:lnTo>
                  <a:lnTo>
                    <a:pt x="462916" y="4286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27" name="SMARTInkShape-3645"/>
            <p:cNvSpPr/>
            <p:nvPr>
              <p:custDataLst>
                <p:tags r:id="rId38"/>
              </p:custDataLst>
            </p:nvPr>
          </p:nvSpPr>
          <p:spPr bwMode="auto">
            <a:xfrm>
              <a:off x="9012555" y="4517707"/>
              <a:ext cx="34291" cy="154307"/>
            </a:xfrm>
            <a:custGeom>
              <a:avLst/>
              <a:gdLst/>
              <a:ahLst/>
              <a:cxnLst/>
              <a:rect l="0" t="0" r="0" b="0"/>
              <a:pathLst>
                <a:path w="34291" h="154307">
                  <a:moveTo>
                    <a:pt x="0" y="0"/>
                  </a:moveTo>
                  <a:lnTo>
                    <a:pt x="0" y="0"/>
                  </a:lnTo>
                  <a:lnTo>
                    <a:pt x="952" y="8749"/>
                  </a:lnTo>
                  <a:lnTo>
                    <a:pt x="14622" y="48217"/>
                  </a:lnTo>
                  <a:lnTo>
                    <a:pt x="22959" y="82338"/>
                  </a:lnTo>
                  <a:lnTo>
                    <a:pt x="30509" y="116048"/>
                  </a:lnTo>
                  <a:lnTo>
                    <a:pt x="34290" y="154306"/>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28" name="SMARTInkShape-3646"/>
            <p:cNvSpPr/>
            <p:nvPr>
              <p:custDataLst>
                <p:tags r:id="rId39"/>
              </p:custDataLst>
            </p:nvPr>
          </p:nvSpPr>
          <p:spPr bwMode="auto">
            <a:xfrm>
              <a:off x="8926830" y="4586288"/>
              <a:ext cx="51435" cy="4939"/>
            </a:xfrm>
            <a:custGeom>
              <a:avLst/>
              <a:gdLst/>
              <a:ahLst/>
              <a:cxnLst/>
              <a:rect l="0" t="0" r="0" b="0"/>
              <a:pathLst>
                <a:path w="51435" h="4939">
                  <a:moveTo>
                    <a:pt x="0" y="0"/>
                  </a:moveTo>
                  <a:lnTo>
                    <a:pt x="0" y="0"/>
                  </a:lnTo>
                  <a:lnTo>
                    <a:pt x="0" y="4550"/>
                  </a:lnTo>
                  <a:lnTo>
                    <a:pt x="1905" y="4938"/>
                  </a:lnTo>
                  <a:lnTo>
                    <a:pt x="42242" y="110"/>
                  </a:lnTo>
                  <a:lnTo>
                    <a:pt x="51434"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29" name="SMARTInkShape-3647"/>
            <p:cNvSpPr/>
            <p:nvPr>
              <p:custDataLst>
                <p:tags r:id="rId40"/>
              </p:custDataLst>
            </p:nvPr>
          </p:nvSpPr>
          <p:spPr bwMode="auto">
            <a:xfrm>
              <a:off x="8772525" y="4620577"/>
              <a:ext cx="145733" cy="212472"/>
            </a:xfrm>
            <a:custGeom>
              <a:avLst/>
              <a:gdLst/>
              <a:ahLst/>
              <a:cxnLst/>
              <a:rect l="0" t="0" r="0" b="0"/>
              <a:pathLst>
                <a:path w="145733" h="212472">
                  <a:moveTo>
                    <a:pt x="0" y="0"/>
                  </a:moveTo>
                  <a:lnTo>
                    <a:pt x="0" y="0"/>
                  </a:lnTo>
                  <a:lnTo>
                    <a:pt x="0" y="4551"/>
                  </a:lnTo>
                  <a:lnTo>
                    <a:pt x="2540" y="9325"/>
                  </a:lnTo>
                  <a:lnTo>
                    <a:pt x="11932" y="24703"/>
                  </a:lnTo>
                  <a:lnTo>
                    <a:pt x="16115" y="52928"/>
                  </a:lnTo>
                  <a:lnTo>
                    <a:pt x="14402" y="86020"/>
                  </a:lnTo>
                  <a:lnTo>
                    <a:pt x="5173" y="124624"/>
                  </a:lnTo>
                  <a:lnTo>
                    <a:pt x="681" y="165848"/>
                  </a:lnTo>
                  <a:lnTo>
                    <a:pt x="12" y="196216"/>
                  </a:lnTo>
                  <a:lnTo>
                    <a:pt x="953" y="174694"/>
                  </a:lnTo>
                  <a:lnTo>
                    <a:pt x="7381" y="136459"/>
                  </a:lnTo>
                  <a:lnTo>
                    <a:pt x="10582" y="124783"/>
                  </a:lnTo>
                  <a:lnTo>
                    <a:pt x="20400" y="109527"/>
                  </a:lnTo>
                  <a:lnTo>
                    <a:pt x="28434" y="105829"/>
                  </a:lnTo>
                  <a:lnTo>
                    <a:pt x="70432" y="103044"/>
                  </a:lnTo>
                  <a:lnTo>
                    <a:pt x="85745" y="102922"/>
                  </a:lnTo>
                  <a:lnTo>
                    <a:pt x="93036" y="105433"/>
                  </a:lnTo>
                  <a:lnTo>
                    <a:pt x="96314" y="107437"/>
                  </a:lnTo>
                  <a:lnTo>
                    <a:pt x="98499" y="110677"/>
                  </a:lnTo>
                  <a:lnTo>
                    <a:pt x="101575" y="124339"/>
                  </a:lnTo>
                  <a:lnTo>
                    <a:pt x="101534" y="140453"/>
                  </a:lnTo>
                  <a:lnTo>
                    <a:pt x="94804" y="180049"/>
                  </a:lnTo>
                  <a:lnTo>
                    <a:pt x="94328" y="208098"/>
                  </a:lnTo>
                  <a:lnTo>
                    <a:pt x="96222" y="210169"/>
                  </a:lnTo>
                  <a:lnTo>
                    <a:pt x="103408" y="212471"/>
                  </a:lnTo>
                  <a:lnTo>
                    <a:pt x="115491" y="208415"/>
                  </a:lnTo>
                  <a:lnTo>
                    <a:pt x="128482" y="200261"/>
                  </a:lnTo>
                  <a:lnTo>
                    <a:pt x="145732" y="180023"/>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30" name="SMARTInkShape-3648"/>
            <p:cNvSpPr/>
            <p:nvPr>
              <p:custDataLst>
                <p:tags r:id="rId41"/>
              </p:custDataLst>
            </p:nvPr>
          </p:nvSpPr>
          <p:spPr bwMode="auto">
            <a:xfrm>
              <a:off x="8578089" y="4564180"/>
              <a:ext cx="151575" cy="316167"/>
            </a:xfrm>
            <a:custGeom>
              <a:avLst/>
              <a:gdLst/>
              <a:ahLst/>
              <a:cxnLst/>
              <a:rect l="0" t="0" r="0" b="0"/>
              <a:pathLst>
                <a:path w="151575" h="316167">
                  <a:moveTo>
                    <a:pt x="151574" y="262137"/>
                  </a:moveTo>
                  <a:lnTo>
                    <a:pt x="151574" y="262137"/>
                  </a:lnTo>
                  <a:lnTo>
                    <a:pt x="151574" y="257587"/>
                  </a:lnTo>
                  <a:lnTo>
                    <a:pt x="149033" y="252812"/>
                  </a:lnTo>
                  <a:lnTo>
                    <a:pt x="145682" y="247515"/>
                  </a:lnTo>
                  <a:lnTo>
                    <a:pt x="143531" y="236354"/>
                  </a:lnTo>
                  <a:lnTo>
                    <a:pt x="143354" y="233519"/>
                  </a:lnTo>
                  <a:lnTo>
                    <a:pt x="144189" y="231628"/>
                  </a:lnTo>
                  <a:lnTo>
                    <a:pt x="145698" y="230368"/>
                  </a:lnTo>
                  <a:lnTo>
                    <a:pt x="147656" y="229528"/>
                  </a:lnTo>
                  <a:lnTo>
                    <a:pt x="148962" y="228015"/>
                  </a:lnTo>
                  <a:lnTo>
                    <a:pt x="150412" y="223794"/>
                  </a:lnTo>
                  <a:lnTo>
                    <a:pt x="149846" y="221335"/>
                  </a:lnTo>
                  <a:lnTo>
                    <a:pt x="146679" y="216063"/>
                  </a:lnTo>
                  <a:lnTo>
                    <a:pt x="134989" y="207740"/>
                  </a:lnTo>
                  <a:lnTo>
                    <a:pt x="100284" y="203238"/>
                  </a:lnTo>
                  <a:lnTo>
                    <a:pt x="59280" y="204889"/>
                  </a:lnTo>
                  <a:lnTo>
                    <a:pt x="32153" y="214060"/>
                  </a:lnTo>
                  <a:lnTo>
                    <a:pt x="23382" y="218656"/>
                  </a:lnTo>
                  <a:lnTo>
                    <a:pt x="11097" y="231382"/>
                  </a:lnTo>
                  <a:lnTo>
                    <a:pt x="3414" y="246563"/>
                  </a:lnTo>
                  <a:lnTo>
                    <a:pt x="0" y="262835"/>
                  </a:lnTo>
                  <a:lnTo>
                    <a:pt x="1023" y="277053"/>
                  </a:lnTo>
                  <a:lnTo>
                    <a:pt x="5604" y="289721"/>
                  </a:lnTo>
                  <a:lnTo>
                    <a:pt x="24872" y="314606"/>
                  </a:lnTo>
                  <a:lnTo>
                    <a:pt x="29958" y="316166"/>
                  </a:lnTo>
                  <a:lnTo>
                    <a:pt x="43230" y="315361"/>
                  </a:lnTo>
                  <a:lnTo>
                    <a:pt x="66767" y="305000"/>
                  </a:lnTo>
                  <a:lnTo>
                    <a:pt x="105432" y="273317"/>
                  </a:lnTo>
                  <a:lnTo>
                    <a:pt x="118323" y="251797"/>
                  </a:lnTo>
                  <a:lnTo>
                    <a:pt x="128174" y="218222"/>
                  </a:lnTo>
                  <a:lnTo>
                    <a:pt x="137126" y="178111"/>
                  </a:lnTo>
                  <a:lnTo>
                    <a:pt x="142931" y="145100"/>
                  </a:lnTo>
                  <a:lnTo>
                    <a:pt x="147732" y="111061"/>
                  </a:lnTo>
                  <a:lnTo>
                    <a:pt x="149483" y="71430"/>
                  </a:lnTo>
                  <a:lnTo>
                    <a:pt x="146516" y="50696"/>
                  </a:lnTo>
                  <a:lnTo>
                    <a:pt x="136943" y="34496"/>
                  </a:lnTo>
                  <a:lnTo>
                    <a:pt x="106184" y="4512"/>
                  </a:lnTo>
                  <a:lnTo>
                    <a:pt x="94571" y="0"/>
                  </a:lnTo>
                  <a:lnTo>
                    <a:pt x="83058" y="534"/>
                  </a:lnTo>
                  <a:lnTo>
                    <a:pt x="77321" y="2010"/>
                  </a:lnTo>
                  <a:lnTo>
                    <a:pt x="72544" y="5852"/>
                  </a:lnTo>
                  <a:lnTo>
                    <a:pt x="64697" y="17740"/>
                  </a:lnTo>
                  <a:lnTo>
                    <a:pt x="48704" y="6497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31" name="SMARTInkShape-3649"/>
            <p:cNvSpPr/>
            <p:nvPr>
              <p:custDataLst>
                <p:tags r:id="rId42"/>
              </p:custDataLst>
            </p:nvPr>
          </p:nvSpPr>
          <p:spPr bwMode="auto">
            <a:xfrm>
              <a:off x="8815388" y="4484108"/>
              <a:ext cx="120015" cy="142836"/>
            </a:xfrm>
            <a:custGeom>
              <a:avLst/>
              <a:gdLst/>
              <a:ahLst/>
              <a:cxnLst/>
              <a:rect l="0" t="0" r="0" b="0"/>
              <a:pathLst>
                <a:path w="120015" h="142836">
                  <a:moveTo>
                    <a:pt x="0" y="127897"/>
                  </a:moveTo>
                  <a:lnTo>
                    <a:pt x="0" y="127897"/>
                  </a:lnTo>
                  <a:lnTo>
                    <a:pt x="14639" y="119148"/>
                  </a:lnTo>
                  <a:lnTo>
                    <a:pt x="52744" y="81585"/>
                  </a:lnTo>
                  <a:lnTo>
                    <a:pt x="70856" y="41717"/>
                  </a:lnTo>
                  <a:lnTo>
                    <a:pt x="71814" y="27365"/>
                  </a:lnTo>
                  <a:lnTo>
                    <a:pt x="69218" y="7179"/>
                  </a:lnTo>
                  <a:lnTo>
                    <a:pt x="68053" y="4556"/>
                  </a:lnTo>
                  <a:lnTo>
                    <a:pt x="66324" y="2807"/>
                  </a:lnTo>
                  <a:lnTo>
                    <a:pt x="64218" y="1641"/>
                  </a:lnTo>
                  <a:lnTo>
                    <a:pt x="52153" y="0"/>
                  </a:lnTo>
                  <a:lnTo>
                    <a:pt x="48104" y="1675"/>
                  </a:lnTo>
                  <a:lnTo>
                    <a:pt x="21940" y="29546"/>
                  </a:lnTo>
                  <a:lnTo>
                    <a:pt x="7346" y="52083"/>
                  </a:lnTo>
                  <a:lnTo>
                    <a:pt x="967" y="89232"/>
                  </a:lnTo>
                  <a:lnTo>
                    <a:pt x="5509" y="101505"/>
                  </a:lnTo>
                  <a:lnTo>
                    <a:pt x="23948" y="124906"/>
                  </a:lnTo>
                  <a:lnTo>
                    <a:pt x="44878" y="137594"/>
                  </a:lnTo>
                  <a:lnTo>
                    <a:pt x="64627" y="142835"/>
                  </a:lnTo>
                  <a:lnTo>
                    <a:pt x="76665" y="141521"/>
                  </a:lnTo>
                  <a:lnTo>
                    <a:pt x="87413" y="137762"/>
                  </a:lnTo>
                  <a:lnTo>
                    <a:pt x="104615" y="125048"/>
                  </a:lnTo>
                  <a:lnTo>
                    <a:pt x="120014" y="11075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32" name="SMARTInkShape-3650"/>
            <p:cNvSpPr/>
            <p:nvPr>
              <p:custDataLst>
                <p:tags r:id="rId43"/>
              </p:custDataLst>
            </p:nvPr>
          </p:nvSpPr>
          <p:spPr bwMode="auto">
            <a:xfrm>
              <a:off x="8721089" y="4526280"/>
              <a:ext cx="51437" cy="94298"/>
            </a:xfrm>
            <a:custGeom>
              <a:avLst/>
              <a:gdLst/>
              <a:ahLst/>
              <a:cxnLst/>
              <a:rect l="0" t="0" r="0" b="0"/>
              <a:pathLst>
                <a:path w="51437" h="94298">
                  <a:moveTo>
                    <a:pt x="0" y="0"/>
                  </a:moveTo>
                  <a:lnTo>
                    <a:pt x="0" y="0"/>
                  </a:lnTo>
                  <a:lnTo>
                    <a:pt x="954" y="13688"/>
                  </a:lnTo>
                  <a:lnTo>
                    <a:pt x="15575" y="51810"/>
                  </a:lnTo>
                  <a:lnTo>
                    <a:pt x="51436" y="94297"/>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33" name="SMARTInkShape-3651"/>
            <p:cNvSpPr/>
            <p:nvPr>
              <p:custDataLst>
                <p:tags r:id="rId44"/>
              </p:custDataLst>
            </p:nvPr>
          </p:nvSpPr>
          <p:spPr bwMode="auto">
            <a:xfrm>
              <a:off x="8653701" y="4577715"/>
              <a:ext cx="93107" cy="17041"/>
            </a:xfrm>
            <a:custGeom>
              <a:avLst/>
              <a:gdLst/>
              <a:ahLst/>
              <a:cxnLst/>
              <a:rect l="0" t="0" r="0" b="0"/>
              <a:pathLst>
                <a:path w="93107" h="17041">
                  <a:moveTo>
                    <a:pt x="7381" y="8573"/>
                  </a:moveTo>
                  <a:lnTo>
                    <a:pt x="7381" y="8573"/>
                  </a:lnTo>
                  <a:lnTo>
                    <a:pt x="0" y="8573"/>
                  </a:lnTo>
                  <a:lnTo>
                    <a:pt x="3713" y="13123"/>
                  </a:lnTo>
                  <a:lnTo>
                    <a:pt x="10831" y="15357"/>
                  </a:lnTo>
                  <a:lnTo>
                    <a:pt x="40207" y="17040"/>
                  </a:lnTo>
                  <a:lnTo>
                    <a:pt x="48323" y="14559"/>
                  </a:lnTo>
                  <a:lnTo>
                    <a:pt x="55105" y="11233"/>
                  </a:lnTo>
                  <a:lnTo>
                    <a:pt x="93106"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935" name="SMARTInkShape-3652"/>
          <p:cNvSpPr/>
          <p:nvPr>
            <p:custDataLst>
              <p:tags r:id="rId11"/>
            </p:custDataLst>
          </p:nvPr>
        </p:nvSpPr>
        <p:spPr bwMode="auto">
          <a:xfrm>
            <a:off x="8472986" y="5556734"/>
            <a:ext cx="615870" cy="272191"/>
          </a:xfrm>
          <a:custGeom>
            <a:avLst/>
            <a:gdLst/>
            <a:ahLst/>
            <a:cxnLst/>
            <a:rect l="0" t="0" r="0" b="0"/>
            <a:pathLst>
              <a:path w="615870" h="272191">
                <a:moveTo>
                  <a:pt x="16646" y="32536"/>
                </a:moveTo>
                <a:lnTo>
                  <a:pt x="16646" y="32536"/>
                </a:lnTo>
                <a:lnTo>
                  <a:pt x="16646" y="23434"/>
                </a:lnTo>
                <a:lnTo>
                  <a:pt x="18552" y="19801"/>
                </a:lnTo>
                <a:lnTo>
                  <a:pt x="40466" y="0"/>
                </a:lnTo>
                <a:lnTo>
                  <a:pt x="41099" y="367"/>
                </a:lnTo>
                <a:lnTo>
                  <a:pt x="41801" y="3316"/>
                </a:lnTo>
                <a:lnTo>
                  <a:pt x="35505" y="36872"/>
                </a:lnTo>
                <a:lnTo>
                  <a:pt x="31758" y="70651"/>
                </a:lnTo>
                <a:lnTo>
                  <a:pt x="24617" y="108281"/>
                </a:lnTo>
                <a:lnTo>
                  <a:pt x="13670" y="150579"/>
                </a:lnTo>
                <a:lnTo>
                  <a:pt x="2025" y="190074"/>
                </a:lnTo>
                <a:lnTo>
                  <a:pt x="0" y="201239"/>
                </a:lnTo>
                <a:lnTo>
                  <a:pt x="7343" y="200225"/>
                </a:lnTo>
                <a:lnTo>
                  <a:pt x="39891" y="191814"/>
                </a:lnTo>
                <a:lnTo>
                  <a:pt x="71899" y="188314"/>
                </a:lnTo>
                <a:lnTo>
                  <a:pt x="110065" y="187277"/>
                </a:lnTo>
                <a:lnTo>
                  <a:pt x="145161" y="187035"/>
                </a:lnTo>
                <a:lnTo>
                  <a:pt x="187111" y="187879"/>
                </a:lnTo>
                <a:lnTo>
                  <a:pt x="210299" y="189439"/>
                </a:lnTo>
                <a:lnTo>
                  <a:pt x="234331" y="191430"/>
                </a:lnTo>
                <a:lnTo>
                  <a:pt x="258924" y="193710"/>
                </a:lnTo>
                <a:lnTo>
                  <a:pt x="283892" y="196183"/>
                </a:lnTo>
                <a:lnTo>
                  <a:pt x="309111" y="198784"/>
                </a:lnTo>
                <a:lnTo>
                  <a:pt x="335447" y="201470"/>
                </a:lnTo>
                <a:lnTo>
                  <a:pt x="362531" y="204214"/>
                </a:lnTo>
                <a:lnTo>
                  <a:pt x="390111" y="206995"/>
                </a:lnTo>
                <a:lnTo>
                  <a:pt x="414213" y="210755"/>
                </a:lnTo>
                <a:lnTo>
                  <a:pt x="456233" y="220012"/>
                </a:lnTo>
                <a:lnTo>
                  <a:pt x="488878" y="227936"/>
                </a:lnTo>
                <a:lnTo>
                  <a:pt x="518517" y="237753"/>
                </a:lnTo>
                <a:lnTo>
                  <a:pt x="547018" y="262050"/>
                </a:lnTo>
                <a:lnTo>
                  <a:pt x="551769" y="263129"/>
                </a:lnTo>
                <a:lnTo>
                  <a:pt x="553418" y="264370"/>
                </a:lnTo>
                <a:lnTo>
                  <a:pt x="555249" y="268288"/>
                </a:lnTo>
                <a:lnTo>
                  <a:pt x="556690" y="269714"/>
                </a:lnTo>
                <a:lnTo>
                  <a:pt x="563966" y="272190"/>
                </a:lnTo>
                <a:lnTo>
                  <a:pt x="569447" y="267904"/>
                </a:lnTo>
                <a:lnTo>
                  <a:pt x="571898" y="260651"/>
                </a:lnTo>
                <a:lnTo>
                  <a:pt x="575818" y="245858"/>
                </a:lnTo>
                <a:lnTo>
                  <a:pt x="585676" y="210140"/>
                </a:lnTo>
                <a:lnTo>
                  <a:pt x="593976" y="170990"/>
                </a:lnTo>
                <a:lnTo>
                  <a:pt x="607019" y="129227"/>
                </a:lnTo>
                <a:lnTo>
                  <a:pt x="615869" y="88822"/>
                </a:lnTo>
                <a:lnTo>
                  <a:pt x="615201" y="87204"/>
                </a:lnTo>
                <a:lnTo>
                  <a:pt x="613802" y="86127"/>
                </a:lnTo>
                <a:lnTo>
                  <a:pt x="611918" y="85408"/>
                </a:lnTo>
                <a:lnTo>
                  <a:pt x="609709" y="85881"/>
                </a:lnTo>
                <a:lnTo>
                  <a:pt x="599577" y="92543"/>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36" name="SMARTInkShape-3653"/>
          <p:cNvSpPr/>
          <p:nvPr>
            <p:custDataLst>
              <p:tags r:id="rId12"/>
            </p:custDataLst>
          </p:nvPr>
        </p:nvSpPr>
        <p:spPr bwMode="auto">
          <a:xfrm>
            <a:off x="7516823" y="5564829"/>
            <a:ext cx="827078" cy="289862"/>
          </a:xfrm>
          <a:custGeom>
            <a:avLst/>
            <a:gdLst/>
            <a:ahLst/>
            <a:cxnLst/>
            <a:rect l="0" t="0" r="0" b="0"/>
            <a:pathLst>
              <a:path w="827078" h="289862">
                <a:moveTo>
                  <a:pt x="29834" y="101593"/>
                </a:moveTo>
                <a:lnTo>
                  <a:pt x="29834" y="101593"/>
                </a:lnTo>
                <a:lnTo>
                  <a:pt x="29834" y="92492"/>
                </a:lnTo>
                <a:lnTo>
                  <a:pt x="32375" y="85483"/>
                </a:lnTo>
                <a:lnTo>
                  <a:pt x="38054" y="76438"/>
                </a:lnTo>
                <a:lnTo>
                  <a:pt x="33752" y="85144"/>
                </a:lnTo>
                <a:lnTo>
                  <a:pt x="29656" y="120746"/>
                </a:lnTo>
                <a:lnTo>
                  <a:pt x="25627" y="149158"/>
                </a:lnTo>
                <a:lnTo>
                  <a:pt x="20662" y="178296"/>
                </a:lnTo>
                <a:lnTo>
                  <a:pt x="15052" y="218935"/>
                </a:lnTo>
                <a:lnTo>
                  <a:pt x="13156" y="257699"/>
                </a:lnTo>
                <a:lnTo>
                  <a:pt x="8277" y="277599"/>
                </a:lnTo>
                <a:lnTo>
                  <a:pt x="3426" y="284593"/>
                </a:lnTo>
                <a:lnTo>
                  <a:pt x="799" y="286458"/>
                </a:lnTo>
                <a:lnTo>
                  <a:pt x="0" y="287701"/>
                </a:lnTo>
                <a:lnTo>
                  <a:pt x="419" y="288530"/>
                </a:lnTo>
                <a:lnTo>
                  <a:pt x="3386" y="289861"/>
                </a:lnTo>
                <a:lnTo>
                  <a:pt x="39848" y="278228"/>
                </a:lnTo>
                <a:lnTo>
                  <a:pt x="66352" y="272808"/>
                </a:lnTo>
                <a:lnTo>
                  <a:pt x="102262" y="267224"/>
                </a:lnTo>
                <a:lnTo>
                  <a:pt x="123839" y="264400"/>
                </a:lnTo>
                <a:lnTo>
                  <a:pt x="146797" y="261567"/>
                </a:lnTo>
                <a:lnTo>
                  <a:pt x="170674" y="259677"/>
                </a:lnTo>
                <a:lnTo>
                  <a:pt x="195165" y="258418"/>
                </a:lnTo>
                <a:lnTo>
                  <a:pt x="220065" y="257578"/>
                </a:lnTo>
                <a:lnTo>
                  <a:pt x="246190" y="257018"/>
                </a:lnTo>
                <a:lnTo>
                  <a:pt x="273131" y="256645"/>
                </a:lnTo>
                <a:lnTo>
                  <a:pt x="300618" y="256396"/>
                </a:lnTo>
                <a:lnTo>
                  <a:pt x="326561" y="255277"/>
                </a:lnTo>
                <a:lnTo>
                  <a:pt x="351477" y="253579"/>
                </a:lnTo>
                <a:lnTo>
                  <a:pt x="375708" y="251495"/>
                </a:lnTo>
                <a:lnTo>
                  <a:pt x="399481" y="250105"/>
                </a:lnTo>
                <a:lnTo>
                  <a:pt x="422951" y="249179"/>
                </a:lnTo>
                <a:lnTo>
                  <a:pt x="446217" y="248561"/>
                </a:lnTo>
                <a:lnTo>
                  <a:pt x="469348" y="248150"/>
                </a:lnTo>
                <a:lnTo>
                  <a:pt x="492389" y="247875"/>
                </a:lnTo>
                <a:lnTo>
                  <a:pt x="515369" y="247692"/>
                </a:lnTo>
                <a:lnTo>
                  <a:pt x="537357" y="246617"/>
                </a:lnTo>
                <a:lnTo>
                  <a:pt x="579567" y="242883"/>
                </a:lnTo>
                <a:lnTo>
                  <a:pt x="612933" y="240590"/>
                </a:lnTo>
                <a:lnTo>
                  <a:pt x="653137" y="236757"/>
                </a:lnTo>
                <a:lnTo>
                  <a:pt x="691917" y="231047"/>
                </a:lnTo>
                <a:lnTo>
                  <a:pt x="734402" y="230191"/>
                </a:lnTo>
                <a:lnTo>
                  <a:pt x="761842" y="230181"/>
                </a:lnTo>
                <a:lnTo>
                  <a:pt x="763585" y="229228"/>
                </a:lnTo>
                <a:lnTo>
                  <a:pt x="764747" y="227641"/>
                </a:lnTo>
                <a:lnTo>
                  <a:pt x="765521" y="225630"/>
                </a:lnTo>
                <a:lnTo>
                  <a:pt x="766989" y="224291"/>
                </a:lnTo>
                <a:lnTo>
                  <a:pt x="771162" y="222800"/>
                </a:lnTo>
                <a:lnTo>
                  <a:pt x="772655" y="221450"/>
                </a:lnTo>
                <a:lnTo>
                  <a:pt x="774314" y="217410"/>
                </a:lnTo>
                <a:lnTo>
                  <a:pt x="778130" y="178893"/>
                </a:lnTo>
                <a:lnTo>
                  <a:pt x="787492" y="139419"/>
                </a:lnTo>
                <a:lnTo>
                  <a:pt x="797101" y="107928"/>
                </a:lnTo>
                <a:lnTo>
                  <a:pt x="807722" y="74881"/>
                </a:lnTo>
                <a:lnTo>
                  <a:pt x="815310" y="37798"/>
                </a:lnTo>
                <a:lnTo>
                  <a:pt x="826641" y="0"/>
                </a:lnTo>
                <a:lnTo>
                  <a:pt x="826883" y="1830"/>
                </a:lnTo>
                <a:lnTo>
                  <a:pt x="827077" y="7296"/>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944" name="SMARTInkShape-Group1101"/>
          <p:cNvGrpSpPr/>
          <p:nvPr/>
        </p:nvGrpSpPr>
        <p:grpSpPr>
          <a:xfrm>
            <a:off x="6817995" y="6077902"/>
            <a:ext cx="1363028" cy="531496"/>
            <a:chOff x="6817995" y="6077902"/>
            <a:chExt cx="1363028" cy="531496"/>
          </a:xfrm>
        </p:grpSpPr>
        <p:sp>
          <p:nvSpPr>
            <p:cNvPr id="937" name="SMARTInkShape-3654"/>
            <p:cNvSpPr/>
            <p:nvPr>
              <p:custDataLst>
                <p:tags r:id="rId25"/>
              </p:custDataLst>
            </p:nvPr>
          </p:nvSpPr>
          <p:spPr bwMode="auto">
            <a:xfrm>
              <a:off x="6817995" y="6120765"/>
              <a:ext cx="209560" cy="285833"/>
            </a:xfrm>
            <a:custGeom>
              <a:avLst/>
              <a:gdLst/>
              <a:ahLst/>
              <a:cxnLst/>
              <a:rect l="0" t="0" r="0" b="0"/>
              <a:pathLst>
                <a:path w="209560" h="285833">
                  <a:moveTo>
                    <a:pt x="171450" y="0"/>
                  </a:moveTo>
                  <a:lnTo>
                    <a:pt x="171450" y="0"/>
                  </a:lnTo>
                  <a:lnTo>
                    <a:pt x="178294" y="7797"/>
                  </a:lnTo>
                  <a:lnTo>
                    <a:pt x="186072" y="23370"/>
                  </a:lnTo>
                  <a:lnTo>
                    <a:pt x="197233" y="64341"/>
                  </a:lnTo>
                  <a:lnTo>
                    <a:pt x="205759" y="106694"/>
                  </a:lnTo>
                  <a:lnTo>
                    <a:pt x="209559" y="137907"/>
                  </a:lnTo>
                  <a:lnTo>
                    <a:pt x="208072" y="167655"/>
                  </a:lnTo>
                  <a:lnTo>
                    <a:pt x="197329" y="206626"/>
                  </a:lnTo>
                  <a:lnTo>
                    <a:pt x="168428" y="242303"/>
                  </a:lnTo>
                  <a:lnTo>
                    <a:pt x="140579" y="262948"/>
                  </a:lnTo>
                  <a:lnTo>
                    <a:pt x="109152" y="278790"/>
                  </a:lnTo>
                  <a:lnTo>
                    <a:pt x="76135" y="285832"/>
                  </a:lnTo>
                  <a:lnTo>
                    <a:pt x="34518" y="285245"/>
                  </a:lnTo>
                  <a:lnTo>
                    <a:pt x="24916" y="280650"/>
                  </a:lnTo>
                  <a:lnTo>
                    <a:pt x="0" y="24860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38" name="SMARTInkShape-3655"/>
            <p:cNvSpPr/>
            <p:nvPr>
              <p:custDataLst>
                <p:tags r:id="rId26"/>
              </p:custDataLst>
            </p:nvPr>
          </p:nvSpPr>
          <p:spPr bwMode="auto">
            <a:xfrm>
              <a:off x="7058330" y="6277053"/>
              <a:ext cx="222581" cy="152323"/>
            </a:xfrm>
            <a:custGeom>
              <a:avLst/>
              <a:gdLst/>
              <a:ahLst/>
              <a:cxnLst/>
              <a:rect l="0" t="0" r="0" b="0"/>
              <a:pathLst>
                <a:path w="222581" h="152323">
                  <a:moveTo>
                    <a:pt x="128283" y="66597"/>
                  </a:moveTo>
                  <a:lnTo>
                    <a:pt x="128283" y="66597"/>
                  </a:lnTo>
                  <a:lnTo>
                    <a:pt x="128283" y="57494"/>
                  </a:lnTo>
                  <a:lnTo>
                    <a:pt x="125742" y="50486"/>
                  </a:lnTo>
                  <a:lnTo>
                    <a:pt x="123732" y="47283"/>
                  </a:lnTo>
                  <a:lnTo>
                    <a:pt x="118599" y="23517"/>
                  </a:lnTo>
                  <a:lnTo>
                    <a:pt x="110961" y="14748"/>
                  </a:lnTo>
                  <a:lnTo>
                    <a:pt x="91400" y="4456"/>
                  </a:lnTo>
                  <a:lnTo>
                    <a:pt x="73156" y="3419"/>
                  </a:lnTo>
                  <a:lnTo>
                    <a:pt x="62956" y="4476"/>
                  </a:lnTo>
                  <a:lnTo>
                    <a:pt x="41463" y="15809"/>
                  </a:lnTo>
                  <a:lnTo>
                    <a:pt x="21116" y="34500"/>
                  </a:lnTo>
                  <a:lnTo>
                    <a:pt x="5723" y="58680"/>
                  </a:lnTo>
                  <a:lnTo>
                    <a:pt x="152" y="82763"/>
                  </a:lnTo>
                  <a:lnTo>
                    <a:pt x="0" y="94520"/>
                  </a:lnTo>
                  <a:lnTo>
                    <a:pt x="3708" y="104262"/>
                  </a:lnTo>
                  <a:lnTo>
                    <a:pt x="17988" y="120167"/>
                  </a:lnTo>
                  <a:lnTo>
                    <a:pt x="27131" y="124218"/>
                  </a:lnTo>
                  <a:lnTo>
                    <a:pt x="47449" y="126179"/>
                  </a:lnTo>
                  <a:lnTo>
                    <a:pt x="66638" y="118795"/>
                  </a:lnTo>
                  <a:lnTo>
                    <a:pt x="75757" y="112826"/>
                  </a:lnTo>
                  <a:lnTo>
                    <a:pt x="88428" y="96033"/>
                  </a:lnTo>
                  <a:lnTo>
                    <a:pt x="104323" y="54208"/>
                  </a:lnTo>
                  <a:lnTo>
                    <a:pt x="115682" y="13068"/>
                  </a:lnTo>
                  <a:lnTo>
                    <a:pt x="119179" y="0"/>
                  </a:lnTo>
                  <a:lnTo>
                    <a:pt x="119663" y="38537"/>
                  </a:lnTo>
                  <a:lnTo>
                    <a:pt x="124247" y="75005"/>
                  </a:lnTo>
                  <a:lnTo>
                    <a:pt x="136188" y="111421"/>
                  </a:lnTo>
                  <a:lnTo>
                    <a:pt x="148940" y="129699"/>
                  </a:lnTo>
                  <a:lnTo>
                    <a:pt x="156342" y="137240"/>
                  </a:lnTo>
                  <a:lnTo>
                    <a:pt x="179806" y="145619"/>
                  </a:lnTo>
                  <a:lnTo>
                    <a:pt x="222580" y="15232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39" name="SMARTInkShape-3656"/>
            <p:cNvSpPr/>
            <p:nvPr>
              <p:custDataLst>
                <p:tags r:id="rId27"/>
              </p:custDataLst>
            </p:nvPr>
          </p:nvSpPr>
          <p:spPr bwMode="auto">
            <a:xfrm>
              <a:off x="7264605" y="6297275"/>
              <a:ext cx="179184" cy="217826"/>
            </a:xfrm>
            <a:custGeom>
              <a:avLst/>
              <a:gdLst/>
              <a:ahLst/>
              <a:cxnLst/>
              <a:rect l="0" t="0" r="0" b="0"/>
              <a:pathLst>
                <a:path w="179184" h="217826">
                  <a:moveTo>
                    <a:pt x="119175" y="29230"/>
                  </a:moveTo>
                  <a:lnTo>
                    <a:pt x="119175" y="29230"/>
                  </a:lnTo>
                  <a:lnTo>
                    <a:pt x="119175" y="17298"/>
                  </a:lnTo>
                  <a:lnTo>
                    <a:pt x="116634" y="11862"/>
                  </a:lnTo>
                  <a:lnTo>
                    <a:pt x="114624" y="9079"/>
                  </a:lnTo>
                  <a:lnTo>
                    <a:pt x="102693" y="611"/>
                  </a:lnTo>
                  <a:lnTo>
                    <a:pt x="89941" y="0"/>
                  </a:lnTo>
                  <a:lnTo>
                    <a:pt x="82540" y="1172"/>
                  </a:lnTo>
                  <a:lnTo>
                    <a:pt x="49371" y="21022"/>
                  </a:lnTo>
                  <a:lnTo>
                    <a:pt x="18482" y="51034"/>
                  </a:lnTo>
                  <a:lnTo>
                    <a:pt x="335" y="93157"/>
                  </a:lnTo>
                  <a:lnTo>
                    <a:pt x="0" y="122730"/>
                  </a:lnTo>
                  <a:lnTo>
                    <a:pt x="2578" y="137283"/>
                  </a:lnTo>
                  <a:lnTo>
                    <a:pt x="20681" y="166155"/>
                  </a:lnTo>
                  <a:lnTo>
                    <a:pt x="33510" y="180520"/>
                  </a:lnTo>
                  <a:lnTo>
                    <a:pt x="65544" y="199022"/>
                  </a:lnTo>
                  <a:lnTo>
                    <a:pt x="102007" y="209468"/>
                  </a:lnTo>
                  <a:lnTo>
                    <a:pt x="140437" y="214110"/>
                  </a:lnTo>
                  <a:lnTo>
                    <a:pt x="179183" y="21782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40" name="SMARTInkShape-3657"/>
            <p:cNvSpPr/>
            <p:nvPr>
              <p:custDataLst>
                <p:tags r:id="rId28"/>
              </p:custDataLst>
            </p:nvPr>
          </p:nvSpPr>
          <p:spPr bwMode="auto">
            <a:xfrm>
              <a:off x="7432450" y="6110035"/>
              <a:ext cx="491398" cy="398882"/>
            </a:xfrm>
            <a:custGeom>
              <a:avLst/>
              <a:gdLst/>
              <a:ahLst/>
              <a:cxnLst/>
              <a:rect l="0" t="0" r="0" b="0"/>
              <a:pathLst>
                <a:path w="491398" h="398882">
                  <a:moveTo>
                    <a:pt x="71345" y="302195"/>
                  </a:moveTo>
                  <a:lnTo>
                    <a:pt x="71345" y="302195"/>
                  </a:lnTo>
                  <a:lnTo>
                    <a:pt x="87455" y="264894"/>
                  </a:lnTo>
                  <a:lnTo>
                    <a:pt x="95165" y="235243"/>
                  </a:lnTo>
                  <a:lnTo>
                    <a:pt x="93892" y="230890"/>
                  </a:lnTo>
                  <a:lnTo>
                    <a:pt x="87399" y="223514"/>
                  </a:lnTo>
                  <a:lnTo>
                    <a:pt x="82047" y="222118"/>
                  </a:lnTo>
                  <a:lnTo>
                    <a:pt x="68481" y="223108"/>
                  </a:lnTo>
                  <a:lnTo>
                    <a:pt x="52927" y="234343"/>
                  </a:lnTo>
                  <a:lnTo>
                    <a:pt x="37441" y="252987"/>
                  </a:lnTo>
                  <a:lnTo>
                    <a:pt x="24210" y="277150"/>
                  </a:lnTo>
                  <a:lnTo>
                    <a:pt x="19598" y="306304"/>
                  </a:lnTo>
                  <a:lnTo>
                    <a:pt x="22628" y="336406"/>
                  </a:lnTo>
                  <a:lnTo>
                    <a:pt x="33501" y="362485"/>
                  </a:lnTo>
                  <a:lnTo>
                    <a:pt x="50399" y="381695"/>
                  </a:lnTo>
                  <a:lnTo>
                    <a:pt x="60238" y="389485"/>
                  </a:lnTo>
                  <a:lnTo>
                    <a:pt x="78791" y="395600"/>
                  </a:lnTo>
                  <a:lnTo>
                    <a:pt x="87739" y="395898"/>
                  </a:lnTo>
                  <a:lnTo>
                    <a:pt x="95609" y="392286"/>
                  </a:lnTo>
                  <a:lnTo>
                    <a:pt x="109435" y="378113"/>
                  </a:lnTo>
                  <a:lnTo>
                    <a:pt x="123376" y="339612"/>
                  </a:lnTo>
                  <a:lnTo>
                    <a:pt x="125267" y="303267"/>
                  </a:lnTo>
                  <a:lnTo>
                    <a:pt x="121028" y="264570"/>
                  </a:lnTo>
                  <a:lnTo>
                    <a:pt x="109618" y="231498"/>
                  </a:lnTo>
                  <a:lnTo>
                    <a:pt x="100670" y="219821"/>
                  </a:lnTo>
                  <a:lnTo>
                    <a:pt x="78029" y="204307"/>
                  </a:lnTo>
                  <a:lnTo>
                    <a:pt x="49550" y="199316"/>
                  </a:lnTo>
                  <a:lnTo>
                    <a:pt x="33955" y="199319"/>
                  </a:lnTo>
                  <a:lnTo>
                    <a:pt x="21653" y="204083"/>
                  </a:lnTo>
                  <a:lnTo>
                    <a:pt x="2904" y="222077"/>
                  </a:lnTo>
                  <a:lnTo>
                    <a:pt x="0" y="232591"/>
                  </a:lnTo>
                  <a:lnTo>
                    <a:pt x="4394" y="254432"/>
                  </a:lnTo>
                  <a:lnTo>
                    <a:pt x="13376" y="263684"/>
                  </a:lnTo>
                  <a:lnTo>
                    <a:pt x="41136" y="279047"/>
                  </a:lnTo>
                  <a:lnTo>
                    <a:pt x="80778" y="282064"/>
                  </a:lnTo>
                  <a:lnTo>
                    <a:pt x="103352" y="280202"/>
                  </a:lnTo>
                  <a:lnTo>
                    <a:pt x="143672" y="270514"/>
                  </a:lnTo>
                  <a:lnTo>
                    <a:pt x="178738" y="253824"/>
                  </a:lnTo>
                  <a:lnTo>
                    <a:pt x="207022" y="227356"/>
                  </a:lnTo>
                  <a:lnTo>
                    <a:pt x="227213" y="188924"/>
                  </a:lnTo>
                  <a:lnTo>
                    <a:pt x="235265" y="166673"/>
                  </a:lnTo>
                  <a:lnTo>
                    <a:pt x="246751" y="124171"/>
                  </a:lnTo>
                  <a:lnTo>
                    <a:pt x="253126" y="84960"/>
                  </a:lnTo>
                  <a:lnTo>
                    <a:pt x="252784" y="51659"/>
                  </a:lnTo>
                  <a:lnTo>
                    <a:pt x="247236" y="15237"/>
                  </a:lnTo>
                  <a:lnTo>
                    <a:pt x="244111" y="0"/>
                  </a:lnTo>
                  <a:lnTo>
                    <a:pt x="242720" y="1672"/>
                  </a:lnTo>
                  <a:lnTo>
                    <a:pt x="231104" y="36810"/>
                  </a:lnTo>
                  <a:lnTo>
                    <a:pt x="222359" y="68994"/>
                  </a:lnTo>
                  <a:lnTo>
                    <a:pt x="218693" y="89577"/>
                  </a:lnTo>
                  <a:lnTo>
                    <a:pt x="215297" y="111872"/>
                  </a:lnTo>
                  <a:lnTo>
                    <a:pt x="212080" y="135308"/>
                  </a:lnTo>
                  <a:lnTo>
                    <a:pt x="208984" y="159504"/>
                  </a:lnTo>
                  <a:lnTo>
                    <a:pt x="205967" y="184208"/>
                  </a:lnTo>
                  <a:lnTo>
                    <a:pt x="202614" y="226896"/>
                  </a:lnTo>
                  <a:lnTo>
                    <a:pt x="201124" y="262061"/>
                  </a:lnTo>
                  <a:lnTo>
                    <a:pt x="200090" y="303789"/>
                  </a:lnTo>
                  <a:lnTo>
                    <a:pt x="200037" y="305163"/>
                  </a:lnTo>
                  <a:lnTo>
                    <a:pt x="200002" y="305126"/>
                  </a:lnTo>
                  <a:lnTo>
                    <a:pt x="199979" y="304149"/>
                  </a:lnTo>
                  <a:lnTo>
                    <a:pt x="221129" y="265152"/>
                  </a:lnTo>
                  <a:lnTo>
                    <a:pt x="252168" y="226191"/>
                  </a:lnTo>
                  <a:lnTo>
                    <a:pt x="271408" y="216028"/>
                  </a:lnTo>
                  <a:lnTo>
                    <a:pt x="281873" y="213318"/>
                  </a:lnTo>
                  <a:lnTo>
                    <a:pt x="303660" y="217926"/>
                  </a:lnTo>
                  <a:lnTo>
                    <a:pt x="314804" y="223156"/>
                  </a:lnTo>
                  <a:lnTo>
                    <a:pt x="332267" y="239126"/>
                  </a:lnTo>
                  <a:lnTo>
                    <a:pt x="344472" y="258924"/>
                  </a:lnTo>
                  <a:lnTo>
                    <a:pt x="349897" y="280423"/>
                  </a:lnTo>
                  <a:lnTo>
                    <a:pt x="347229" y="302677"/>
                  </a:lnTo>
                  <a:lnTo>
                    <a:pt x="343850" y="313947"/>
                  </a:lnTo>
                  <a:lnTo>
                    <a:pt x="329935" y="331548"/>
                  </a:lnTo>
                  <a:lnTo>
                    <a:pt x="320891" y="338909"/>
                  </a:lnTo>
                  <a:lnTo>
                    <a:pt x="295602" y="347087"/>
                  </a:lnTo>
                  <a:lnTo>
                    <a:pt x="265312" y="349770"/>
                  </a:lnTo>
                  <a:lnTo>
                    <a:pt x="232800" y="347786"/>
                  </a:lnTo>
                  <a:lnTo>
                    <a:pt x="191468" y="332214"/>
                  </a:lnTo>
                  <a:lnTo>
                    <a:pt x="160553" y="316790"/>
                  </a:lnTo>
                  <a:lnTo>
                    <a:pt x="168143" y="319159"/>
                  </a:lnTo>
                  <a:lnTo>
                    <a:pt x="201096" y="326801"/>
                  </a:lnTo>
                  <a:lnTo>
                    <a:pt x="234105" y="335673"/>
                  </a:lnTo>
                  <a:lnTo>
                    <a:pt x="265920" y="340886"/>
                  </a:lnTo>
                  <a:lnTo>
                    <a:pt x="305527" y="341281"/>
                  </a:lnTo>
                  <a:lnTo>
                    <a:pt x="324968" y="336712"/>
                  </a:lnTo>
                  <a:lnTo>
                    <a:pt x="339959" y="328331"/>
                  </a:lnTo>
                  <a:lnTo>
                    <a:pt x="344719" y="320571"/>
                  </a:lnTo>
                  <a:lnTo>
                    <a:pt x="352369" y="286896"/>
                  </a:lnTo>
                  <a:lnTo>
                    <a:pt x="360245" y="248661"/>
                  </a:lnTo>
                  <a:lnTo>
                    <a:pt x="371232" y="205961"/>
                  </a:lnTo>
                  <a:lnTo>
                    <a:pt x="373187" y="203749"/>
                  </a:lnTo>
                  <a:lnTo>
                    <a:pt x="375443" y="202274"/>
                  </a:lnTo>
                  <a:lnTo>
                    <a:pt x="378852" y="202244"/>
                  </a:lnTo>
                  <a:lnTo>
                    <a:pt x="387719" y="204749"/>
                  </a:lnTo>
                  <a:lnTo>
                    <a:pt x="395471" y="214119"/>
                  </a:lnTo>
                  <a:lnTo>
                    <a:pt x="398871" y="220617"/>
                  </a:lnTo>
                  <a:lnTo>
                    <a:pt x="399107" y="257069"/>
                  </a:lnTo>
                  <a:lnTo>
                    <a:pt x="392911" y="287854"/>
                  </a:lnTo>
                  <a:lnTo>
                    <a:pt x="385713" y="319634"/>
                  </a:lnTo>
                  <a:lnTo>
                    <a:pt x="383566" y="362395"/>
                  </a:lnTo>
                  <a:lnTo>
                    <a:pt x="389815" y="384195"/>
                  </a:lnTo>
                  <a:lnTo>
                    <a:pt x="396053" y="391152"/>
                  </a:lnTo>
                  <a:lnTo>
                    <a:pt x="413145" y="398881"/>
                  </a:lnTo>
                  <a:lnTo>
                    <a:pt x="423036" y="398086"/>
                  </a:lnTo>
                  <a:lnTo>
                    <a:pt x="444187" y="389580"/>
                  </a:lnTo>
                  <a:lnTo>
                    <a:pt x="491397" y="33648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41" name="SMARTInkShape-3658"/>
            <p:cNvSpPr/>
            <p:nvPr>
              <p:custDataLst>
                <p:tags r:id="rId29"/>
              </p:custDataLst>
            </p:nvPr>
          </p:nvSpPr>
          <p:spPr bwMode="auto">
            <a:xfrm>
              <a:off x="7803832" y="6223635"/>
              <a:ext cx="51437" cy="17146"/>
            </a:xfrm>
            <a:custGeom>
              <a:avLst/>
              <a:gdLst/>
              <a:ahLst/>
              <a:cxnLst/>
              <a:rect l="0" t="0" r="0" b="0"/>
              <a:pathLst>
                <a:path w="51437" h="17146">
                  <a:moveTo>
                    <a:pt x="0" y="0"/>
                  </a:moveTo>
                  <a:lnTo>
                    <a:pt x="0" y="0"/>
                  </a:lnTo>
                  <a:lnTo>
                    <a:pt x="9102" y="0"/>
                  </a:lnTo>
                  <a:lnTo>
                    <a:pt x="51436" y="1714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42" name="SMARTInkShape-3659"/>
            <p:cNvSpPr/>
            <p:nvPr>
              <p:custDataLst>
                <p:tags r:id="rId30"/>
              </p:custDataLst>
            </p:nvPr>
          </p:nvSpPr>
          <p:spPr bwMode="auto">
            <a:xfrm>
              <a:off x="7883389" y="6333352"/>
              <a:ext cx="297634" cy="276046"/>
            </a:xfrm>
            <a:custGeom>
              <a:avLst/>
              <a:gdLst/>
              <a:ahLst/>
              <a:cxnLst/>
              <a:rect l="0" t="0" r="0" b="0"/>
              <a:pathLst>
                <a:path w="297634" h="276046">
                  <a:moveTo>
                    <a:pt x="74749" y="78878"/>
                  </a:moveTo>
                  <a:lnTo>
                    <a:pt x="74749" y="78878"/>
                  </a:lnTo>
                  <a:lnTo>
                    <a:pt x="89576" y="36100"/>
                  </a:lnTo>
                  <a:lnTo>
                    <a:pt x="89911" y="24623"/>
                  </a:lnTo>
                  <a:lnTo>
                    <a:pt x="86885" y="13171"/>
                  </a:lnTo>
                  <a:lnTo>
                    <a:pt x="79824" y="4274"/>
                  </a:lnTo>
                  <a:lnTo>
                    <a:pt x="75275" y="566"/>
                  </a:lnTo>
                  <a:lnTo>
                    <a:pt x="68432" y="0"/>
                  </a:lnTo>
                  <a:lnTo>
                    <a:pt x="50669" y="4451"/>
                  </a:lnTo>
                  <a:lnTo>
                    <a:pt x="32615" y="20399"/>
                  </a:lnTo>
                  <a:lnTo>
                    <a:pt x="16017" y="45267"/>
                  </a:lnTo>
                  <a:lnTo>
                    <a:pt x="2291" y="78545"/>
                  </a:lnTo>
                  <a:lnTo>
                    <a:pt x="0" y="113020"/>
                  </a:lnTo>
                  <a:lnTo>
                    <a:pt x="6284" y="145487"/>
                  </a:lnTo>
                  <a:lnTo>
                    <a:pt x="24935" y="182328"/>
                  </a:lnTo>
                  <a:lnTo>
                    <a:pt x="37052" y="195658"/>
                  </a:lnTo>
                  <a:lnTo>
                    <a:pt x="42950" y="196736"/>
                  </a:lnTo>
                  <a:lnTo>
                    <a:pt x="48786" y="194598"/>
                  </a:lnTo>
                  <a:lnTo>
                    <a:pt x="54583" y="190314"/>
                  </a:lnTo>
                  <a:lnTo>
                    <a:pt x="63563" y="172856"/>
                  </a:lnTo>
                  <a:lnTo>
                    <a:pt x="73975" y="136252"/>
                  </a:lnTo>
                  <a:lnTo>
                    <a:pt x="80551" y="100322"/>
                  </a:lnTo>
                  <a:lnTo>
                    <a:pt x="87895" y="62475"/>
                  </a:lnTo>
                  <a:lnTo>
                    <a:pt x="87323" y="59370"/>
                  </a:lnTo>
                  <a:lnTo>
                    <a:pt x="85989" y="57301"/>
                  </a:lnTo>
                  <a:lnTo>
                    <a:pt x="85100" y="58778"/>
                  </a:lnTo>
                  <a:lnTo>
                    <a:pt x="81133" y="91841"/>
                  </a:lnTo>
                  <a:lnTo>
                    <a:pt x="79491" y="119881"/>
                  </a:lnTo>
                  <a:lnTo>
                    <a:pt x="85111" y="138694"/>
                  </a:lnTo>
                  <a:lnTo>
                    <a:pt x="93960" y="150865"/>
                  </a:lnTo>
                  <a:lnTo>
                    <a:pt x="98986" y="155444"/>
                  </a:lnTo>
                  <a:lnTo>
                    <a:pt x="104241" y="156593"/>
                  </a:lnTo>
                  <a:lnTo>
                    <a:pt x="109650" y="155453"/>
                  </a:lnTo>
                  <a:lnTo>
                    <a:pt x="121693" y="148154"/>
                  </a:lnTo>
                  <a:lnTo>
                    <a:pt x="163513" y="105809"/>
                  </a:lnTo>
                  <a:lnTo>
                    <a:pt x="178968" y="96245"/>
                  </a:lnTo>
                  <a:lnTo>
                    <a:pt x="185187" y="94266"/>
                  </a:lnTo>
                  <a:lnTo>
                    <a:pt x="190284" y="93899"/>
                  </a:lnTo>
                  <a:lnTo>
                    <a:pt x="194634" y="94607"/>
                  </a:lnTo>
                  <a:lnTo>
                    <a:pt x="197535" y="97936"/>
                  </a:lnTo>
                  <a:lnTo>
                    <a:pt x="200758" y="109256"/>
                  </a:lnTo>
                  <a:lnTo>
                    <a:pt x="193470" y="136245"/>
                  </a:lnTo>
                  <a:lnTo>
                    <a:pt x="179246" y="163820"/>
                  </a:lnTo>
                  <a:lnTo>
                    <a:pt x="168499" y="173779"/>
                  </a:lnTo>
                  <a:lnTo>
                    <a:pt x="162966" y="176436"/>
                  </a:lnTo>
                  <a:lnTo>
                    <a:pt x="161183" y="176301"/>
                  </a:lnTo>
                  <a:lnTo>
                    <a:pt x="161898" y="174307"/>
                  </a:lnTo>
                  <a:lnTo>
                    <a:pt x="202324" y="131662"/>
                  </a:lnTo>
                  <a:lnTo>
                    <a:pt x="239973" y="95682"/>
                  </a:lnTo>
                  <a:lnTo>
                    <a:pt x="260576" y="82218"/>
                  </a:lnTo>
                  <a:lnTo>
                    <a:pt x="268166" y="80153"/>
                  </a:lnTo>
                  <a:lnTo>
                    <a:pt x="274178" y="80681"/>
                  </a:lnTo>
                  <a:lnTo>
                    <a:pt x="279139" y="82937"/>
                  </a:lnTo>
                  <a:lnTo>
                    <a:pt x="280541" y="90157"/>
                  </a:lnTo>
                  <a:lnTo>
                    <a:pt x="275318" y="128575"/>
                  </a:lnTo>
                  <a:lnTo>
                    <a:pt x="273428" y="163195"/>
                  </a:lnTo>
                  <a:lnTo>
                    <a:pt x="275128" y="195727"/>
                  </a:lnTo>
                  <a:lnTo>
                    <a:pt x="283981" y="238277"/>
                  </a:lnTo>
                  <a:lnTo>
                    <a:pt x="297633" y="27604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43" name="SMARTInkShape-3660"/>
            <p:cNvSpPr/>
            <p:nvPr>
              <p:custDataLst>
                <p:tags r:id="rId31"/>
              </p:custDataLst>
            </p:nvPr>
          </p:nvSpPr>
          <p:spPr bwMode="auto">
            <a:xfrm>
              <a:off x="6895147" y="6077902"/>
              <a:ext cx="252945" cy="25719"/>
            </a:xfrm>
            <a:custGeom>
              <a:avLst/>
              <a:gdLst/>
              <a:ahLst/>
              <a:cxnLst/>
              <a:rect l="0" t="0" r="0" b="0"/>
              <a:pathLst>
                <a:path w="252945" h="25719">
                  <a:moveTo>
                    <a:pt x="0" y="25718"/>
                  </a:moveTo>
                  <a:lnTo>
                    <a:pt x="0" y="25718"/>
                  </a:lnTo>
                  <a:lnTo>
                    <a:pt x="18204" y="12065"/>
                  </a:lnTo>
                  <a:lnTo>
                    <a:pt x="39841" y="5362"/>
                  </a:lnTo>
                  <a:lnTo>
                    <a:pt x="67237" y="2383"/>
                  </a:lnTo>
                  <a:lnTo>
                    <a:pt x="101638" y="1060"/>
                  </a:lnTo>
                  <a:lnTo>
                    <a:pt x="141693" y="471"/>
                  </a:lnTo>
                  <a:lnTo>
                    <a:pt x="182990" y="210"/>
                  </a:lnTo>
                  <a:lnTo>
                    <a:pt x="220394" y="93"/>
                  </a:lnTo>
                  <a:lnTo>
                    <a:pt x="252944" y="19"/>
                  </a:lnTo>
                  <a:lnTo>
                    <a:pt x="240030"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945" name="SMARTInkShape-3661"/>
          <p:cNvSpPr/>
          <p:nvPr>
            <p:custDataLst>
              <p:tags r:id="rId13"/>
            </p:custDataLst>
          </p:nvPr>
        </p:nvSpPr>
        <p:spPr bwMode="auto">
          <a:xfrm>
            <a:off x="3693178" y="6429553"/>
            <a:ext cx="421066" cy="49568"/>
          </a:xfrm>
          <a:custGeom>
            <a:avLst/>
            <a:gdLst/>
            <a:ahLst/>
            <a:cxnLst/>
            <a:rect l="0" t="0" r="0" b="0"/>
            <a:pathLst>
              <a:path w="421066" h="49568">
                <a:moveTo>
                  <a:pt x="124442" y="42685"/>
                </a:moveTo>
                <a:lnTo>
                  <a:pt x="124442" y="42685"/>
                </a:lnTo>
                <a:lnTo>
                  <a:pt x="100622" y="27084"/>
                </a:lnTo>
                <a:lnTo>
                  <a:pt x="100942" y="25617"/>
                </a:lnTo>
                <a:lnTo>
                  <a:pt x="103838" y="21445"/>
                </a:lnTo>
                <a:lnTo>
                  <a:pt x="133577" y="13743"/>
                </a:lnTo>
                <a:lnTo>
                  <a:pt x="165332" y="10771"/>
                </a:lnTo>
                <a:lnTo>
                  <a:pt x="202623" y="9451"/>
                </a:lnTo>
                <a:lnTo>
                  <a:pt x="244596" y="8864"/>
                </a:lnTo>
                <a:lnTo>
                  <a:pt x="286112" y="8603"/>
                </a:lnTo>
                <a:lnTo>
                  <a:pt x="322978" y="9439"/>
                </a:lnTo>
                <a:lnTo>
                  <a:pt x="364848" y="15199"/>
                </a:lnTo>
                <a:lnTo>
                  <a:pt x="378304" y="16617"/>
                </a:lnTo>
                <a:lnTo>
                  <a:pt x="377504" y="15781"/>
                </a:lnTo>
                <a:lnTo>
                  <a:pt x="371534" y="12313"/>
                </a:lnTo>
                <a:lnTo>
                  <a:pt x="334709" y="5004"/>
                </a:lnTo>
                <a:lnTo>
                  <a:pt x="292506" y="4665"/>
                </a:lnTo>
                <a:lnTo>
                  <a:pt x="267917" y="5908"/>
                </a:lnTo>
                <a:lnTo>
                  <a:pt x="240095" y="7690"/>
                </a:lnTo>
                <a:lnTo>
                  <a:pt x="210116" y="9830"/>
                </a:lnTo>
                <a:lnTo>
                  <a:pt x="178701" y="12208"/>
                </a:lnTo>
                <a:lnTo>
                  <a:pt x="149184" y="14747"/>
                </a:lnTo>
                <a:lnTo>
                  <a:pt x="120934" y="17392"/>
                </a:lnTo>
                <a:lnTo>
                  <a:pt x="93529" y="20108"/>
                </a:lnTo>
                <a:lnTo>
                  <a:pt x="70495" y="22871"/>
                </a:lnTo>
                <a:lnTo>
                  <a:pt x="32203" y="28481"/>
                </a:lnTo>
                <a:lnTo>
                  <a:pt x="0" y="37938"/>
                </a:lnTo>
                <a:lnTo>
                  <a:pt x="29905" y="32610"/>
                </a:lnTo>
                <a:lnTo>
                  <a:pt x="67185" y="26777"/>
                </a:lnTo>
                <a:lnTo>
                  <a:pt x="89128" y="22554"/>
                </a:lnTo>
                <a:lnTo>
                  <a:pt x="112330" y="17834"/>
                </a:lnTo>
                <a:lnTo>
                  <a:pt x="137322" y="13735"/>
                </a:lnTo>
                <a:lnTo>
                  <a:pt x="163509" y="10050"/>
                </a:lnTo>
                <a:lnTo>
                  <a:pt x="190492" y="6641"/>
                </a:lnTo>
                <a:lnTo>
                  <a:pt x="215148" y="4367"/>
                </a:lnTo>
                <a:lnTo>
                  <a:pt x="238253" y="2852"/>
                </a:lnTo>
                <a:lnTo>
                  <a:pt x="278847" y="1168"/>
                </a:lnTo>
                <a:lnTo>
                  <a:pt x="320263" y="221"/>
                </a:lnTo>
                <a:lnTo>
                  <a:pt x="334664" y="0"/>
                </a:lnTo>
                <a:lnTo>
                  <a:pt x="338884" y="892"/>
                </a:lnTo>
                <a:lnTo>
                  <a:pt x="341699" y="2440"/>
                </a:lnTo>
                <a:lnTo>
                  <a:pt x="343575" y="4425"/>
                </a:lnTo>
                <a:lnTo>
                  <a:pt x="341968" y="5748"/>
                </a:lnTo>
                <a:lnTo>
                  <a:pt x="306651" y="12597"/>
                </a:lnTo>
                <a:lnTo>
                  <a:pt x="278132" y="17564"/>
                </a:lnTo>
                <a:lnTo>
                  <a:pt x="243231" y="22947"/>
                </a:lnTo>
                <a:lnTo>
                  <a:pt x="205495" y="28515"/>
                </a:lnTo>
                <a:lnTo>
                  <a:pt x="171578" y="34164"/>
                </a:lnTo>
                <a:lnTo>
                  <a:pt x="135868" y="42700"/>
                </a:lnTo>
                <a:lnTo>
                  <a:pt x="125711" y="47453"/>
                </a:lnTo>
                <a:lnTo>
                  <a:pt x="124335" y="48721"/>
                </a:lnTo>
                <a:lnTo>
                  <a:pt x="124371" y="49567"/>
                </a:lnTo>
                <a:lnTo>
                  <a:pt x="156277" y="46204"/>
                </a:lnTo>
                <a:lnTo>
                  <a:pt x="194789" y="41709"/>
                </a:lnTo>
                <a:lnTo>
                  <a:pt x="217059" y="39177"/>
                </a:lnTo>
                <a:lnTo>
                  <a:pt x="241432" y="36536"/>
                </a:lnTo>
                <a:lnTo>
                  <a:pt x="267205" y="33823"/>
                </a:lnTo>
                <a:lnTo>
                  <a:pt x="293913" y="31062"/>
                </a:lnTo>
                <a:lnTo>
                  <a:pt x="318385" y="28268"/>
                </a:lnTo>
                <a:lnTo>
                  <a:pt x="341367" y="25454"/>
                </a:lnTo>
                <a:lnTo>
                  <a:pt x="380873" y="20739"/>
                </a:lnTo>
                <a:lnTo>
                  <a:pt x="421065" y="17464"/>
                </a:lnTo>
                <a:lnTo>
                  <a:pt x="391612" y="17114"/>
                </a:lnTo>
                <a:lnTo>
                  <a:pt x="353674" y="22112"/>
                </a:lnTo>
                <a:lnTo>
                  <a:pt x="316811" y="28778"/>
                </a:lnTo>
                <a:lnTo>
                  <a:pt x="287319" y="3411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46" name="SMARTInkShape-3662"/>
          <p:cNvSpPr/>
          <p:nvPr>
            <p:custDataLst>
              <p:tags r:id="rId14"/>
            </p:custDataLst>
          </p:nvPr>
        </p:nvSpPr>
        <p:spPr bwMode="auto">
          <a:xfrm>
            <a:off x="8387818" y="5049242"/>
            <a:ext cx="55737" cy="50419"/>
          </a:xfrm>
          <a:custGeom>
            <a:avLst/>
            <a:gdLst/>
            <a:ahLst/>
            <a:cxnLst/>
            <a:rect l="0" t="0" r="0" b="0"/>
            <a:pathLst>
              <a:path w="55737" h="50419">
                <a:moveTo>
                  <a:pt x="24662" y="17105"/>
                </a:moveTo>
                <a:lnTo>
                  <a:pt x="24662" y="17105"/>
                </a:lnTo>
                <a:lnTo>
                  <a:pt x="24662" y="0"/>
                </a:lnTo>
                <a:lnTo>
                  <a:pt x="18770" y="13656"/>
                </a:lnTo>
                <a:lnTo>
                  <a:pt x="16194" y="48097"/>
                </a:lnTo>
                <a:lnTo>
                  <a:pt x="17112" y="49196"/>
                </a:lnTo>
                <a:lnTo>
                  <a:pt x="20672" y="50418"/>
                </a:lnTo>
                <a:lnTo>
                  <a:pt x="27969" y="45881"/>
                </a:lnTo>
                <a:lnTo>
                  <a:pt x="36609" y="37514"/>
                </a:lnTo>
                <a:lnTo>
                  <a:pt x="53985" y="13257"/>
                </a:lnTo>
                <a:lnTo>
                  <a:pt x="53735" y="11682"/>
                </a:lnTo>
                <a:lnTo>
                  <a:pt x="52616" y="10632"/>
                </a:lnTo>
                <a:lnTo>
                  <a:pt x="48833" y="9466"/>
                </a:lnTo>
                <a:lnTo>
                  <a:pt x="46491" y="9155"/>
                </a:lnTo>
                <a:lnTo>
                  <a:pt x="16988" y="17940"/>
                </a:lnTo>
                <a:lnTo>
                  <a:pt x="10974" y="20519"/>
                </a:lnTo>
                <a:lnTo>
                  <a:pt x="6964" y="24144"/>
                </a:lnTo>
                <a:lnTo>
                  <a:pt x="0" y="39987"/>
                </a:lnTo>
                <a:lnTo>
                  <a:pt x="7034" y="41562"/>
                </a:lnTo>
                <a:lnTo>
                  <a:pt x="36028" y="41704"/>
                </a:lnTo>
                <a:lnTo>
                  <a:pt x="55557" y="35421"/>
                </a:lnTo>
                <a:lnTo>
                  <a:pt x="55736" y="34078"/>
                </a:lnTo>
                <a:lnTo>
                  <a:pt x="53395" y="30046"/>
                </a:lnTo>
                <a:lnTo>
                  <a:pt x="51437" y="28590"/>
                </a:lnTo>
                <a:lnTo>
                  <a:pt x="41807" y="2567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950" name="SMARTInkShape-Group1104"/>
          <p:cNvGrpSpPr/>
          <p:nvPr/>
        </p:nvGrpSpPr>
        <p:grpSpPr>
          <a:xfrm>
            <a:off x="7529513" y="5674995"/>
            <a:ext cx="1596547" cy="323930"/>
            <a:chOff x="7529513" y="5674995"/>
            <a:chExt cx="1596547" cy="323930"/>
          </a:xfrm>
        </p:grpSpPr>
        <p:sp>
          <p:nvSpPr>
            <p:cNvPr id="947" name="SMARTInkShape-3663"/>
            <p:cNvSpPr/>
            <p:nvPr>
              <p:custDataLst>
                <p:tags r:id="rId22"/>
              </p:custDataLst>
            </p:nvPr>
          </p:nvSpPr>
          <p:spPr bwMode="auto">
            <a:xfrm>
              <a:off x="7529513" y="5882633"/>
              <a:ext cx="1596547" cy="116292"/>
            </a:xfrm>
            <a:custGeom>
              <a:avLst/>
              <a:gdLst/>
              <a:ahLst/>
              <a:cxnLst/>
              <a:rect l="0" t="0" r="0" b="0"/>
              <a:pathLst>
                <a:path w="1596547" h="116292">
                  <a:moveTo>
                    <a:pt x="0" y="23819"/>
                  </a:moveTo>
                  <a:lnTo>
                    <a:pt x="0" y="23819"/>
                  </a:lnTo>
                  <a:lnTo>
                    <a:pt x="35794" y="4506"/>
                  </a:lnTo>
                  <a:lnTo>
                    <a:pt x="65003" y="0"/>
                  </a:lnTo>
                  <a:lnTo>
                    <a:pt x="96835" y="1485"/>
                  </a:lnTo>
                  <a:lnTo>
                    <a:pt x="115992" y="3215"/>
                  </a:lnTo>
                  <a:lnTo>
                    <a:pt x="140192" y="6273"/>
                  </a:lnTo>
                  <a:lnTo>
                    <a:pt x="167757" y="10217"/>
                  </a:lnTo>
                  <a:lnTo>
                    <a:pt x="197563" y="14750"/>
                  </a:lnTo>
                  <a:lnTo>
                    <a:pt x="235531" y="18727"/>
                  </a:lnTo>
                  <a:lnTo>
                    <a:pt x="278941" y="22329"/>
                  </a:lnTo>
                  <a:lnTo>
                    <a:pt x="325978" y="25683"/>
                  </a:lnTo>
                  <a:lnTo>
                    <a:pt x="378291" y="28872"/>
                  </a:lnTo>
                  <a:lnTo>
                    <a:pt x="434120" y="31950"/>
                  </a:lnTo>
                  <a:lnTo>
                    <a:pt x="492297" y="34955"/>
                  </a:lnTo>
                  <a:lnTo>
                    <a:pt x="553939" y="36958"/>
                  </a:lnTo>
                  <a:lnTo>
                    <a:pt x="617895" y="38293"/>
                  </a:lnTo>
                  <a:lnTo>
                    <a:pt x="683393" y="39183"/>
                  </a:lnTo>
                  <a:lnTo>
                    <a:pt x="750870" y="40730"/>
                  </a:lnTo>
                  <a:lnTo>
                    <a:pt x="819667" y="42713"/>
                  </a:lnTo>
                  <a:lnTo>
                    <a:pt x="889344" y="44988"/>
                  </a:lnTo>
                  <a:lnTo>
                    <a:pt x="957704" y="47457"/>
                  </a:lnTo>
                  <a:lnTo>
                    <a:pt x="1025184" y="50055"/>
                  </a:lnTo>
                  <a:lnTo>
                    <a:pt x="1092079" y="52740"/>
                  </a:lnTo>
                  <a:lnTo>
                    <a:pt x="1155725" y="55482"/>
                  </a:lnTo>
                  <a:lnTo>
                    <a:pt x="1217205" y="58263"/>
                  </a:lnTo>
                  <a:lnTo>
                    <a:pt x="1277242" y="61069"/>
                  </a:lnTo>
                  <a:lnTo>
                    <a:pt x="1331555" y="63892"/>
                  </a:lnTo>
                  <a:lnTo>
                    <a:pt x="1382051" y="66727"/>
                  </a:lnTo>
                  <a:lnTo>
                    <a:pt x="1430002" y="69570"/>
                  </a:lnTo>
                  <a:lnTo>
                    <a:pt x="1469590" y="71465"/>
                  </a:lnTo>
                  <a:lnTo>
                    <a:pt x="1503602" y="72728"/>
                  </a:lnTo>
                  <a:lnTo>
                    <a:pt x="1533896" y="73570"/>
                  </a:lnTo>
                  <a:lnTo>
                    <a:pt x="1570096" y="71966"/>
                  </a:lnTo>
                  <a:lnTo>
                    <a:pt x="1588408" y="68077"/>
                  </a:lnTo>
                  <a:lnTo>
                    <a:pt x="1596546" y="63175"/>
                  </a:lnTo>
                  <a:lnTo>
                    <a:pt x="1594906" y="60534"/>
                  </a:lnTo>
                  <a:lnTo>
                    <a:pt x="1582925" y="55059"/>
                  </a:lnTo>
                  <a:lnTo>
                    <a:pt x="1550207" y="51173"/>
                  </a:lnTo>
                  <a:lnTo>
                    <a:pt x="1518925" y="47724"/>
                  </a:lnTo>
                  <a:lnTo>
                    <a:pt x="1479940" y="43969"/>
                  </a:lnTo>
                  <a:lnTo>
                    <a:pt x="1456209" y="42967"/>
                  </a:lnTo>
                  <a:lnTo>
                    <a:pt x="1430863" y="42300"/>
                  </a:lnTo>
                  <a:lnTo>
                    <a:pt x="1401584" y="41853"/>
                  </a:lnTo>
                  <a:lnTo>
                    <a:pt x="1369682" y="41558"/>
                  </a:lnTo>
                  <a:lnTo>
                    <a:pt x="1336031" y="41360"/>
                  </a:lnTo>
                  <a:lnTo>
                    <a:pt x="1298357" y="40276"/>
                  </a:lnTo>
                  <a:lnTo>
                    <a:pt x="1258000" y="38600"/>
                  </a:lnTo>
                  <a:lnTo>
                    <a:pt x="1215857" y="36531"/>
                  </a:lnTo>
                  <a:lnTo>
                    <a:pt x="1169664" y="33246"/>
                  </a:lnTo>
                  <a:lnTo>
                    <a:pt x="1120771" y="29152"/>
                  </a:lnTo>
                  <a:lnTo>
                    <a:pt x="1070078" y="24517"/>
                  </a:lnTo>
                  <a:lnTo>
                    <a:pt x="1015327" y="21427"/>
                  </a:lnTo>
                  <a:lnTo>
                    <a:pt x="957872" y="19366"/>
                  </a:lnTo>
                  <a:lnTo>
                    <a:pt x="898614" y="17994"/>
                  </a:lnTo>
                  <a:lnTo>
                    <a:pt x="837201" y="17078"/>
                  </a:lnTo>
                  <a:lnTo>
                    <a:pt x="774351" y="16467"/>
                  </a:lnTo>
                  <a:lnTo>
                    <a:pt x="710544" y="16060"/>
                  </a:lnTo>
                  <a:lnTo>
                    <a:pt x="646098" y="16743"/>
                  </a:lnTo>
                  <a:lnTo>
                    <a:pt x="581228" y="18149"/>
                  </a:lnTo>
                  <a:lnTo>
                    <a:pt x="516072" y="20038"/>
                  </a:lnTo>
                  <a:lnTo>
                    <a:pt x="454538" y="22252"/>
                  </a:lnTo>
                  <a:lnTo>
                    <a:pt x="395417" y="24679"/>
                  </a:lnTo>
                  <a:lnTo>
                    <a:pt x="337906" y="27250"/>
                  </a:lnTo>
                  <a:lnTo>
                    <a:pt x="285278" y="29917"/>
                  </a:lnTo>
                  <a:lnTo>
                    <a:pt x="235904" y="32647"/>
                  </a:lnTo>
                  <a:lnTo>
                    <a:pt x="188703" y="35419"/>
                  </a:lnTo>
                  <a:lnTo>
                    <a:pt x="149614" y="38220"/>
                  </a:lnTo>
                  <a:lnTo>
                    <a:pt x="115935" y="41040"/>
                  </a:lnTo>
                  <a:lnTo>
                    <a:pt x="85862" y="43872"/>
                  </a:lnTo>
                  <a:lnTo>
                    <a:pt x="44828" y="47019"/>
                  </a:lnTo>
                  <a:lnTo>
                    <a:pt x="27544" y="48418"/>
                  </a:lnTo>
                  <a:lnTo>
                    <a:pt x="64464" y="50158"/>
                  </a:lnTo>
                  <a:lnTo>
                    <a:pt x="88695" y="51856"/>
                  </a:lnTo>
                  <a:lnTo>
                    <a:pt x="116280" y="53940"/>
                  </a:lnTo>
                  <a:lnTo>
                    <a:pt x="150862" y="55330"/>
                  </a:lnTo>
                  <a:lnTo>
                    <a:pt x="190110" y="56256"/>
                  </a:lnTo>
                  <a:lnTo>
                    <a:pt x="232467" y="56873"/>
                  </a:lnTo>
                  <a:lnTo>
                    <a:pt x="279755" y="58238"/>
                  </a:lnTo>
                  <a:lnTo>
                    <a:pt x="330331" y="60100"/>
                  </a:lnTo>
                  <a:lnTo>
                    <a:pt x="383098" y="62294"/>
                  </a:lnTo>
                  <a:lnTo>
                    <a:pt x="439231" y="65661"/>
                  </a:lnTo>
                  <a:lnTo>
                    <a:pt x="497608" y="69812"/>
                  </a:lnTo>
                  <a:lnTo>
                    <a:pt x="557481" y="74484"/>
                  </a:lnTo>
                  <a:lnTo>
                    <a:pt x="617399" y="79503"/>
                  </a:lnTo>
                  <a:lnTo>
                    <a:pt x="677347" y="84754"/>
                  </a:lnTo>
                  <a:lnTo>
                    <a:pt x="737314" y="90160"/>
                  </a:lnTo>
                  <a:lnTo>
                    <a:pt x="795390" y="94717"/>
                  </a:lnTo>
                  <a:lnTo>
                    <a:pt x="852205" y="98707"/>
                  </a:lnTo>
                  <a:lnTo>
                    <a:pt x="908179" y="102319"/>
                  </a:lnTo>
                  <a:lnTo>
                    <a:pt x="960735" y="105680"/>
                  </a:lnTo>
                  <a:lnTo>
                    <a:pt x="1011012" y="108873"/>
                  </a:lnTo>
                  <a:lnTo>
                    <a:pt x="1059770" y="111955"/>
                  </a:lnTo>
                  <a:lnTo>
                    <a:pt x="1105611" y="114009"/>
                  </a:lnTo>
                  <a:lnTo>
                    <a:pt x="1149506" y="115378"/>
                  </a:lnTo>
                  <a:lnTo>
                    <a:pt x="1192105" y="116291"/>
                  </a:lnTo>
                  <a:lnTo>
                    <a:pt x="1230028" y="115947"/>
                  </a:lnTo>
                  <a:lnTo>
                    <a:pt x="1264837" y="114765"/>
                  </a:lnTo>
                  <a:lnTo>
                    <a:pt x="1297567" y="113025"/>
                  </a:lnTo>
                  <a:lnTo>
                    <a:pt x="1324150" y="111865"/>
                  </a:lnTo>
                  <a:lnTo>
                    <a:pt x="1366385" y="110576"/>
                  </a:lnTo>
                  <a:lnTo>
                    <a:pt x="1398735" y="105299"/>
                  </a:lnTo>
                  <a:lnTo>
                    <a:pt x="1404932" y="102895"/>
                  </a:lnTo>
                  <a:lnTo>
                    <a:pt x="1405252" y="102254"/>
                  </a:lnTo>
                  <a:lnTo>
                    <a:pt x="1378395" y="96801"/>
                  </a:lnTo>
                  <a:lnTo>
                    <a:pt x="1337155" y="91816"/>
                  </a:lnTo>
                  <a:lnTo>
                    <a:pt x="1311489" y="89152"/>
                  </a:lnTo>
                  <a:lnTo>
                    <a:pt x="1279138" y="86425"/>
                  </a:lnTo>
                  <a:lnTo>
                    <a:pt x="1242331" y="83654"/>
                  </a:lnTo>
                  <a:lnTo>
                    <a:pt x="1202552" y="80854"/>
                  </a:lnTo>
                  <a:lnTo>
                    <a:pt x="1157937" y="78988"/>
                  </a:lnTo>
                  <a:lnTo>
                    <a:pt x="1110095" y="77743"/>
                  </a:lnTo>
                  <a:lnTo>
                    <a:pt x="1060104" y="76914"/>
                  </a:lnTo>
                  <a:lnTo>
                    <a:pt x="1026776" y="76360"/>
                  </a:lnTo>
                  <a:lnTo>
                    <a:pt x="960119" y="7525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48" name="SMARTInkShape-3664"/>
            <p:cNvSpPr/>
            <p:nvPr>
              <p:custDataLst>
                <p:tags r:id="rId23"/>
              </p:custDataLst>
            </p:nvPr>
          </p:nvSpPr>
          <p:spPr bwMode="auto">
            <a:xfrm>
              <a:off x="7692389" y="5674995"/>
              <a:ext cx="550330" cy="76556"/>
            </a:xfrm>
            <a:custGeom>
              <a:avLst/>
              <a:gdLst/>
              <a:ahLst/>
              <a:cxnLst/>
              <a:rect l="0" t="0" r="0" b="0"/>
              <a:pathLst>
                <a:path w="550330" h="76556">
                  <a:moveTo>
                    <a:pt x="0" y="0"/>
                  </a:moveTo>
                  <a:lnTo>
                    <a:pt x="0" y="0"/>
                  </a:lnTo>
                  <a:lnTo>
                    <a:pt x="38136" y="0"/>
                  </a:lnTo>
                  <a:lnTo>
                    <a:pt x="75052" y="0"/>
                  </a:lnTo>
                  <a:lnTo>
                    <a:pt x="99565" y="0"/>
                  </a:lnTo>
                  <a:lnTo>
                    <a:pt x="126384" y="0"/>
                  </a:lnTo>
                  <a:lnTo>
                    <a:pt x="156647" y="0"/>
                  </a:lnTo>
                  <a:lnTo>
                    <a:pt x="189204" y="0"/>
                  </a:lnTo>
                  <a:lnTo>
                    <a:pt x="223291" y="0"/>
                  </a:lnTo>
                  <a:lnTo>
                    <a:pt x="258399" y="952"/>
                  </a:lnTo>
                  <a:lnTo>
                    <a:pt x="294186" y="2540"/>
                  </a:lnTo>
                  <a:lnTo>
                    <a:pt x="330427" y="4551"/>
                  </a:lnTo>
                  <a:lnTo>
                    <a:pt x="363160" y="6843"/>
                  </a:lnTo>
                  <a:lnTo>
                    <a:pt x="393555" y="9325"/>
                  </a:lnTo>
                  <a:lnTo>
                    <a:pt x="422390" y="11932"/>
                  </a:lnTo>
                  <a:lnTo>
                    <a:pt x="462049" y="14828"/>
                  </a:lnTo>
                  <a:lnTo>
                    <a:pt x="499068" y="16840"/>
                  </a:lnTo>
                  <a:lnTo>
                    <a:pt x="499399" y="16942"/>
                  </a:lnTo>
                  <a:lnTo>
                    <a:pt x="480949" y="16166"/>
                  </a:lnTo>
                  <a:lnTo>
                    <a:pt x="442753" y="11246"/>
                  </a:lnTo>
                  <a:lnTo>
                    <a:pt x="421851" y="10354"/>
                  </a:lnTo>
                  <a:lnTo>
                    <a:pt x="398392" y="9760"/>
                  </a:lnTo>
                  <a:lnTo>
                    <a:pt x="372275" y="9364"/>
                  </a:lnTo>
                  <a:lnTo>
                    <a:pt x="344386" y="9101"/>
                  </a:lnTo>
                  <a:lnTo>
                    <a:pt x="315316" y="8924"/>
                  </a:lnTo>
                  <a:lnTo>
                    <a:pt x="284506" y="9759"/>
                  </a:lnTo>
                  <a:lnTo>
                    <a:pt x="252536" y="11269"/>
                  </a:lnTo>
                  <a:lnTo>
                    <a:pt x="219792" y="13228"/>
                  </a:lnTo>
                  <a:lnTo>
                    <a:pt x="188438" y="15486"/>
                  </a:lnTo>
                  <a:lnTo>
                    <a:pt x="158011" y="17944"/>
                  </a:lnTo>
                  <a:lnTo>
                    <a:pt x="128201" y="20535"/>
                  </a:lnTo>
                  <a:lnTo>
                    <a:pt x="103565" y="24168"/>
                  </a:lnTo>
                  <a:lnTo>
                    <a:pt x="63492" y="33283"/>
                  </a:lnTo>
                  <a:lnTo>
                    <a:pt x="30146" y="40970"/>
                  </a:lnTo>
                  <a:lnTo>
                    <a:pt x="31527" y="41601"/>
                  </a:lnTo>
                  <a:lnTo>
                    <a:pt x="64905" y="42489"/>
                  </a:lnTo>
                  <a:lnTo>
                    <a:pt x="86133" y="42613"/>
                  </a:lnTo>
                  <a:lnTo>
                    <a:pt x="113620" y="42696"/>
                  </a:lnTo>
                  <a:lnTo>
                    <a:pt x="145280" y="42752"/>
                  </a:lnTo>
                  <a:lnTo>
                    <a:pt x="179720" y="42789"/>
                  </a:lnTo>
                  <a:lnTo>
                    <a:pt x="216017" y="42813"/>
                  </a:lnTo>
                  <a:lnTo>
                    <a:pt x="253549" y="42829"/>
                  </a:lnTo>
                  <a:lnTo>
                    <a:pt x="291906" y="42840"/>
                  </a:lnTo>
                  <a:lnTo>
                    <a:pt x="329859" y="43800"/>
                  </a:lnTo>
                  <a:lnTo>
                    <a:pt x="367544" y="45392"/>
                  </a:lnTo>
                  <a:lnTo>
                    <a:pt x="405050" y="47406"/>
                  </a:lnTo>
                  <a:lnTo>
                    <a:pt x="436721" y="48749"/>
                  </a:lnTo>
                  <a:lnTo>
                    <a:pt x="464502" y="49645"/>
                  </a:lnTo>
                  <a:lnTo>
                    <a:pt x="489691" y="50242"/>
                  </a:lnTo>
                  <a:lnTo>
                    <a:pt x="529693" y="51082"/>
                  </a:lnTo>
                  <a:lnTo>
                    <a:pt x="535140" y="51278"/>
                  </a:lnTo>
                  <a:lnTo>
                    <a:pt x="495809" y="51404"/>
                  </a:lnTo>
                  <a:lnTo>
                    <a:pt x="475319" y="50462"/>
                  </a:lnTo>
                  <a:lnTo>
                    <a:pt x="452136" y="48880"/>
                  </a:lnTo>
                  <a:lnTo>
                    <a:pt x="427154" y="46875"/>
                  </a:lnTo>
                  <a:lnTo>
                    <a:pt x="400022" y="45536"/>
                  </a:lnTo>
                  <a:lnTo>
                    <a:pt x="371457" y="44645"/>
                  </a:lnTo>
                  <a:lnTo>
                    <a:pt x="341935" y="44050"/>
                  </a:lnTo>
                  <a:lnTo>
                    <a:pt x="312730" y="43655"/>
                  </a:lnTo>
                  <a:lnTo>
                    <a:pt x="283734" y="43391"/>
                  </a:lnTo>
                  <a:lnTo>
                    <a:pt x="254879" y="43215"/>
                  </a:lnTo>
                  <a:lnTo>
                    <a:pt x="228975" y="42144"/>
                  </a:lnTo>
                  <a:lnTo>
                    <a:pt x="205037" y="40479"/>
                  </a:lnTo>
                  <a:lnTo>
                    <a:pt x="163518" y="37041"/>
                  </a:lnTo>
                  <a:lnTo>
                    <a:pt x="121582" y="35105"/>
                  </a:lnTo>
                  <a:lnTo>
                    <a:pt x="102510" y="34451"/>
                  </a:lnTo>
                  <a:lnTo>
                    <a:pt x="102631" y="34397"/>
                  </a:lnTo>
                  <a:lnTo>
                    <a:pt x="139206" y="38873"/>
                  </a:lnTo>
                  <a:lnTo>
                    <a:pt x="160432" y="40203"/>
                  </a:lnTo>
                  <a:lnTo>
                    <a:pt x="185060" y="41089"/>
                  </a:lnTo>
                  <a:lnTo>
                    <a:pt x="211956" y="41680"/>
                  </a:lnTo>
                  <a:lnTo>
                    <a:pt x="242269" y="43027"/>
                  </a:lnTo>
                  <a:lnTo>
                    <a:pt x="274860" y="44878"/>
                  </a:lnTo>
                  <a:lnTo>
                    <a:pt x="308971" y="47063"/>
                  </a:lnTo>
                  <a:lnTo>
                    <a:pt x="342188" y="50425"/>
                  </a:lnTo>
                  <a:lnTo>
                    <a:pt x="374810" y="54572"/>
                  </a:lnTo>
                  <a:lnTo>
                    <a:pt x="407036" y="59241"/>
                  </a:lnTo>
                  <a:lnTo>
                    <a:pt x="436140" y="63307"/>
                  </a:lnTo>
                  <a:lnTo>
                    <a:pt x="463163" y="66969"/>
                  </a:lnTo>
                  <a:lnTo>
                    <a:pt x="488798" y="70364"/>
                  </a:lnTo>
                  <a:lnTo>
                    <a:pt x="522362" y="74135"/>
                  </a:lnTo>
                  <a:lnTo>
                    <a:pt x="550329" y="76555"/>
                  </a:lnTo>
                  <a:lnTo>
                    <a:pt x="517824" y="70191"/>
                  </a:lnTo>
                  <a:lnTo>
                    <a:pt x="478747" y="65168"/>
                  </a:lnTo>
                  <a:lnTo>
                    <a:pt x="455373" y="62495"/>
                  </a:lnTo>
                  <a:lnTo>
                    <a:pt x="430264" y="59761"/>
                  </a:lnTo>
                  <a:lnTo>
                    <a:pt x="404001" y="56986"/>
                  </a:lnTo>
                  <a:lnTo>
                    <a:pt x="377919" y="55135"/>
                  </a:lnTo>
                  <a:lnTo>
                    <a:pt x="351959" y="53903"/>
                  </a:lnTo>
                  <a:lnTo>
                    <a:pt x="326080" y="53080"/>
                  </a:lnTo>
                  <a:lnTo>
                    <a:pt x="303112" y="52531"/>
                  </a:lnTo>
                  <a:lnTo>
                    <a:pt x="262352" y="51922"/>
                  </a:lnTo>
                  <a:lnTo>
                    <a:pt x="240426" y="54191"/>
                  </a:lnTo>
                  <a:lnTo>
                    <a:pt x="222886" y="60007"/>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49" name="SMARTInkShape-3665"/>
            <p:cNvSpPr/>
            <p:nvPr>
              <p:custDataLst>
                <p:tags r:id="rId24"/>
              </p:custDataLst>
            </p:nvPr>
          </p:nvSpPr>
          <p:spPr bwMode="auto">
            <a:xfrm>
              <a:off x="8531686" y="5779409"/>
              <a:ext cx="561416" cy="132340"/>
            </a:xfrm>
            <a:custGeom>
              <a:avLst/>
              <a:gdLst/>
              <a:ahLst/>
              <a:cxnLst/>
              <a:rect l="0" t="0" r="0" b="0"/>
              <a:pathLst>
                <a:path w="561416" h="132340">
                  <a:moveTo>
                    <a:pt x="35099" y="15601"/>
                  </a:moveTo>
                  <a:lnTo>
                    <a:pt x="35099" y="15601"/>
                  </a:lnTo>
                  <a:lnTo>
                    <a:pt x="5419" y="6276"/>
                  </a:lnTo>
                  <a:lnTo>
                    <a:pt x="1024" y="3669"/>
                  </a:lnTo>
                  <a:lnTo>
                    <a:pt x="0" y="1931"/>
                  </a:lnTo>
                  <a:lnTo>
                    <a:pt x="1222" y="773"/>
                  </a:lnTo>
                  <a:lnTo>
                    <a:pt x="3942" y="0"/>
                  </a:lnTo>
                  <a:lnTo>
                    <a:pt x="32364" y="1682"/>
                  </a:lnTo>
                  <a:lnTo>
                    <a:pt x="53278" y="3464"/>
                  </a:lnTo>
                  <a:lnTo>
                    <a:pt x="82461" y="6557"/>
                  </a:lnTo>
                  <a:lnTo>
                    <a:pt x="117157" y="10524"/>
                  </a:lnTo>
                  <a:lnTo>
                    <a:pt x="155526" y="15074"/>
                  </a:lnTo>
                  <a:lnTo>
                    <a:pt x="195394" y="20965"/>
                  </a:lnTo>
                  <a:lnTo>
                    <a:pt x="236259" y="27749"/>
                  </a:lnTo>
                  <a:lnTo>
                    <a:pt x="277791" y="35130"/>
                  </a:lnTo>
                  <a:lnTo>
                    <a:pt x="315956" y="42908"/>
                  </a:lnTo>
                  <a:lnTo>
                    <a:pt x="351877" y="50950"/>
                  </a:lnTo>
                  <a:lnTo>
                    <a:pt x="386301" y="59170"/>
                  </a:lnTo>
                  <a:lnTo>
                    <a:pt x="414966" y="67507"/>
                  </a:lnTo>
                  <a:lnTo>
                    <a:pt x="439791" y="75922"/>
                  </a:lnTo>
                  <a:lnTo>
                    <a:pt x="476900" y="90035"/>
                  </a:lnTo>
                  <a:lnTo>
                    <a:pt x="493393" y="96308"/>
                  </a:lnTo>
                  <a:lnTo>
                    <a:pt x="495885" y="97980"/>
                  </a:lnTo>
                  <a:lnTo>
                    <a:pt x="495642" y="99096"/>
                  </a:lnTo>
                  <a:lnTo>
                    <a:pt x="493576" y="99839"/>
                  </a:lnTo>
                  <a:lnTo>
                    <a:pt x="458810" y="91785"/>
                  </a:lnTo>
                  <a:lnTo>
                    <a:pt x="424710" y="82480"/>
                  </a:lnTo>
                  <a:lnTo>
                    <a:pt x="385424" y="71995"/>
                  </a:lnTo>
                  <a:lnTo>
                    <a:pt x="362946" y="66532"/>
                  </a:lnTo>
                  <a:lnTo>
                    <a:pt x="339390" y="60985"/>
                  </a:lnTo>
                  <a:lnTo>
                    <a:pt x="316064" y="55382"/>
                  </a:lnTo>
                  <a:lnTo>
                    <a:pt x="292895" y="49741"/>
                  </a:lnTo>
                  <a:lnTo>
                    <a:pt x="269827" y="44076"/>
                  </a:lnTo>
                  <a:lnTo>
                    <a:pt x="247782" y="39347"/>
                  </a:lnTo>
                  <a:lnTo>
                    <a:pt x="205507" y="31552"/>
                  </a:lnTo>
                  <a:lnTo>
                    <a:pt x="174653" y="27453"/>
                  </a:lnTo>
                  <a:lnTo>
                    <a:pt x="140664" y="24821"/>
                  </a:lnTo>
                  <a:lnTo>
                    <a:pt x="136909" y="25558"/>
                  </a:lnTo>
                  <a:lnTo>
                    <a:pt x="134404" y="27001"/>
                  </a:lnTo>
                  <a:lnTo>
                    <a:pt x="132736" y="28916"/>
                  </a:lnTo>
                  <a:lnTo>
                    <a:pt x="132574" y="31145"/>
                  </a:lnTo>
                  <a:lnTo>
                    <a:pt x="134937" y="36162"/>
                  </a:lnTo>
                  <a:lnTo>
                    <a:pt x="164375" y="48892"/>
                  </a:lnTo>
                  <a:lnTo>
                    <a:pt x="206221" y="59289"/>
                  </a:lnTo>
                  <a:lnTo>
                    <a:pt x="232047" y="64729"/>
                  </a:lnTo>
                  <a:lnTo>
                    <a:pt x="259743" y="71213"/>
                  </a:lnTo>
                  <a:lnTo>
                    <a:pt x="288684" y="78393"/>
                  </a:lnTo>
                  <a:lnTo>
                    <a:pt x="318456" y="86038"/>
                  </a:lnTo>
                  <a:lnTo>
                    <a:pt x="348781" y="93038"/>
                  </a:lnTo>
                  <a:lnTo>
                    <a:pt x="379475" y="99610"/>
                  </a:lnTo>
                  <a:lnTo>
                    <a:pt x="410415" y="105898"/>
                  </a:lnTo>
                  <a:lnTo>
                    <a:pt x="438663" y="111993"/>
                  </a:lnTo>
                  <a:lnTo>
                    <a:pt x="465114" y="117963"/>
                  </a:lnTo>
                  <a:lnTo>
                    <a:pt x="490368" y="123847"/>
                  </a:lnTo>
                  <a:lnTo>
                    <a:pt x="528587" y="130385"/>
                  </a:lnTo>
                  <a:lnTo>
                    <a:pt x="553512" y="132339"/>
                  </a:lnTo>
                  <a:lnTo>
                    <a:pt x="558825" y="131526"/>
                  </a:lnTo>
                  <a:lnTo>
                    <a:pt x="561415" y="130032"/>
                  </a:lnTo>
                  <a:lnTo>
                    <a:pt x="560283" y="127130"/>
                  </a:lnTo>
                  <a:lnTo>
                    <a:pt x="551407" y="118827"/>
                  </a:lnTo>
                  <a:lnTo>
                    <a:pt x="525236" y="108787"/>
                  </a:lnTo>
                  <a:lnTo>
                    <a:pt x="487253" y="97974"/>
                  </a:lnTo>
                  <a:lnTo>
                    <a:pt x="465121" y="92424"/>
                  </a:lnTo>
                  <a:lnTo>
                    <a:pt x="441796" y="86819"/>
                  </a:lnTo>
                  <a:lnTo>
                    <a:pt x="417673" y="82130"/>
                  </a:lnTo>
                  <a:lnTo>
                    <a:pt x="393019" y="78051"/>
                  </a:lnTo>
                  <a:lnTo>
                    <a:pt x="368010" y="74379"/>
                  </a:lnTo>
                  <a:lnTo>
                    <a:pt x="344669" y="71932"/>
                  </a:lnTo>
                  <a:lnTo>
                    <a:pt x="322442" y="70300"/>
                  </a:lnTo>
                  <a:lnTo>
                    <a:pt x="284726" y="68486"/>
                  </a:lnTo>
                  <a:lnTo>
                    <a:pt x="261614" y="67681"/>
                  </a:lnTo>
                  <a:lnTo>
                    <a:pt x="258500" y="68419"/>
                  </a:lnTo>
                  <a:lnTo>
                    <a:pt x="260232" y="69863"/>
                  </a:lnTo>
                  <a:lnTo>
                    <a:pt x="299491" y="83575"/>
                  </a:lnTo>
                  <a:lnTo>
                    <a:pt x="332311" y="93754"/>
                  </a:lnTo>
                  <a:lnTo>
                    <a:pt x="366265" y="103675"/>
                  </a:lnTo>
                  <a:lnTo>
                    <a:pt x="420861" y="118471"/>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951" name="SMARTInkShape-3666"/>
          <p:cNvSpPr/>
          <p:nvPr>
            <p:custDataLst>
              <p:tags r:id="rId15"/>
            </p:custDataLst>
          </p:nvPr>
        </p:nvSpPr>
        <p:spPr bwMode="auto">
          <a:xfrm>
            <a:off x="2387072" y="789075"/>
            <a:ext cx="4031296" cy="119611"/>
          </a:xfrm>
          <a:custGeom>
            <a:avLst/>
            <a:gdLst/>
            <a:ahLst/>
            <a:cxnLst/>
            <a:rect l="0" t="0" r="0" b="0"/>
            <a:pathLst>
              <a:path w="4031296" h="119611">
                <a:moveTo>
                  <a:pt x="24658" y="119610"/>
                </a:moveTo>
                <a:lnTo>
                  <a:pt x="24658" y="119610"/>
                </a:lnTo>
                <a:lnTo>
                  <a:pt x="6984" y="106875"/>
                </a:lnTo>
                <a:lnTo>
                  <a:pt x="2515" y="100297"/>
                </a:lnTo>
                <a:lnTo>
                  <a:pt x="0" y="91239"/>
                </a:lnTo>
                <a:lnTo>
                  <a:pt x="599" y="88314"/>
                </a:lnTo>
                <a:lnTo>
                  <a:pt x="3805" y="82523"/>
                </a:lnTo>
                <a:lnTo>
                  <a:pt x="24618" y="73908"/>
                </a:lnTo>
                <a:lnTo>
                  <a:pt x="59465" y="65323"/>
                </a:lnTo>
                <a:lnTo>
                  <a:pt x="88705" y="59605"/>
                </a:lnTo>
                <a:lnTo>
                  <a:pt x="122656" y="54841"/>
                </a:lnTo>
                <a:lnTo>
                  <a:pt x="163145" y="52724"/>
                </a:lnTo>
                <a:lnTo>
                  <a:pt x="187468" y="52159"/>
                </a:lnTo>
                <a:lnTo>
                  <a:pt x="214161" y="51783"/>
                </a:lnTo>
                <a:lnTo>
                  <a:pt x="242433" y="51532"/>
                </a:lnTo>
                <a:lnTo>
                  <a:pt x="273664" y="52317"/>
                </a:lnTo>
                <a:lnTo>
                  <a:pt x="306867" y="53793"/>
                </a:lnTo>
                <a:lnTo>
                  <a:pt x="341385" y="55729"/>
                </a:lnTo>
                <a:lnTo>
                  <a:pt x="378684" y="57021"/>
                </a:lnTo>
                <a:lnTo>
                  <a:pt x="417838" y="57881"/>
                </a:lnTo>
                <a:lnTo>
                  <a:pt x="458228" y="58455"/>
                </a:lnTo>
                <a:lnTo>
                  <a:pt x="501347" y="59790"/>
                </a:lnTo>
                <a:lnTo>
                  <a:pt x="546286" y="61632"/>
                </a:lnTo>
                <a:lnTo>
                  <a:pt x="592437" y="63813"/>
                </a:lnTo>
                <a:lnTo>
                  <a:pt x="639398" y="65267"/>
                </a:lnTo>
                <a:lnTo>
                  <a:pt x="686897" y="66236"/>
                </a:lnTo>
                <a:lnTo>
                  <a:pt x="734755" y="66883"/>
                </a:lnTo>
                <a:lnTo>
                  <a:pt x="783806" y="67313"/>
                </a:lnTo>
                <a:lnTo>
                  <a:pt x="833652" y="67601"/>
                </a:lnTo>
                <a:lnTo>
                  <a:pt x="884027" y="67792"/>
                </a:lnTo>
                <a:lnTo>
                  <a:pt x="936661" y="67920"/>
                </a:lnTo>
                <a:lnTo>
                  <a:pt x="990800" y="68005"/>
                </a:lnTo>
                <a:lnTo>
                  <a:pt x="1045942" y="68062"/>
                </a:lnTo>
                <a:lnTo>
                  <a:pt x="1103660" y="68099"/>
                </a:lnTo>
                <a:lnTo>
                  <a:pt x="1163092" y="68125"/>
                </a:lnTo>
                <a:lnTo>
                  <a:pt x="1223669" y="68141"/>
                </a:lnTo>
                <a:lnTo>
                  <a:pt x="1285009" y="67200"/>
                </a:lnTo>
                <a:lnTo>
                  <a:pt x="1346857" y="65620"/>
                </a:lnTo>
                <a:lnTo>
                  <a:pt x="1409044" y="63614"/>
                </a:lnTo>
                <a:lnTo>
                  <a:pt x="1471457" y="61324"/>
                </a:lnTo>
                <a:lnTo>
                  <a:pt x="1534020" y="58845"/>
                </a:lnTo>
                <a:lnTo>
                  <a:pt x="1596685" y="56240"/>
                </a:lnTo>
                <a:lnTo>
                  <a:pt x="1660369" y="53551"/>
                </a:lnTo>
                <a:lnTo>
                  <a:pt x="1724731" y="50806"/>
                </a:lnTo>
                <a:lnTo>
                  <a:pt x="1789548" y="48023"/>
                </a:lnTo>
                <a:lnTo>
                  <a:pt x="1854666" y="46168"/>
                </a:lnTo>
                <a:lnTo>
                  <a:pt x="1919986" y="44931"/>
                </a:lnTo>
                <a:lnTo>
                  <a:pt x="1985440" y="44107"/>
                </a:lnTo>
                <a:lnTo>
                  <a:pt x="2050983" y="43557"/>
                </a:lnTo>
                <a:lnTo>
                  <a:pt x="2116586" y="43190"/>
                </a:lnTo>
                <a:lnTo>
                  <a:pt x="2182230" y="42946"/>
                </a:lnTo>
                <a:lnTo>
                  <a:pt x="2249804" y="42783"/>
                </a:lnTo>
                <a:lnTo>
                  <a:pt x="2318666" y="42675"/>
                </a:lnTo>
                <a:lnTo>
                  <a:pt x="2388387" y="42602"/>
                </a:lnTo>
                <a:lnTo>
                  <a:pt x="2461537" y="42554"/>
                </a:lnTo>
                <a:lnTo>
                  <a:pt x="2536974" y="42522"/>
                </a:lnTo>
                <a:lnTo>
                  <a:pt x="2613936" y="42500"/>
                </a:lnTo>
                <a:lnTo>
                  <a:pt x="2689055" y="42486"/>
                </a:lnTo>
                <a:lnTo>
                  <a:pt x="2762948" y="42477"/>
                </a:lnTo>
                <a:lnTo>
                  <a:pt x="2836022" y="42470"/>
                </a:lnTo>
                <a:lnTo>
                  <a:pt x="2908550" y="43418"/>
                </a:lnTo>
                <a:lnTo>
                  <a:pt x="2980715" y="45003"/>
                </a:lnTo>
                <a:lnTo>
                  <a:pt x="3052638" y="47012"/>
                </a:lnTo>
                <a:lnTo>
                  <a:pt x="3121541" y="47399"/>
                </a:lnTo>
                <a:lnTo>
                  <a:pt x="3188432" y="46704"/>
                </a:lnTo>
                <a:lnTo>
                  <a:pt x="3253981" y="45289"/>
                </a:lnTo>
                <a:lnTo>
                  <a:pt x="3317682" y="44345"/>
                </a:lnTo>
                <a:lnTo>
                  <a:pt x="3380152" y="43716"/>
                </a:lnTo>
                <a:lnTo>
                  <a:pt x="3441802" y="43296"/>
                </a:lnTo>
                <a:lnTo>
                  <a:pt x="3500999" y="42064"/>
                </a:lnTo>
                <a:lnTo>
                  <a:pt x="3558561" y="40290"/>
                </a:lnTo>
                <a:lnTo>
                  <a:pt x="3615033" y="38155"/>
                </a:lnTo>
                <a:lnTo>
                  <a:pt x="3667920" y="34827"/>
                </a:lnTo>
                <a:lnTo>
                  <a:pt x="3718420" y="30703"/>
                </a:lnTo>
                <a:lnTo>
                  <a:pt x="3767326" y="26049"/>
                </a:lnTo>
                <a:lnTo>
                  <a:pt x="3811360" y="21993"/>
                </a:lnTo>
                <a:lnTo>
                  <a:pt x="3852146" y="18337"/>
                </a:lnTo>
                <a:lnTo>
                  <a:pt x="3890767" y="14947"/>
                </a:lnTo>
                <a:lnTo>
                  <a:pt x="3922229" y="12687"/>
                </a:lnTo>
                <a:lnTo>
                  <a:pt x="3948919" y="11181"/>
                </a:lnTo>
                <a:lnTo>
                  <a:pt x="3990004" y="8554"/>
                </a:lnTo>
                <a:lnTo>
                  <a:pt x="4031295" y="507"/>
                </a:lnTo>
                <a:lnTo>
                  <a:pt x="4031154" y="203"/>
                </a:lnTo>
                <a:lnTo>
                  <a:pt x="4030108" y="0"/>
                </a:lnTo>
                <a:lnTo>
                  <a:pt x="4019443" y="8167"/>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52" name="SMARTInkShape-3667"/>
          <p:cNvSpPr/>
          <p:nvPr>
            <p:custDataLst>
              <p:tags r:id="rId16"/>
            </p:custDataLst>
          </p:nvPr>
        </p:nvSpPr>
        <p:spPr bwMode="auto">
          <a:xfrm>
            <a:off x="343300" y="5001422"/>
            <a:ext cx="522698" cy="61266"/>
          </a:xfrm>
          <a:custGeom>
            <a:avLst/>
            <a:gdLst/>
            <a:ahLst/>
            <a:cxnLst/>
            <a:rect l="0" t="0" r="0" b="0"/>
            <a:pathLst>
              <a:path w="522698" h="61266">
                <a:moveTo>
                  <a:pt x="11030" y="30635"/>
                </a:moveTo>
                <a:lnTo>
                  <a:pt x="11030" y="30635"/>
                </a:lnTo>
                <a:lnTo>
                  <a:pt x="0" y="30635"/>
                </a:lnTo>
                <a:lnTo>
                  <a:pt x="36707" y="33175"/>
                </a:lnTo>
                <a:lnTo>
                  <a:pt x="76106" y="39960"/>
                </a:lnTo>
                <a:lnTo>
                  <a:pt x="109485" y="44305"/>
                </a:lnTo>
                <a:lnTo>
                  <a:pt x="149720" y="46236"/>
                </a:lnTo>
                <a:lnTo>
                  <a:pt x="172070" y="46750"/>
                </a:lnTo>
                <a:lnTo>
                  <a:pt x="195543" y="47094"/>
                </a:lnTo>
                <a:lnTo>
                  <a:pt x="219763" y="47323"/>
                </a:lnTo>
                <a:lnTo>
                  <a:pt x="244483" y="46523"/>
                </a:lnTo>
                <a:lnTo>
                  <a:pt x="269535" y="45037"/>
                </a:lnTo>
                <a:lnTo>
                  <a:pt x="294810" y="43094"/>
                </a:lnTo>
                <a:lnTo>
                  <a:pt x="319279" y="40846"/>
                </a:lnTo>
                <a:lnTo>
                  <a:pt x="343212" y="38395"/>
                </a:lnTo>
                <a:lnTo>
                  <a:pt x="366787" y="35809"/>
                </a:lnTo>
                <a:lnTo>
                  <a:pt x="405682" y="32934"/>
                </a:lnTo>
                <a:lnTo>
                  <a:pt x="438843" y="31657"/>
                </a:lnTo>
                <a:lnTo>
                  <a:pt x="481430" y="30937"/>
                </a:lnTo>
                <a:lnTo>
                  <a:pt x="506431" y="31679"/>
                </a:lnTo>
                <a:lnTo>
                  <a:pt x="522697" y="38028"/>
                </a:lnTo>
                <a:lnTo>
                  <a:pt x="522639" y="39374"/>
                </a:lnTo>
                <a:lnTo>
                  <a:pt x="520034" y="43409"/>
                </a:lnTo>
                <a:lnTo>
                  <a:pt x="499560" y="46485"/>
                </a:lnTo>
                <a:lnTo>
                  <a:pt x="460262" y="47397"/>
                </a:lnTo>
                <a:lnTo>
                  <a:pt x="423731" y="47610"/>
                </a:lnTo>
                <a:lnTo>
                  <a:pt x="381143" y="46752"/>
                </a:lnTo>
                <a:lnTo>
                  <a:pt x="357784" y="45190"/>
                </a:lnTo>
                <a:lnTo>
                  <a:pt x="333640" y="43196"/>
                </a:lnTo>
                <a:lnTo>
                  <a:pt x="308971" y="40914"/>
                </a:lnTo>
                <a:lnTo>
                  <a:pt x="283952" y="38441"/>
                </a:lnTo>
                <a:lnTo>
                  <a:pt x="258701" y="35839"/>
                </a:lnTo>
                <a:lnTo>
                  <a:pt x="233294" y="34104"/>
                </a:lnTo>
                <a:lnTo>
                  <a:pt x="207783" y="32948"/>
                </a:lnTo>
                <a:lnTo>
                  <a:pt x="182204" y="32177"/>
                </a:lnTo>
                <a:lnTo>
                  <a:pt x="158484" y="32616"/>
                </a:lnTo>
                <a:lnTo>
                  <a:pt x="136002" y="33861"/>
                </a:lnTo>
                <a:lnTo>
                  <a:pt x="96101" y="37784"/>
                </a:lnTo>
                <a:lnTo>
                  <a:pt x="55075" y="44395"/>
                </a:lnTo>
                <a:lnTo>
                  <a:pt x="36311" y="47112"/>
                </a:lnTo>
                <a:lnTo>
                  <a:pt x="36456" y="47334"/>
                </a:lnTo>
                <a:lnTo>
                  <a:pt x="57755" y="47741"/>
                </a:lnTo>
                <a:lnTo>
                  <a:pt x="94407" y="43218"/>
                </a:lnTo>
                <a:lnTo>
                  <a:pt x="127779" y="40990"/>
                </a:lnTo>
                <a:lnTo>
                  <a:pt x="164836" y="40000"/>
                </a:lnTo>
                <a:lnTo>
                  <a:pt x="203531" y="39560"/>
                </a:lnTo>
                <a:lnTo>
                  <a:pt x="242954" y="41904"/>
                </a:lnTo>
                <a:lnTo>
                  <a:pt x="282700" y="46121"/>
                </a:lnTo>
                <a:lnTo>
                  <a:pt x="322590" y="51171"/>
                </a:lnTo>
                <a:lnTo>
                  <a:pt x="360003" y="54050"/>
                </a:lnTo>
                <a:lnTo>
                  <a:pt x="394729" y="55329"/>
                </a:lnTo>
                <a:lnTo>
                  <a:pt x="426038" y="55898"/>
                </a:lnTo>
                <a:lnTo>
                  <a:pt x="461338" y="56218"/>
                </a:lnTo>
                <a:lnTo>
                  <a:pt x="490117" y="61265"/>
                </a:lnTo>
                <a:lnTo>
                  <a:pt x="493299" y="60580"/>
                </a:lnTo>
                <a:lnTo>
                  <a:pt x="495420" y="59171"/>
                </a:lnTo>
                <a:lnTo>
                  <a:pt x="494929" y="58231"/>
                </a:lnTo>
                <a:lnTo>
                  <a:pt x="489304" y="57188"/>
                </a:lnTo>
                <a:lnTo>
                  <a:pt x="453625" y="56517"/>
                </a:lnTo>
                <a:lnTo>
                  <a:pt x="421734" y="56426"/>
                </a:lnTo>
                <a:lnTo>
                  <a:pt x="380255" y="53845"/>
                </a:lnTo>
                <a:lnTo>
                  <a:pt x="357193" y="51824"/>
                </a:lnTo>
                <a:lnTo>
                  <a:pt x="334198" y="49524"/>
                </a:lnTo>
                <a:lnTo>
                  <a:pt x="311248" y="47038"/>
                </a:lnTo>
                <a:lnTo>
                  <a:pt x="288328" y="44427"/>
                </a:lnTo>
                <a:lnTo>
                  <a:pt x="264475" y="42688"/>
                </a:lnTo>
                <a:lnTo>
                  <a:pt x="240001" y="41528"/>
                </a:lnTo>
                <a:lnTo>
                  <a:pt x="215112" y="40755"/>
                </a:lnTo>
                <a:lnTo>
                  <a:pt x="192805" y="40239"/>
                </a:lnTo>
                <a:lnTo>
                  <a:pt x="152779" y="39666"/>
                </a:lnTo>
                <a:lnTo>
                  <a:pt x="118480" y="41952"/>
                </a:lnTo>
                <a:lnTo>
                  <a:pt x="80015" y="46054"/>
                </a:lnTo>
                <a:lnTo>
                  <a:pt x="53346" y="47553"/>
                </a:lnTo>
                <a:lnTo>
                  <a:pt x="57142" y="47679"/>
                </a:lnTo>
                <a:lnTo>
                  <a:pt x="91647" y="41869"/>
                </a:lnTo>
                <a:lnTo>
                  <a:pt x="123377" y="40390"/>
                </a:lnTo>
                <a:lnTo>
                  <a:pt x="162245" y="37194"/>
                </a:lnTo>
                <a:lnTo>
                  <a:pt x="204919" y="32597"/>
                </a:lnTo>
                <a:lnTo>
                  <a:pt x="226967" y="30039"/>
                </a:lnTo>
                <a:lnTo>
                  <a:pt x="249285" y="27380"/>
                </a:lnTo>
                <a:lnTo>
                  <a:pt x="272737" y="24655"/>
                </a:lnTo>
                <a:lnTo>
                  <a:pt x="296944" y="21886"/>
                </a:lnTo>
                <a:lnTo>
                  <a:pt x="321654" y="19087"/>
                </a:lnTo>
                <a:lnTo>
                  <a:pt x="364350" y="15978"/>
                </a:lnTo>
                <a:lnTo>
                  <a:pt x="401424" y="14596"/>
                </a:lnTo>
                <a:lnTo>
                  <a:pt x="433776" y="13982"/>
                </a:lnTo>
                <a:lnTo>
                  <a:pt x="469663" y="9085"/>
                </a:lnTo>
                <a:lnTo>
                  <a:pt x="489209" y="5283"/>
                </a:lnTo>
                <a:lnTo>
                  <a:pt x="448462" y="2426"/>
                </a:lnTo>
                <a:lnTo>
                  <a:pt x="415947" y="0"/>
                </a:lnTo>
                <a:lnTo>
                  <a:pt x="395275" y="687"/>
                </a:lnTo>
                <a:lnTo>
                  <a:pt x="372921" y="2097"/>
                </a:lnTo>
                <a:lnTo>
                  <a:pt x="348493" y="3990"/>
                </a:lnTo>
                <a:lnTo>
                  <a:pt x="322683" y="6204"/>
                </a:lnTo>
                <a:lnTo>
                  <a:pt x="295951" y="8633"/>
                </a:lnTo>
                <a:lnTo>
                  <a:pt x="269557" y="11205"/>
                </a:lnTo>
                <a:lnTo>
                  <a:pt x="243389" y="13872"/>
                </a:lnTo>
                <a:lnTo>
                  <a:pt x="217371" y="16602"/>
                </a:lnTo>
                <a:lnTo>
                  <a:pt x="194311" y="19375"/>
                </a:lnTo>
                <a:lnTo>
                  <a:pt x="153448" y="24996"/>
                </a:lnTo>
                <a:lnTo>
                  <a:pt x="118777" y="30669"/>
                </a:lnTo>
                <a:lnTo>
                  <a:pt x="80103" y="39218"/>
                </a:lnTo>
                <a:lnTo>
                  <a:pt x="59070" y="46089"/>
                </a:lnTo>
                <a:lnTo>
                  <a:pt x="60202" y="47605"/>
                </a:lnTo>
                <a:lnTo>
                  <a:pt x="69079" y="51830"/>
                </a:lnTo>
                <a:lnTo>
                  <a:pt x="108346" y="50462"/>
                </a:lnTo>
                <a:lnTo>
                  <a:pt x="148579" y="43892"/>
                </a:lnTo>
                <a:lnTo>
                  <a:pt x="171309" y="39473"/>
                </a:lnTo>
                <a:lnTo>
                  <a:pt x="194083" y="35574"/>
                </a:lnTo>
                <a:lnTo>
                  <a:pt x="216885" y="32023"/>
                </a:lnTo>
                <a:lnTo>
                  <a:pt x="239707" y="28703"/>
                </a:lnTo>
                <a:lnTo>
                  <a:pt x="280304" y="22474"/>
                </a:lnTo>
                <a:lnTo>
                  <a:pt x="314540" y="18436"/>
                </a:lnTo>
                <a:lnTo>
                  <a:pt x="362503" y="22063"/>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53" name="SMARTInkShape-3668"/>
          <p:cNvSpPr/>
          <p:nvPr>
            <p:custDataLst>
              <p:tags r:id="rId17"/>
            </p:custDataLst>
          </p:nvPr>
        </p:nvSpPr>
        <p:spPr bwMode="auto">
          <a:xfrm>
            <a:off x="320040" y="5041821"/>
            <a:ext cx="497629" cy="58784"/>
          </a:xfrm>
          <a:custGeom>
            <a:avLst/>
            <a:gdLst/>
            <a:ahLst/>
            <a:cxnLst/>
            <a:rect l="0" t="0" r="0" b="0"/>
            <a:pathLst>
              <a:path w="497629" h="58784">
                <a:moveTo>
                  <a:pt x="0" y="7381"/>
                </a:moveTo>
                <a:lnTo>
                  <a:pt x="0" y="7381"/>
                </a:lnTo>
                <a:lnTo>
                  <a:pt x="4551" y="2830"/>
                </a:lnTo>
                <a:lnTo>
                  <a:pt x="9325" y="596"/>
                </a:lnTo>
                <a:lnTo>
                  <a:pt x="11932" y="0"/>
                </a:lnTo>
                <a:lnTo>
                  <a:pt x="47456" y="3713"/>
                </a:lnTo>
                <a:lnTo>
                  <a:pt x="70690" y="7793"/>
                </a:lnTo>
                <a:lnTo>
                  <a:pt x="99514" y="13371"/>
                </a:lnTo>
                <a:lnTo>
                  <a:pt x="132065" y="19948"/>
                </a:lnTo>
                <a:lnTo>
                  <a:pt x="161386" y="26236"/>
                </a:lnTo>
                <a:lnTo>
                  <a:pt x="188553" y="32333"/>
                </a:lnTo>
                <a:lnTo>
                  <a:pt x="214285" y="38303"/>
                </a:lnTo>
                <a:lnTo>
                  <a:pt x="240964" y="42284"/>
                </a:lnTo>
                <a:lnTo>
                  <a:pt x="268275" y="44937"/>
                </a:lnTo>
                <a:lnTo>
                  <a:pt x="296008" y="46706"/>
                </a:lnTo>
                <a:lnTo>
                  <a:pt x="322116" y="47885"/>
                </a:lnTo>
                <a:lnTo>
                  <a:pt x="347142" y="48671"/>
                </a:lnTo>
                <a:lnTo>
                  <a:pt x="371445" y="49195"/>
                </a:lnTo>
                <a:lnTo>
                  <a:pt x="413689" y="52318"/>
                </a:lnTo>
                <a:lnTo>
                  <a:pt x="449610" y="55928"/>
                </a:lnTo>
                <a:lnTo>
                  <a:pt x="487442" y="57962"/>
                </a:lnTo>
                <a:lnTo>
                  <a:pt x="497628" y="58436"/>
                </a:lnTo>
                <a:lnTo>
                  <a:pt x="468043" y="58741"/>
                </a:lnTo>
                <a:lnTo>
                  <a:pt x="436302" y="58783"/>
                </a:lnTo>
                <a:lnTo>
                  <a:pt x="397429" y="56262"/>
                </a:lnTo>
                <a:lnTo>
                  <a:pt x="376396" y="54256"/>
                </a:lnTo>
                <a:lnTo>
                  <a:pt x="353800" y="52918"/>
                </a:lnTo>
                <a:lnTo>
                  <a:pt x="330164" y="52027"/>
                </a:lnTo>
                <a:lnTo>
                  <a:pt x="305835" y="51432"/>
                </a:lnTo>
                <a:lnTo>
                  <a:pt x="281995" y="51036"/>
                </a:lnTo>
                <a:lnTo>
                  <a:pt x="258482" y="50772"/>
                </a:lnTo>
                <a:lnTo>
                  <a:pt x="235186" y="50596"/>
                </a:lnTo>
                <a:lnTo>
                  <a:pt x="196602" y="52941"/>
                </a:lnTo>
                <a:lnTo>
                  <a:pt x="155725" y="57076"/>
                </a:lnTo>
                <a:lnTo>
                  <a:pt x="138499" y="58472"/>
                </a:lnTo>
                <a:lnTo>
                  <a:pt x="175454" y="50952"/>
                </a:lnTo>
                <a:lnTo>
                  <a:pt x="215140" y="42304"/>
                </a:lnTo>
                <a:lnTo>
                  <a:pt x="239629" y="38283"/>
                </a:lnTo>
                <a:lnTo>
                  <a:pt x="266433" y="34650"/>
                </a:lnTo>
                <a:lnTo>
                  <a:pt x="294779" y="31275"/>
                </a:lnTo>
                <a:lnTo>
                  <a:pt x="323202" y="27122"/>
                </a:lnTo>
                <a:lnTo>
                  <a:pt x="351676" y="22446"/>
                </a:lnTo>
                <a:lnTo>
                  <a:pt x="380183" y="17424"/>
                </a:lnTo>
                <a:lnTo>
                  <a:pt x="405855" y="14077"/>
                </a:lnTo>
                <a:lnTo>
                  <a:pt x="429638" y="11845"/>
                </a:lnTo>
                <a:lnTo>
                  <a:pt x="467175" y="9365"/>
                </a:lnTo>
                <a:lnTo>
                  <a:pt x="497205" y="7381"/>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54" name="SMARTInkShape-3669"/>
          <p:cNvSpPr/>
          <p:nvPr>
            <p:custDataLst>
              <p:tags r:id="rId18"/>
            </p:custDataLst>
          </p:nvPr>
        </p:nvSpPr>
        <p:spPr bwMode="auto">
          <a:xfrm>
            <a:off x="80010" y="3643313"/>
            <a:ext cx="135514" cy="1568768"/>
          </a:xfrm>
          <a:custGeom>
            <a:avLst/>
            <a:gdLst/>
            <a:ahLst/>
            <a:cxnLst/>
            <a:rect l="0" t="0" r="0" b="0"/>
            <a:pathLst>
              <a:path w="135514" h="1568768">
                <a:moveTo>
                  <a:pt x="102870" y="0"/>
                </a:moveTo>
                <a:lnTo>
                  <a:pt x="102870" y="0"/>
                </a:lnTo>
                <a:lnTo>
                  <a:pt x="116540" y="30196"/>
                </a:lnTo>
                <a:lnTo>
                  <a:pt x="119557" y="69169"/>
                </a:lnTo>
                <a:lnTo>
                  <a:pt x="115329" y="103573"/>
                </a:lnTo>
                <a:lnTo>
                  <a:pt x="112594" y="143929"/>
                </a:lnTo>
                <a:lnTo>
                  <a:pt x="111954" y="174459"/>
                </a:lnTo>
                <a:lnTo>
                  <a:pt x="112623" y="208029"/>
                </a:lnTo>
                <a:lnTo>
                  <a:pt x="116095" y="245174"/>
                </a:lnTo>
                <a:lnTo>
                  <a:pt x="120813" y="283909"/>
                </a:lnTo>
                <a:lnTo>
                  <a:pt x="126085" y="324301"/>
                </a:lnTo>
                <a:lnTo>
                  <a:pt x="128824" y="345740"/>
                </a:lnTo>
                <a:lnTo>
                  <a:pt x="131603" y="367653"/>
                </a:lnTo>
                <a:lnTo>
                  <a:pt x="133455" y="389882"/>
                </a:lnTo>
                <a:lnTo>
                  <a:pt x="134690" y="412321"/>
                </a:lnTo>
                <a:lnTo>
                  <a:pt x="135513" y="434900"/>
                </a:lnTo>
                <a:lnTo>
                  <a:pt x="135110" y="459478"/>
                </a:lnTo>
                <a:lnTo>
                  <a:pt x="133888" y="485389"/>
                </a:lnTo>
                <a:lnTo>
                  <a:pt x="132121" y="512188"/>
                </a:lnTo>
                <a:lnTo>
                  <a:pt x="129038" y="538626"/>
                </a:lnTo>
                <a:lnTo>
                  <a:pt x="125078" y="564824"/>
                </a:lnTo>
                <a:lnTo>
                  <a:pt x="120533" y="590861"/>
                </a:lnTo>
                <a:lnTo>
                  <a:pt x="115598" y="618697"/>
                </a:lnTo>
                <a:lnTo>
                  <a:pt x="110403" y="647732"/>
                </a:lnTo>
                <a:lnTo>
                  <a:pt x="105034" y="677566"/>
                </a:lnTo>
                <a:lnTo>
                  <a:pt x="101455" y="706981"/>
                </a:lnTo>
                <a:lnTo>
                  <a:pt x="99070" y="736115"/>
                </a:lnTo>
                <a:lnTo>
                  <a:pt x="97479" y="765063"/>
                </a:lnTo>
                <a:lnTo>
                  <a:pt x="97371" y="793887"/>
                </a:lnTo>
                <a:lnTo>
                  <a:pt x="98252" y="822628"/>
                </a:lnTo>
                <a:lnTo>
                  <a:pt x="99791" y="851313"/>
                </a:lnTo>
                <a:lnTo>
                  <a:pt x="100817" y="879962"/>
                </a:lnTo>
                <a:lnTo>
                  <a:pt x="101502" y="908586"/>
                </a:lnTo>
                <a:lnTo>
                  <a:pt x="101958" y="937194"/>
                </a:lnTo>
                <a:lnTo>
                  <a:pt x="100357" y="964838"/>
                </a:lnTo>
                <a:lnTo>
                  <a:pt x="97385" y="991840"/>
                </a:lnTo>
                <a:lnTo>
                  <a:pt x="93498" y="1018414"/>
                </a:lnTo>
                <a:lnTo>
                  <a:pt x="89002" y="1044702"/>
                </a:lnTo>
                <a:lnTo>
                  <a:pt x="84100" y="1070800"/>
                </a:lnTo>
                <a:lnTo>
                  <a:pt x="78927" y="1096772"/>
                </a:lnTo>
                <a:lnTo>
                  <a:pt x="72620" y="1123611"/>
                </a:lnTo>
                <a:lnTo>
                  <a:pt x="65559" y="1151028"/>
                </a:lnTo>
                <a:lnTo>
                  <a:pt x="57993" y="1178832"/>
                </a:lnTo>
                <a:lnTo>
                  <a:pt x="51045" y="1204035"/>
                </a:lnTo>
                <a:lnTo>
                  <a:pt x="44507" y="1227505"/>
                </a:lnTo>
                <a:lnTo>
                  <a:pt x="38244" y="1249819"/>
                </a:lnTo>
                <a:lnTo>
                  <a:pt x="31285" y="1292392"/>
                </a:lnTo>
                <a:lnTo>
                  <a:pt x="28192" y="1333538"/>
                </a:lnTo>
                <a:lnTo>
                  <a:pt x="26817" y="1374051"/>
                </a:lnTo>
                <a:lnTo>
                  <a:pt x="26206" y="1406661"/>
                </a:lnTo>
                <a:lnTo>
                  <a:pt x="25863" y="1446441"/>
                </a:lnTo>
                <a:lnTo>
                  <a:pt x="23221" y="1482357"/>
                </a:lnTo>
                <a:lnTo>
                  <a:pt x="13794" y="1524075"/>
                </a:lnTo>
                <a:lnTo>
                  <a:pt x="6720" y="1556661"/>
                </a:lnTo>
                <a:lnTo>
                  <a:pt x="0" y="15687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55" name="SMARTInkShape-3670"/>
          <p:cNvSpPr/>
          <p:nvPr>
            <p:custDataLst>
              <p:tags r:id="rId19"/>
            </p:custDataLst>
          </p:nvPr>
        </p:nvSpPr>
        <p:spPr bwMode="auto">
          <a:xfrm>
            <a:off x="182880" y="5032057"/>
            <a:ext cx="896305" cy="34183"/>
          </a:xfrm>
          <a:custGeom>
            <a:avLst/>
            <a:gdLst/>
            <a:ahLst/>
            <a:cxnLst/>
            <a:rect l="0" t="0" r="0" b="0"/>
            <a:pathLst>
              <a:path w="896305" h="34183">
                <a:moveTo>
                  <a:pt x="0" y="0"/>
                </a:moveTo>
                <a:lnTo>
                  <a:pt x="0" y="0"/>
                </a:lnTo>
                <a:lnTo>
                  <a:pt x="37059" y="0"/>
                </a:lnTo>
                <a:lnTo>
                  <a:pt x="65048" y="0"/>
                </a:lnTo>
                <a:lnTo>
                  <a:pt x="106698" y="2540"/>
                </a:lnTo>
                <a:lnTo>
                  <a:pt x="131139" y="4551"/>
                </a:lnTo>
                <a:lnTo>
                  <a:pt x="157911" y="5892"/>
                </a:lnTo>
                <a:lnTo>
                  <a:pt x="186237" y="6785"/>
                </a:lnTo>
                <a:lnTo>
                  <a:pt x="215598" y="7381"/>
                </a:lnTo>
                <a:lnTo>
                  <a:pt x="247554" y="7778"/>
                </a:lnTo>
                <a:lnTo>
                  <a:pt x="281241" y="8043"/>
                </a:lnTo>
                <a:lnTo>
                  <a:pt x="316082" y="8220"/>
                </a:lnTo>
                <a:lnTo>
                  <a:pt x="350739" y="9290"/>
                </a:lnTo>
                <a:lnTo>
                  <a:pt x="385273" y="10956"/>
                </a:lnTo>
                <a:lnTo>
                  <a:pt x="419726" y="13020"/>
                </a:lnTo>
                <a:lnTo>
                  <a:pt x="456030" y="15347"/>
                </a:lnTo>
                <a:lnTo>
                  <a:pt x="493568" y="17852"/>
                </a:lnTo>
                <a:lnTo>
                  <a:pt x="531928" y="20473"/>
                </a:lnTo>
                <a:lnTo>
                  <a:pt x="568931" y="22222"/>
                </a:lnTo>
                <a:lnTo>
                  <a:pt x="605030" y="23387"/>
                </a:lnTo>
                <a:lnTo>
                  <a:pt x="640526" y="24164"/>
                </a:lnTo>
                <a:lnTo>
                  <a:pt x="673715" y="24682"/>
                </a:lnTo>
                <a:lnTo>
                  <a:pt x="705366" y="25027"/>
                </a:lnTo>
                <a:lnTo>
                  <a:pt x="735991" y="25258"/>
                </a:lnTo>
                <a:lnTo>
                  <a:pt x="763076" y="26363"/>
                </a:lnTo>
                <a:lnTo>
                  <a:pt x="787800" y="28054"/>
                </a:lnTo>
                <a:lnTo>
                  <a:pt x="830193" y="31518"/>
                </a:lnTo>
                <a:lnTo>
                  <a:pt x="872622" y="33469"/>
                </a:lnTo>
                <a:lnTo>
                  <a:pt x="896304" y="34182"/>
                </a:lnTo>
                <a:lnTo>
                  <a:pt x="865823" y="257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56" name="SMARTInkShape-3671"/>
          <p:cNvSpPr/>
          <p:nvPr>
            <p:custDataLst>
              <p:tags r:id="rId20"/>
            </p:custDataLst>
          </p:nvPr>
        </p:nvSpPr>
        <p:spPr bwMode="auto">
          <a:xfrm>
            <a:off x="714955" y="4234849"/>
            <a:ext cx="182415" cy="33904"/>
          </a:xfrm>
          <a:custGeom>
            <a:avLst/>
            <a:gdLst/>
            <a:ahLst/>
            <a:cxnLst/>
            <a:rect l="0" t="0" r="0" b="0"/>
            <a:pathLst>
              <a:path w="182415" h="33904">
                <a:moveTo>
                  <a:pt x="7993" y="17111"/>
                </a:moveTo>
                <a:lnTo>
                  <a:pt x="7993" y="17111"/>
                </a:lnTo>
                <a:lnTo>
                  <a:pt x="7993" y="24492"/>
                </a:lnTo>
                <a:lnTo>
                  <a:pt x="8945" y="24889"/>
                </a:lnTo>
                <a:lnTo>
                  <a:pt x="44626" y="25652"/>
                </a:lnTo>
                <a:lnTo>
                  <a:pt x="85454" y="25679"/>
                </a:lnTo>
                <a:lnTo>
                  <a:pt x="126143" y="25683"/>
                </a:lnTo>
                <a:lnTo>
                  <a:pt x="148297" y="25683"/>
                </a:lnTo>
                <a:lnTo>
                  <a:pt x="110136" y="25683"/>
                </a:lnTo>
                <a:lnTo>
                  <a:pt x="68011" y="25683"/>
                </a:lnTo>
                <a:lnTo>
                  <a:pt x="26166" y="25683"/>
                </a:lnTo>
                <a:lnTo>
                  <a:pt x="16705" y="25683"/>
                </a:lnTo>
                <a:lnTo>
                  <a:pt x="9324" y="28223"/>
                </a:lnTo>
                <a:lnTo>
                  <a:pt x="0" y="33903"/>
                </a:lnTo>
                <a:lnTo>
                  <a:pt x="32552" y="27424"/>
                </a:lnTo>
                <a:lnTo>
                  <a:pt x="67657" y="23659"/>
                </a:lnTo>
                <a:lnTo>
                  <a:pt x="104728" y="16511"/>
                </a:lnTo>
                <a:lnTo>
                  <a:pt x="140795" y="10900"/>
                </a:lnTo>
                <a:lnTo>
                  <a:pt x="181042" y="8676"/>
                </a:lnTo>
                <a:lnTo>
                  <a:pt x="182414" y="9583"/>
                </a:lnTo>
                <a:lnTo>
                  <a:pt x="182376" y="11140"/>
                </a:lnTo>
                <a:lnTo>
                  <a:pt x="181398" y="13130"/>
                </a:lnTo>
                <a:lnTo>
                  <a:pt x="178841" y="14457"/>
                </a:lnTo>
                <a:lnTo>
                  <a:pt x="151200" y="16762"/>
                </a:lnTo>
                <a:lnTo>
                  <a:pt x="110530" y="19604"/>
                </a:lnTo>
                <a:lnTo>
                  <a:pt x="68909" y="24883"/>
                </a:lnTo>
                <a:lnTo>
                  <a:pt x="42623" y="25674"/>
                </a:lnTo>
                <a:lnTo>
                  <a:pt x="59273" y="23142"/>
                </a:lnTo>
                <a:lnTo>
                  <a:pt x="98238" y="13751"/>
                </a:lnTo>
                <a:lnTo>
                  <a:pt x="135780" y="9568"/>
                </a:lnTo>
                <a:lnTo>
                  <a:pt x="166461" y="8628"/>
                </a:lnTo>
                <a:lnTo>
                  <a:pt x="153932" y="8550"/>
                </a:lnTo>
                <a:lnTo>
                  <a:pt x="115794" y="15325"/>
                </a:lnTo>
                <a:lnTo>
                  <a:pt x="77547" y="21309"/>
                </a:lnTo>
                <a:lnTo>
                  <a:pt x="55694" y="24387"/>
                </a:lnTo>
                <a:lnTo>
                  <a:pt x="45703" y="22567"/>
                </a:lnTo>
                <a:lnTo>
                  <a:pt x="36079" y="18188"/>
                </a:lnTo>
                <a:lnTo>
                  <a:pt x="36242" y="17829"/>
                </a:lnTo>
                <a:lnTo>
                  <a:pt x="74956" y="12588"/>
                </a:lnTo>
                <a:lnTo>
                  <a:pt x="116435" y="8386"/>
                </a:lnTo>
                <a:lnTo>
                  <a:pt x="158077" y="542"/>
                </a:lnTo>
                <a:lnTo>
                  <a:pt x="159484" y="350"/>
                </a:lnTo>
                <a:lnTo>
                  <a:pt x="159469" y="222"/>
                </a:lnTo>
                <a:lnTo>
                  <a:pt x="145568" y="0"/>
                </a:lnTo>
                <a:lnTo>
                  <a:pt x="109788" y="6756"/>
                </a:lnTo>
                <a:lnTo>
                  <a:pt x="68658" y="8382"/>
                </a:lnTo>
                <a:lnTo>
                  <a:pt x="57815" y="9421"/>
                </a:lnTo>
                <a:lnTo>
                  <a:pt x="42283" y="1711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57" name="SMARTInkShape-3672"/>
          <p:cNvSpPr/>
          <p:nvPr>
            <p:custDataLst>
              <p:tags r:id="rId21"/>
            </p:custDataLst>
          </p:nvPr>
        </p:nvSpPr>
        <p:spPr bwMode="auto">
          <a:xfrm>
            <a:off x="568643" y="4920615"/>
            <a:ext cx="282893" cy="66413"/>
          </a:xfrm>
          <a:custGeom>
            <a:avLst/>
            <a:gdLst/>
            <a:ahLst/>
            <a:cxnLst/>
            <a:rect l="0" t="0" r="0" b="0"/>
            <a:pathLst>
              <a:path w="282893" h="66413">
                <a:moveTo>
                  <a:pt x="0" y="25717"/>
                </a:moveTo>
                <a:lnTo>
                  <a:pt x="0" y="25717"/>
                </a:lnTo>
                <a:lnTo>
                  <a:pt x="4550" y="21166"/>
                </a:lnTo>
                <a:lnTo>
                  <a:pt x="9325" y="18932"/>
                </a:lnTo>
                <a:lnTo>
                  <a:pt x="46973" y="17301"/>
                </a:lnTo>
                <a:lnTo>
                  <a:pt x="80910" y="17191"/>
                </a:lnTo>
                <a:lnTo>
                  <a:pt x="121128" y="17159"/>
                </a:lnTo>
                <a:lnTo>
                  <a:pt x="160667" y="14609"/>
                </a:lnTo>
                <a:lnTo>
                  <a:pt x="199059" y="9765"/>
                </a:lnTo>
                <a:lnTo>
                  <a:pt x="209793" y="8926"/>
                </a:lnTo>
                <a:lnTo>
                  <a:pt x="208442" y="10713"/>
                </a:lnTo>
                <a:lnTo>
                  <a:pt x="190983" y="22330"/>
                </a:lnTo>
                <a:lnTo>
                  <a:pt x="155541" y="37837"/>
                </a:lnTo>
                <a:lnTo>
                  <a:pt x="125327" y="48883"/>
                </a:lnTo>
                <a:lnTo>
                  <a:pt x="85288" y="61262"/>
                </a:lnTo>
                <a:lnTo>
                  <a:pt x="62947" y="66412"/>
                </a:lnTo>
                <a:lnTo>
                  <a:pt x="60062" y="66182"/>
                </a:lnTo>
                <a:lnTo>
                  <a:pt x="59091" y="65077"/>
                </a:lnTo>
                <a:lnTo>
                  <a:pt x="59396" y="63387"/>
                </a:lnTo>
                <a:lnTo>
                  <a:pt x="78030" y="51907"/>
                </a:lnTo>
                <a:lnTo>
                  <a:pt x="104847" y="41802"/>
                </a:lnTo>
                <a:lnTo>
                  <a:pt x="139943" y="30961"/>
                </a:lnTo>
                <a:lnTo>
                  <a:pt x="180942" y="19794"/>
                </a:lnTo>
                <a:lnTo>
                  <a:pt x="222023" y="11020"/>
                </a:lnTo>
                <a:lnTo>
                  <a:pt x="28289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769060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sldNum"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17</a:t>
            </a:fld>
            <a:endParaRPr lang="en" sz="1800">
              <a:solidFill>
                <a:srgbClr val="FFFFFF"/>
              </a:solidFill>
            </a:endParaRPr>
          </a:p>
        </p:txBody>
      </p:sp>
      <p:sp>
        <p:nvSpPr>
          <p:cNvPr id="522" name="Shape 522"/>
          <p:cNvSpPr/>
          <p:nvPr/>
        </p:nvSpPr>
        <p:spPr>
          <a:xfrm>
            <a:off x="2976200" y="1352000"/>
            <a:ext cx="3494700" cy="3494700"/>
          </a:xfrm>
          <a:prstGeom prst="ellipse">
            <a:avLst/>
          </a:prstGeom>
          <a:solidFill>
            <a:srgbClr val="F3F3F3"/>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US" sz="4800" kern="0" dirty="0" smtClean="0">
                <a:solidFill>
                  <a:srgbClr val="000000"/>
                </a:solidFill>
                <a:latin typeface="Arial"/>
                <a:ea typeface="Arial"/>
                <a:cs typeface="Arial"/>
                <a:sym typeface="Arial"/>
              </a:rPr>
              <a:t>g</a:t>
            </a:r>
            <a:endParaRPr lang="en" sz="4800" kern="0" dirty="0">
              <a:solidFill>
                <a:srgbClr val="000000"/>
              </a:solidFill>
              <a:latin typeface="Arial"/>
              <a:ea typeface="Arial"/>
              <a:cs typeface="Arial"/>
              <a:sym typeface="Arial"/>
            </a:endParaRPr>
          </a:p>
        </p:txBody>
      </p:sp>
      <p:cxnSp>
        <p:nvCxnSpPr>
          <p:cNvPr id="524" name="Shape 524"/>
          <p:cNvCxnSpPr>
            <a:endCxn id="522" idx="2"/>
          </p:cNvCxnSpPr>
          <p:nvPr/>
        </p:nvCxnSpPr>
        <p:spPr>
          <a:xfrm>
            <a:off x="609600" y="3099350"/>
            <a:ext cx="2366600" cy="0"/>
          </a:xfrm>
          <a:prstGeom prst="straightConnector1">
            <a:avLst/>
          </a:prstGeom>
          <a:noFill/>
          <a:ln w="19050" cap="flat" cmpd="sng">
            <a:solidFill>
              <a:srgbClr val="38761D"/>
            </a:solidFill>
            <a:prstDash val="solid"/>
            <a:round/>
            <a:headEnd type="none" w="lg" len="lg"/>
            <a:tailEnd type="triangle" w="lg" len="lg"/>
          </a:ln>
        </p:spPr>
      </p:cxnSp>
      <p:cxnSp>
        <p:nvCxnSpPr>
          <p:cNvPr id="525" name="Shape 525"/>
          <p:cNvCxnSpPr>
            <a:stCxn id="522" idx="6"/>
          </p:cNvCxnSpPr>
          <p:nvPr/>
        </p:nvCxnSpPr>
        <p:spPr>
          <a:xfrm>
            <a:off x="6470900" y="3099350"/>
            <a:ext cx="2274300" cy="0"/>
          </a:xfrm>
          <a:prstGeom prst="straightConnector1">
            <a:avLst/>
          </a:prstGeom>
          <a:noFill/>
          <a:ln w="19050" cap="flat" cmpd="sng">
            <a:solidFill>
              <a:srgbClr val="38761D"/>
            </a:solidFill>
            <a:prstDash val="solid"/>
            <a:round/>
            <a:headEnd type="none" w="lg" len="lg"/>
            <a:tailEnd type="triangle" w="lg" len="lg"/>
          </a:ln>
        </p:spPr>
      </p:cxnSp>
      <p:sp>
        <p:nvSpPr>
          <p:cNvPr id="13"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smtClean="0"/>
              <a:t>Reverse mode AD</a:t>
            </a:r>
            <a:endParaRPr lang="en-US" kern="0" dirty="0"/>
          </a:p>
        </p:txBody>
      </p:sp>
      <p:grpSp>
        <p:nvGrpSpPr>
          <p:cNvPr id="919" name="SMARTInkShape-Group1353"/>
          <p:cNvGrpSpPr/>
          <p:nvPr/>
        </p:nvGrpSpPr>
        <p:grpSpPr>
          <a:xfrm>
            <a:off x="7786688" y="140008"/>
            <a:ext cx="845768" cy="1017281"/>
            <a:chOff x="7786688" y="140008"/>
            <a:chExt cx="845768" cy="1017281"/>
          </a:xfrm>
        </p:grpSpPr>
        <p:sp>
          <p:nvSpPr>
            <p:cNvPr id="911" name="SMARTInkShape-4393"/>
            <p:cNvSpPr/>
            <p:nvPr>
              <p:custDataLst>
                <p:tags r:id="rId91"/>
              </p:custDataLst>
            </p:nvPr>
          </p:nvSpPr>
          <p:spPr bwMode="auto">
            <a:xfrm>
              <a:off x="8301038" y="762952"/>
              <a:ext cx="120229" cy="137162"/>
            </a:xfrm>
            <a:custGeom>
              <a:avLst/>
              <a:gdLst/>
              <a:ahLst/>
              <a:cxnLst/>
              <a:rect l="0" t="0" r="0" b="0"/>
              <a:pathLst>
                <a:path w="120229" h="137162">
                  <a:moveTo>
                    <a:pt x="0" y="0"/>
                  </a:moveTo>
                  <a:lnTo>
                    <a:pt x="0" y="0"/>
                  </a:lnTo>
                  <a:lnTo>
                    <a:pt x="36017" y="2541"/>
                  </a:lnTo>
                  <a:lnTo>
                    <a:pt x="44014" y="4551"/>
                  </a:lnTo>
                  <a:lnTo>
                    <a:pt x="68921" y="21034"/>
                  </a:lnTo>
                  <a:lnTo>
                    <a:pt x="101985" y="53156"/>
                  </a:lnTo>
                  <a:lnTo>
                    <a:pt x="115493" y="73473"/>
                  </a:lnTo>
                  <a:lnTo>
                    <a:pt x="120228" y="97742"/>
                  </a:lnTo>
                  <a:lnTo>
                    <a:pt x="120014" y="1371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12" name="SMARTInkShape-4394"/>
            <p:cNvSpPr/>
            <p:nvPr>
              <p:custDataLst>
                <p:tags r:id="rId92"/>
              </p:custDataLst>
            </p:nvPr>
          </p:nvSpPr>
          <p:spPr bwMode="auto">
            <a:xfrm>
              <a:off x="8292464" y="240030"/>
              <a:ext cx="278575" cy="263854"/>
            </a:xfrm>
            <a:custGeom>
              <a:avLst/>
              <a:gdLst/>
              <a:ahLst/>
              <a:cxnLst/>
              <a:rect l="0" t="0" r="0" b="0"/>
              <a:pathLst>
                <a:path w="278575" h="263854">
                  <a:moveTo>
                    <a:pt x="0" y="0"/>
                  </a:moveTo>
                  <a:lnTo>
                    <a:pt x="0" y="0"/>
                  </a:lnTo>
                  <a:lnTo>
                    <a:pt x="954" y="16527"/>
                  </a:lnTo>
                  <a:lnTo>
                    <a:pt x="9325" y="49514"/>
                  </a:lnTo>
                  <a:lnTo>
                    <a:pt x="14829" y="90236"/>
                  </a:lnTo>
                  <a:lnTo>
                    <a:pt x="16116" y="121067"/>
                  </a:lnTo>
                  <a:lnTo>
                    <a:pt x="16841" y="163295"/>
                  </a:lnTo>
                  <a:lnTo>
                    <a:pt x="17085" y="204129"/>
                  </a:lnTo>
                  <a:lnTo>
                    <a:pt x="14588" y="228440"/>
                  </a:lnTo>
                  <a:lnTo>
                    <a:pt x="9102" y="256157"/>
                  </a:lnTo>
                  <a:lnTo>
                    <a:pt x="8925" y="259354"/>
                  </a:lnTo>
                  <a:lnTo>
                    <a:pt x="9761" y="261485"/>
                  </a:lnTo>
                  <a:lnTo>
                    <a:pt x="11269" y="262906"/>
                  </a:lnTo>
                  <a:lnTo>
                    <a:pt x="13228" y="263853"/>
                  </a:lnTo>
                  <a:lnTo>
                    <a:pt x="52597" y="258200"/>
                  </a:lnTo>
                  <a:lnTo>
                    <a:pt x="86599" y="252928"/>
                  </a:lnTo>
                  <a:lnTo>
                    <a:pt x="118182" y="250525"/>
                  </a:lnTo>
                  <a:lnTo>
                    <a:pt x="153491" y="249457"/>
                  </a:lnTo>
                  <a:lnTo>
                    <a:pt x="188234" y="248982"/>
                  </a:lnTo>
                  <a:lnTo>
                    <a:pt x="220185" y="248771"/>
                  </a:lnTo>
                  <a:lnTo>
                    <a:pt x="257329" y="251192"/>
                  </a:lnTo>
                  <a:lnTo>
                    <a:pt x="277844" y="255993"/>
                  </a:lnTo>
                  <a:lnTo>
                    <a:pt x="278574" y="256387"/>
                  </a:lnTo>
                  <a:lnTo>
                    <a:pt x="278109" y="256650"/>
                  </a:lnTo>
                  <a:lnTo>
                    <a:pt x="274321" y="2571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13" name="SMARTInkShape-4395"/>
            <p:cNvSpPr/>
            <p:nvPr>
              <p:custDataLst>
                <p:tags r:id="rId93"/>
              </p:custDataLst>
            </p:nvPr>
          </p:nvSpPr>
          <p:spPr bwMode="auto">
            <a:xfrm>
              <a:off x="7958490" y="617222"/>
              <a:ext cx="673966" cy="42128"/>
            </a:xfrm>
            <a:custGeom>
              <a:avLst/>
              <a:gdLst/>
              <a:ahLst/>
              <a:cxnLst/>
              <a:rect l="0" t="0" r="0" b="0"/>
              <a:pathLst>
                <a:path w="673966" h="42128">
                  <a:moveTo>
                    <a:pt x="8220" y="17143"/>
                  </a:moveTo>
                  <a:lnTo>
                    <a:pt x="8220" y="17143"/>
                  </a:lnTo>
                  <a:lnTo>
                    <a:pt x="3669" y="21694"/>
                  </a:lnTo>
                  <a:lnTo>
                    <a:pt x="1434" y="26468"/>
                  </a:lnTo>
                  <a:lnTo>
                    <a:pt x="0" y="37294"/>
                  </a:lnTo>
                  <a:lnTo>
                    <a:pt x="12504" y="40387"/>
                  </a:lnTo>
                  <a:lnTo>
                    <a:pt x="51399" y="42127"/>
                  </a:lnTo>
                  <a:lnTo>
                    <a:pt x="89323" y="41582"/>
                  </a:lnTo>
                  <a:lnTo>
                    <a:pt x="112772" y="40103"/>
                  </a:lnTo>
                  <a:lnTo>
                    <a:pt x="137929" y="38165"/>
                  </a:lnTo>
                  <a:lnTo>
                    <a:pt x="168035" y="34968"/>
                  </a:lnTo>
                  <a:lnTo>
                    <a:pt x="201441" y="30931"/>
                  </a:lnTo>
                  <a:lnTo>
                    <a:pt x="237046" y="26335"/>
                  </a:lnTo>
                  <a:lnTo>
                    <a:pt x="274118" y="21366"/>
                  </a:lnTo>
                  <a:lnTo>
                    <a:pt x="312168" y="16148"/>
                  </a:lnTo>
                  <a:lnTo>
                    <a:pt x="350869" y="10765"/>
                  </a:lnTo>
                  <a:lnTo>
                    <a:pt x="388101" y="7176"/>
                  </a:lnTo>
                  <a:lnTo>
                    <a:pt x="424350" y="4783"/>
                  </a:lnTo>
                  <a:lnTo>
                    <a:pt x="459948" y="3188"/>
                  </a:lnTo>
                  <a:lnTo>
                    <a:pt x="491300" y="2125"/>
                  </a:lnTo>
                  <a:lnTo>
                    <a:pt x="519820" y="1416"/>
                  </a:lnTo>
                  <a:lnTo>
                    <a:pt x="546454" y="943"/>
                  </a:lnTo>
                  <a:lnTo>
                    <a:pt x="569926" y="628"/>
                  </a:lnTo>
                  <a:lnTo>
                    <a:pt x="611244" y="278"/>
                  </a:lnTo>
                  <a:lnTo>
                    <a:pt x="648433" y="81"/>
                  </a:lnTo>
                  <a:lnTo>
                    <a:pt x="673965" y="3"/>
                  </a:lnTo>
                  <a:lnTo>
                    <a:pt x="671454" y="0"/>
                  </a:lnTo>
                  <a:lnTo>
                    <a:pt x="667163" y="2539"/>
                  </a:lnTo>
                  <a:lnTo>
                    <a:pt x="659730" y="857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14" name="SMARTInkShape-4396"/>
            <p:cNvSpPr/>
            <p:nvPr>
              <p:custDataLst>
                <p:tags r:id="rId94"/>
              </p:custDataLst>
            </p:nvPr>
          </p:nvSpPr>
          <p:spPr bwMode="auto">
            <a:xfrm>
              <a:off x="7996155" y="140008"/>
              <a:ext cx="208347" cy="457286"/>
            </a:xfrm>
            <a:custGeom>
              <a:avLst/>
              <a:gdLst/>
              <a:ahLst/>
              <a:cxnLst/>
              <a:rect l="0" t="0" r="0" b="0"/>
              <a:pathLst>
                <a:path w="208347" h="457286">
                  <a:moveTo>
                    <a:pt x="176295" y="228609"/>
                  </a:moveTo>
                  <a:lnTo>
                    <a:pt x="176295" y="228609"/>
                  </a:lnTo>
                  <a:lnTo>
                    <a:pt x="161673" y="214940"/>
                  </a:lnTo>
                  <a:lnTo>
                    <a:pt x="156144" y="213009"/>
                  </a:lnTo>
                  <a:lnTo>
                    <a:pt x="120795" y="211668"/>
                  </a:lnTo>
                  <a:lnTo>
                    <a:pt x="78337" y="216056"/>
                  </a:lnTo>
                  <a:lnTo>
                    <a:pt x="58463" y="225887"/>
                  </a:lnTo>
                  <a:lnTo>
                    <a:pt x="22421" y="255483"/>
                  </a:lnTo>
                  <a:lnTo>
                    <a:pt x="10116" y="277066"/>
                  </a:lnTo>
                  <a:lnTo>
                    <a:pt x="374" y="315992"/>
                  </a:lnTo>
                  <a:lnTo>
                    <a:pt x="0" y="343646"/>
                  </a:lnTo>
                  <a:lnTo>
                    <a:pt x="6184" y="371812"/>
                  </a:lnTo>
                  <a:lnTo>
                    <a:pt x="24927" y="405342"/>
                  </a:lnTo>
                  <a:lnTo>
                    <a:pt x="56860" y="440367"/>
                  </a:lnTo>
                  <a:lnTo>
                    <a:pt x="73683" y="450676"/>
                  </a:lnTo>
                  <a:lnTo>
                    <a:pt x="99219" y="457285"/>
                  </a:lnTo>
                  <a:lnTo>
                    <a:pt x="124883" y="454692"/>
                  </a:lnTo>
                  <a:lnTo>
                    <a:pt x="150584" y="438789"/>
                  </a:lnTo>
                  <a:lnTo>
                    <a:pt x="178025" y="412755"/>
                  </a:lnTo>
                  <a:lnTo>
                    <a:pt x="195011" y="382654"/>
                  </a:lnTo>
                  <a:lnTo>
                    <a:pt x="205547" y="343044"/>
                  </a:lnTo>
                  <a:lnTo>
                    <a:pt x="208346" y="311854"/>
                  </a:lnTo>
                  <a:lnTo>
                    <a:pt x="207050" y="276402"/>
                  </a:lnTo>
                  <a:lnTo>
                    <a:pt x="202346" y="239373"/>
                  </a:lnTo>
                  <a:lnTo>
                    <a:pt x="193906" y="203866"/>
                  </a:lnTo>
                  <a:lnTo>
                    <a:pt x="181265" y="174115"/>
                  </a:lnTo>
                  <a:lnTo>
                    <a:pt x="158082" y="135945"/>
                  </a:lnTo>
                  <a:lnTo>
                    <a:pt x="130575" y="100506"/>
                  </a:lnTo>
                  <a:lnTo>
                    <a:pt x="100836" y="65875"/>
                  </a:lnTo>
                  <a:lnTo>
                    <a:pt x="65187" y="24591"/>
                  </a:lnTo>
                  <a:lnTo>
                    <a:pt x="48335" y="6764"/>
                  </a:lnTo>
                  <a:lnTo>
                    <a:pt x="38144" y="1424"/>
                  </a:lnTo>
                  <a:lnTo>
                    <a:pt x="32760" y="0"/>
                  </a:lnTo>
                  <a:lnTo>
                    <a:pt x="28217" y="956"/>
                  </a:lnTo>
                  <a:lnTo>
                    <a:pt x="13417" y="14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15" name="SMARTInkShape-4397"/>
            <p:cNvSpPr/>
            <p:nvPr>
              <p:custDataLst>
                <p:tags r:id="rId95"/>
              </p:custDataLst>
            </p:nvPr>
          </p:nvSpPr>
          <p:spPr bwMode="auto">
            <a:xfrm>
              <a:off x="8086725" y="797242"/>
              <a:ext cx="317183" cy="85726"/>
            </a:xfrm>
            <a:custGeom>
              <a:avLst/>
              <a:gdLst/>
              <a:ahLst/>
              <a:cxnLst/>
              <a:rect l="0" t="0" r="0" b="0"/>
              <a:pathLst>
                <a:path w="317183" h="85726">
                  <a:moveTo>
                    <a:pt x="0" y="85725"/>
                  </a:moveTo>
                  <a:lnTo>
                    <a:pt x="0" y="85725"/>
                  </a:lnTo>
                  <a:lnTo>
                    <a:pt x="21484" y="72990"/>
                  </a:lnTo>
                  <a:lnTo>
                    <a:pt x="53567" y="62373"/>
                  </a:lnTo>
                  <a:lnTo>
                    <a:pt x="86037" y="52804"/>
                  </a:lnTo>
                  <a:lnTo>
                    <a:pt x="127774" y="42201"/>
                  </a:lnTo>
                  <a:lnTo>
                    <a:pt x="150905" y="36707"/>
                  </a:lnTo>
                  <a:lnTo>
                    <a:pt x="172993" y="32091"/>
                  </a:lnTo>
                  <a:lnTo>
                    <a:pt x="215316" y="24423"/>
                  </a:lnTo>
                  <a:lnTo>
                    <a:pt x="253811" y="15300"/>
                  </a:lnTo>
                  <a:lnTo>
                    <a:pt x="294913" y="4534"/>
                  </a:lnTo>
                  <a:lnTo>
                    <a:pt x="31718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16" name="SMARTInkShape-4398"/>
            <p:cNvSpPr/>
            <p:nvPr>
              <p:custDataLst>
                <p:tags r:id="rId96"/>
              </p:custDataLst>
            </p:nvPr>
          </p:nvSpPr>
          <p:spPr bwMode="auto">
            <a:xfrm>
              <a:off x="8181022" y="980899"/>
              <a:ext cx="193048" cy="176390"/>
            </a:xfrm>
            <a:custGeom>
              <a:avLst/>
              <a:gdLst/>
              <a:ahLst/>
              <a:cxnLst/>
              <a:rect l="0" t="0" r="0" b="0"/>
              <a:pathLst>
                <a:path w="193048" h="176390">
                  <a:moveTo>
                    <a:pt x="0" y="4939"/>
                  </a:moveTo>
                  <a:lnTo>
                    <a:pt x="0" y="4939"/>
                  </a:lnTo>
                  <a:lnTo>
                    <a:pt x="16946" y="2399"/>
                  </a:lnTo>
                  <a:lnTo>
                    <a:pt x="36107" y="0"/>
                  </a:lnTo>
                  <a:lnTo>
                    <a:pt x="75575" y="4957"/>
                  </a:lnTo>
                  <a:lnTo>
                    <a:pt x="110107" y="13202"/>
                  </a:lnTo>
                  <a:lnTo>
                    <a:pt x="142599" y="25756"/>
                  </a:lnTo>
                  <a:lnTo>
                    <a:pt x="170057" y="40861"/>
                  </a:lnTo>
                  <a:lnTo>
                    <a:pt x="188611" y="57099"/>
                  </a:lnTo>
                  <a:lnTo>
                    <a:pt x="192417" y="65430"/>
                  </a:lnTo>
                  <a:lnTo>
                    <a:pt x="193047" y="73841"/>
                  </a:lnTo>
                  <a:lnTo>
                    <a:pt x="191563" y="82306"/>
                  </a:lnTo>
                  <a:lnTo>
                    <a:pt x="171271" y="112423"/>
                  </a:lnTo>
                  <a:lnTo>
                    <a:pt x="132027" y="140926"/>
                  </a:lnTo>
                  <a:lnTo>
                    <a:pt x="93306" y="162918"/>
                  </a:lnTo>
                  <a:lnTo>
                    <a:pt x="68580" y="1763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17" name="SMARTInkShape-4399"/>
            <p:cNvSpPr/>
            <p:nvPr>
              <p:custDataLst>
                <p:tags r:id="rId97"/>
              </p:custDataLst>
            </p:nvPr>
          </p:nvSpPr>
          <p:spPr bwMode="auto">
            <a:xfrm>
              <a:off x="7786688" y="745807"/>
              <a:ext cx="291465" cy="410469"/>
            </a:xfrm>
            <a:custGeom>
              <a:avLst/>
              <a:gdLst/>
              <a:ahLst/>
              <a:cxnLst/>
              <a:rect l="0" t="0" r="0" b="0"/>
              <a:pathLst>
                <a:path w="291465" h="410469">
                  <a:moveTo>
                    <a:pt x="291464" y="274320"/>
                  </a:moveTo>
                  <a:lnTo>
                    <a:pt x="291464" y="274320"/>
                  </a:lnTo>
                  <a:lnTo>
                    <a:pt x="279533" y="243076"/>
                  </a:lnTo>
                  <a:lnTo>
                    <a:pt x="266763" y="225799"/>
                  </a:lnTo>
                  <a:lnTo>
                    <a:pt x="250914" y="213165"/>
                  </a:lnTo>
                  <a:lnTo>
                    <a:pt x="225051" y="203390"/>
                  </a:lnTo>
                  <a:lnTo>
                    <a:pt x="184156" y="208113"/>
                  </a:lnTo>
                  <a:lnTo>
                    <a:pt x="149792" y="221717"/>
                  </a:lnTo>
                  <a:lnTo>
                    <a:pt x="114199" y="243321"/>
                  </a:lnTo>
                  <a:lnTo>
                    <a:pt x="82505" y="275148"/>
                  </a:lnTo>
                  <a:lnTo>
                    <a:pt x="60163" y="308978"/>
                  </a:lnTo>
                  <a:lnTo>
                    <a:pt x="51539" y="326001"/>
                  </a:lnTo>
                  <a:lnTo>
                    <a:pt x="47035" y="357614"/>
                  </a:lnTo>
                  <a:lnTo>
                    <a:pt x="48502" y="372712"/>
                  </a:lnTo>
                  <a:lnTo>
                    <a:pt x="54242" y="384683"/>
                  </a:lnTo>
                  <a:lnTo>
                    <a:pt x="73319" y="403063"/>
                  </a:lnTo>
                  <a:lnTo>
                    <a:pt x="105294" y="409962"/>
                  </a:lnTo>
                  <a:lnTo>
                    <a:pt x="124488" y="410468"/>
                  </a:lnTo>
                  <a:lnTo>
                    <a:pt x="163595" y="398330"/>
                  </a:lnTo>
                  <a:lnTo>
                    <a:pt x="201296" y="375156"/>
                  </a:lnTo>
                  <a:lnTo>
                    <a:pt x="233927" y="342631"/>
                  </a:lnTo>
                  <a:lnTo>
                    <a:pt x="247391" y="321766"/>
                  </a:lnTo>
                  <a:lnTo>
                    <a:pt x="259224" y="298331"/>
                  </a:lnTo>
                  <a:lnTo>
                    <a:pt x="269971" y="273182"/>
                  </a:lnTo>
                  <a:lnTo>
                    <a:pt x="275231" y="249749"/>
                  </a:lnTo>
                  <a:lnTo>
                    <a:pt x="276832" y="227460"/>
                  </a:lnTo>
                  <a:lnTo>
                    <a:pt x="270674" y="185866"/>
                  </a:lnTo>
                  <a:lnTo>
                    <a:pt x="252062" y="148330"/>
                  </a:lnTo>
                  <a:lnTo>
                    <a:pt x="220295" y="112597"/>
                  </a:lnTo>
                  <a:lnTo>
                    <a:pt x="179823" y="79571"/>
                  </a:lnTo>
                  <a:lnTo>
                    <a:pt x="157030" y="65430"/>
                  </a:lnTo>
                  <a:lnTo>
                    <a:pt x="133261" y="52193"/>
                  </a:lnTo>
                  <a:lnTo>
                    <a:pt x="109796" y="40510"/>
                  </a:lnTo>
                  <a:lnTo>
                    <a:pt x="86532" y="29864"/>
                  </a:lnTo>
                  <a:lnTo>
                    <a:pt x="46078" y="13273"/>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18" name="SMARTInkShape-4400"/>
            <p:cNvSpPr/>
            <p:nvPr>
              <p:custDataLst>
                <p:tags r:id="rId98"/>
              </p:custDataLst>
            </p:nvPr>
          </p:nvSpPr>
          <p:spPr bwMode="auto">
            <a:xfrm>
              <a:off x="8347761" y="951547"/>
              <a:ext cx="253315" cy="172508"/>
            </a:xfrm>
            <a:custGeom>
              <a:avLst/>
              <a:gdLst/>
              <a:ahLst/>
              <a:cxnLst/>
              <a:rect l="0" t="0" r="0" b="0"/>
              <a:pathLst>
                <a:path w="253315" h="172508">
                  <a:moveTo>
                    <a:pt x="73291" y="0"/>
                  </a:moveTo>
                  <a:lnTo>
                    <a:pt x="73291" y="0"/>
                  </a:lnTo>
                  <a:lnTo>
                    <a:pt x="55087" y="4551"/>
                  </a:lnTo>
                  <a:lnTo>
                    <a:pt x="30115" y="21034"/>
                  </a:lnTo>
                  <a:lnTo>
                    <a:pt x="9169" y="44015"/>
                  </a:lnTo>
                  <a:lnTo>
                    <a:pt x="1930" y="65600"/>
                  </a:lnTo>
                  <a:lnTo>
                    <a:pt x="0" y="78023"/>
                  </a:lnTo>
                  <a:lnTo>
                    <a:pt x="5475" y="104527"/>
                  </a:lnTo>
                  <a:lnTo>
                    <a:pt x="10936" y="118263"/>
                  </a:lnTo>
                  <a:lnTo>
                    <a:pt x="29703" y="141144"/>
                  </a:lnTo>
                  <a:lnTo>
                    <a:pt x="41375" y="151246"/>
                  </a:lnTo>
                  <a:lnTo>
                    <a:pt x="72124" y="165011"/>
                  </a:lnTo>
                  <a:lnTo>
                    <a:pt x="108015" y="172398"/>
                  </a:lnTo>
                  <a:lnTo>
                    <a:pt x="146192" y="172507"/>
                  </a:lnTo>
                  <a:lnTo>
                    <a:pt x="187924" y="161760"/>
                  </a:lnTo>
                  <a:lnTo>
                    <a:pt x="224252" y="148094"/>
                  </a:lnTo>
                  <a:lnTo>
                    <a:pt x="253314" y="1371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926" name="SMARTInkShape-Group1354"/>
          <p:cNvGrpSpPr/>
          <p:nvPr/>
        </p:nvGrpSpPr>
        <p:grpSpPr>
          <a:xfrm>
            <a:off x="285750" y="1821268"/>
            <a:ext cx="668656" cy="868909"/>
            <a:chOff x="285750" y="1821268"/>
            <a:chExt cx="668656" cy="868909"/>
          </a:xfrm>
        </p:grpSpPr>
        <p:sp>
          <p:nvSpPr>
            <p:cNvPr id="920" name="SMARTInkShape-4401"/>
            <p:cNvSpPr/>
            <p:nvPr>
              <p:custDataLst>
                <p:tags r:id="rId85"/>
              </p:custDataLst>
            </p:nvPr>
          </p:nvSpPr>
          <p:spPr bwMode="auto">
            <a:xfrm>
              <a:off x="285750" y="2160270"/>
              <a:ext cx="208180" cy="25719"/>
            </a:xfrm>
            <a:custGeom>
              <a:avLst/>
              <a:gdLst/>
              <a:ahLst/>
              <a:cxnLst/>
              <a:rect l="0" t="0" r="0" b="0"/>
              <a:pathLst>
                <a:path w="208180" h="25719">
                  <a:moveTo>
                    <a:pt x="0" y="25718"/>
                  </a:moveTo>
                  <a:lnTo>
                    <a:pt x="0" y="25718"/>
                  </a:lnTo>
                  <a:lnTo>
                    <a:pt x="9102" y="21167"/>
                  </a:lnTo>
                  <a:lnTo>
                    <a:pt x="42932" y="17939"/>
                  </a:lnTo>
                  <a:lnTo>
                    <a:pt x="76115" y="16428"/>
                  </a:lnTo>
                  <a:lnTo>
                    <a:pt x="114733" y="11323"/>
                  </a:lnTo>
                  <a:lnTo>
                    <a:pt x="149777" y="8435"/>
                  </a:lnTo>
                  <a:lnTo>
                    <a:pt x="192020" y="1299"/>
                  </a:lnTo>
                  <a:lnTo>
                    <a:pt x="207969" y="257"/>
                  </a:lnTo>
                  <a:lnTo>
                    <a:pt x="208179" y="171"/>
                  </a:lnTo>
                  <a:lnTo>
                    <a:pt x="20574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21" name="SMARTInkShape-4402"/>
            <p:cNvSpPr/>
            <p:nvPr>
              <p:custDataLst>
                <p:tags r:id="rId86"/>
              </p:custDataLst>
            </p:nvPr>
          </p:nvSpPr>
          <p:spPr bwMode="auto">
            <a:xfrm>
              <a:off x="731520" y="1963102"/>
              <a:ext cx="154306" cy="60009"/>
            </a:xfrm>
            <a:custGeom>
              <a:avLst/>
              <a:gdLst/>
              <a:ahLst/>
              <a:cxnLst/>
              <a:rect l="0" t="0" r="0" b="0"/>
              <a:pathLst>
                <a:path w="154306" h="60009">
                  <a:moveTo>
                    <a:pt x="0" y="60008"/>
                  </a:moveTo>
                  <a:lnTo>
                    <a:pt x="0" y="60008"/>
                  </a:lnTo>
                  <a:lnTo>
                    <a:pt x="0" y="55457"/>
                  </a:lnTo>
                  <a:lnTo>
                    <a:pt x="2540" y="50683"/>
                  </a:lnTo>
                  <a:lnTo>
                    <a:pt x="11932" y="39857"/>
                  </a:lnTo>
                  <a:lnTo>
                    <a:pt x="19908" y="36764"/>
                  </a:lnTo>
                  <a:lnTo>
                    <a:pt x="61003" y="31968"/>
                  </a:lnTo>
                  <a:lnTo>
                    <a:pt x="103001" y="19697"/>
                  </a:lnTo>
                  <a:lnTo>
                    <a:pt x="145568" y="3784"/>
                  </a:lnTo>
                  <a:lnTo>
                    <a:pt x="15430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22" name="SMARTInkShape-4403"/>
            <p:cNvSpPr/>
            <p:nvPr>
              <p:custDataLst>
                <p:tags r:id="rId87"/>
              </p:custDataLst>
            </p:nvPr>
          </p:nvSpPr>
          <p:spPr bwMode="auto">
            <a:xfrm>
              <a:off x="930223" y="1879275"/>
              <a:ext cx="24183" cy="203843"/>
            </a:xfrm>
            <a:custGeom>
              <a:avLst/>
              <a:gdLst/>
              <a:ahLst/>
              <a:cxnLst/>
              <a:rect l="0" t="0" r="0" b="0"/>
              <a:pathLst>
                <a:path w="24183" h="203843">
                  <a:moveTo>
                    <a:pt x="7037" y="23820"/>
                  </a:moveTo>
                  <a:lnTo>
                    <a:pt x="7037" y="23820"/>
                  </a:lnTo>
                  <a:lnTo>
                    <a:pt x="7037" y="14718"/>
                  </a:lnTo>
                  <a:lnTo>
                    <a:pt x="9577" y="7710"/>
                  </a:lnTo>
                  <a:lnTo>
                    <a:pt x="14418" y="0"/>
                  </a:lnTo>
                  <a:lnTo>
                    <a:pt x="15080" y="4026"/>
                  </a:lnTo>
                  <a:lnTo>
                    <a:pt x="14422" y="14070"/>
                  </a:lnTo>
                  <a:lnTo>
                    <a:pt x="6238" y="56642"/>
                  </a:lnTo>
                  <a:lnTo>
                    <a:pt x="1919" y="86985"/>
                  </a:lnTo>
                  <a:lnTo>
                    <a:pt x="0" y="119521"/>
                  </a:lnTo>
                  <a:lnTo>
                    <a:pt x="3470" y="156316"/>
                  </a:lnTo>
                  <a:lnTo>
                    <a:pt x="13176" y="186552"/>
                  </a:lnTo>
                  <a:lnTo>
                    <a:pt x="24182" y="2038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23" name="SMARTInkShape-4404"/>
            <p:cNvSpPr/>
            <p:nvPr>
              <p:custDataLst>
                <p:tags r:id="rId88"/>
              </p:custDataLst>
            </p:nvPr>
          </p:nvSpPr>
          <p:spPr bwMode="auto">
            <a:xfrm>
              <a:off x="476750" y="2220277"/>
              <a:ext cx="331924" cy="469900"/>
            </a:xfrm>
            <a:custGeom>
              <a:avLst/>
              <a:gdLst/>
              <a:ahLst/>
              <a:cxnLst/>
              <a:rect l="0" t="0" r="0" b="0"/>
              <a:pathLst>
                <a:path w="331924" h="469900">
                  <a:moveTo>
                    <a:pt x="66175" y="0"/>
                  </a:moveTo>
                  <a:lnTo>
                    <a:pt x="66175" y="0"/>
                  </a:lnTo>
                  <a:lnTo>
                    <a:pt x="66175" y="35596"/>
                  </a:lnTo>
                  <a:lnTo>
                    <a:pt x="65223" y="67256"/>
                  </a:lnTo>
                  <a:lnTo>
                    <a:pt x="61624" y="109902"/>
                  </a:lnTo>
                  <a:lnTo>
                    <a:pt x="58379" y="136133"/>
                  </a:lnTo>
                  <a:lnTo>
                    <a:pt x="54310" y="165050"/>
                  </a:lnTo>
                  <a:lnTo>
                    <a:pt x="49693" y="195759"/>
                  </a:lnTo>
                  <a:lnTo>
                    <a:pt x="44709" y="226709"/>
                  </a:lnTo>
                  <a:lnTo>
                    <a:pt x="39482" y="257819"/>
                  </a:lnTo>
                  <a:lnTo>
                    <a:pt x="34092" y="289037"/>
                  </a:lnTo>
                  <a:lnTo>
                    <a:pt x="28594" y="316516"/>
                  </a:lnTo>
                  <a:lnTo>
                    <a:pt x="23024" y="341503"/>
                  </a:lnTo>
                  <a:lnTo>
                    <a:pt x="17405" y="364829"/>
                  </a:lnTo>
                  <a:lnTo>
                    <a:pt x="8622" y="403447"/>
                  </a:lnTo>
                  <a:lnTo>
                    <a:pt x="862" y="444343"/>
                  </a:lnTo>
                  <a:lnTo>
                    <a:pt x="0" y="459423"/>
                  </a:lnTo>
                  <a:lnTo>
                    <a:pt x="1103" y="463445"/>
                  </a:lnTo>
                  <a:lnTo>
                    <a:pt x="5167" y="469899"/>
                  </a:lnTo>
                  <a:lnTo>
                    <a:pt x="8576" y="435683"/>
                  </a:lnTo>
                  <a:lnTo>
                    <a:pt x="12953" y="405092"/>
                  </a:lnTo>
                  <a:lnTo>
                    <a:pt x="18073" y="366096"/>
                  </a:lnTo>
                  <a:lnTo>
                    <a:pt x="26064" y="328445"/>
                  </a:lnTo>
                  <a:lnTo>
                    <a:pt x="36918" y="294566"/>
                  </a:lnTo>
                  <a:lnTo>
                    <a:pt x="51267" y="266808"/>
                  </a:lnTo>
                  <a:lnTo>
                    <a:pt x="89063" y="234312"/>
                  </a:lnTo>
                  <a:lnTo>
                    <a:pt x="122702" y="218121"/>
                  </a:lnTo>
                  <a:lnTo>
                    <a:pt x="157973" y="207433"/>
                  </a:lnTo>
                  <a:lnTo>
                    <a:pt x="189524" y="205858"/>
                  </a:lnTo>
                  <a:lnTo>
                    <a:pt x="211802" y="213412"/>
                  </a:lnTo>
                  <a:lnTo>
                    <a:pt x="220410" y="219428"/>
                  </a:lnTo>
                  <a:lnTo>
                    <a:pt x="232514" y="241351"/>
                  </a:lnTo>
                  <a:lnTo>
                    <a:pt x="239163" y="270145"/>
                  </a:lnTo>
                  <a:lnTo>
                    <a:pt x="238944" y="301992"/>
                  </a:lnTo>
                  <a:lnTo>
                    <a:pt x="238211" y="335196"/>
                  </a:lnTo>
                  <a:lnTo>
                    <a:pt x="237886" y="368051"/>
                  </a:lnTo>
                  <a:lnTo>
                    <a:pt x="237741" y="398529"/>
                  </a:lnTo>
                  <a:lnTo>
                    <a:pt x="246761" y="433360"/>
                  </a:lnTo>
                  <a:lnTo>
                    <a:pt x="254193" y="440354"/>
                  </a:lnTo>
                  <a:lnTo>
                    <a:pt x="275151" y="448126"/>
                  </a:lnTo>
                  <a:lnTo>
                    <a:pt x="297801" y="446500"/>
                  </a:lnTo>
                  <a:lnTo>
                    <a:pt x="331923" y="43719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24" name="SMARTInkShape-4405"/>
            <p:cNvSpPr/>
            <p:nvPr>
              <p:custDataLst>
                <p:tags r:id="rId89"/>
              </p:custDataLst>
            </p:nvPr>
          </p:nvSpPr>
          <p:spPr bwMode="auto">
            <a:xfrm>
              <a:off x="654368" y="1821268"/>
              <a:ext cx="154306" cy="339003"/>
            </a:xfrm>
            <a:custGeom>
              <a:avLst/>
              <a:gdLst/>
              <a:ahLst/>
              <a:cxnLst/>
              <a:rect l="0" t="0" r="0" b="0"/>
              <a:pathLst>
                <a:path w="154306" h="339003">
                  <a:moveTo>
                    <a:pt x="0" y="339002"/>
                  </a:moveTo>
                  <a:lnTo>
                    <a:pt x="0" y="339002"/>
                  </a:lnTo>
                  <a:lnTo>
                    <a:pt x="28309" y="303848"/>
                  </a:lnTo>
                  <a:lnTo>
                    <a:pt x="51250" y="268367"/>
                  </a:lnTo>
                  <a:lnTo>
                    <a:pt x="64370" y="231726"/>
                  </a:lnTo>
                  <a:lnTo>
                    <a:pt x="74011" y="190041"/>
                  </a:lnTo>
                  <a:lnTo>
                    <a:pt x="79566" y="148020"/>
                  </a:lnTo>
                  <a:lnTo>
                    <a:pt x="78860" y="110294"/>
                  </a:lnTo>
                  <a:lnTo>
                    <a:pt x="75371" y="77016"/>
                  </a:lnTo>
                  <a:lnTo>
                    <a:pt x="68052" y="39127"/>
                  </a:lnTo>
                  <a:lnTo>
                    <a:pt x="60114" y="4872"/>
                  </a:lnTo>
                  <a:lnTo>
                    <a:pt x="58173" y="1949"/>
                  </a:lnTo>
                  <a:lnTo>
                    <a:pt x="55927" y="0"/>
                  </a:lnTo>
                  <a:lnTo>
                    <a:pt x="53477" y="605"/>
                  </a:lnTo>
                  <a:lnTo>
                    <a:pt x="44526" y="11512"/>
                  </a:lnTo>
                  <a:lnTo>
                    <a:pt x="31184" y="34323"/>
                  </a:lnTo>
                  <a:lnTo>
                    <a:pt x="21728" y="70398"/>
                  </a:lnTo>
                  <a:lnTo>
                    <a:pt x="18503" y="111249"/>
                  </a:lnTo>
                  <a:lnTo>
                    <a:pt x="17547" y="152563"/>
                  </a:lnTo>
                  <a:lnTo>
                    <a:pt x="18216" y="190310"/>
                  </a:lnTo>
                  <a:lnTo>
                    <a:pt x="24024" y="229329"/>
                  </a:lnTo>
                  <a:lnTo>
                    <a:pt x="37060" y="269078"/>
                  </a:lnTo>
                  <a:lnTo>
                    <a:pt x="41851" y="278098"/>
                  </a:lnTo>
                  <a:lnTo>
                    <a:pt x="57335" y="290661"/>
                  </a:lnTo>
                  <a:lnTo>
                    <a:pt x="75965" y="298467"/>
                  </a:lnTo>
                  <a:lnTo>
                    <a:pt x="93769" y="301937"/>
                  </a:lnTo>
                  <a:lnTo>
                    <a:pt x="111208" y="298398"/>
                  </a:lnTo>
                  <a:lnTo>
                    <a:pt x="127530" y="289523"/>
                  </a:lnTo>
                  <a:lnTo>
                    <a:pt x="154305" y="26184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25" name="SMARTInkShape-4406"/>
            <p:cNvSpPr/>
            <p:nvPr>
              <p:custDataLst>
                <p:tags r:id="rId90"/>
              </p:custDataLst>
            </p:nvPr>
          </p:nvSpPr>
          <p:spPr bwMode="auto">
            <a:xfrm>
              <a:off x="414338" y="2101807"/>
              <a:ext cx="96983" cy="144189"/>
            </a:xfrm>
            <a:custGeom>
              <a:avLst/>
              <a:gdLst/>
              <a:ahLst/>
              <a:cxnLst/>
              <a:rect l="0" t="0" r="0" b="0"/>
              <a:pathLst>
                <a:path w="96983" h="144189">
                  <a:moveTo>
                    <a:pt x="0" y="15600"/>
                  </a:moveTo>
                  <a:lnTo>
                    <a:pt x="0" y="15600"/>
                  </a:lnTo>
                  <a:lnTo>
                    <a:pt x="0" y="11049"/>
                  </a:lnTo>
                  <a:lnTo>
                    <a:pt x="2540" y="6275"/>
                  </a:lnTo>
                  <a:lnTo>
                    <a:pt x="4550" y="3669"/>
                  </a:lnTo>
                  <a:lnTo>
                    <a:pt x="11865" y="772"/>
                  </a:lnTo>
                  <a:lnTo>
                    <a:pt x="16482" y="0"/>
                  </a:lnTo>
                  <a:lnTo>
                    <a:pt x="21465" y="1390"/>
                  </a:lnTo>
                  <a:lnTo>
                    <a:pt x="43151" y="17309"/>
                  </a:lnTo>
                  <a:lnTo>
                    <a:pt x="77177" y="59365"/>
                  </a:lnTo>
                  <a:lnTo>
                    <a:pt x="95466" y="88380"/>
                  </a:lnTo>
                  <a:lnTo>
                    <a:pt x="96982" y="94600"/>
                  </a:lnTo>
                  <a:lnTo>
                    <a:pt x="96125" y="106592"/>
                  </a:lnTo>
                  <a:lnTo>
                    <a:pt x="93611" y="111504"/>
                  </a:lnTo>
                  <a:lnTo>
                    <a:pt x="60007" y="14418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931" name="SMARTInkShape-Group1355"/>
          <p:cNvGrpSpPr/>
          <p:nvPr/>
        </p:nvGrpSpPr>
        <p:grpSpPr>
          <a:xfrm>
            <a:off x="7169468" y="1942306"/>
            <a:ext cx="702946" cy="795019"/>
            <a:chOff x="7169468" y="1942306"/>
            <a:chExt cx="702946" cy="795019"/>
          </a:xfrm>
        </p:grpSpPr>
        <p:sp>
          <p:nvSpPr>
            <p:cNvPr id="927" name="SMARTInkShape-4407"/>
            <p:cNvSpPr/>
            <p:nvPr>
              <p:custDataLst>
                <p:tags r:id="rId81"/>
              </p:custDataLst>
            </p:nvPr>
          </p:nvSpPr>
          <p:spPr bwMode="auto">
            <a:xfrm>
              <a:off x="7315200" y="1968316"/>
              <a:ext cx="158282" cy="200527"/>
            </a:xfrm>
            <a:custGeom>
              <a:avLst/>
              <a:gdLst/>
              <a:ahLst/>
              <a:cxnLst/>
              <a:rect l="0" t="0" r="0" b="0"/>
              <a:pathLst>
                <a:path w="158282" h="200527">
                  <a:moveTo>
                    <a:pt x="0" y="11931"/>
                  </a:moveTo>
                  <a:lnTo>
                    <a:pt x="0" y="11931"/>
                  </a:lnTo>
                  <a:lnTo>
                    <a:pt x="0" y="7380"/>
                  </a:lnTo>
                  <a:lnTo>
                    <a:pt x="5080" y="2606"/>
                  </a:lnTo>
                  <a:lnTo>
                    <a:pt x="9101" y="0"/>
                  </a:lnTo>
                  <a:lnTo>
                    <a:pt x="37516" y="882"/>
                  </a:lnTo>
                  <a:lnTo>
                    <a:pt x="65250" y="7338"/>
                  </a:lnTo>
                  <a:lnTo>
                    <a:pt x="107916" y="24223"/>
                  </a:lnTo>
                  <a:lnTo>
                    <a:pt x="130831" y="40254"/>
                  </a:lnTo>
                  <a:lnTo>
                    <a:pt x="147364" y="60079"/>
                  </a:lnTo>
                  <a:lnTo>
                    <a:pt x="155983" y="81590"/>
                  </a:lnTo>
                  <a:lnTo>
                    <a:pt x="158281" y="92661"/>
                  </a:lnTo>
                  <a:lnTo>
                    <a:pt x="153215" y="115121"/>
                  </a:lnTo>
                  <a:lnTo>
                    <a:pt x="134297" y="146646"/>
                  </a:lnTo>
                  <a:lnTo>
                    <a:pt x="97754" y="182898"/>
                  </a:lnTo>
                  <a:lnTo>
                    <a:pt x="77152" y="20052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28" name="SMARTInkShape-4408"/>
            <p:cNvSpPr/>
            <p:nvPr>
              <p:custDataLst>
                <p:tags r:id="rId82"/>
              </p:custDataLst>
            </p:nvPr>
          </p:nvSpPr>
          <p:spPr bwMode="auto">
            <a:xfrm>
              <a:off x="7615238" y="1942306"/>
              <a:ext cx="257176" cy="328247"/>
            </a:xfrm>
            <a:custGeom>
              <a:avLst/>
              <a:gdLst/>
              <a:ahLst/>
              <a:cxnLst/>
              <a:rect l="0" t="0" r="0" b="0"/>
              <a:pathLst>
                <a:path w="257176" h="328247">
                  <a:moveTo>
                    <a:pt x="0" y="303689"/>
                  </a:moveTo>
                  <a:lnTo>
                    <a:pt x="0" y="303689"/>
                  </a:lnTo>
                  <a:lnTo>
                    <a:pt x="41098" y="262591"/>
                  </a:lnTo>
                  <a:lnTo>
                    <a:pt x="79170" y="221979"/>
                  </a:lnTo>
                  <a:lnTo>
                    <a:pt x="104719" y="189269"/>
                  </a:lnTo>
                  <a:lnTo>
                    <a:pt x="125599" y="152505"/>
                  </a:lnTo>
                  <a:lnTo>
                    <a:pt x="144403" y="111401"/>
                  </a:lnTo>
                  <a:lnTo>
                    <a:pt x="158477" y="71543"/>
                  </a:lnTo>
                  <a:lnTo>
                    <a:pt x="161556" y="41128"/>
                  </a:lnTo>
                  <a:lnTo>
                    <a:pt x="157210" y="19990"/>
                  </a:lnTo>
                  <a:lnTo>
                    <a:pt x="153384" y="11687"/>
                  </a:lnTo>
                  <a:lnTo>
                    <a:pt x="147976" y="6151"/>
                  </a:lnTo>
                  <a:lnTo>
                    <a:pt x="134346" y="0"/>
                  </a:lnTo>
                  <a:lnTo>
                    <a:pt x="118764" y="2346"/>
                  </a:lnTo>
                  <a:lnTo>
                    <a:pt x="110608" y="5639"/>
                  </a:lnTo>
                  <a:lnTo>
                    <a:pt x="85477" y="28476"/>
                  </a:lnTo>
                  <a:lnTo>
                    <a:pt x="64485" y="68474"/>
                  </a:lnTo>
                  <a:lnTo>
                    <a:pt x="54695" y="102629"/>
                  </a:lnTo>
                  <a:lnTo>
                    <a:pt x="49073" y="140034"/>
                  </a:lnTo>
                  <a:lnTo>
                    <a:pt x="49750" y="178884"/>
                  </a:lnTo>
                  <a:lnTo>
                    <a:pt x="60845" y="218375"/>
                  </a:lnTo>
                  <a:lnTo>
                    <a:pt x="79430" y="256247"/>
                  </a:lnTo>
                  <a:lnTo>
                    <a:pt x="103564" y="288954"/>
                  </a:lnTo>
                  <a:lnTo>
                    <a:pt x="135246" y="311745"/>
                  </a:lnTo>
                  <a:lnTo>
                    <a:pt x="169647" y="325367"/>
                  </a:lnTo>
                  <a:lnTo>
                    <a:pt x="200810" y="328246"/>
                  </a:lnTo>
                  <a:lnTo>
                    <a:pt x="225456" y="321271"/>
                  </a:lnTo>
                  <a:lnTo>
                    <a:pt x="257175" y="3036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29" name="SMARTInkShape-4409"/>
            <p:cNvSpPr/>
            <p:nvPr>
              <p:custDataLst>
                <p:tags r:id="rId83"/>
              </p:custDataLst>
            </p:nvPr>
          </p:nvSpPr>
          <p:spPr bwMode="auto">
            <a:xfrm>
              <a:off x="7274174" y="2212411"/>
              <a:ext cx="332491" cy="524914"/>
            </a:xfrm>
            <a:custGeom>
              <a:avLst/>
              <a:gdLst/>
              <a:ahLst/>
              <a:cxnLst/>
              <a:rect l="0" t="0" r="0" b="0"/>
              <a:pathLst>
                <a:path w="332491" h="524914">
                  <a:moveTo>
                    <a:pt x="75315" y="16439"/>
                  </a:moveTo>
                  <a:lnTo>
                    <a:pt x="75315" y="16439"/>
                  </a:lnTo>
                  <a:lnTo>
                    <a:pt x="75315" y="0"/>
                  </a:lnTo>
                  <a:lnTo>
                    <a:pt x="75315" y="41423"/>
                  </a:lnTo>
                  <a:lnTo>
                    <a:pt x="72776" y="84058"/>
                  </a:lnTo>
                  <a:lnTo>
                    <a:pt x="70765" y="110096"/>
                  </a:lnTo>
                  <a:lnTo>
                    <a:pt x="67519" y="138884"/>
                  </a:lnTo>
                  <a:lnTo>
                    <a:pt x="63451" y="169507"/>
                  </a:lnTo>
                  <a:lnTo>
                    <a:pt x="58833" y="201352"/>
                  </a:lnTo>
                  <a:lnTo>
                    <a:pt x="53850" y="234011"/>
                  </a:lnTo>
                  <a:lnTo>
                    <a:pt x="48622" y="267215"/>
                  </a:lnTo>
                  <a:lnTo>
                    <a:pt x="43233" y="300780"/>
                  </a:lnTo>
                  <a:lnTo>
                    <a:pt x="37735" y="331730"/>
                  </a:lnTo>
                  <a:lnTo>
                    <a:pt x="32165" y="360935"/>
                  </a:lnTo>
                  <a:lnTo>
                    <a:pt x="26545" y="388978"/>
                  </a:lnTo>
                  <a:lnTo>
                    <a:pt x="21847" y="414341"/>
                  </a:lnTo>
                  <a:lnTo>
                    <a:pt x="17763" y="437917"/>
                  </a:lnTo>
                  <a:lnTo>
                    <a:pt x="10684" y="478082"/>
                  </a:lnTo>
                  <a:lnTo>
                    <a:pt x="918" y="519531"/>
                  </a:lnTo>
                  <a:lnTo>
                    <a:pt x="0" y="523284"/>
                  </a:lnTo>
                  <a:lnTo>
                    <a:pt x="341" y="524833"/>
                  </a:lnTo>
                  <a:lnTo>
                    <a:pt x="1520" y="524913"/>
                  </a:lnTo>
                  <a:lnTo>
                    <a:pt x="3259" y="524014"/>
                  </a:lnTo>
                  <a:lnTo>
                    <a:pt x="10257" y="490893"/>
                  </a:lnTo>
                  <a:lnTo>
                    <a:pt x="20683" y="454637"/>
                  </a:lnTo>
                  <a:lnTo>
                    <a:pt x="34842" y="413124"/>
                  </a:lnTo>
                  <a:lnTo>
                    <a:pt x="42618" y="391385"/>
                  </a:lnTo>
                  <a:lnTo>
                    <a:pt x="58878" y="348817"/>
                  </a:lnTo>
                  <a:lnTo>
                    <a:pt x="75630" y="310847"/>
                  </a:lnTo>
                  <a:lnTo>
                    <a:pt x="100221" y="282542"/>
                  </a:lnTo>
                  <a:lnTo>
                    <a:pt x="132105" y="262342"/>
                  </a:lnTo>
                  <a:lnTo>
                    <a:pt x="171675" y="250189"/>
                  </a:lnTo>
                  <a:lnTo>
                    <a:pt x="193848" y="248473"/>
                  </a:lnTo>
                  <a:lnTo>
                    <a:pt x="217202" y="249233"/>
                  </a:lnTo>
                  <a:lnTo>
                    <a:pt x="241344" y="251645"/>
                  </a:lnTo>
                  <a:lnTo>
                    <a:pt x="275788" y="264485"/>
                  </a:lnTo>
                  <a:lnTo>
                    <a:pt x="288974" y="273243"/>
                  </a:lnTo>
                  <a:lnTo>
                    <a:pt x="296812" y="284796"/>
                  </a:lnTo>
                  <a:lnTo>
                    <a:pt x="302981" y="312874"/>
                  </a:lnTo>
                  <a:lnTo>
                    <a:pt x="297468" y="349483"/>
                  </a:lnTo>
                  <a:lnTo>
                    <a:pt x="285492" y="389248"/>
                  </a:lnTo>
                  <a:lnTo>
                    <a:pt x="270645" y="425972"/>
                  </a:lnTo>
                  <a:lnTo>
                    <a:pt x="262141" y="456264"/>
                  </a:lnTo>
                  <a:lnTo>
                    <a:pt x="259874" y="469676"/>
                  </a:lnTo>
                  <a:lnTo>
                    <a:pt x="264974" y="492198"/>
                  </a:lnTo>
                  <a:lnTo>
                    <a:pt x="270334" y="502204"/>
                  </a:lnTo>
                  <a:lnTo>
                    <a:pt x="279624" y="506970"/>
                  </a:lnTo>
                  <a:lnTo>
                    <a:pt x="332490" y="50507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30" name="SMARTInkShape-4410"/>
            <p:cNvSpPr/>
            <p:nvPr>
              <p:custDataLst>
                <p:tags r:id="rId84"/>
              </p:custDataLst>
            </p:nvPr>
          </p:nvSpPr>
          <p:spPr bwMode="auto">
            <a:xfrm>
              <a:off x="7169468" y="2031682"/>
              <a:ext cx="274321" cy="42864"/>
            </a:xfrm>
            <a:custGeom>
              <a:avLst/>
              <a:gdLst/>
              <a:ahLst/>
              <a:cxnLst/>
              <a:rect l="0" t="0" r="0" b="0"/>
              <a:pathLst>
                <a:path w="274321" h="42864">
                  <a:moveTo>
                    <a:pt x="0" y="42863"/>
                  </a:moveTo>
                  <a:lnTo>
                    <a:pt x="0" y="42863"/>
                  </a:lnTo>
                  <a:lnTo>
                    <a:pt x="0" y="38312"/>
                  </a:lnTo>
                  <a:lnTo>
                    <a:pt x="952" y="36972"/>
                  </a:lnTo>
                  <a:lnTo>
                    <a:pt x="2539" y="36078"/>
                  </a:lnTo>
                  <a:lnTo>
                    <a:pt x="10653" y="35085"/>
                  </a:lnTo>
                  <a:lnTo>
                    <a:pt x="43903" y="33573"/>
                  </a:lnTo>
                  <a:lnTo>
                    <a:pt x="76979" y="29844"/>
                  </a:lnTo>
                  <a:lnTo>
                    <a:pt x="111365" y="25012"/>
                  </a:lnTo>
                  <a:lnTo>
                    <a:pt x="145698" y="19689"/>
                  </a:lnTo>
                  <a:lnTo>
                    <a:pt x="180007" y="14148"/>
                  </a:lnTo>
                  <a:lnTo>
                    <a:pt x="222351" y="10225"/>
                  </a:lnTo>
                  <a:lnTo>
                    <a:pt x="261255" y="2005"/>
                  </a:lnTo>
                  <a:lnTo>
                    <a:pt x="27432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938" name="SMARTInkShape-Group1356"/>
          <p:cNvGrpSpPr/>
          <p:nvPr/>
        </p:nvGrpSpPr>
        <p:grpSpPr>
          <a:xfrm>
            <a:off x="6346516" y="3583305"/>
            <a:ext cx="2395865" cy="1710114"/>
            <a:chOff x="6346516" y="3583305"/>
            <a:chExt cx="2395865" cy="1710114"/>
          </a:xfrm>
        </p:grpSpPr>
        <p:sp>
          <p:nvSpPr>
            <p:cNvPr id="932" name="SMARTInkShape-4411"/>
            <p:cNvSpPr/>
            <p:nvPr>
              <p:custDataLst>
                <p:tags r:id="rId75"/>
              </p:custDataLst>
            </p:nvPr>
          </p:nvSpPr>
          <p:spPr bwMode="auto">
            <a:xfrm>
              <a:off x="6873005" y="4594860"/>
              <a:ext cx="767951" cy="111443"/>
            </a:xfrm>
            <a:custGeom>
              <a:avLst/>
              <a:gdLst/>
              <a:ahLst/>
              <a:cxnLst/>
              <a:rect l="0" t="0" r="0" b="0"/>
              <a:pathLst>
                <a:path w="767951" h="111443">
                  <a:moveTo>
                    <a:pt x="22142" y="0"/>
                  </a:moveTo>
                  <a:lnTo>
                    <a:pt x="22142" y="0"/>
                  </a:lnTo>
                  <a:lnTo>
                    <a:pt x="0" y="0"/>
                  </a:lnTo>
                  <a:lnTo>
                    <a:pt x="11136" y="4551"/>
                  </a:lnTo>
                  <a:lnTo>
                    <a:pt x="50737" y="11932"/>
                  </a:lnTo>
                  <a:lnTo>
                    <a:pt x="72638" y="14622"/>
                  </a:lnTo>
                  <a:lnTo>
                    <a:pt x="98669" y="17368"/>
                  </a:lnTo>
                  <a:lnTo>
                    <a:pt x="127453" y="20151"/>
                  </a:lnTo>
                  <a:lnTo>
                    <a:pt x="160929" y="22959"/>
                  </a:lnTo>
                  <a:lnTo>
                    <a:pt x="197534" y="25784"/>
                  </a:lnTo>
                  <a:lnTo>
                    <a:pt x="236225" y="28619"/>
                  </a:lnTo>
                  <a:lnTo>
                    <a:pt x="278212" y="33367"/>
                  </a:lnTo>
                  <a:lnTo>
                    <a:pt x="322396" y="39390"/>
                  </a:lnTo>
                  <a:lnTo>
                    <a:pt x="368044" y="46262"/>
                  </a:lnTo>
                  <a:lnTo>
                    <a:pt x="412763" y="52749"/>
                  </a:lnTo>
                  <a:lnTo>
                    <a:pt x="456864" y="58978"/>
                  </a:lnTo>
                  <a:lnTo>
                    <a:pt x="500552" y="65036"/>
                  </a:lnTo>
                  <a:lnTo>
                    <a:pt x="541107" y="70028"/>
                  </a:lnTo>
                  <a:lnTo>
                    <a:pt x="579573" y="74307"/>
                  </a:lnTo>
                  <a:lnTo>
                    <a:pt x="616648" y="78113"/>
                  </a:lnTo>
                  <a:lnTo>
                    <a:pt x="648985" y="81603"/>
                  </a:lnTo>
                  <a:lnTo>
                    <a:pt x="678162" y="84882"/>
                  </a:lnTo>
                  <a:lnTo>
                    <a:pt x="705233" y="88020"/>
                  </a:lnTo>
                  <a:lnTo>
                    <a:pt x="740394" y="94048"/>
                  </a:lnTo>
                  <a:lnTo>
                    <a:pt x="759513" y="99901"/>
                  </a:lnTo>
                  <a:lnTo>
                    <a:pt x="763278" y="102796"/>
                  </a:lnTo>
                  <a:lnTo>
                    <a:pt x="767950" y="1114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33" name="SMARTInkShape-4412"/>
            <p:cNvSpPr/>
            <p:nvPr>
              <p:custDataLst>
                <p:tags r:id="rId76"/>
              </p:custDataLst>
            </p:nvPr>
          </p:nvSpPr>
          <p:spPr bwMode="auto">
            <a:xfrm>
              <a:off x="7197817" y="4150282"/>
              <a:ext cx="306968" cy="350282"/>
            </a:xfrm>
            <a:custGeom>
              <a:avLst/>
              <a:gdLst/>
              <a:ahLst/>
              <a:cxnLst/>
              <a:rect l="0" t="0" r="0" b="0"/>
              <a:pathLst>
                <a:path w="306968" h="350282">
                  <a:moveTo>
                    <a:pt x="65947" y="7381"/>
                  </a:moveTo>
                  <a:lnTo>
                    <a:pt x="65947" y="7381"/>
                  </a:lnTo>
                  <a:lnTo>
                    <a:pt x="65947" y="0"/>
                  </a:lnTo>
                  <a:lnTo>
                    <a:pt x="72792" y="14636"/>
                  </a:lnTo>
                  <a:lnTo>
                    <a:pt x="77880" y="31877"/>
                  </a:lnTo>
                  <a:lnTo>
                    <a:pt x="76997" y="67555"/>
                  </a:lnTo>
                  <a:lnTo>
                    <a:pt x="70541" y="99530"/>
                  </a:lnTo>
                  <a:lnTo>
                    <a:pt x="60369" y="135966"/>
                  </a:lnTo>
                  <a:lnTo>
                    <a:pt x="46324" y="174385"/>
                  </a:lnTo>
                  <a:lnTo>
                    <a:pt x="30556" y="213685"/>
                  </a:lnTo>
                  <a:lnTo>
                    <a:pt x="15928" y="250518"/>
                  </a:lnTo>
                  <a:lnTo>
                    <a:pt x="3291" y="291723"/>
                  </a:lnTo>
                  <a:lnTo>
                    <a:pt x="0" y="312825"/>
                  </a:lnTo>
                  <a:lnTo>
                    <a:pt x="3618" y="329189"/>
                  </a:lnTo>
                  <a:lnTo>
                    <a:pt x="7249" y="336219"/>
                  </a:lnTo>
                  <a:lnTo>
                    <a:pt x="15386" y="340906"/>
                  </a:lnTo>
                  <a:lnTo>
                    <a:pt x="39665" y="346114"/>
                  </a:lnTo>
                  <a:lnTo>
                    <a:pt x="77127" y="345889"/>
                  </a:lnTo>
                  <a:lnTo>
                    <a:pt x="99117" y="344495"/>
                  </a:lnTo>
                  <a:lnTo>
                    <a:pt x="122352" y="342614"/>
                  </a:lnTo>
                  <a:lnTo>
                    <a:pt x="146412" y="340407"/>
                  </a:lnTo>
                  <a:lnTo>
                    <a:pt x="171026" y="337983"/>
                  </a:lnTo>
                  <a:lnTo>
                    <a:pt x="194102" y="336367"/>
                  </a:lnTo>
                  <a:lnTo>
                    <a:pt x="216154" y="335290"/>
                  </a:lnTo>
                  <a:lnTo>
                    <a:pt x="254627" y="333140"/>
                  </a:lnTo>
                  <a:lnTo>
                    <a:pt x="290445" y="328480"/>
                  </a:lnTo>
                  <a:lnTo>
                    <a:pt x="306033" y="331333"/>
                  </a:lnTo>
                  <a:lnTo>
                    <a:pt x="306967" y="331934"/>
                  </a:lnTo>
                  <a:lnTo>
                    <a:pt x="306637" y="332334"/>
                  </a:lnTo>
                  <a:lnTo>
                    <a:pt x="280260" y="35028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34" name="SMARTInkShape-4413"/>
            <p:cNvSpPr/>
            <p:nvPr>
              <p:custDataLst>
                <p:tags r:id="rId77"/>
              </p:custDataLst>
            </p:nvPr>
          </p:nvSpPr>
          <p:spPr bwMode="auto">
            <a:xfrm>
              <a:off x="6865517" y="3954385"/>
              <a:ext cx="270486" cy="536592"/>
            </a:xfrm>
            <a:custGeom>
              <a:avLst/>
              <a:gdLst/>
              <a:ahLst/>
              <a:cxnLst/>
              <a:rect l="0" t="0" r="0" b="0"/>
              <a:pathLst>
                <a:path w="270486" h="536592">
                  <a:moveTo>
                    <a:pt x="269660" y="383300"/>
                  </a:moveTo>
                  <a:lnTo>
                    <a:pt x="269660" y="383300"/>
                  </a:lnTo>
                  <a:lnTo>
                    <a:pt x="269660" y="374198"/>
                  </a:lnTo>
                  <a:lnTo>
                    <a:pt x="267121" y="367190"/>
                  </a:lnTo>
                  <a:lnTo>
                    <a:pt x="244959" y="326900"/>
                  </a:lnTo>
                  <a:lnTo>
                    <a:pt x="221671" y="303438"/>
                  </a:lnTo>
                  <a:lnTo>
                    <a:pt x="182358" y="282999"/>
                  </a:lnTo>
                  <a:lnTo>
                    <a:pt x="171454" y="279285"/>
                  </a:lnTo>
                  <a:lnTo>
                    <a:pt x="144098" y="280239"/>
                  </a:lnTo>
                  <a:lnTo>
                    <a:pt x="112890" y="288917"/>
                  </a:lnTo>
                  <a:lnTo>
                    <a:pt x="79969" y="305474"/>
                  </a:lnTo>
                  <a:lnTo>
                    <a:pt x="38407" y="345318"/>
                  </a:lnTo>
                  <a:lnTo>
                    <a:pt x="18926" y="376896"/>
                  </a:lnTo>
                  <a:lnTo>
                    <a:pt x="5823" y="409029"/>
                  </a:lnTo>
                  <a:lnTo>
                    <a:pt x="0" y="439185"/>
                  </a:lnTo>
                  <a:lnTo>
                    <a:pt x="5031" y="468462"/>
                  </a:lnTo>
                  <a:lnTo>
                    <a:pt x="17745" y="495445"/>
                  </a:lnTo>
                  <a:lnTo>
                    <a:pt x="36095" y="516962"/>
                  </a:lnTo>
                  <a:lnTo>
                    <a:pt x="67847" y="536039"/>
                  </a:lnTo>
                  <a:lnTo>
                    <a:pt x="95193" y="536591"/>
                  </a:lnTo>
                  <a:lnTo>
                    <a:pt x="126397" y="528582"/>
                  </a:lnTo>
                  <a:lnTo>
                    <a:pt x="159315" y="512322"/>
                  </a:lnTo>
                  <a:lnTo>
                    <a:pt x="192995" y="484775"/>
                  </a:lnTo>
                  <a:lnTo>
                    <a:pt x="225109" y="445545"/>
                  </a:lnTo>
                  <a:lnTo>
                    <a:pt x="239007" y="419082"/>
                  </a:lnTo>
                  <a:lnTo>
                    <a:pt x="252083" y="390010"/>
                  </a:lnTo>
                  <a:lnTo>
                    <a:pt x="260799" y="360150"/>
                  </a:lnTo>
                  <a:lnTo>
                    <a:pt x="266610" y="329767"/>
                  </a:lnTo>
                  <a:lnTo>
                    <a:pt x="270485" y="299034"/>
                  </a:lnTo>
                  <a:lnTo>
                    <a:pt x="269258" y="269973"/>
                  </a:lnTo>
                  <a:lnTo>
                    <a:pt x="264629" y="242026"/>
                  </a:lnTo>
                  <a:lnTo>
                    <a:pt x="257733" y="214822"/>
                  </a:lnTo>
                  <a:lnTo>
                    <a:pt x="246469" y="188114"/>
                  </a:lnTo>
                  <a:lnTo>
                    <a:pt x="232292" y="161736"/>
                  </a:lnTo>
                  <a:lnTo>
                    <a:pt x="216173" y="135578"/>
                  </a:lnTo>
                  <a:lnTo>
                    <a:pt x="197808" y="112424"/>
                  </a:lnTo>
                  <a:lnTo>
                    <a:pt x="157081" y="71458"/>
                  </a:lnTo>
                  <a:lnTo>
                    <a:pt x="116120" y="39281"/>
                  </a:lnTo>
                  <a:lnTo>
                    <a:pt x="78548" y="15137"/>
                  </a:lnTo>
                  <a:lnTo>
                    <a:pt x="49149" y="1232"/>
                  </a:lnTo>
                  <a:lnTo>
                    <a:pt x="39786" y="0"/>
                  </a:lnTo>
                  <a:lnTo>
                    <a:pt x="33543" y="2037"/>
                  </a:lnTo>
                  <a:lnTo>
                    <a:pt x="29382" y="6252"/>
                  </a:lnTo>
                  <a:lnTo>
                    <a:pt x="29837" y="26176"/>
                  </a:lnTo>
                  <a:lnTo>
                    <a:pt x="38203" y="6611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35" name="SMARTInkShape-4414"/>
            <p:cNvSpPr/>
            <p:nvPr>
              <p:custDataLst>
                <p:tags r:id="rId78"/>
              </p:custDataLst>
            </p:nvPr>
          </p:nvSpPr>
          <p:spPr bwMode="auto">
            <a:xfrm>
              <a:off x="6380747" y="3583305"/>
              <a:ext cx="162929" cy="295446"/>
            </a:xfrm>
            <a:custGeom>
              <a:avLst/>
              <a:gdLst/>
              <a:ahLst/>
              <a:cxnLst/>
              <a:rect l="0" t="0" r="0" b="0"/>
              <a:pathLst>
                <a:path w="162929" h="295446">
                  <a:moveTo>
                    <a:pt x="162928" y="0"/>
                  </a:moveTo>
                  <a:lnTo>
                    <a:pt x="162928" y="0"/>
                  </a:lnTo>
                  <a:lnTo>
                    <a:pt x="162928" y="4551"/>
                  </a:lnTo>
                  <a:lnTo>
                    <a:pt x="160388" y="9325"/>
                  </a:lnTo>
                  <a:lnTo>
                    <a:pt x="139557" y="30755"/>
                  </a:lnTo>
                  <a:lnTo>
                    <a:pt x="101126" y="58463"/>
                  </a:lnTo>
                  <a:lnTo>
                    <a:pt x="65559" y="76695"/>
                  </a:lnTo>
                  <a:lnTo>
                    <a:pt x="29938" y="94162"/>
                  </a:lnTo>
                  <a:lnTo>
                    <a:pt x="1403" y="112580"/>
                  </a:lnTo>
                  <a:lnTo>
                    <a:pt x="0" y="116963"/>
                  </a:lnTo>
                  <a:lnTo>
                    <a:pt x="969" y="121791"/>
                  </a:lnTo>
                  <a:lnTo>
                    <a:pt x="3520" y="126913"/>
                  </a:lnTo>
                  <a:lnTo>
                    <a:pt x="38467" y="157001"/>
                  </a:lnTo>
                  <a:lnTo>
                    <a:pt x="76325" y="193678"/>
                  </a:lnTo>
                  <a:lnTo>
                    <a:pt x="110367" y="231721"/>
                  </a:lnTo>
                  <a:lnTo>
                    <a:pt x="136424" y="272396"/>
                  </a:lnTo>
                  <a:lnTo>
                    <a:pt x="150813" y="294578"/>
                  </a:lnTo>
                  <a:lnTo>
                    <a:pt x="151994" y="295445"/>
                  </a:lnTo>
                  <a:lnTo>
                    <a:pt x="152781" y="295071"/>
                  </a:lnTo>
                  <a:lnTo>
                    <a:pt x="154355" y="29146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36" name="SMARTInkShape-4415"/>
            <p:cNvSpPr/>
            <p:nvPr>
              <p:custDataLst>
                <p:tags r:id="rId79"/>
              </p:custDataLst>
            </p:nvPr>
          </p:nvSpPr>
          <p:spPr bwMode="auto">
            <a:xfrm>
              <a:off x="6346516" y="3686324"/>
              <a:ext cx="2395865" cy="170927"/>
            </a:xfrm>
            <a:custGeom>
              <a:avLst/>
              <a:gdLst/>
              <a:ahLst/>
              <a:cxnLst/>
              <a:rect l="0" t="0" r="0" b="0"/>
              <a:pathLst>
                <a:path w="2395865" h="170927">
                  <a:moveTo>
                    <a:pt x="2383147" y="162728"/>
                  </a:moveTo>
                  <a:lnTo>
                    <a:pt x="2383147" y="162728"/>
                  </a:lnTo>
                  <a:lnTo>
                    <a:pt x="2395864" y="162728"/>
                  </a:lnTo>
                  <a:lnTo>
                    <a:pt x="2392452" y="162728"/>
                  </a:lnTo>
                  <a:lnTo>
                    <a:pt x="2387386" y="158177"/>
                  </a:lnTo>
                  <a:lnTo>
                    <a:pt x="2377410" y="158483"/>
                  </a:lnTo>
                  <a:lnTo>
                    <a:pt x="2343172" y="161890"/>
                  </a:lnTo>
                  <a:lnTo>
                    <a:pt x="2306321" y="167031"/>
                  </a:lnTo>
                  <a:lnTo>
                    <a:pt x="2271532" y="169403"/>
                  </a:lnTo>
                  <a:lnTo>
                    <a:pt x="2229717" y="170458"/>
                  </a:lnTo>
                  <a:lnTo>
                    <a:pt x="2206565" y="170739"/>
                  </a:lnTo>
                  <a:lnTo>
                    <a:pt x="2182558" y="170926"/>
                  </a:lnTo>
                  <a:lnTo>
                    <a:pt x="2155124" y="170098"/>
                  </a:lnTo>
                  <a:lnTo>
                    <a:pt x="2125404" y="168594"/>
                  </a:lnTo>
                  <a:lnTo>
                    <a:pt x="2094161" y="166639"/>
                  </a:lnTo>
                  <a:lnTo>
                    <a:pt x="2059996" y="164383"/>
                  </a:lnTo>
                  <a:lnTo>
                    <a:pt x="2023885" y="161926"/>
                  </a:lnTo>
                  <a:lnTo>
                    <a:pt x="1986476" y="159336"/>
                  </a:lnTo>
                  <a:lnTo>
                    <a:pt x="1947250" y="155704"/>
                  </a:lnTo>
                  <a:lnTo>
                    <a:pt x="1906811" y="151378"/>
                  </a:lnTo>
                  <a:lnTo>
                    <a:pt x="1865564" y="146589"/>
                  </a:lnTo>
                  <a:lnTo>
                    <a:pt x="1821875" y="141491"/>
                  </a:lnTo>
                  <a:lnTo>
                    <a:pt x="1776554" y="136188"/>
                  </a:lnTo>
                  <a:lnTo>
                    <a:pt x="1730149" y="130747"/>
                  </a:lnTo>
                  <a:lnTo>
                    <a:pt x="1683020" y="125215"/>
                  </a:lnTo>
                  <a:lnTo>
                    <a:pt x="1635408" y="119622"/>
                  </a:lnTo>
                  <a:lnTo>
                    <a:pt x="1587474" y="113988"/>
                  </a:lnTo>
                  <a:lnTo>
                    <a:pt x="1536468" y="108327"/>
                  </a:lnTo>
                  <a:lnTo>
                    <a:pt x="1483414" y="102649"/>
                  </a:lnTo>
                  <a:lnTo>
                    <a:pt x="1428995" y="96957"/>
                  </a:lnTo>
                  <a:lnTo>
                    <a:pt x="1373665" y="91259"/>
                  </a:lnTo>
                  <a:lnTo>
                    <a:pt x="1317729" y="85554"/>
                  </a:lnTo>
                  <a:lnTo>
                    <a:pt x="1261389" y="79847"/>
                  </a:lnTo>
                  <a:lnTo>
                    <a:pt x="1206683" y="74136"/>
                  </a:lnTo>
                  <a:lnTo>
                    <a:pt x="1153067" y="68425"/>
                  </a:lnTo>
                  <a:lnTo>
                    <a:pt x="1100178" y="62712"/>
                  </a:lnTo>
                  <a:lnTo>
                    <a:pt x="1048727" y="57951"/>
                  </a:lnTo>
                  <a:lnTo>
                    <a:pt x="998234" y="53824"/>
                  </a:lnTo>
                  <a:lnTo>
                    <a:pt x="948379" y="50121"/>
                  </a:lnTo>
                  <a:lnTo>
                    <a:pt x="902759" y="46699"/>
                  </a:lnTo>
                  <a:lnTo>
                    <a:pt x="859964" y="43465"/>
                  </a:lnTo>
                  <a:lnTo>
                    <a:pt x="819051" y="40357"/>
                  </a:lnTo>
                  <a:lnTo>
                    <a:pt x="781299" y="37333"/>
                  </a:lnTo>
                  <a:lnTo>
                    <a:pt x="745653" y="34364"/>
                  </a:lnTo>
                  <a:lnTo>
                    <a:pt x="711411" y="31432"/>
                  </a:lnTo>
                  <a:lnTo>
                    <a:pt x="680012" y="28525"/>
                  </a:lnTo>
                  <a:lnTo>
                    <a:pt x="650505" y="25634"/>
                  </a:lnTo>
                  <a:lnTo>
                    <a:pt x="622262" y="22755"/>
                  </a:lnTo>
                  <a:lnTo>
                    <a:pt x="595814" y="19883"/>
                  </a:lnTo>
                  <a:lnTo>
                    <a:pt x="570561" y="17015"/>
                  </a:lnTo>
                  <a:lnTo>
                    <a:pt x="546107" y="14151"/>
                  </a:lnTo>
                  <a:lnTo>
                    <a:pt x="523136" y="11289"/>
                  </a:lnTo>
                  <a:lnTo>
                    <a:pt x="501154" y="8429"/>
                  </a:lnTo>
                  <a:lnTo>
                    <a:pt x="479832" y="5570"/>
                  </a:lnTo>
                  <a:lnTo>
                    <a:pt x="457997" y="3664"/>
                  </a:lnTo>
                  <a:lnTo>
                    <a:pt x="435822" y="2393"/>
                  </a:lnTo>
                  <a:lnTo>
                    <a:pt x="413417" y="1545"/>
                  </a:lnTo>
                  <a:lnTo>
                    <a:pt x="370744" y="604"/>
                  </a:lnTo>
                  <a:lnTo>
                    <a:pt x="329552" y="185"/>
                  </a:lnTo>
                  <a:lnTo>
                    <a:pt x="289021" y="0"/>
                  </a:lnTo>
                  <a:lnTo>
                    <a:pt x="253861" y="2457"/>
                  </a:lnTo>
                  <a:lnTo>
                    <a:pt x="221407" y="5772"/>
                  </a:lnTo>
                  <a:lnTo>
                    <a:pt x="187934" y="7245"/>
                  </a:lnTo>
                  <a:lnTo>
                    <a:pt x="156546" y="10440"/>
                  </a:lnTo>
                  <a:lnTo>
                    <a:pt x="114642" y="17593"/>
                  </a:lnTo>
                  <a:lnTo>
                    <a:pt x="78094" y="23205"/>
                  </a:lnTo>
                  <a:lnTo>
                    <a:pt x="36163" y="25101"/>
                  </a:lnTo>
                  <a:lnTo>
                    <a:pt x="0" y="25568"/>
                  </a:lnTo>
                  <a:lnTo>
                    <a:pt x="8564" y="2556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37" name="SMARTInkShape-4416"/>
            <p:cNvSpPr/>
            <p:nvPr>
              <p:custDataLst>
                <p:tags r:id="rId80"/>
              </p:custDataLst>
            </p:nvPr>
          </p:nvSpPr>
          <p:spPr bwMode="auto">
            <a:xfrm>
              <a:off x="6674885" y="4768527"/>
              <a:ext cx="343727" cy="524892"/>
            </a:xfrm>
            <a:custGeom>
              <a:avLst/>
              <a:gdLst/>
              <a:ahLst/>
              <a:cxnLst/>
              <a:rect l="0" t="0" r="0" b="0"/>
              <a:pathLst>
                <a:path w="343727" h="524892">
                  <a:moveTo>
                    <a:pt x="340278" y="254958"/>
                  </a:moveTo>
                  <a:lnTo>
                    <a:pt x="340278" y="254958"/>
                  </a:lnTo>
                  <a:lnTo>
                    <a:pt x="320370" y="237590"/>
                  </a:lnTo>
                  <a:lnTo>
                    <a:pt x="299726" y="226339"/>
                  </a:lnTo>
                  <a:lnTo>
                    <a:pt x="269313" y="226899"/>
                  </a:lnTo>
                  <a:lnTo>
                    <a:pt x="238571" y="235820"/>
                  </a:lnTo>
                  <a:lnTo>
                    <a:pt x="201729" y="251215"/>
                  </a:lnTo>
                  <a:lnTo>
                    <a:pt x="159955" y="273931"/>
                  </a:lnTo>
                  <a:lnTo>
                    <a:pt x="118529" y="310064"/>
                  </a:lnTo>
                  <a:lnTo>
                    <a:pt x="98147" y="331700"/>
                  </a:lnTo>
                  <a:lnTo>
                    <a:pt x="81703" y="353744"/>
                  </a:lnTo>
                  <a:lnTo>
                    <a:pt x="67882" y="376060"/>
                  </a:lnTo>
                  <a:lnTo>
                    <a:pt x="55810" y="398558"/>
                  </a:lnTo>
                  <a:lnTo>
                    <a:pt x="47478" y="441335"/>
                  </a:lnTo>
                  <a:lnTo>
                    <a:pt x="47922" y="462076"/>
                  </a:lnTo>
                  <a:lnTo>
                    <a:pt x="53934" y="479714"/>
                  </a:lnTo>
                  <a:lnTo>
                    <a:pt x="75854" y="509473"/>
                  </a:lnTo>
                  <a:lnTo>
                    <a:pt x="91605" y="517979"/>
                  </a:lnTo>
                  <a:lnTo>
                    <a:pt x="129427" y="524891"/>
                  </a:lnTo>
                  <a:lnTo>
                    <a:pt x="151132" y="523496"/>
                  </a:lnTo>
                  <a:lnTo>
                    <a:pt x="174176" y="519708"/>
                  </a:lnTo>
                  <a:lnTo>
                    <a:pt x="198111" y="514326"/>
                  </a:lnTo>
                  <a:lnTo>
                    <a:pt x="220734" y="504071"/>
                  </a:lnTo>
                  <a:lnTo>
                    <a:pt x="242484" y="490565"/>
                  </a:lnTo>
                  <a:lnTo>
                    <a:pt x="282526" y="455874"/>
                  </a:lnTo>
                  <a:lnTo>
                    <a:pt x="299871" y="434622"/>
                  </a:lnTo>
                  <a:lnTo>
                    <a:pt x="316198" y="411882"/>
                  </a:lnTo>
                  <a:lnTo>
                    <a:pt x="328034" y="385291"/>
                  </a:lnTo>
                  <a:lnTo>
                    <a:pt x="336878" y="356135"/>
                  </a:lnTo>
                  <a:lnTo>
                    <a:pt x="343726" y="325266"/>
                  </a:lnTo>
                  <a:lnTo>
                    <a:pt x="343529" y="296115"/>
                  </a:lnTo>
                  <a:lnTo>
                    <a:pt x="338634" y="268109"/>
                  </a:lnTo>
                  <a:lnTo>
                    <a:pt x="330610" y="240865"/>
                  </a:lnTo>
                  <a:lnTo>
                    <a:pt x="315735" y="214130"/>
                  </a:lnTo>
                  <a:lnTo>
                    <a:pt x="296293" y="187734"/>
                  </a:lnTo>
                  <a:lnTo>
                    <a:pt x="273807" y="161564"/>
                  </a:lnTo>
                  <a:lnTo>
                    <a:pt x="246434" y="135547"/>
                  </a:lnTo>
                  <a:lnTo>
                    <a:pt x="215802" y="109627"/>
                  </a:lnTo>
                  <a:lnTo>
                    <a:pt x="182999" y="83776"/>
                  </a:lnTo>
                  <a:lnTo>
                    <a:pt x="151605" y="62732"/>
                  </a:lnTo>
                  <a:lnTo>
                    <a:pt x="121151" y="44892"/>
                  </a:lnTo>
                  <a:lnTo>
                    <a:pt x="91323" y="29189"/>
                  </a:lnTo>
                  <a:lnTo>
                    <a:pt x="66676" y="17768"/>
                  </a:lnTo>
                  <a:lnTo>
                    <a:pt x="26589" y="2538"/>
                  </a:lnTo>
                  <a:lnTo>
                    <a:pt x="13994" y="0"/>
                  </a:lnTo>
                  <a:lnTo>
                    <a:pt x="5598" y="213"/>
                  </a:lnTo>
                  <a:lnTo>
                    <a:pt x="0" y="2261"/>
                  </a:lnTo>
                  <a:lnTo>
                    <a:pt x="78" y="9341"/>
                  </a:lnTo>
                  <a:lnTo>
                    <a:pt x="23095" y="577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943" name="SMARTInkShape-Group1357"/>
          <p:cNvGrpSpPr/>
          <p:nvPr/>
        </p:nvGrpSpPr>
        <p:grpSpPr>
          <a:xfrm>
            <a:off x="7058025" y="4822173"/>
            <a:ext cx="480061" cy="437429"/>
            <a:chOff x="7058025" y="4822173"/>
            <a:chExt cx="480061" cy="437429"/>
          </a:xfrm>
        </p:grpSpPr>
        <p:sp>
          <p:nvSpPr>
            <p:cNvPr id="939" name="SMARTInkShape-4417"/>
            <p:cNvSpPr/>
            <p:nvPr>
              <p:custDataLst>
                <p:tags r:id="rId71"/>
              </p:custDataLst>
            </p:nvPr>
          </p:nvSpPr>
          <p:spPr bwMode="auto">
            <a:xfrm>
              <a:off x="7186613" y="4822173"/>
              <a:ext cx="84862" cy="124160"/>
            </a:xfrm>
            <a:custGeom>
              <a:avLst/>
              <a:gdLst/>
              <a:ahLst/>
              <a:cxnLst/>
              <a:rect l="0" t="0" r="0" b="0"/>
              <a:pathLst>
                <a:path w="84862" h="124160">
                  <a:moveTo>
                    <a:pt x="0" y="12717"/>
                  </a:moveTo>
                  <a:lnTo>
                    <a:pt x="0" y="12717"/>
                  </a:lnTo>
                  <a:lnTo>
                    <a:pt x="7796" y="5873"/>
                  </a:lnTo>
                  <a:lnTo>
                    <a:pt x="16482" y="785"/>
                  </a:lnTo>
                  <a:lnTo>
                    <a:pt x="21466" y="0"/>
                  </a:lnTo>
                  <a:lnTo>
                    <a:pt x="53320" y="7961"/>
                  </a:lnTo>
                  <a:lnTo>
                    <a:pt x="64338" y="15683"/>
                  </a:lnTo>
                  <a:lnTo>
                    <a:pt x="68609" y="20409"/>
                  </a:lnTo>
                  <a:lnTo>
                    <a:pt x="79171" y="45264"/>
                  </a:lnTo>
                  <a:lnTo>
                    <a:pt x="84861" y="82855"/>
                  </a:lnTo>
                  <a:lnTo>
                    <a:pt x="84388" y="97229"/>
                  </a:lnTo>
                  <a:lnTo>
                    <a:pt x="81002" y="106793"/>
                  </a:lnTo>
                  <a:lnTo>
                    <a:pt x="73784" y="114219"/>
                  </a:lnTo>
                  <a:lnTo>
                    <a:pt x="64225" y="119741"/>
                  </a:lnTo>
                  <a:lnTo>
                    <a:pt x="42862" y="1241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40" name="SMARTInkShape-4418"/>
            <p:cNvSpPr/>
            <p:nvPr>
              <p:custDataLst>
                <p:tags r:id="rId72"/>
              </p:custDataLst>
            </p:nvPr>
          </p:nvSpPr>
          <p:spPr bwMode="auto">
            <a:xfrm>
              <a:off x="7400925" y="4830407"/>
              <a:ext cx="137161" cy="210224"/>
            </a:xfrm>
            <a:custGeom>
              <a:avLst/>
              <a:gdLst/>
              <a:ahLst/>
              <a:cxnLst/>
              <a:rect l="0" t="0" r="0" b="0"/>
              <a:pathLst>
                <a:path w="137161" h="210224">
                  <a:moveTo>
                    <a:pt x="0" y="141643"/>
                  </a:moveTo>
                  <a:lnTo>
                    <a:pt x="0" y="141643"/>
                  </a:lnTo>
                  <a:lnTo>
                    <a:pt x="0" y="146193"/>
                  </a:lnTo>
                  <a:lnTo>
                    <a:pt x="952" y="146581"/>
                  </a:lnTo>
                  <a:lnTo>
                    <a:pt x="16483" y="137930"/>
                  </a:lnTo>
                  <a:lnTo>
                    <a:pt x="52477" y="105735"/>
                  </a:lnTo>
                  <a:lnTo>
                    <a:pt x="68090" y="87584"/>
                  </a:lnTo>
                  <a:lnTo>
                    <a:pt x="86638" y="52494"/>
                  </a:lnTo>
                  <a:lnTo>
                    <a:pt x="95021" y="32489"/>
                  </a:lnTo>
                  <a:lnTo>
                    <a:pt x="95732" y="24106"/>
                  </a:lnTo>
                  <a:lnTo>
                    <a:pt x="91442" y="9712"/>
                  </a:lnTo>
                  <a:lnTo>
                    <a:pt x="87631" y="5111"/>
                  </a:lnTo>
                  <a:lnTo>
                    <a:pt x="78318" y="0"/>
                  </a:lnTo>
                  <a:lnTo>
                    <a:pt x="53262" y="1673"/>
                  </a:lnTo>
                  <a:lnTo>
                    <a:pt x="35102" y="13394"/>
                  </a:lnTo>
                  <a:lnTo>
                    <a:pt x="19411" y="31303"/>
                  </a:lnTo>
                  <a:lnTo>
                    <a:pt x="9262" y="51963"/>
                  </a:lnTo>
                  <a:lnTo>
                    <a:pt x="2744" y="89566"/>
                  </a:lnTo>
                  <a:lnTo>
                    <a:pt x="9914" y="130868"/>
                  </a:lnTo>
                  <a:lnTo>
                    <a:pt x="24104" y="164168"/>
                  </a:lnTo>
                  <a:lnTo>
                    <a:pt x="44924" y="192132"/>
                  </a:lnTo>
                  <a:lnTo>
                    <a:pt x="63464" y="202182"/>
                  </a:lnTo>
                  <a:lnTo>
                    <a:pt x="97862" y="207841"/>
                  </a:lnTo>
                  <a:lnTo>
                    <a:pt x="137160" y="2102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41" name="SMARTInkShape-4419"/>
            <p:cNvSpPr/>
            <p:nvPr>
              <p:custDataLst>
                <p:tags r:id="rId73"/>
              </p:custDataLst>
            </p:nvPr>
          </p:nvSpPr>
          <p:spPr bwMode="auto">
            <a:xfrm>
              <a:off x="7058025" y="4852035"/>
              <a:ext cx="237718" cy="42863"/>
            </a:xfrm>
            <a:custGeom>
              <a:avLst/>
              <a:gdLst/>
              <a:ahLst/>
              <a:cxnLst/>
              <a:rect l="0" t="0" r="0" b="0"/>
              <a:pathLst>
                <a:path w="237718" h="42863">
                  <a:moveTo>
                    <a:pt x="0" y="42862"/>
                  </a:moveTo>
                  <a:lnTo>
                    <a:pt x="0" y="42862"/>
                  </a:lnTo>
                  <a:lnTo>
                    <a:pt x="40346" y="38312"/>
                  </a:lnTo>
                  <a:lnTo>
                    <a:pt x="69048" y="36077"/>
                  </a:lnTo>
                  <a:lnTo>
                    <a:pt x="104031" y="34132"/>
                  </a:lnTo>
                  <a:lnTo>
                    <a:pt x="141804" y="30092"/>
                  </a:lnTo>
                  <a:lnTo>
                    <a:pt x="175737" y="27661"/>
                  </a:lnTo>
                  <a:lnTo>
                    <a:pt x="216534" y="23753"/>
                  </a:lnTo>
                  <a:lnTo>
                    <a:pt x="233397" y="19129"/>
                  </a:lnTo>
                  <a:lnTo>
                    <a:pt x="236561" y="16563"/>
                  </a:lnTo>
                  <a:lnTo>
                    <a:pt x="237717" y="13899"/>
                  </a:lnTo>
                  <a:lnTo>
                    <a:pt x="235631" y="11171"/>
                  </a:lnTo>
                  <a:lnTo>
                    <a:pt x="225692" y="5600"/>
                  </a:lnTo>
                  <a:lnTo>
                    <a:pt x="18002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42" name="SMARTInkShape-4420"/>
            <p:cNvSpPr/>
            <p:nvPr>
              <p:custDataLst>
                <p:tags r:id="rId74"/>
              </p:custDataLst>
            </p:nvPr>
          </p:nvSpPr>
          <p:spPr bwMode="auto">
            <a:xfrm>
              <a:off x="7169735" y="4965231"/>
              <a:ext cx="291198" cy="294371"/>
            </a:xfrm>
            <a:custGeom>
              <a:avLst/>
              <a:gdLst/>
              <a:ahLst/>
              <a:cxnLst/>
              <a:rect l="0" t="0" r="0" b="0"/>
              <a:pathLst>
                <a:path w="291198" h="294371">
                  <a:moveTo>
                    <a:pt x="68312" y="32537"/>
                  </a:moveTo>
                  <a:lnTo>
                    <a:pt x="68312" y="32537"/>
                  </a:lnTo>
                  <a:lnTo>
                    <a:pt x="56381" y="13224"/>
                  </a:lnTo>
                  <a:lnTo>
                    <a:pt x="48161" y="4166"/>
                  </a:lnTo>
                  <a:lnTo>
                    <a:pt x="47259" y="2193"/>
                  </a:lnTo>
                  <a:lnTo>
                    <a:pt x="47609" y="878"/>
                  </a:lnTo>
                  <a:lnTo>
                    <a:pt x="48795" y="0"/>
                  </a:lnTo>
                  <a:lnTo>
                    <a:pt x="49586" y="1320"/>
                  </a:lnTo>
                  <a:lnTo>
                    <a:pt x="50959" y="40467"/>
                  </a:lnTo>
                  <a:lnTo>
                    <a:pt x="43454" y="75431"/>
                  </a:lnTo>
                  <a:lnTo>
                    <a:pt x="32499" y="115418"/>
                  </a:lnTo>
                  <a:lnTo>
                    <a:pt x="24455" y="155415"/>
                  </a:lnTo>
                  <a:lnTo>
                    <a:pt x="15164" y="192877"/>
                  </a:lnTo>
                  <a:lnTo>
                    <a:pt x="6591" y="225719"/>
                  </a:lnTo>
                  <a:lnTo>
                    <a:pt x="1088" y="265006"/>
                  </a:lnTo>
                  <a:lnTo>
                    <a:pt x="134" y="273819"/>
                  </a:lnTo>
                  <a:lnTo>
                    <a:pt x="0" y="273402"/>
                  </a:lnTo>
                  <a:lnTo>
                    <a:pt x="14425" y="243451"/>
                  </a:lnTo>
                  <a:lnTo>
                    <a:pt x="35836" y="202343"/>
                  </a:lnTo>
                  <a:lnTo>
                    <a:pt x="60277" y="168046"/>
                  </a:lnTo>
                  <a:lnTo>
                    <a:pt x="77123" y="155311"/>
                  </a:lnTo>
                  <a:lnTo>
                    <a:pt x="94136" y="149015"/>
                  </a:lnTo>
                  <a:lnTo>
                    <a:pt x="111222" y="147170"/>
                  </a:lnTo>
                  <a:lnTo>
                    <a:pt x="128341" y="149525"/>
                  </a:lnTo>
                  <a:lnTo>
                    <a:pt x="154044" y="160756"/>
                  </a:lnTo>
                  <a:lnTo>
                    <a:pt x="175206" y="180700"/>
                  </a:lnTo>
                  <a:lnTo>
                    <a:pt x="182495" y="199034"/>
                  </a:lnTo>
                  <a:lnTo>
                    <a:pt x="187176" y="237298"/>
                  </a:lnTo>
                  <a:lnTo>
                    <a:pt x="190715" y="278471"/>
                  </a:lnTo>
                  <a:lnTo>
                    <a:pt x="192777" y="285075"/>
                  </a:lnTo>
                  <a:lnTo>
                    <a:pt x="196056" y="289478"/>
                  </a:lnTo>
                  <a:lnTo>
                    <a:pt x="204780" y="294370"/>
                  </a:lnTo>
                  <a:lnTo>
                    <a:pt x="220087" y="291464"/>
                  </a:lnTo>
                  <a:lnTo>
                    <a:pt x="240543" y="281918"/>
                  </a:lnTo>
                  <a:lnTo>
                    <a:pt x="291197" y="24684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946" name="SMARTInkShape-Group1358"/>
          <p:cNvGrpSpPr/>
          <p:nvPr/>
        </p:nvGrpSpPr>
        <p:grpSpPr>
          <a:xfrm>
            <a:off x="615038" y="3850244"/>
            <a:ext cx="2540393" cy="290274"/>
            <a:chOff x="615038" y="3850244"/>
            <a:chExt cx="2540393" cy="290274"/>
          </a:xfrm>
        </p:grpSpPr>
        <p:sp>
          <p:nvSpPr>
            <p:cNvPr id="944" name="SMARTInkShape-4421"/>
            <p:cNvSpPr/>
            <p:nvPr>
              <p:custDataLst>
                <p:tags r:id="rId69"/>
              </p:custDataLst>
            </p:nvPr>
          </p:nvSpPr>
          <p:spPr bwMode="auto">
            <a:xfrm>
              <a:off x="615038" y="3850244"/>
              <a:ext cx="219353" cy="290274"/>
            </a:xfrm>
            <a:custGeom>
              <a:avLst/>
              <a:gdLst/>
              <a:ahLst/>
              <a:cxnLst/>
              <a:rect l="0" t="0" r="0" b="0"/>
              <a:pathLst>
                <a:path w="219353" h="290274">
                  <a:moveTo>
                    <a:pt x="193635" y="7381"/>
                  </a:moveTo>
                  <a:lnTo>
                    <a:pt x="193635" y="7381"/>
                  </a:lnTo>
                  <a:lnTo>
                    <a:pt x="193635" y="0"/>
                  </a:lnTo>
                  <a:lnTo>
                    <a:pt x="193635" y="3712"/>
                  </a:lnTo>
                  <a:lnTo>
                    <a:pt x="169904" y="30628"/>
                  </a:lnTo>
                  <a:lnTo>
                    <a:pt x="137708" y="60624"/>
                  </a:lnTo>
                  <a:lnTo>
                    <a:pt x="109724" y="83432"/>
                  </a:lnTo>
                  <a:lnTo>
                    <a:pt x="75061" y="109444"/>
                  </a:lnTo>
                  <a:lnTo>
                    <a:pt x="45050" y="131800"/>
                  </a:lnTo>
                  <a:lnTo>
                    <a:pt x="4417" y="169533"/>
                  </a:lnTo>
                  <a:lnTo>
                    <a:pt x="0" y="174698"/>
                  </a:lnTo>
                  <a:lnTo>
                    <a:pt x="2633" y="177028"/>
                  </a:lnTo>
                  <a:lnTo>
                    <a:pt x="15717" y="182157"/>
                  </a:lnTo>
                  <a:lnTo>
                    <a:pt x="49055" y="185849"/>
                  </a:lnTo>
                  <a:lnTo>
                    <a:pt x="77942" y="189252"/>
                  </a:lnTo>
                  <a:lnTo>
                    <a:pt x="107926" y="195845"/>
                  </a:lnTo>
                  <a:lnTo>
                    <a:pt x="145274" y="215623"/>
                  </a:lnTo>
                  <a:lnTo>
                    <a:pt x="181436" y="247905"/>
                  </a:lnTo>
                  <a:lnTo>
                    <a:pt x="219352" y="29027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45" name="SMARTInkShape-4422"/>
            <p:cNvSpPr/>
            <p:nvPr>
              <p:custDataLst>
                <p:tags r:id="rId70"/>
              </p:custDataLst>
            </p:nvPr>
          </p:nvSpPr>
          <p:spPr bwMode="auto">
            <a:xfrm>
              <a:off x="705803" y="4003754"/>
              <a:ext cx="2449628" cy="51039"/>
            </a:xfrm>
            <a:custGeom>
              <a:avLst/>
              <a:gdLst/>
              <a:ahLst/>
              <a:cxnLst/>
              <a:rect l="0" t="0" r="0" b="0"/>
              <a:pathLst>
                <a:path w="2449628" h="51039">
                  <a:moveTo>
                    <a:pt x="2408872" y="51038"/>
                  </a:moveTo>
                  <a:lnTo>
                    <a:pt x="2408872" y="51038"/>
                  </a:lnTo>
                  <a:lnTo>
                    <a:pt x="2441068" y="36210"/>
                  </a:lnTo>
                  <a:lnTo>
                    <a:pt x="2449627" y="34351"/>
                  </a:lnTo>
                  <a:lnTo>
                    <a:pt x="2442009" y="34029"/>
                  </a:lnTo>
                  <a:lnTo>
                    <a:pt x="2411713" y="39812"/>
                  </a:lnTo>
                  <a:lnTo>
                    <a:pt x="2381242" y="41286"/>
                  </a:lnTo>
                  <a:lnTo>
                    <a:pt x="2360925" y="41679"/>
                  </a:lnTo>
                  <a:lnTo>
                    <a:pt x="2337855" y="41942"/>
                  </a:lnTo>
                  <a:lnTo>
                    <a:pt x="2312950" y="42116"/>
                  </a:lnTo>
                  <a:lnTo>
                    <a:pt x="2283964" y="42233"/>
                  </a:lnTo>
                  <a:lnTo>
                    <a:pt x="2252258" y="42311"/>
                  </a:lnTo>
                  <a:lnTo>
                    <a:pt x="2218737" y="42363"/>
                  </a:lnTo>
                  <a:lnTo>
                    <a:pt x="2181150" y="41444"/>
                  </a:lnTo>
                  <a:lnTo>
                    <a:pt x="2140853" y="39880"/>
                  </a:lnTo>
                  <a:lnTo>
                    <a:pt x="2098748" y="37885"/>
                  </a:lnTo>
                  <a:lnTo>
                    <a:pt x="2052580" y="35601"/>
                  </a:lnTo>
                  <a:lnTo>
                    <a:pt x="2003704" y="33128"/>
                  </a:lnTo>
                  <a:lnTo>
                    <a:pt x="1953022" y="30525"/>
                  </a:lnTo>
                  <a:lnTo>
                    <a:pt x="1899233" y="27838"/>
                  </a:lnTo>
                  <a:lnTo>
                    <a:pt x="1843370" y="25094"/>
                  </a:lnTo>
                  <a:lnTo>
                    <a:pt x="1786126" y="22312"/>
                  </a:lnTo>
                  <a:lnTo>
                    <a:pt x="1725103" y="19505"/>
                  </a:lnTo>
                  <a:lnTo>
                    <a:pt x="1661561" y="16681"/>
                  </a:lnTo>
                  <a:lnTo>
                    <a:pt x="1596340" y="13846"/>
                  </a:lnTo>
                  <a:lnTo>
                    <a:pt x="1529046" y="11956"/>
                  </a:lnTo>
                  <a:lnTo>
                    <a:pt x="1460372" y="10696"/>
                  </a:lnTo>
                  <a:lnTo>
                    <a:pt x="1390776" y="9856"/>
                  </a:lnTo>
                  <a:lnTo>
                    <a:pt x="1319614" y="8343"/>
                  </a:lnTo>
                  <a:lnTo>
                    <a:pt x="1247407" y="6383"/>
                  </a:lnTo>
                  <a:lnTo>
                    <a:pt x="1174505" y="4123"/>
                  </a:lnTo>
                  <a:lnTo>
                    <a:pt x="1102091" y="2616"/>
                  </a:lnTo>
                  <a:lnTo>
                    <a:pt x="1030002" y="1612"/>
                  </a:lnTo>
                  <a:lnTo>
                    <a:pt x="958130" y="943"/>
                  </a:lnTo>
                  <a:lnTo>
                    <a:pt x="887356" y="496"/>
                  </a:lnTo>
                  <a:lnTo>
                    <a:pt x="817313" y="199"/>
                  </a:lnTo>
                  <a:lnTo>
                    <a:pt x="747758" y="0"/>
                  </a:lnTo>
                  <a:lnTo>
                    <a:pt x="680432" y="821"/>
                  </a:lnTo>
                  <a:lnTo>
                    <a:pt x="614594" y="2320"/>
                  </a:lnTo>
                  <a:lnTo>
                    <a:pt x="549747" y="4272"/>
                  </a:lnTo>
                  <a:lnTo>
                    <a:pt x="489370" y="7478"/>
                  </a:lnTo>
                  <a:lnTo>
                    <a:pt x="431974" y="11521"/>
                  </a:lnTo>
                  <a:lnTo>
                    <a:pt x="376565" y="16121"/>
                  </a:lnTo>
                  <a:lnTo>
                    <a:pt x="326291" y="21093"/>
                  </a:lnTo>
                  <a:lnTo>
                    <a:pt x="279440" y="26312"/>
                  </a:lnTo>
                  <a:lnTo>
                    <a:pt x="234870" y="31697"/>
                  </a:lnTo>
                  <a:lnTo>
                    <a:pt x="196585" y="35286"/>
                  </a:lnTo>
                  <a:lnTo>
                    <a:pt x="162489" y="37680"/>
                  </a:lnTo>
                  <a:lnTo>
                    <a:pt x="131186" y="39275"/>
                  </a:lnTo>
                  <a:lnTo>
                    <a:pt x="105555" y="40339"/>
                  </a:lnTo>
                  <a:lnTo>
                    <a:pt x="64375" y="41521"/>
                  </a:lnTo>
                  <a:lnTo>
                    <a:pt x="21571" y="42279"/>
                  </a:lnTo>
                  <a:lnTo>
                    <a:pt x="0" y="4246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958" name="SMARTInkShape-Group1359"/>
          <p:cNvGrpSpPr/>
          <p:nvPr/>
        </p:nvGrpSpPr>
        <p:grpSpPr>
          <a:xfrm>
            <a:off x="894398" y="4338876"/>
            <a:ext cx="874396" cy="1126455"/>
            <a:chOff x="894398" y="4338876"/>
            <a:chExt cx="874396" cy="1126455"/>
          </a:xfrm>
        </p:grpSpPr>
        <p:sp>
          <p:nvSpPr>
            <p:cNvPr id="947" name="SMARTInkShape-4423"/>
            <p:cNvSpPr/>
            <p:nvPr>
              <p:custDataLst>
                <p:tags r:id="rId58"/>
              </p:custDataLst>
            </p:nvPr>
          </p:nvSpPr>
          <p:spPr bwMode="auto">
            <a:xfrm>
              <a:off x="894398" y="5053428"/>
              <a:ext cx="290673" cy="411903"/>
            </a:xfrm>
            <a:custGeom>
              <a:avLst/>
              <a:gdLst/>
              <a:ahLst/>
              <a:cxnLst/>
              <a:rect l="0" t="0" r="0" b="0"/>
              <a:pathLst>
                <a:path w="290673" h="411903">
                  <a:moveTo>
                    <a:pt x="282892" y="227232"/>
                  </a:moveTo>
                  <a:lnTo>
                    <a:pt x="282892" y="227232"/>
                  </a:lnTo>
                  <a:lnTo>
                    <a:pt x="270960" y="203369"/>
                  </a:lnTo>
                  <a:lnTo>
                    <a:pt x="262984" y="195036"/>
                  </a:lnTo>
                  <a:lnTo>
                    <a:pt x="258190" y="191481"/>
                  </a:lnTo>
                  <a:lnTo>
                    <a:pt x="228689" y="181926"/>
                  </a:lnTo>
                  <a:lnTo>
                    <a:pt x="189785" y="177612"/>
                  </a:lnTo>
                  <a:lnTo>
                    <a:pt x="159596" y="179144"/>
                  </a:lnTo>
                  <a:lnTo>
                    <a:pt x="128082" y="185857"/>
                  </a:lnTo>
                  <a:lnTo>
                    <a:pt x="98200" y="201540"/>
                  </a:lnTo>
                  <a:lnTo>
                    <a:pt x="69044" y="226291"/>
                  </a:lnTo>
                  <a:lnTo>
                    <a:pt x="54602" y="240892"/>
                  </a:lnTo>
                  <a:lnTo>
                    <a:pt x="36015" y="277436"/>
                  </a:lnTo>
                  <a:lnTo>
                    <a:pt x="27436" y="317172"/>
                  </a:lnTo>
                  <a:lnTo>
                    <a:pt x="29974" y="353883"/>
                  </a:lnTo>
                  <a:lnTo>
                    <a:pt x="45071" y="384169"/>
                  </a:lnTo>
                  <a:lnTo>
                    <a:pt x="55765" y="397579"/>
                  </a:lnTo>
                  <a:lnTo>
                    <a:pt x="68609" y="405567"/>
                  </a:lnTo>
                  <a:lnTo>
                    <a:pt x="98120" y="411902"/>
                  </a:lnTo>
                  <a:lnTo>
                    <a:pt x="132826" y="403923"/>
                  </a:lnTo>
                  <a:lnTo>
                    <a:pt x="170476" y="383866"/>
                  </a:lnTo>
                  <a:lnTo>
                    <a:pt x="209434" y="349552"/>
                  </a:lnTo>
                  <a:lnTo>
                    <a:pt x="226300" y="327828"/>
                  </a:lnTo>
                  <a:lnTo>
                    <a:pt x="241354" y="303823"/>
                  </a:lnTo>
                  <a:lnTo>
                    <a:pt x="255200" y="278292"/>
                  </a:lnTo>
                  <a:lnTo>
                    <a:pt x="266336" y="248889"/>
                  </a:lnTo>
                  <a:lnTo>
                    <a:pt x="275665" y="216905"/>
                  </a:lnTo>
                  <a:lnTo>
                    <a:pt x="283789" y="183200"/>
                  </a:lnTo>
                  <a:lnTo>
                    <a:pt x="288252" y="152157"/>
                  </a:lnTo>
                  <a:lnTo>
                    <a:pt x="290276" y="122889"/>
                  </a:lnTo>
                  <a:lnTo>
                    <a:pt x="290672" y="94805"/>
                  </a:lnTo>
                  <a:lnTo>
                    <a:pt x="284269" y="71320"/>
                  </a:lnTo>
                  <a:lnTo>
                    <a:pt x="259374" y="32526"/>
                  </a:lnTo>
                  <a:lnTo>
                    <a:pt x="239591" y="19322"/>
                  </a:lnTo>
                  <a:lnTo>
                    <a:pt x="215925" y="9568"/>
                  </a:lnTo>
                  <a:lnTo>
                    <a:pt x="189670" y="2113"/>
                  </a:lnTo>
                  <a:lnTo>
                    <a:pt x="161689" y="0"/>
                  </a:lnTo>
                  <a:lnTo>
                    <a:pt x="132557" y="1449"/>
                  </a:lnTo>
                  <a:lnTo>
                    <a:pt x="102659" y="5273"/>
                  </a:lnTo>
                  <a:lnTo>
                    <a:pt x="77012" y="12584"/>
                  </a:lnTo>
                  <a:lnTo>
                    <a:pt x="54199" y="22221"/>
                  </a:lnTo>
                  <a:lnTo>
                    <a:pt x="33275" y="33407"/>
                  </a:lnTo>
                  <a:lnTo>
                    <a:pt x="20278" y="45627"/>
                  </a:lnTo>
                  <a:lnTo>
                    <a:pt x="12566" y="58538"/>
                  </a:lnTo>
                  <a:lnTo>
                    <a:pt x="0" y="9864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48" name="SMARTInkShape-4424"/>
            <p:cNvSpPr/>
            <p:nvPr>
              <p:custDataLst>
                <p:tags r:id="rId59"/>
              </p:custDataLst>
            </p:nvPr>
          </p:nvSpPr>
          <p:spPr bwMode="auto">
            <a:xfrm>
              <a:off x="1614488" y="5049202"/>
              <a:ext cx="128588" cy="34292"/>
            </a:xfrm>
            <a:custGeom>
              <a:avLst/>
              <a:gdLst/>
              <a:ahLst/>
              <a:cxnLst/>
              <a:rect l="0" t="0" r="0" b="0"/>
              <a:pathLst>
                <a:path w="128588" h="34292">
                  <a:moveTo>
                    <a:pt x="0" y="34291"/>
                  </a:moveTo>
                  <a:lnTo>
                    <a:pt x="0" y="34291"/>
                  </a:lnTo>
                  <a:lnTo>
                    <a:pt x="37974" y="20621"/>
                  </a:lnTo>
                  <a:lnTo>
                    <a:pt x="80157" y="17450"/>
                  </a:lnTo>
                  <a:lnTo>
                    <a:pt x="95632" y="17281"/>
                  </a:lnTo>
                  <a:lnTo>
                    <a:pt x="109496" y="12125"/>
                  </a:lnTo>
                  <a:lnTo>
                    <a:pt x="12858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49" name="SMARTInkShape-4425"/>
            <p:cNvSpPr/>
            <p:nvPr>
              <p:custDataLst>
                <p:tags r:id="rId60"/>
              </p:custDataLst>
            </p:nvPr>
          </p:nvSpPr>
          <p:spPr bwMode="auto">
            <a:xfrm>
              <a:off x="1143000" y="4954905"/>
              <a:ext cx="230211" cy="60009"/>
            </a:xfrm>
            <a:custGeom>
              <a:avLst/>
              <a:gdLst/>
              <a:ahLst/>
              <a:cxnLst/>
              <a:rect l="0" t="0" r="0" b="0"/>
              <a:pathLst>
                <a:path w="230211" h="60009">
                  <a:moveTo>
                    <a:pt x="0" y="60008"/>
                  </a:moveTo>
                  <a:lnTo>
                    <a:pt x="0" y="60008"/>
                  </a:lnTo>
                  <a:lnTo>
                    <a:pt x="32965" y="48076"/>
                  </a:lnTo>
                  <a:lnTo>
                    <a:pt x="68717" y="39856"/>
                  </a:lnTo>
                  <a:lnTo>
                    <a:pt x="98168" y="36764"/>
                  </a:lnTo>
                  <a:lnTo>
                    <a:pt x="129355" y="34437"/>
                  </a:lnTo>
                  <a:lnTo>
                    <a:pt x="171783" y="27771"/>
                  </a:lnTo>
                  <a:lnTo>
                    <a:pt x="210145" y="19525"/>
                  </a:lnTo>
                  <a:lnTo>
                    <a:pt x="221985" y="17251"/>
                  </a:lnTo>
                  <a:lnTo>
                    <a:pt x="225143" y="15311"/>
                  </a:lnTo>
                  <a:lnTo>
                    <a:pt x="230210" y="9904"/>
                  </a:lnTo>
                  <a:lnTo>
                    <a:pt x="225823" y="9164"/>
                  </a:lnTo>
                  <a:lnTo>
                    <a:pt x="217524" y="7884"/>
                  </a:lnTo>
                  <a:lnTo>
                    <a:pt x="19716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50" name="SMARTInkShape-4426"/>
            <p:cNvSpPr/>
            <p:nvPr>
              <p:custDataLst>
                <p:tags r:id="rId61"/>
              </p:custDataLst>
            </p:nvPr>
          </p:nvSpPr>
          <p:spPr bwMode="auto">
            <a:xfrm>
              <a:off x="1280160" y="4937760"/>
              <a:ext cx="81512" cy="111443"/>
            </a:xfrm>
            <a:custGeom>
              <a:avLst/>
              <a:gdLst/>
              <a:ahLst/>
              <a:cxnLst/>
              <a:rect l="0" t="0" r="0" b="0"/>
              <a:pathLst>
                <a:path w="81512" h="111443">
                  <a:moveTo>
                    <a:pt x="0" y="0"/>
                  </a:moveTo>
                  <a:lnTo>
                    <a:pt x="0" y="0"/>
                  </a:lnTo>
                  <a:lnTo>
                    <a:pt x="37300" y="9325"/>
                  </a:lnTo>
                  <a:lnTo>
                    <a:pt x="47727" y="11932"/>
                  </a:lnTo>
                  <a:lnTo>
                    <a:pt x="64392" y="22448"/>
                  </a:lnTo>
                  <a:lnTo>
                    <a:pt x="76244" y="35694"/>
                  </a:lnTo>
                  <a:lnTo>
                    <a:pt x="81511" y="47932"/>
                  </a:lnTo>
                  <a:lnTo>
                    <a:pt x="81312" y="62260"/>
                  </a:lnTo>
                  <a:lnTo>
                    <a:pt x="77096" y="78154"/>
                  </a:lnTo>
                  <a:lnTo>
                    <a:pt x="60008" y="1114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51" name="SMARTInkShape-4427"/>
            <p:cNvSpPr/>
            <p:nvPr>
              <p:custDataLst>
                <p:tags r:id="rId62"/>
              </p:custDataLst>
            </p:nvPr>
          </p:nvSpPr>
          <p:spPr bwMode="auto">
            <a:xfrm>
              <a:off x="1044152" y="4817937"/>
              <a:ext cx="724246" cy="85534"/>
            </a:xfrm>
            <a:custGeom>
              <a:avLst/>
              <a:gdLst/>
              <a:ahLst/>
              <a:cxnLst/>
              <a:rect l="0" t="0" r="0" b="0"/>
              <a:pathLst>
                <a:path w="724246" h="85534">
                  <a:moveTo>
                    <a:pt x="4551" y="85533"/>
                  </a:moveTo>
                  <a:lnTo>
                    <a:pt x="4551" y="85533"/>
                  </a:lnTo>
                  <a:lnTo>
                    <a:pt x="0" y="80982"/>
                  </a:lnTo>
                  <a:lnTo>
                    <a:pt x="564" y="77735"/>
                  </a:lnTo>
                  <a:lnTo>
                    <a:pt x="6271" y="69050"/>
                  </a:lnTo>
                  <a:lnTo>
                    <a:pt x="38398" y="53450"/>
                  </a:lnTo>
                  <a:lnTo>
                    <a:pt x="80871" y="42381"/>
                  </a:lnTo>
                  <a:lnTo>
                    <a:pt x="106866" y="36763"/>
                  </a:lnTo>
                  <a:lnTo>
                    <a:pt x="136578" y="31112"/>
                  </a:lnTo>
                  <a:lnTo>
                    <a:pt x="168769" y="25440"/>
                  </a:lnTo>
                  <a:lnTo>
                    <a:pt x="202612" y="19753"/>
                  </a:lnTo>
                  <a:lnTo>
                    <a:pt x="239462" y="15010"/>
                  </a:lnTo>
                  <a:lnTo>
                    <a:pt x="278316" y="10895"/>
                  </a:lnTo>
                  <a:lnTo>
                    <a:pt x="318506" y="7199"/>
                  </a:lnTo>
                  <a:lnTo>
                    <a:pt x="360539" y="4735"/>
                  </a:lnTo>
                  <a:lnTo>
                    <a:pt x="403801" y="3093"/>
                  </a:lnTo>
                  <a:lnTo>
                    <a:pt x="447883" y="1998"/>
                  </a:lnTo>
                  <a:lnTo>
                    <a:pt x="489653" y="1268"/>
                  </a:lnTo>
                  <a:lnTo>
                    <a:pt x="529882" y="781"/>
                  </a:lnTo>
                  <a:lnTo>
                    <a:pt x="569084" y="456"/>
                  </a:lnTo>
                  <a:lnTo>
                    <a:pt x="602839" y="240"/>
                  </a:lnTo>
                  <a:lnTo>
                    <a:pt x="632962" y="96"/>
                  </a:lnTo>
                  <a:lnTo>
                    <a:pt x="660664" y="0"/>
                  </a:lnTo>
                  <a:lnTo>
                    <a:pt x="699064" y="2433"/>
                  </a:lnTo>
                  <a:lnTo>
                    <a:pt x="720893" y="6690"/>
                  </a:lnTo>
                  <a:lnTo>
                    <a:pt x="724047" y="9158"/>
                  </a:lnTo>
                  <a:lnTo>
                    <a:pt x="724245" y="11757"/>
                  </a:lnTo>
                  <a:lnTo>
                    <a:pt x="688117" y="24515"/>
                  </a:lnTo>
                  <a:lnTo>
                    <a:pt x="656061" y="3409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52" name="SMARTInkShape-4428"/>
            <p:cNvSpPr/>
            <p:nvPr>
              <p:custDataLst>
                <p:tags r:id="rId63"/>
              </p:custDataLst>
            </p:nvPr>
          </p:nvSpPr>
          <p:spPr bwMode="auto">
            <a:xfrm>
              <a:off x="1391989" y="4612005"/>
              <a:ext cx="279911" cy="84278"/>
            </a:xfrm>
            <a:custGeom>
              <a:avLst/>
              <a:gdLst/>
              <a:ahLst/>
              <a:cxnLst/>
              <a:rect l="0" t="0" r="0" b="0"/>
              <a:pathLst>
                <a:path w="279911" h="84278">
                  <a:moveTo>
                    <a:pt x="25331" y="0"/>
                  </a:moveTo>
                  <a:lnTo>
                    <a:pt x="25331" y="0"/>
                  </a:lnTo>
                  <a:lnTo>
                    <a:pt x="25331" y="9102"/>
                  </a:lnTo>
                  <a:lnTo>
                    <a:pt x="22791" y="16110"/>
                  </a:lnTo>
                  <a:lnTo>
                    <a:pt x="20780" y="19313"/>
                  </a:lnTo>
                  <a:lnTo>
                    <a:pt x="14748" y="40984"/>
                  </a:lnTo>
                  <a:lnTo>
                    <a:pt x="11102" y="47742"/>
                  </a:lnTo>
                  <a:lnTo>
                    <a:pt x="0" y="80839"/>
                  </a:lnTo>
                  <a:lnTo>
                    <a:pt x="1777" y="82467"/>
                  </a:lnTo>
                  <a:lnTo>
                    <a:pt x="8830" y="84277"/>
                  </a:lnTo>
                  <a:lnTo>
                    <a:pt x="44473" y="83534"/>
                  </a:lnTo>
                  <a:lnTo>
                    <a:pt x="72891" y="76496"/>
                  </a:lnTo>
                  <a:lnTo>
                    <a:pt x="112191" y="69558"/>
                  </a:lnTo>
                  <a:lnTo>
                    <a:pt x="134673" y="66375"/>
                  </a:lnTo>
                  <a:lnTo>
                    <a:pt x="157281" y="62347"/>
                  </a:lnTo>
                  <a:lnTo>
                    <a:pt x="179973" y="57757"/>
                  </a:lnTo>
                  <a:lnTo>
                    <a:pt x="221696" y="49482"/>
                  </a:lnTo>
                  <a:lnTo>
                    <a:pt x="262795" y="44824"/>
                  </a:lnTo>
                  <a:lnTo>
                    <a:pt x="279910" y="43121"/>
                  </a:lnTo>
                  <a:lnTo>
                    <a:pt x="256789" y="600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53" name="SMARTInkShape-4429"/>
            <p:cNvSpPr/>
            <p:nvPr>
              <p:custDataLst>
                <p:tags r:id="rId64"/>
              </p:custDataLst>
            </p:nvPr>
          </p:nvSpPr>
          <p:spPr bwMode="auto">
            <a:xfrm>
              <a:off x="1427056" y="4338876"/>
              <a:ext cx="15983" cy="347811"/>
            </a:xfrm>
            <a:custGeom>
              <a:avLst/>
              <a:gdLst/>
              <a:ahLst/>
              <a:cxnLst/>
              <a:rect l="0" t="0" r="0" b="0"/>
              <a:pathLst>
                <a:path w="15983" h="347811">
                  <a:moveTo>
                    <a:pt x="15982" y="7381"/>
                  </a:moveTo>
                  <a:lnTo>
                    <a:pt x="15982" y="7381"/>
                  </a:lnTo>
                  <a:lnTo>
                    <a:pt x="15982" y="0"/>
                  </a:lnTo>
                  <a:lnTo>
                    <a:pt x="15982" y="42781"/>
                  </a:lnTo>
                  <a:lnTo>
                    <a:pt x="15982" y="75820"/>
                  </a:lnTo>
                  <a:lnTo>
                    <a:pt x="15982" y="117809"/>
                  </a:lnTo>
                  <a:lnTo>
                    <a:pt x="15982" y="141007"/>
                  </a:lnTo>
                  <a:lnTo>
                    <a:pt x="15029" y="164093"/>
                  </a:lnTo>
                  <a:lnTo>
                    <a:pt x="13442" y="187103"/>
                  </a:lnTo>
                  <a:lnTo>
                    <a:pt x="11431" y="210063"/>
                  </a:lnTo>
                  <a:lnTo>
                    <a:pt x="9196" y="248275"/>
                  </a:lnTo>
                  <a:lnTo>
                    <a:pt x="7251" y="279227"/>
                  </a:lnTo>
                  <a:lnTo>
                    <a:pt x="781" y="319842"/>
                  </a:lnTo>
                  <a:lnTo>
                    <a:pt x="653" y="332943"/>
                  </a:lnTo>
                  <a:lnTo>
                    <a:pt x="6331" y="347810"/>
                  </a:lnTo>
                  <a:lnTo>
                    <a:pt x="6691" y="347681"/>
                  </a:lnTo>
                  <a:lnTo>
                    <a:pt x="7090" y="344998"/>
                  </a:lnTo>
                  <a:lnTo>
                    <a:pt x="6244" y="343902"/>
                  </a:lnTo>
                  <a:lnTo>
                    <a:pt x="2764" y="342683"/>
                  </a:lnTo>
                  <a:lnTo>
                    <a:pt x="1455" y="340453"/>
                  </a:lnTo>
                  <a:lnTo>
                    <a:pt x="0" y="332896"/>
                  </a:lnTo>
                  <a:lnTo>
                    <a:pt x="1894" y="325727"/>
                  </a:lnTo>
                  <a:lnTo>
                    <a:pt x="4958" y="318413"/>
                  </a:lnTo>
                  <a:lnTo>
                    <a:pt x="7401" y="282236"/>
                  </a:lnTo>
                  <a:lnTo>
                    <a:pt x="14789" y="281748"/>
                  </a:lnTo>
                  <a:lnTo>
                    <a:pt x="15187" y="282685"/>
                  </a:lnTo>
                  <a:lnTo>
                    <a:pt x="15979" y="298711"/>
                  </a:lnTo>
                  <a:lnTo>
                    <a:pt x="15982" y="29027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54" name="SMARTInkShape-4430"/>
            <p:cNvSpPr/>
            <p:nvPr>
              <p:custDataLst>
                <p:tags r:id="rId65"/>
              </p:custDataLst>
            </p:nvPr>
          </p:nvSpPr>
          <p:spPr bwMode="auto">
            <a:xfrm>
              <a:off x="1743075" y="4980622"/>
              <a:ext cx="25719" cy="128589"/>
            </a:xfrm>
            <a:custGeom>
              <a:avLst/>
              <a:gdLst/>
              <a:ahLst/>
              <a:cxnLst/>
              <a:rect l="0" t="0" r="0" b="0"/>
              <a:pathLst>
                <a:path w="25719" h="128589">
                  <a:moveTo>
                    <a:pt x="0" y="0"/>
                  </a:moveTo>
                  <a:lnTo>
                    <a:pt x="0" y="0"/>
                  </a:lnTo>
                  <a:lnTo>
                    <a:pt x="7381" y="0"/>
                  </a:lnTo>
                  <a:lnTo>
                    <a:pt x="12770" y="4551"/>
                  </a:lnTo>
                  <a:lnTo>
                    <a:pt x="15849" y="25585"/>
                  </a:lnTo>
                  <a:lnTo>
                    <a:pt x="16889" y="66825"/>
                  </a:lnTo>
                  <a:lnTo>
                    <a:pt x="19634" y="106580"/>
                  </a:lnTo>
                  <a:lnTo>
                    <a:pt x="25718" y="12858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55" name="SMARTInkShape-4431"/>
            <p:cNvSpPr/>
            <p:nvPr>
              <p:custDataLst>
                <p:tags r:id="rId66"/>
              </p:custDataLst>
            </p:nvPr>
          </p:nvSpPr>
          <p:spPr bwMode="auto">
            <a:xfrm>
              <a:off x="1314708" y="5083493"/>
              <a:ext cx="205483" cy="311912"/>
            </a:xfrm>
            <a:custGeom>
              <a:avLst/>
              <a:gdLst/>
              <a:ahLst/>
              <a:cxnLst/>
              <a:rect l="0" t="0" r="0" b="0"/>
              <a:pathLst>
                <a:path w="205483" h="311912">
                  <a:moveTo>
                    <a:pt x="25460" y="0"/>
                  </a:moveTo>
                  <a:lnTo>
                    <a:pt x="25460" y="0"/>
                  </a:lnTo>
                  <a:lnTo>
                    <a:pt x="24507" y="39486"/>
                  </a:lnTo>
                  <a:lnTo>
                    <a:pt x="19568" y="70013"/>
                  </a:lnTo>
                  <a:lnTo>
                    <a:pt x="18079" y="98744"/>
                  </a:lnTo>
                  <a:lnTo>
                    <a:pt x="14877" y="133103"/>
                  </a:lnTo>
                  <a:lnTo>
                    <a:pt x="11231" y="171552"/>
                  </a:lnTo>
                  <a:lnTo>
                    <a:pt x="9611" y="214040"/>
                  </a:lnTo>
                  <a:lnTo>
                    <a:pt x="6351" y="250703"/>
                  </a:lnTo>
                  <a:lnTo>
                    <a:pt x="1700" y="290500"/>
                  </a:lnTo>
                  <a:lnTo>
                    <a:pt x="129" y="311911"/>
                  </a:lnTo>
                  <a:lnTo>
                    <a:pt x="0" y="311763"/>
                  </a:lnTo>
                  <a:lnTo>
                    <a:pt x="4327" y="279203"/>
                  </a:lnTo>
                  <a:lnTo>
                    <a:pt x="11684" y="236395"/>
                  </a:lnTo>
                  <a:lnTo>
                    <a:pt x="28998" y="196620"/>
                  </a:lnTo>
                  <a:lnTo>
                    <a:pt x="52225" y="165255"/>
                  </a:lnTo>
                  <a:lnTo>
                    <a:pt x="77205" y="146966"/>
                  </a:lnTo>
                  <a:lnTo>
                    <a:pt x="91638" y="144058"/>
                  </a:lnTo>
                  <a:lnTo>
                    <a:pt x="98153" y="144617"/>
                  </a:lnTo>
                  <a:lnTo>
                    <a:pt x="104402" y="148798"/>
                  </a:lnTo>
                  <a:lnTo>
                    <a:pt x="116425" y="163605"/>
                  </a:lnTo>
                  <a:lnTo>
                    <a:pt x="123039" y="182886"/>
                  </a:lnTo>
                  <a:lnTo>
                    <a:pt x="126762" y="217700"/>
                  </a:lnTo>
                  <a:lnTo>
                    <a:pt x="130405" y="253098"/>
                  </a:lnTo>
                  <a:lnTo>
                    <a:pt x="140169" y="286108"/>
                  </a:lnTo>
                  <a:lnTo>
                    <a:pt x="144795" y="290751"/>
                  </a:lnTo>
                  <a:lnTo>
                    <a:pt x="157555" y="295910"/>
                  </a:lnTo>
                  <a:lnTo>
                    <a:pt x="175291" y="290582"/>
                  </a:lnTo>
                  <a:lnTo>
                    <a:pt x="205482" y="27432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56" name="SMARTInkShape-4432"/>
            <p:cNvSpPr/>
            <p:nvPr>
              <p:custDataLst>
                <p:tags r:id="rId67"/>
              </p:custDataLst>
            </p:nvPr>
          </p:nvSpPr>
          <p:spPr bwMode="auto">
            <a:xfrm>
              <a:off x="980123" y="4360263"/>
              <a:ext cx="393144" cy="415524"/>
            </a:xfrm>
            <a:custGeom>
              <a:avLst/>
              <a:gdLst/>
              <a:ahLst/>
              <a:cxnLst/>
              <a:rect l="0" t="0" r="0" b="0"/>
              <a:pathLst>
                <a:path w="393144" h="415524">
                  <a:moveTo>
                    <a:pt x="385762" y="157444"/>
                  </a:moveTo>
                  <a:lnTo>
                    <a:pt x="385762" y="157444"/>
                  </a:lnTo>
                  <a:lnTo>
                    <a:pt x="392547" y="129469"/>
                  </a:lnTo>
                  <a:lnTo>
                    <a:pt x="393143" y="121649"/>
                  </a:lnTo>
                  <a:lnTo>
                    <a:pt x="390683" y="114531"/>
                  </a:lnTo>
                  <a:lnTo>
                    <a:pt x="380329" y="101542"/>
                  </a:lnTo>
                  <a:lnTo>
                    <a:pt x="358435" y="88069"/>
                  </a:lnTo>
                  <a:lnTo>
                    <a:pt x="337104" y="88829"/>
                  </a:lnTo>
                  <a:lnTo>
                    <a:pt x="309844" y="97421"/>
                  </a:lnTo>
                  <a:lnTo>
                    <a:pt x="275503" y="113940"/>
                  </a:lnTo>
                  <a:lnTo>
                    <a:pt x="254154" y="127489"/>
                  </a:lnTo>
                  <a:lnTo>
                    <a:pt x="230396" y="144142"/>
                  </a:lnTo>
                  <a:lnTo>
                    <a:pt x="205032" y="162863"/>
                  </a:lnTo>
                  <a:lnTo>
                    <a:pt x="164150" y="203985"/>
                  </a:lnTo>
                  <a:lnTo>
                    <a:pt x="146581" y="225619"/>
                  </a:lnTo>
                  <a:lnTo>
                    <a:pt x="132963" y="247662"/>
                  </a:lnTo>
                  <a:lnTo>
                    <a:pt x="121979" y="269976"/>
                  </a:lnTo>
                  <a:lnTo>
                    <a:pt x="112752" y="292473"/>
                  </a:lnTo>
                  <a:lnTo>
                    <a:pt x="110119" y="335250"/>
                  </a:lnTo>
                  <a:lnTo>
                    <a:pt x="113418" y="355991"/>
                  </a:lnTo>
                  <a:lnTo>
                    <a:pt x="132323" y="386657"/>
                  </a:lnTo>
                  <a:lnTo>
                    <a:pt x="145365" y="398836"/>
                  </a:lnTo>
                  <a:lnTo>
                    <a:pt x="177636" y="412367"/>
                  </a:lnTo>
                  <a:lnTo>
                    <a:pt x="215157" y="415523"/>
                  </a:lnTo>
                  <a:lnTo>
                    <a:pt x="257233" y="407401"/>
                  </a:lnTo>
                  <a:lnTo>
                    <a:pt x="298793" y="389187"/>
                  </a:lnTo>
                  <a:lnTo>
                    <a:pt x="336632" y="363311"/>
                  </a:lnTo>
                  <a:lnTo>
                    <a:pt x="366149" y="329586"/>
                  </a:lnTo>
                  <a:lnTo>
                    <a:pt x="384347" y="287291"/>
                  </a:lnTo>
                  <a:lnTo>
                    <a:pt x="390534" y="264011"/>
                  </a:lnTo>
                  <a:lnTo>
                    <a:pt x="391801" y="238014"/>
                  </a:lnTo>
                  <a:lnTo>
                    <a:pt x="389788" y="210205"/>
                  </a:lnTo>
                  <a:lnTo>
                    <a:pt x="385588" y="181188"/>
                  </a:lnTo>
                  <a:lnTo>
                    <a:pt x="378026" y="154223"/>
                  </a:lnTo>
                  <a:lnTo>
                    <a:pt x="368222" y="128627"/>
                  </a:lnTo>
                  <a:lnTo>
                    <a:pt x="356924" y="103943"/>
                  </a:lnTo>
                  <a:lnTo>
                    <a:pt x="321510" y="63816"/>
                  </a:lnTo>
                  <a:lnTo>
                    <a:pt x="300065" y="46448"/>
                  </a:lnTo>
                  <a:lnTo>
                    <a:pt x="275291" y="32964"/>
                  </a:lnTo>
                  <a:lnTo>
                    <a:pt x="248297" y="22070"/>
                  </a:lnTo>
                  <a:lnTo>
                    <a:pt x="219824" y="12903"/>
                  </a:lnTo>
                  <a:lnTo>
                    <a:pt x="190364" y="6791"/>
                  </a:lnTo>
                  <a:lnTo>
                    <a:pt x="160247" y="2716"/>
                  </a:lnTo>
                  <a:lnTo>
                    <a:pt x="129691" y="0"/>
                  </a:lnTo>
                  <a:lnTo>
                    <a:pt x="102653" y="94"/>
                  </a:lnTo>
                  <a:lnTo>
                    <a:pt x="77960" y="2061"/>
                  </a:lnTo>
                  <a:lnTo>
                    <a:pt x="38459" y="9328"/>
                  </a:lnTo>
                  <a:lnTo>
                    <a:pt x="0" y="2885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57" name="SMARTInkShape-4433"/>
            <p:cNvSpPr/>
            <p:nvPr>
              <p:custDataLst>
                <p:tags r:id="rId68"/>
              </p:custDataLst>
            </p:nvPr>
          </p:nvSpPr>
          <p:spPr bwMode="auto">
            <a:xfrm>
              <a:off x="1514097" y="4962289"/>
              <a:ext cx="143254" cy="177285"/>
            </a:xfrm>
            <a:custGeom>
              <a:avLst/>
              <a:gdLst/>
              <a:ahLst/>
              <a:cxnLst/>
              <a:rect l="0" t="0" r="0" b="0"/>
              <a:pathLst>
                <a:path w="143254" h="177285">
                  <a:moveTo>
                    <a:pt x="6093" y="155493"/>
                  </a:moveTo>
                  <a:lnTo>
                    <a:pt x="6093" y="155493"/>
                  </a:lnTo>
                  <a:lnTo>
                    <a:pt x="18025" y="155493"/>
                  </a:lnTo>
                  <a:lnTo>
                    <a:pt x="30795" y="150942"/>
                  </a:lnTo>
                  <a:lnTo>
                    <a:pt x="46644" y="139010"/>
                  </a:lnTo>
                  <a:lnTo>
                    <a:pt x="63405" y="118860"/>
                  </a:lnTo>
                  <a:lnTo>
                    <a:pt x="75885" y="85690"/>
                  </a:lnTo>
                  <a:lnTo>
                    <a:pt x="81065" y="50250"/>
                  </a:lnTo>
                  <a:lnTo>
                    <a:pt x="77196" y="29661"/>
                  </a:lnTo>
                  <a:lnTo>
                    <a:pt x="69127" y="12890"/>
                  </a:lnTo>
                  <a:lnTo>
                    <a:pt x="59191" y="2262"/>
                  </a:lnTo>
                  <a:lnTo>
                    <a:pt x="52921" y="0"/>
                  </a:lnTo>
                  <a:lnTo>
                    <a:pt x="38336" y="25"/>
                  </a:lnTo>
                  <a:lnTo>
                    <a:pt x="24868" y="5751"/>
                  </a:lnTo>
                  <a:lnTo>
                    <a:pt x="18610" y="9945"/>
                  </a:lnTo>
                  <a:lnTo>
                    <a:pt x="9116" y="22225"/>
                  </a:lnTo>
                  <a:lnTo>
                    <a:pt x="2674" y="38160"/>
                  </a:lnTo>
                  <a:lnTo>
                    <a:pt x="0" y="68552"/>
                  </a:lnTo>
                  <a:lnTo>
                    <a:pt x="5769" y="100735"/>
                  </a:lnTo>
                  <a:lnTo>
                    <a:pt x="20073" y="128791"/>
                  </a:lnTo>
                  <a:lnTo>
                    <a:pt x="53689" y="167958"/>
                  </a:lnTo>
                  <a:lnTo>
                    <a:pt x="65665" y="175321"/>
                  </a:lnTo>
                  <a:lnTo>
                    <a:pt x="71525" y="177284"/>
                  </a:lnTo>
                  <a:lnTo>
                    <a:pt x="85656" y="176926"/>
                  </a:lnTo>
                  <a:lnTo>
                    <a:pt x="101462" y="172639"/>
                  </a:lnTo>
                  <a:lnTo>
                    <a:pt x="118012" y="164383"/>
                  </a:lnTo>
                  <a:lnTo>
                    <a:pt x="129812" y="151825"/>
                  </a:lnTo>
                  <a:lnTo>
                    <a:pt x="143253" y="12977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959" name="SMARTInkShape-4434"/>
          <p:cNvSpPr/>
          <p:nvPr>
            <p:custDataLst>
              <p:tags r:id="rId1"/>
            </p:custDataLst>
          </p:nvPr>
        </p:nvSpPr>
        <p:spPr bwMode="auto">
          <a:xfrm>
            <a:off x="414338" y="4750357"/>
            <a:ext cx="128588" cy="7382"/>
          </a:xfrm>
          <a:custGeom>
            <a:avLst/>
            <a:gdLst/>
            <a:ahLst/>
            <a:cxnLst/>
            <a:rect l="0" t="0" r="0" b="0"/>
            <a:pathLst>
              <a:path w="128588" h="7382">
                <a:moveTo>
                  <a:pt x="128587" y="7381"/>
                </a:moveTo>
                <a:lnTo>
                  <a:pt x="128587" y="7381"/>
                </a:lnTo>
                <a:lnTo>
                  <a:pt x="128587" y="2830"/>
                </a:lnTo>
                <a:lnTo>
                  <a:pt x="126682" y="1489"/>
                </a:lnTo>
                <a:lnTo>
                  <a:pt x="119485" y="0"/>
                </a:lnTo>
                <a:lnTo>
                  <a:pt x="86520" y="3712"/>
                </a:lnTo>
                <a:lnTo>
                  <a:pt x="54011" y="5750"/>
                </a:lnTo>
                <a:lnTo>
                  <a:pt x="0" y="738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962" name="SMARTInkShape-Group1361"/>
          <p:cNvGrpSpPr/>
          <p:nvPr/>
        </p:nvGrpSpPr>
        <p:grpSpPr>
          <a:xfrm>
            <a:off x="-382905" y="4594860"/>
            <a:ext cx="471489" cy="137161"/>
            <a:chOff x="-382905" y="4594860"/>
            <a:chExt cx="471489" cy="137161"/>
          </a:xfrm>
        </p:grpSpPr>
        <p:sp>
          <p:nvSpPr>
            <p:cNvPr id="960" name="SMARTInkShape-4435"/>
            <p:cNvSpPr/>
            <p:nvPr>
              <p:custDataLst>
                <p:tags r:id="rId56"/>
              </p:custDataLst>
            </p:nvPr>
          </p:nvSpPr>
          <p:spPr bwMode="auto">
            <a:xfrm>
              <a:off x="2858" y="4706302"/>
              <a:ext cx="85726" cy="25719"/>
            </a:xfrm>
            <a:custGeom>
              <a:avLst/>
              <a:gdLst/>
              <a:ahLst/>
              <a:cxnLst/>
              <a:rect l="0" t="0" r="0" b="0"/>
              <a:pathLst>
                <a:path w="85726" h="25719">
                  <a:moveTo>
                    <a:pt x="85725" y="25718"/>
                  </a:moveTo>
                  <a:lnTo>
                    <a:pt x="85725" y="25718"/>
                  </a:lnTo>
                  <a:lnTo>
                    <a:pt x="45379" y="13786"/>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61" name="SMARTInkShape-4436"/>
            <p:cNvSpPr/>
            <p:nvPr>
              <p:custDataLst>
                <p:tags r:id="rId57"/>
              </p:custDataLst>
            </p:nvPr>
          </p:nvSpPr>
          <p:spPr bwMode="auto">
            <a:xfrm>
              <a:off x="-382905" y="4594860"/>
              <a:ext cx="111444" cy="68581"/>
            </a:xfrm>
            <a:custGeom>
              <a:avLst/>
              <a:gdLst/>
              <a:ahLst/>
              <a:cxnLst/>
              <a:rect l="0" t="0" r="0" b="0"/>
              <a:pathLst>
                <a:path w="111444" h="68581">
                  <a:moveTo>
                    <a:pt x="111443" y="68580"/>
                  </a:moveTo>
                  <a:lnTo>
                    <a:pt x="111443" y="68580"/>
                  </a:lnTo>
                  <a:lnTo>
                    <a:pt x="74142" y="43144"/>
                  </a:lnTo>
                  <a:lnTo>
                    <a:pt x="39431" y="23261"/>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963" name="SMARTInkShape-4437"/>
          <p:cNvSpPr/>
          <p:nvPr>
            <p:custDataLst>
              <p:tags r:id="rId2"/>
            </p:custDataLst>
          </p:nvPr>
        </p:nvSpPr>
        <p:spPr bwMode="auto">
          <a:xfrm>
            <a:off x="-785812" y="4594860"/>
            <a:ext cx="128588" cy="8573"/>
          </a:xfrm>
          <a:custGeom>
            <a:avLst/>
            <a:gdLst/>
            <a:ahLst/>
            <a:cxnLst/>
            <a:rect l="0" t="0" r="0" b="0"/>
            <a:pathLst>
              <a:path w="128588" h="8573">
                <a:moveTo>
                  <a:pt x="128587" y="0"/>
                </a:moveTo>
                <a:lnTo>
                  <a:pt x="128587" y="0"/>
                </a:lnTo>
                <a:lnTo>
                  <a:pt x="87630" y="4551"/>
                </a:lnTo>
                <a:lnTo>
                  <a:pt x="52281" y="6785"/>
                </a:lnTo>
                <a:lnTo>
                  <a:pt x="0" y="85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64" name="SMARTInkShape-4438"/>
          <p:cNvSpPr/>
          <p:nvPr>
            <p:custDataLst>
              <p:tags r:id="rId3"/>
            </p:custDataLst>
          </p:nvPr>
        </p:nvSpPr>
        <p:spPr bwMode="auto">
          <a:xfrm>
            <a:off x="1261702" y="5546760"/>
            <a:ext cx="281796" cy="33938"/>
          </a:xfrm>
          <a:custGeom>
            <a:avLst/>
            <a:gdLst/>
            <a:ahLst/>
            <a:cxnLst/>
            <a:rect l="0" t="0" r="0" b="0"/>
            <a:pathLst>
              <a:path w="281796" h="33938">
                <a:moveTo>
                  <a:pt x="18458" y="8220"/>
                </a:moveTo>
                <a:lnTo>
                  <a:pt x="18458" y="8220"/>
                </a:lnTo>
                <a:lnTo>
                  <a:pt x="60838" y="1435"/>
                </a:lnTo>
                <a:lnTo>
                  <a:pt x="89681" y="442"/>
                </a:lnTo>
                <a:lnTo>
                  <a:pt x="118375" y="0"/>
                </a:lnTo>
                <a:lnTo>
                  <a:pt x="149543" y="2344"/>
                </a:lnTo>
                <a:lnTo>
                  <a:pt x="180541" y="5609"/>
                </a:lnTo>
                <a:lnTo>
                  <a:pt x="218459" y="8399"/>
                </a:lnTo>
                <a:lnTo>
                  <a:pt x="254815" y="14852"/>
                </a:lnTo>
                <a:lnTo>
                  <a:pt x="281795" y="16679"/>
                </a:lnTo>
                <a:lnTo>
                  <a:pt x="274390" y="12208"/>
                </a:lnTo>
                <a:lnTo>
                  <a:pt x="240180" y="8055"/>
                </a:lnTo>
                <a:lnTo>
                  <a:pt x="200253" y="3514"/>
                </a:lnTo>
                <a:lnTo>
                  <a:pt x="165613" y="5493"/>
                </a:lnTo>
                <a:lnTo>
                  <a:pt x="130533" y="9548"/>
                </a:lnTo>
                <a:lnTo>
                  <a:pt x="95892" y="13573"/>
                </a:lnTo>
                <a:lnTo>
                  <a:pt x="61446" y="15362"/>
                </a:lnTo>
                <a:lnTo>
                  <a:pt x="23575" y="20920"/>
                </a:lnTo>
                <a:lnTo>
                  <a:pt x="0" y="24780"/>
                </a:lnTo>
                <a:lnTo>
                  <a:pt x="438" y="24974"/>
                </a:lnTo>
                <a:lnTo>
                  <a:pt x="18638" y="19396"/>
                </a:lnTo>
                <a:lnTo>
                  <a:pt x="57881" y="17564"/>
                </a:lnTo>
                <a:lnTo>
                  <a:pt x="89319" y="17134"/>
                </a:lnTo>
                <a:lnTo>
                  <a:pt x="122342" y="14404"/>
                </a:lnTo>
                <a:lnTo>
                  <a:pt x="153211" y="10969"/>
                </a:lnTo>
                <a:lnTo>
                  <a:pt x="191232" y="8763"/>
                </a:lnTo>
                <a:lnTo>
                  <a:pt x="196506" y="8582"/>
                </a:lnTo>
                <a:lnTo>
                  <a:pt x="196211" y="9414"/>
                </a:lnTo>
                <a:lnTo>
                  <a:pt x="163284" y="20134"/>
                </a:lnTo>
                <a:lnTo>
                  <a:pt x="121328" y="3393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65" name="SMARTInkShape-4439"/>
          <p:cNvSpPr/>
          <p:nvPr>
            <p:custDataLst>
              <p:tags r:id="rId4"/>
            </p:custDataLst>
          </p:nvPr>
        </p:nvSpPr>
        <p:spPr bwMode="auto">
          <a:xfrm>
            <a:off x="8103870" y="1234440"/>
            <a:ext cx="417738" cy="42863"/>
          </a:xfrm>
          <a:custGeom>
            <a:avLst/>
            <a:gdLst/>
            <a:ahLst/>
            <a:cxnLst/>
            <a:rect l="0" t="0" r="0" b="0"/>
            <a:pathLst>
              <a:path w="417738" h="42863">
                <a:moveTo>
                  <a:pt x="0" y="42862"/>
                </a:moveTo>
                <a:lnTo>
                  <a:pt x="0" y="42862"/>
                </a:lnTo>
                <a:lnTo>
                  <a:pt x="8749" y="41910"/>
                </a:lnTo>
                <a:lnTo>
                  <a:pt x="46178" y="30997"/>
                </a:lnTo>
                <a:lnTo>
                  <a:pt x="81484" y="22349"/>
                </a:lnTo>
                <a:lnTo>
                  <a:pt x="102900" y="18709"/>
                </a:lnTo>
                <a:lnTo>
                  <a:pt x="125750" y="15330"/>
                </a:lnTo>
                <a:lnTo>
                  <a:pt x="151460" y="14030"/>
                </a:lnTo>
                <a:lnTo>
                  <a:pt x="179079" y="14116"/>
                </a:lnTo>
                <a:lnTo>
                  <a:pt x="207968" y="15126"/>
                </a:lnTo>
                <a:lnTo>
                  <a:pt x="236753" y="16751"/>
                </a:lnTo>
                <a:lnTo>
                  <a:pt x="265467" y="18788"/>
                </a:lnTo>
                <a:lnTo>
                  <a:pt x="294136" y="21098"/>
                </a:lnTo>
                <a:lnTo>
                  <a:pt x="336150" y="26204"/>
                </a:lnTo>
                <a:lnTo>
                  <a:pt x="373602" y="31894"/>
                </a:lnTo>
                <a:lnTo>
                  <a:pt x="385652" y="33580"/>
                </a:lnTo>
                <a:lnTo>
                  <a:pt x="385689" y="33817"/>
                </a:lnTo>
                <a:lnTo>
                  <a:pt x="358435" y="29599"/>
                </a:lnTo>
                <a:lnTo>
                  <a:pt x="322182" y="27443"/>
                </a:lnTo>
                <a:lnTo>
                  <a:pt x="300513" y="26868"/>
                </a:lnTo>
                <a:lnTo>
                  <a:pt x="275589" y="27437"/>
                </a:lnTo>
                <a:lnTo>
                  <a:pt x="248496" y="28769"/>
                </a:lnTo>
                <a:lnTo>
                  <a:pt x="219957" y="30609"/>
                </a:lnTo>
                <a:lnTo>
                  <a:pt x="191405" y="32788"/>
                </a:lnTo>
                <a:lnTo>
                  <a:pt x="162846" y="35194"/>
                </a:lnTo>
                <a:lnTo>
                  <a:pt x="134281" y="37750"/>
                </a:lnTo>
                <a:lnTo>
                  <a:pt x="92383" y="40590"/>
                </a:lnTo>
                <a:lnTo>
                  <a:pt x="52645" y="42414"/>
                </a:lnTo>
                <a:lnTo>
                  <a:pt x="52241" y="42563"/>
                </a:lnTo>
                <a:lnTo>
                  <a:pt x="84826" y="40263"/>
                </a:lnTo>
                <a:lnTo>
                  <a:pt x="122473" y="36945"/>
                </a:lnTo>
                <a:lnTo>
                  <a:pt x="144513" y="36060"/>
                </a:lnTo>
                <a:lnTo>
                  <a:pt x="167779" y="35470"/>
                </a:lnTo>
                <a:lnTo>
                  <a:pt x="193768" y="35077"/>
                </a:lnTo>
                <a:lnTo>
                  <a:pt x="221571" y="34814"/>
                </a:lnTo>
                <a:lnTo>
                  <a:pt x="250584" y="34640"/>
                </a:lnTo>
                <a:lnTo>
                  <a:pt x="278499" y="33571"/>
                </a:lnTo>
                <a:lnTo>
                  <a:pt x="305680" y="31905"/>
                </a:lnTo>
                <a:lnTo>
                  <a:pt x="332375" y="29843"/>
                </a:lnTo>
                <a:lnTo>
                  <a:pt x="372195" y="27551"/>
                </a:lnTo>
                <a:lnTo>
                  <a:pt x="408412" y="26261"/>
                </a:lnTo>
                <a:lnTo>
                  <a:pt x="415150" y="26080"/>
                </a:lnTo>
                <a:lnTo>
                  <a:pt x="417737" y="25006"/>
                </a:lnTo>
                <a:lnTo>
                  <a:pt x="417556" y="23338"/>
                </a:lnTo>
                <a:lnTo>
                  <a:pt x="415530" y="21274"/>
                </a:lnTo>
                <a:lnTo>
                  <a:pt x="380825" y="9267"/>
                </a:lnTo>
                <a:lnTo>
                  <a:pt x="344197" y="4119"/>
                </a:lnTo>
                <a:lnTo>
                  <a:pt x="310139" y="1830"/>
                </a:lnTo>
                <a:lnTo>
                  <a:pt x="28289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968" name="SMARTInkShape-Group1365"/>
          <p:cNvGrpSpPr/>
          <p:nvPr/>
        </p:nvGrpSpPr>
        <p:grpSpPr>
          <a:xfrm>
            <a:off x="662940" y="4155956"/>
            <a:ext cx="1343674" cy="1561902"/>
            <a:chOff x="662940" y="4155956"/>
            <a:chExt cx="1343674" cy="1561902"/>
          </a:xfrm>
        </p:grpSpPr>
        <p:sp>
          <p:nvSpPr>
            <p:cNvPr id="966" name="SMARTInkShape-4440"/>
            <p:cNvSpPr/>
            <p:nvPr>
              <p:custDataLst>
                <p:tags r:id="rId54"/>
              </p:custDataLst>
            </p:nvPr>
          </p:nvSpPr>
          <p:spPr bwMode="auto">
            <a:xfrm>
              <a:off x="748665" y="4374358"/>
              <a:ext cx="120016" cy="1197768"/>
            </a:xfrm>
            <a:custGeom>
              <a:avLst/>
              <a:gdLst/>
              <a:ahLst/>
              <a:cxnLst/>
              <a:rect l="0" t="0" r="0" b="0"/>
              <a:pathLst>
                <a:path w="120016" h="1197768">
                  <a:moveTo>
                    <a:pt x="120015" y="14762"/>
                  </a:moveTo>
                  <a:lnTo>
                    <a:pt x="120015" y="14762"/>
                  </a:lnTo>
                  <a:lnTo>
                    <a:pt x="105253" y="0"/>
                  </a:lnTo>
                  <a:lnTo>
                    <a:pt x="104459" y="2063"/>
                  </a:lnTo>
                  <a:lnTo>
                    <a:pt x="100644" y="33526"/>
                  </a:lnTo>
                  <a:lnTo>
                    <a:pt x="96166" y="66917"/>
                  </a:lnTo>
                  <a:lnTo>
                    <a:pt x="93638" y="90489"/>
                  </a:lnTo>
                  <a:lnTo>
                    <a:pt x="91000" y="116681"/>
                  </a:lnTo>
                  <a:lnTo>
                    <a:pt x="88289" y="146526"/>
                  </a:lnTo>
                  <a:lnTo>
                    <a:pt x="85530" y="178804"/>
                  </a:lnTo>
                  <a:lnTo>
                    <a:pt x="82737" y="212706"/>
                  </a:lnTo>
                  <a:lnTo>
                    <a:pt x="79923" y="252452"/>
                  </a:lnTo>
                  <a:lnTo>
                    <a:pt x="77095" y="296095"/>
                  </a:lnTo>
                  <a:lnTo>
                    <a:pt x="74256" y="342334"/>
                  </a:lnTo>
                  <a:lnTo>
                    <a:pt x="71412" y="392211"/>
                  </a:lnTo>
                  <a:lnTo>
                    <a:pt x="68563" y="444512"/>
                  </a:lnTo>
                  <a:lnTo>
                    <a:pt x="65711" y="498430"/>
                  </a:lnTo>
                  <a:lnTo>
                    <a:pt x="62857" y="552472"/>
                  </a:lnTo>
                  <a:lnTo>
                    <a:pt x="60003" y="606598"/>
                  </a:lnTo>
                  <a:lnTo>
                    <a:pt x="57147" y="660780"/>
                  </a:lnTo>
                  <a:lnTo>
                    <a:pt x="53338" y="713093"/>
                  </a:lnTo>
                  <a:lnTo>
                    <a:pt x="48894" y="764161"/>
                  </a:lnTo>
                  <a:lnTo>
                    <a:pt x="44026" y="814399"/>
                  </a:lnTo>
                  <a:lnTo>
                    <a:pt x="39828" y="860273"/>
                  </a:lnTo>
                  <a:lnTo>
                    <a:pt x="36077" y="903238"/>
                  </a:lnTo>
                  <a:lnTo>
                    <a:pt x="32624" y="944265"/>
                  </a:lnTo>
                  <a:lnTo>
                    <a:pt x="29369" y="982093"/>
                  </a:lnTo>
                  <a:lnTo>
                    <a:pt x="26247" y="1017789"/>
                  </a:lnTo>
                  <a:lnTo>
                    <a:pt x="23213" y="1052063"/>
                  </a:lnTo>
                  <a:lnTo>
                    <a:pt x="20238" y="1081582"/>
                  </a:lnTo>
                  <a:lnTo>
                    <a:pt x="17302" y="1107928"/>
                  </a:lnTo>
                  <a:lnTo>
                    <a:pt x="14392" y="1132159"/>
                  </a:lnTo>
                  <a:lnTo>
                    <a:pt x="8619" y="1166703"/>
                  </a:lnTo>
                  <a:lnTo>
                    <a:pt x="0" y="11977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67" name="SMARTInkShape-4441"/>
            <p:cNvSpPr/>
            <p:nvPr>
              <p:custDataLst>
                <p:tags r:id="rId55"/>
              </p:custDataLst>
            </p:nvPr>
          </p:nvSpPr>
          <p:spPr bwMode="auto">
            <a:xfrm>
              <a:off x="662940" y="4155956"/>
              <a:ext cx="1343674" cy="1561902"/>
            </a:xfrm>
            <a:custGeom>
              <a:avLst/>
              <a:gdLst/>
              <a:ahLst/>
              <a:cxnLst/>
              <a:rect l="0" t="0" r="0" b="0"/>
              <a:pathLst>
                <a:path w="1343674" h="1561902">
                  <a:moveTo>
                    <a:pt x="0" y="190301"/>
                  </a:moveTo>
                  <a:lnTo>
                    <a:pt x="0" y="190301"/>
                  </a:lnTo>
                  <a:lnTo>
                    <a:pt x="29281" y="156082"/>
                  </a:lnTo>
                  <a:lnTo>
                    <a:pt x="56829" y="130643"/>
                  </a:lnTo>
                  <a:lnTo>
                    <a:pt x="95742" y="103462"/>
                  </a:lnTo>
                  <a:lnTo>
                    <a:pt x="118121" y="89546"/>
                  </a:lnTo>
                  <a:lnTo>
                    <a:pt x="144470" y="76459"/>
                  </a:lnTo>
                  <a:lnTo>
                    <a:pt x="173466" y="63924"/>
                  </a:lnTo>
                  <a:lnTo>
                    <a:pt x="204226" y="51757"/>
                  </a:lnTo>
                  <a:lnTo>
                    <a:pt x="239973" y="40789"/>
                  </a:lnTo>
                  <a:lnTo>
                    <a:pt x="279045" y="30619"/>
                  </a:lnTo>
                  <a:lnTo>
                    <a:pt x="320332" y="20981"/>
                  </a:lnTo>
                  <a:lnTo>
                    <a:pt x="364050" y="13604"/>
                  </a:lnTo>
                  <a:lnTo>
                    <a:pt x="409387" y="7733"/>
                  </a:lnTo>
                  <a:lnTo>
                    <a:pt x="455805" y="2867"/>
                  </a:lnTo>
                  <a:lnTo>
                    <a:pt x="502943" y="575"/>
                  </a:lnTo>
                  <a:lnTo>
                    <a:pt x="550560" y="0"/>
                  </a:lnTo>
                  <a:lnTo>
                    <a:pt x="598498" y="569"/>
                  </a:lnTo>
                  <a:lnTo>
                    <a:pt x="645696" y="948"/>
                  </a:lnTo>
                  <a:lnTo>
                    <a:pt x="692401" y="1201"/>
                  </a:lnTo>
                  <a:lnTo>
                    <a:pt x="738779" y="1369"/>
                  </a:lnTo>
                  <a:lnTo>
                    <a:pt x="784937" y="2434"/>
                  </a:lnTo>
                  <a:lnTo>
                    <a:pt x="830949" y="4096"/>
                  </a:lnTo>
                  <a:lnTo>
                    <a:pt x="876863" y="6157"/>
                  </a:lnTo>
                  <a:lnTo>
                    <a:pt x="918903" y="8484"/>
                  </a:lnTo>
                  <a:lnTo>
                    <a:pt x="958359" y="10987"/>
                  </a:lnTo>
                  <a:lnTo>
                    <a:pt x="996094" y="13609"/>
                  </a:lnTo>
                  <a:lnTo>
                    <a:pt x="1029823" y="16309"/>
                  </a:lnTo>
                  <a:lnTo>
                    <a:pt x="1060881" y="19061"/>
                  </a:lnTo>
                  <a:lnTo>
                    <a:pt x="1090159" y="21849"/>
                  </a:lnTo>
                  <a:lnTo>
                    <a:pt x="1116345" y="24659"/>
                  </a:lnTo>
                  <a:lnTo>
                    <a:pt x="1140470" y="27486"/>
                  </a:lnTo>
                  <a:lnTo>
                    <a:pt x="1181246" y="33167"/>
                  </a:lnTo>
                  <a:lnTo>
                    <a:pt x="1220266" y="42672"/>
                  </a:lnTo>
                  <a:lnTo>
                    <a:pt x="1259051" y="62468"/>
                  </a:lnTo>
                  <a:lnTo>
                    <a:pt x="1275858" y="75384"/>
                  </a:lnTo>
                  <a:lnTo>
                    <a:pt x="1289678" y="93825"/>
                  </a:lnTo>
                  <a:lnTo>
                    <a:pt x="1302170" y="124880"/>
                  </a:lnTo>
                  <a:lnTo>
                    <a:pt x="1314072" y="166940"/>
                  </a:lnTo>
                  <a:lnTo>
                    <a:pt x="1319913" y="192825"/>
                  </a:lnTo>
                  <a:lnTo>
                    <a:pt x="1325712" y="220559"/>
                  </a:lnTo>
                  <a:lnTo>
                    <a:pt x="1330531" y="252383"/>
                  </a:lnTo>
                  <a:lnTo>
                    <a:pt x="1334695" y="286934"/>
                  </a:lnTo>
                  <a:lnTo>
                    <a:pt x="1338424" y="323303"/>
                  </a:lnTo>
                  <a:lnTo>
                    <a:pt x="1340911" y="363742"/>
                  </a:lnTo>
                  <a:lnTo>
                    <a:pt x="1342568" y="406893"/>
                  </a:lnTo>
                  <a:lnTo>
                    <a:pt x="1343673" y="451853"/>
                  </a:lnTo>
                  <a:lnTo>
                    <a:pt x="1343457" y="499924"/>
                  </a:lnTo>
                  <a:lnTo>
                    <a:pt x="1342360" y="550069"/>
                  </a:lnTo>
                  <a:lnTo>
                    <a:pt x="1340677" y="601597"/>
                  </a:lnTo>
                  <a:lnTo>
                    <a:pt x="1336697" y="655951"/>
                  </a:lnTo>
                  <a:lnTo>
                    <a:pt x="1331187" y="712189"/>
                  </a:lnTo>
                  <a:lnTo>
                    <a:pt x="1324655" y="769684"/>
                  </a:lnTo>
                  <a:lnTo>
                    <a:pt x="1318396" y="825159"/>
                  </a:lnTo>
                  <a:lnTo>
                    <a:pt x="1312318" y="879287"/>
                  </a:lnTo>
                  <a:lnTo>
                    <a:pt x="1306361" y="932518"/>
                  </a:lnTo>
                  <a:lnTo>
                    <a:pt x="1301437" y="983245"/>
                  </a:lnTo>
                  <a:lnTo>
                    <a:pt x="1297203" y="1032303"/>
                  </a:lnTo>
                  <a:lnTo>
                    <a:pt x="1293427" y="1080248"/>
                  </a:lnTo>
                  <a:lnTo>
                    <a:pt x="1290910" y="1125546"/>
                  </a:lnTo>
                  <a:lnTo>
                    <a:pt x="1289231" y="1169081"/>
                  </a:lnTo>
                  <a:lnTo>
                    <a:pt x="1288113" y="1211438"/>
                  </a:lnTo>
                  <a:lnTo>
                    <a:pt x="1288319" y="1250154"/>
                  </a:lnTo>
                  <a:lnTo>
                    <a:pt x="1289410" y="1286443"/>
                  </a:lnTo>
                  <a:lnTo>
                    <a:pt x="1291089" y="1321112"/>
                  </a:lnTo>
                  <a:lnTo>
                    <a:pt x="1292208" y="1352798"/>
                  </a:lnTo>
                  <a:lnTo>
                    <a:pt x="1292955" y="1382494"/>
                  </a:lnTo>
                  <a:lnTo>
                    <a:pt x="1293453" y="1410864"/>
                  </a:lnTo>
                  <a:lnTo>
                    <a:pt x="1293784" y="1436445"/>
                  </a:lnTo>
                  <a:lnTo>
                    <a:pt x="1294005" y="1460166"/>
                  </a:lnTo>
                  <a:lnTo>
                    <a:pt x="1292346" y="1500493"/>
                  </a:lnTo>
                  <a:lnTo>
                    <a:pt x="1285259" y="1527940"/>
                  </a:lnTo>
                  <a:lnTo>
                    <a:pt x="1268138" y="1547125"/>
                  </a:lnTo>
                  <a:lnTo>
                    <a:pt x="1256906" y="1554908"/>
                  </a:lnTo>
                  <a:lnTo>
                    <a:pt x="1219025" y="1561016"/>
                  </a:lnTo>
                  <a:lnTo>
                    <a:pt x="1195588" y="1561311"/>
                  </a:lnTo>
                  <a:lnTo>
                    <a:pt x="1164724" y="1560556"/>
                  </a:lnTo>
                  <a:lnTo>
                    <a:pt x="1128908" y="1559099"/>
                  </a:lnTo>
                  <a:lnTo>
                    <a:pt x="1089790" y="1557176"/>
                  </a:lnTo>
                  <a:lnTo>
                    <a:pt x="1043709" y="1553988"/>
                  </a:lnTo>
                  <a:lnTo>
                    <a:pt x="992986" y="1549959"/>
                  </a:lnTo>
                  <a:lnTo>
                    <a:pt x="939168" y="1545367"/>
                  </a:lnTo>
                  <a:lnTo>
                    <a:pt x="880430" y="1542306"/>
                  </a:lnTo>
                  <a:lnTo>
                    <a:pt x="818411" y="1540265"/>
                  </a:lnTo>
                  <a:lnTo>
                    <a:pt x="754205" y="1538905"/>
                  </a:lnTo>
                  <a:lnTo>
                    <a:pt x="686636" y="1539903"/>
                  </a:lnTo>
                  <a:lnTo>
                    <a:pt x="616825" y="1542474"/>
                  </a:lnTo>
                  <a:lnTo>
                    <a:pt x="545519" y="1546092"/>
                  </a:lnTo>
                  <a:lnTo>
                    <a:pt x="478932" y="1549457"/>
                  </a:lnTo>
                  <a:lnTo>
                    <a:pt x="415490" y="1552652"/>
                  </a:lnTo>
                  <a:lnTo>
                    <a:pt x="354146" y="1555736"/>
                  </a:lnTo>
                  <a:lnTo>
                    <a:pt x="313250" y="1557791"/>
                  </a:lnTo>
                  <a:lnTo>
                    <a:pt x="231458" y="156190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971" name="SMARTInkShape-Group1366"/>
          <p:cNvGrpSpPr/>
          <p:nvPr/>
        </p:nvGrpSpPr>
        <p:grpSpPr>
          <a:xfrm>
            <a:off x="2248853" y="5169904"/>
            <a:ext cx="334328" cy="230772"/>
            <a:chOff x="2248853" y="5169904"/>
            <a:chExt cx="334328" cy="230772"/>
          </a:xfrm>
        </p:grpSpPr>
        <p:sp>
          <p:nvSpPr>
            <p:cNvPr id="969" name="SMARTInkShape-4442"/>
            <p:cNvSpPr/>
            <p:nvPr>
              <p:custDataLst>
                <p:tags r:id="rId52"/>
              </p:custDataLst>
            </p:nvPr>
          </p:nvSpPr>
          <p:spPr bwMode="auto">
            <a:xfrm>
              <a:off x="2265998" y="5357813"/>
              <a:ext cx="317183" cy="42863"/>
            </a:xfrm>
            <a:custGeom>
              <a:avLst/>
              <a:gdLst/>
              <a:ahLst/>
              <a:cxnLst/>
              <a:rect l="0" t="0" r="0" b="0"/>
              <a:pathLst>
                <a:path w="317183" h="42863">
                  <a:moveTo>
                    <a:pt x="0" y="42862"/>
                  </a:moveTo>
                  <a:lnTo>
                    <a:pt x="0" y="42862"/>
                  </a:lnTo>
                  <a:lnTo>
                    <a:pt x="31185" y="41909"/>
                  </a:lnTo>
                  <a:lnTo>
                    <a:pt x="65930" y="38311"/>
                  </a:lnTo>
                  <a:lnTo>
                    <a:pt x="89673" y="35066"/>
                  </a:lnTo>
                  <a:lnTo>
                    <a:pt x="116932" y="30997"/>
                  </a:lnTo>
                  <a:lnTo>
                    <a:pt x="146535" y="26379"/>
                  </a:lnTo>
                  <a:lnTo>
                    <a:pt x="178652" y="21396"/>
                  </a:lnTo>
                  <a:lnTo>
                    <a:pt x="212446" y="16169"/>
                  </a:lnTo>
                  <a:lnTo>
                    <a:pt x="247358" y="10779"/>
                  </a:lnTo>
                  <a:lnTo>
                    <a:pt x="31718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70" name="SMARTInkShape-4443"/>
            <p:cNvSpPr/>
            <p:nvPr>
              <p:custDataLst>
                <p:tags r:id="rId53"/>
              </p:custDataLst>
            </p:nvPr>
          </p:nvSpPr>
          <p:spPr bwMode="auto">
            <a:xfrm>
              <a:off x="2248853" y="5169904"/>
              <a:ext cx="325756" cy="16460"/>
            </a:xfrm>
            <a:custGeom>
              <a:avLst/>
              <a:gdLst/>
              <a:ahLst/>
              <a:cxnLst/>
              <a:rect l="0" t="0" r="0" b="0"/>
              <a:pathLst>
                <a:path w="325756" h="16460">
                  <a:moveTo>
                    <a:pt x="0" y="16459"/>
                  </a:moveTo>
                  <a:lnTo>
                    <a:pt x="0" y="16459"/>
                  </a:lnTo>
                  <a:lnTo>
                    <a:pt x="4551" y="11908"/>
                  </a:lnTo>
                  <a:lnTo>
                    <a:pt x="25584" y="4527"/>
                  </a:lnTo>
                  <a:lnTo>
                    <a:pt x="65047" y="858"/>
                  </a:lnTo>
                  <a:lnTo>
                    <a:pt x="99077" y="0"/>
                  </a:lnTo>
                  <a:lnTo>
                    <a:pt x="137379" y="571"/>
                  </a:lnTo>
                  <a:lnTo>
                    <a:pt x="179802" y="4000"/>
                  </a:lnTo>
                  <a:lnTo>
                    <a:pt x="221517" y="8699"/>
                  </a:lnTo>
                  <a:lnTo>
                    <a:pt x="260377" y="13010"/>
                  </a:lnTo>
                  <a:lnTo>
                    <a:pt x="293523" y="14925"/>
                  </a:lnTo>
                  <a:lnTo>
                    <a:pt x="325755" y="164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978" name="SMARTInkShape-Group1367"/>
          <p:cNvGrpSpPr/>
          <p:nvPr/>
        </p:nvGrpSpPr>
        <p:grpSpPr>
          <a:xfrm>
            <a:off x="2686050" y="4660487"/>
            <a:ext cx="943081" cy="1213210"/>
            <a:chOff x="2686050" y="4660487"/>
            <a:chExt cx="943081" cy="1213210"/>
          </a:xfrm>
        </p:grpSpPr>
        <p:sp>
          <p:nvSpPr>
            <p:cNvPr id="972" name="SMARTInkShape-4444"/>
            <p:cNvSpPr/>
            <p:nvPr>
              <p:custDataLst>
                <p:tags r:id="rId46"/>
              </p:custDataLst>
            </p:nvPr>
          </p:nvSpPr>
          <p:spPr bwMode="auto">
            <a:xfrm>
              <a:off x="3294697" y="5304515"/>
              <a:ext cx="162879" cy="277493"/>
            </a:xfrm>
            <a:custGeom>
              <a:avLst/>
              <a:gdLst/>
              <a:ahLst/>
              <a:cxnLst/>
              <a:rect l="0" t="0" r="0" b="0"/>
              <a:pathLst>
                <a:path w="162879" h="277493">
                  <a:moveTo>
                    <a:pt x="0" y="233320"/>
                  </a:moveTo>
                  <a:lnTo>
                    <a:pt x="0" y="233320"/>
                  </a:lnTo>
                  <a:lnTo>
                    <a:pt x="0" y="237871"/>
                  </a:lnTo>
                  <a:lnTo>
                    <a:pt x="953" y="238259"/>
                  </a:lnTo>
                  <a:lnTo>
                    <a:pt x="4551" y="236150"/>
                  </a:lnTo>
                  <a:lnTo>
                    <a:pt x="36019" y="203177"/>
                  </a:lnTo>
                  <a:lnTo>
                    <a:pt x="51251" y="180870"/>
                  </a:lnTo>
                  <a:lnTo>
                    <a:pt x="64371" y="151907"/>
                  </a:lnTo>
                  <a:lnTo>
                    <a:pt x="74012" y="119983"/>
                  </a:lnTo>
                  <a:lnTo>
                    <a:pt x="81472" y="86745"/>
                  </a:lnTo>
                  <a:lnTo>
                    <a:pt x="87962" y="52923"/>
                  </a:lnTo>
                  <a:lnTo>
                    <a:pt x="92094" y="12971"/>
                  </a:lnTo>
                  <a:lnTo>
                    <a:pt x="89191" y="2672"/>
                  </a:lnTo>
                  <a:lnTo>
                    <a:pt x="87083" y="497"/>
                  </a:lnTo>
                  <a:lnTo>
                    <a:pt x="84725" y="0"/>
                  </a:lnTo>
                  <a:lnTo>
                    <a:pt x="82202" y="620"/>
                  </a:lnTo>
                  <a:lnTo>
                    <a:pt x="63510" y="30898"/>
                  </a:lnTo>
                  <a:lnTo>
                    <a:pt x="49182" y="58582"/>
                  </a:lnTo>
                  <a:lnTo>
                    <a:pt x="33289" y="92476"/>
                  </a:lnTo>
                  <a:lnTo>
                    <a:pt x="18605" y="128813"/>
                  </a:lnTo>
                  <a:lnTo>
                    <a:pt x="8904" y="164012"/>
                  </a:lnTo>
                  <a:lnTo>
                    <a:pt x="9038" y="198706"/>
                  </a:lnTo>
                  <a:lnTo>
                    <a:pt x="16399" y="230318"/>
                  </a:lnTo>
                  <a:lnTo>
                    <a:pt x="29197" y="253893"/>
                  </a:lnTo>
                  <a:lnTo>
                    <a:pt x="46949" y="268816"/>
                  </a:lnTo>
                  <a:lnTo>
                    <a:pt x="57017" y="274129"/>
                  </a:lnTo>
                  <a:lnTo>
                    <a:pt x="83444" y="277492"/>
                  </a:lnTo>
                  <a:lnTo>
                    <a:pt x="125372" y="271490"/>
                  </a:lnTo>
                  <a:lnTo>
                    <a:pt x="162878" y="25903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73" name="SMARTInkShape-4445"/>
            <p:cNvSpPr/>
            <p:nvPr>
              <p:custDataLst>
                <p:tags r:id="rId47"/>
              </p:custDataLst>
            </p:nvPr>
          </p:nvSpPr>
          <p:spPr bwMode="auto">
            <a:xfrm>
              <a:off x="3072521" y="5445920"/>
              <a:ext cx="265040" cy="370532"/>
            </a:xfrm>
            <a:custGeom>
              <a:avLst/>
              <a:gdLst/>
              <a:ahLst/>
              <a:cxnLst/>
              <a:rect l="0" t="0" r="0" b="0"/>
              <a:pathLst>
                <a:path w="265040" h="370532">
                  <a:moveTo>
                    <a:pt x="76444" y="14762"/>
                  </a:moveTo>
                  <a:lnTo>
                    <a:pt x="76444" y="14762"/>
                  </a:lnTo>
                  <a:lnTo>
                    <a:pt x="61682" y="0"/>
                  </a:lnTo>
                  <a:lnTo>
                    <a:pt x="59935" y="1111"/>
                  </a:lnTo>
                  <a:lnTo>
                    <a:pt x="55454" y="7425"/>
                  </a:lnTo>
                  <a:lnTo>
                    <a:pt x="50708" y="44498"/>
                  </a:lnTo>
                  <a:lnTo>
                    <a:pt x="46591" y="80049"/>
                  </a:lnTo>
                  <a:lnTo>
                    <a:pt x="44159" y="102101"/>
                  </a:lnTo>
                  <a:lnTo>
                    <a:pt x="41586" y="126329"/>
                  </a:lnTo>
                  <a:lnTo>
                    <a:pt x="38918" y="152005"/>
                  </a:lnTo>
                  <a:lnTo>
                    <a:pt x="34282" y="177695"/>
                  </a:lnTo>
                  <a:lnTo>
                    <a:pt x="28333" y="203394"/>
                  </a:lnTo>
                  <a:lnTo>
                    <a:pt x="21510" y="229099"/>
                  </a:lnTo>
                  <a:lnTo>
                    <a:pt x="16009" y="251952"/>
                  </a:lnTo>
                  <a:lnTo>
                    <a:pt x="7357" y="292582"/>
                  </a:lnTo>
                  <a:lnTo>
                    <a:pt x="2876" y="324610"/>
                  </a:lnTo>
                  <a:lnTo>
                    <a:pt x="0" y="358013"/>
                  </a:lnTo>
                  <a:lnTo>
                    <a:pt x="716" y="359801"/>
                  </a:lnTo>
                  <a:lnTo>
                    <a:pt x="2146" y="360040"/>
                  </a:lnTo>
                  <a:lnTo>
                    <a:pt x="4052" y="359248"/>
                  </a:lnTo>
                  <a:lnTo>
                    <a:pt x="27643" y="327743"/>
                  </a:lnTo>
                  <a:lnTo>
                    <a:pt x="43324" y="296422"/>
                  </a:lnTo>
                  <a:lnTo>
                    <a:pt x="59820" y="265357"/>
                  </a:lnTo>
                  <a:lnTo>
                    <a:pt x="87711" y="226173"/>
                  </a:lnTo>
                  <a:lnTo>
                    <a:pt x="122167" y="191884"/>
                  </a:lnTo>
                  <a:lnTo>
                    <a:pt x="137723" y="183970"/>
                  </a:lnTo>
                  <a:lnTo>
                    <a:pt x="145872" y="181861"/>
                  </a:lnTo>
                  <a:lnTo>
                    <a:pt x="153209" y="182359"/>
                  </a:lnTo>
                  <a:lnTo>
                    <a:pt x="166442" y="187992"/>
                  </a:lnTo>
                  <a:lnTo>
                    <a:pt x="176133" y="204466"/>
                  </a:lnTo>
                  <a:lnTo>
                    <a:pt x="181710" y="227662"/>
                  </a:lnTo>
                  <a:lnTo>
                    <a:pt x="180447" y="268451"/>
                  </a:lnTo>
                  <a:lnTo>
                    <a:pt x="179818" y="299915"/>
                  </a:lnTo>
                  <a:lnTo>
                    <a:pt x="179463" y="336107"/>
                  </a:lnTo>
                  <a:lnTo>
                    <a:pt x="179358" y="360378"/>
                  </a:lnTo>
                  <a:lnTo>
                    <a:pt x="181249" y="365187"/>
                  </a:lnTo>
                  <a:lnTo>
                    <a:pt x="184414" y="368394"/>
                  </a:lnTo>
                  <a:lnTo>
                    <a:pt x="188429" y="370531"/>
                  </a:lnTo>
                  <a:lnTo>
                    <a:pt x="194916" y="368147"/>
                  </a:lnTo>
                  <a:lnTo>
                    <a:pt x="222248" y="345635"/>
                  </a:lnTo>
                  <a:lnTo>
                    <a:pt x="265039" y="29765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74" name="SMARTInkShape-4446"/>
            <p:cNvSpPr/>
            <p:nvPr>
              <p:custDataLst>
                <p:tags r:id="rId48"/>
              </p:custDataLst>
            </p:nvPr>
          </p:nvSpPr>
          <p:spPr bwMode="auto">
            <a:xfrm>
              <a:off x="2686050" y="5341938"/>
              <a:ext cx="368619" cy="531759"/>
            </a:xfrm>
            <a:custGeom>
              <a:avLst/>
              <a:gdLst/>
              <a:ahLst/>
              <a:cxnLst/>
              <a:rect l="0" t="0" r="0" b="0"/>
              <a:pathLst>
                <a:path w="368619" h="531759">
                  <a:moveTo>
                    <a:pt x="368618" y="281622"/>
                  </a:moveTo>
                  <a:lnTo>
                    <a:pt x="368618" y="281622"/>
                  </a:lnTo>
                  <a:lnTo>
                    <a:pt x="359516" y="277071"/>
                  </a:lnTo>
                  <a:lnTo>
                    <a:pt x="322016" y="273579"/>
                  </a:lnTo>
                  <a:lnTo>
                    <a:pt x="279297" y="277705"/>
                  </a:lnTo>
                  <a:lnTo>
                    <a:pt x="240975" y="289563"/>
                  </a:lnTo>
                  <a:lnTo>
                    <a:pt x="199458" y="314243"/>
                  </a:lnTo>
                  <a:lnTo>
                    <a:pt x="173738" y="342475"/>
                  </a:lnTo>
                  <a:lnTo>
                    <a:pt x="150559" y="377249"/>
                  </a:lnTo>
                  <a:lnTo>
                    <a:pt x="130733" y="414928"/>
                  </a:lnTo>
                  <a:lnTo>
                    <a:pt x="122556" y="453899"/>
                  </a:lnTo>
                  <a:lnTo>
                    <a:pt x="124002" y="489635"/>
                  </a:lnTo>
                  <a:lnTo>
                    <a:pt x="134169" y="515042"/>
                  </a:lnTo>
                  <a:lnTo>
                    <a:pt x="142786" y="522960"/>
                  </a:lnTo>
                  <a:lnTo>
                    <a:pt x="165060" y="531758"/>
                  </a:lnTo>
                  <a:lnTo>
                    <a:pt x="193375" y="528049"/>
                  </a:lnTo>
                  <a:lnTo>
                    <a:pt x="208927" y="523059"/>
                  </a:lnTo>
                  <a:lnTo>
                    <a:pt x="238906" y="497195"/>
                  </a:lnTo>
                  <a:lnTo>
                    <a:pt x="267153" y="459347"/>
                  </a:lnTo>
                  <a:lnTo>
                    <a:pt x="280020" y="437253"/>
                  </a:lnTo>
                  <a:lnTo>
                    <a:pt x="292407" y="413951"/>
                  </a:lnTo>
                  <a:lnTo>
                    <a:pt x="301618" y="387939"/>
                  </a:lnTo>
                  <a:lnTo>
                    <a:pt x="308711" y="360120"/>
                  </a:lnTo>
                  <a:lnTo>
                    <a:pt x="314393" y="331096"/>
                  </a:lnTo>
                  <a:lnTo>
                    <a:pt x="317228" y="302222"/>
                  </a:lnTo>
                  <a:lnTo>
                    <a:pt x="318165" y="273448"/>
                  </a:lnTo>
                  <a:lnTo>
                    <a:pt x="317838" y="244740"/>
                  </a:lnTo>
                  <a:lnTo>
                    <a:pt x="313809" y="217029"/>
                  </a:lnTo>
                  <a:lnTo>
                    <a:pt x="307314" y="189982"/>
                  </a:lnTo>
                  <a:lnTo>
                    <a:pt x="299173" y="163379"/>
                  </a:lnTo>
                  <a:lnTo>
                    <a:pt x="286126" y="138976"/>
                  </a:lnTo>
                  <a:lnTo>
                    <a:pt x="269809" y="116039"/>
                  </a:lnTo>
                  <a:lnTo>
                    <a:pt x="230405" y="74679"/>
                  </a:lnTo>
                  <a:lnTo>
                    <a:pt x="207896" y="56983"/>
                  </a:lnTo>
                  <a:lnTo>
                    <a:pt x="184317" y="40423"/>
                  </a:lnTo>
                  <a:lnTo>
                    <a:pt x="160026" y="27477"/>
                  </a:lnTo>
                  <a:lnTo>
                    <a:pt x="135259" y="16943"/>
                  </a:lnTo>
                  <a:lnTo>
                    <a:pt x="110175" y="8014"/>
                  </a:lnTo>
                  <a:lnTo>
                    <a:pt x="87738" y="3014"/>
                  </a:lnTo>
                  <a:lnTo>
                    <a:pt x="47567" y="0"/>
                  </a:lnTo>
                  <a:lnTo>
                    <a:pt x="33616" y="2433"/>
                  </a:lnTo>
                  <a:lnTo>
                    <a:pt x="23363" y="6913"/>
                  </a:lnTo>
                  <a:lnTo>
                    <a:pt x="0" y="2444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75" name="SMARTInkShape-4447"/>
            <p:cNvSpPr/>
            <p:nvPr>
              <p:custDataLst>
                <p:tags r:id="rId49"/>
              </p:custDataLst>
            </p:nvPr>
          </p:nvSpPr>
          <p:spPr bwMode="auto">
            <a:xfrm>
              <a:off x="2890499" y="4660487"/>
              <a:ext cx="313295" cy="454682"/>
            </a:xfrm>
            <a:custGeom>
              <a:avLst/>
              <a:gdLst/>
              <a:ahLst/>
              <a:cxnLst/>
              <a:rect l="0" t="0" r="0" b="0"/>
              <a:pathLst>
                <a:path w="313295" h="454682">
                  <a:moveTo>
                    <a:pt x="258466" y="354426"/>
                  </a:moveTo>
                  <a:lnTo>
                    <a:pt x="258466" y="354426"/>
                  </a:lnTo>
                  <a:lnTo>
                    <a:pt x="277116" y="342560"/>
                  </a:lnTo>
                  <a:lnTo>
                    <a:pt x="302479" y="317797"/>
                  </a:lnTo>
                  <a:lnTo>
                    <a:pt x="306602" y="310206"/>
                  </a:lnTo>
                  <a:lnTo>
                    <a:pt x="305895" y="301118"/>
                  </a:lnTo>
                  <a:lnTo>
                    <a:pt x="304373" y="296028"/>
                  </a:lnTo>
                  <a:lnTo>
                    <a:pt x="292521" y="285291"/>
                  </a:lnTo>
                  <a:lnTo>
                    <a:pt x="270744" y="274169"/>
                  </a:lnTo>
                  <a:lnTo>
                    <a:pt x="235666" y="262876"/>
                  </a:lnTo>
                  <a:lnTo>
                    <a:pt x="194675" y="256587"/>
                  </a:lnTo>
                  <a:lnTo>
                    <a:pt x="173076" y="254909"/>
                  </a:lnTo>
                  <a:lnTo>
                    <a:pt x="150104" y="256649"/>
                  </a:lnTo>
                  <a:lnTo>
                    <a:pt x="126217" y="260666"/>
                  </a:lnTo>
                  <a:lnTo>
                    <a:pt x="101720" y="266202"/>
                  </a:lnTo>
                  <a:lnTo>
                    <a:pt x="59261" y="287592"/>
                  </a:lnTo>
                  <a:lnTo>
                    <a:pt x="25151" y="317101"/>
                  </a:lnTo>
                  <a:lnTo>
                    <a:pt x="3640" y="352443"/>
                  </a:lnTo>
                  <a:lnTo>
                    <a:pt x="0" y="370249"/>
                  </a:lnTo>
                  <a:lnTo>
                    <a:pt x="3575" y="405273"/>
                  </a:lnTo>
                  <a:lnTo>
                    <a:pt x="19768" y="432270"/>
                  </a:lnTo>
                  <a:lnTo>
                    <a:pt x="30754" y="443469"/>
                  </a:lnTo>
                  <a:lnTo>
                    <a:pt x="65821" y="453373"/>
                  </a:lnTo>
                  <a:lnTo>
                    <a:pt x="87173" y="454681"/>
                  </a:lnTo>
                  <a:lnTo>
                    <a:pt x="109981" y="451742"/>
                  </a:lnTo>
                  <a:lnTo>
                    <a:pt x="133758" y="445973"/>
                  </a:lnTo>
                  <a:lnTo>
                    <a:pt x="158183" y="438317"/>
                  </a:lnTo>
                  <a:lnTo>
                    <a:pt x="181133" y="425592"/>
                  </a:lnTo>
                  <a:lnTo>
                    <a:pt x="203101" y="409491"/>
                  </a:lnTo>
                  <a:lnTo>
                    <a:pt x="244337" y="369374"/>
                  </a:lnTo>
                  <a:lnTo>
                    <a:pt x="263334" y="345341"/>
                  </a:lnTo>
                  <a:lnTo>
                    <a:pt x="281714" y="319794"/>
                  </a:lnTo>
                  <a:lnTo>
                    <a:pt x="294920" y="293238"/>
                  </a:lnTo>
                  <a:lnTo>
                    <a:pt x="304676" y="266009"/>
                  </a:lnTo>
                  <a:lnTo>
                    <a:pt x="312133" y="238331"/>
                  </a:lnTo>
                  <a:lnTo>
                    <a:pt x="313294" y="211307"/>
                  </a:lnTo>
                  <a:lnTo>
                    <a:pt x="310258" y="184718"/>
                  </a:lnTo>
                  <a:lnTo>
                    <a:pt x="304424" y="158420"/>
                  </a:lnTo>
                  <a:lnTo>
                    <a:pt x="292914" y="133268"/>
                  </a:lnTo>
                  <a:lnTo>
                    <a:pt x="277622" y="108879"/>
                  </a:lnTo>
                  <a:lnTo>
                    <a:pt x="259806" y="85001"/>
                  </a:lnTo>
                  <a:lnTo>
                    <a:pt x="238405" y="65271"/>
                  </a:lnTo>
                  <a:lnTo>
                    <a:pt x="214612" y="48309"/>
                  </a:lnTo>
                  <a:lnTo>
                    <a:pt x="189225" y="33190"/>
                  </a:lnTo>
                  <a:lnTo>
                    <a:pt x="165633" y="21206"/>
                  </a:lnTo>
                  <a:lnTo>
                    <a:pt x="143237" y="11312"/>
                  </a:lnTo>
                  <a:lnTo>
                    <a:pt x="103431" y="0"/>
                  </a:lnTo>
                  <a:lnTo>
                    <a:pt x="73039" y="4498"/>
                  </a:lnTo>
                  <a:lnTo>
                    <a:pt x="62458" y="11603"/>
                  </a:lnTo>
                  <a:lnTo>
                    <a:pt x="35581" y="5438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76" name="SMARTInkShape-4448"/>
            <p:cNvSpPr/>
            <p:nvPr>
              <p:custDataLst>
                <p:tags r:id="rId50"/>
              </p:custDataLst>
            </p:nvPr>
          </p:nvSpPr>
          <p:spPr bwMode="auto">
            <a:xfrm>
              <a:off x="3164776" y="4714875"/>
              <a:ext cx="464355" cy="377191"/>
            </a:xfrm>
            <a:custGeom>
              <a:avLst/>
              <a:gdLst/>
              <a:ahLst/>
              <a:cxnLst/>
              <a:rect l="0" t="0" r="0" b="0"/>
              <a:pathLst>
                <a:path w="464355" h="377191">
                  <a:moveTo>
                    <a:pt x="155639" y="0"/>
                  </a:moveTo>
                  <a:lnTo>
                    <a:pt x="155639" y="0"/>
                  </a:lnTo>
                  <a:lnTo>
                    <a:pt x="151088" y="0"/>
                  </a:lnTo>
                  <a:lnTo>
                    <a:pt x="146314" y="5080"/>
                  </a:lnTo>
                  <a:lnTo>
                    <a:pt x="125836" y="44836"/>
                  </a:lnTo>
                  <a:lnTo>
                    <a:pt x="115088" y="73267"/>
                  </a:lnTo>
                  <a:lnTo>
                    <a:pt x="101422" y="107493"/>
                  </a:lnTo>
                  <a:lnTo>
                    <a:pt x="84870" y="144930"/>
                  </a:lnTo>
                  <a:lnTo>
                    <a:pt x="64813" y="183793"/>
                  </a:lnTo>
                  <a:lnTo>
                    <a:pt x="45740" y="223291"/>
                  </a:lnTo>
                  <a:lnTo>
                    <a:pt x="28690" y="260213"/>
                  </a:lnTo>
                  <a:lnTo>
                    <a:pt x="9333" y="300513"/>
                  </a:lnTo>
                  <a:lnTo>
                    <a:pt x="762" y="318029"/>
                  </a:lnTo>
                  <a:lnTo>
                    <a:pt x="0" y="324414"/>
                  </a:lnTo>
                  <a:lnTo>
                    <a:pt x="1397" y="329624"/>
                  </a:lnTo>
                  <a:lnTo>
                    <a:pt x="4234" y="334049"/>
                  </a:lnTo>
                  <a:lnTo>
                    <a:pt x="11840" y="335095"/>
                  </a:lnTo>
                  <a:lnTo>
                    <a:pt x="52707" y="328416"/>
                  </a:lnTo>
                  <a:lnTo>
                    <a:pt x="94651" y="322810"/>
                  </a:lnTo>
                  <a:lnTo>
                    <a:pt x="118791" y="320935"/>
                  </a:lnTo>
                  <a:lnTo>
                    <a:pt x="144409" y="319684"/>
                  </a:lnTo>
                  <a:lnTo>
                    <a:pt x="171012" y="318850"/>
                  </a:lnTo>
                  <a:lnTo>
                    <a:pt x="197320" y="318294"/>
                  </a:lnTo>
                  <a:lnTo>
                    <a:pt x="223432" y="317923"/>
                  </a:lnTo>
                  <a:lnTo>
                    <a:pt x="249412" y="317677"/>
                  </a:lnTo>
                  <a:lnTo>
                    <a:pt x="274352" y="318464"/>
                  </a:lnTo>
                  <a:lnTo>
                    <a:pt x="298598" y="319942"/>
                  </a:lnTo>
                  <a:lnTo>
                    <a:pt x="322382" y="321879"/>
                  </a:lnTo>
                  <a:lnTo>
                    <a:pt x="364050" y="324033"/>
                  </a:lnTo>
                  <a:lnTo>
                    <a:pt x="400666" y="325942"/>
                  </a:lnTo>
                  <a:lnTo>
                    <a:pt x="432815" y="329965"/>
                  </a:lnTo>
                  <a:lnTo>
                    <a:pt x="452819" y="337469"/>
                  </a:lnTo>
                  <a:lnTo>
                    <a:pt x="459486" y="342136"/>
                  </a:lnTo>
                  <a:lnTo>
                    <a:pt x="462979" y="346201"/>
                  </a:lnTo>
                  <a:lnTo>
                    <a:pt x="464354" y="349863"/>
                  </a:lnTo>
                  <a:lnTo>
                    <a:pt x="464320" y="353257"/>
                  </a:lnTo>
                  <a:lnTo>
                    <a:pt x="451581" y="362108"/>
                  </a:lnTo>
                  <a:lnTo>
                    <a:pt x="421387" y="3771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77" name="SMARTInkShape-4449"/>
            <p:cNvSpPr/>
            <p:nvPr>
              <p:custDataLst>
                <p:tags r:id="rId51"/>
              </p:custDataLst>
            </p:nvPr>
          </p:nvSpPr>
          <p:spPr bwMode="auto">
            <a:xfrm>
              <a:off x="2926080" y="5213978"/>
              <a:ext cx="693697" cy="32393"/>
            </a:xfrm>
            <a:custGeom>
              <a:avLst/>
              <a:gdLst/>
              <a:ahLst/>
              <a:cxnLst/>
              <a:rect l="0" t="0" r="0" b="0"/>
              <a:pathLst>
                <a:path w="693697" h="32393">
                  <a:moveTo>
                    <a:pt x="0" y="23819"/>
                  </a:moveTo>
                  <a:lnTo>
                    <a:pt x="0" y="23819"/>
                  </a:lnTo>
                  <a:lnTo>
                    <a:pt x="31856" y="14718"/>
                  </a:lnTo>
                  <a:lnTo>
                    <a:pt x="72896" y="7709"/>
                  </a:lnTo>
                  <a:lnTo>
                    <a:pt x="97175" y="4507"/>
                  </a:lnTo>
                  <a:lnTo>
                    <a:pt x="125743" y="2372"/>
                  </a:lnTo>
                  <a:lnTo>
                    <a:pt x="157171" y="949"/>
                  </a:lnTo>
                  <a:lnTo>
                    <a:pt x="190506" y="0"/>
                  </a:lnTo>
                  <a:lnTo>
                    <a:pt x="226064" y="319"/>
                  </a:lnTo>
                  <a:lnTo>
                    <a:pt x="263104" y="1486"/>
                  </a:lnTo>
                  <a:lnTo>
                    <a:pt x="301133" y="3215"/>
                  </a:lnTo>
                  <a:lnTo>
                    <a:pt x="339820" y="4368"/>
                  </a:lnTo>
                  <a:lnTo>
                    <a:pt x="378947" y="5137"/>
                  </a:lnTo>
                  <a:lnTo>
                    <a:pt x="418366" y="5649"/>
                  </a:lnTo>
                  <a:lnTo>
                    <a:pt x="457028" y="6944"/>
                  </a:lnTo>
                  <a:lnTo>
                    <a:pt x="495186" y="8759"/>
                  </a:lnTo>
                  <a:lnTo>
                    <a:pt x="533006" y="10922"/>
                  </a:lnTo>
                  <a:lnTo>
                    <a:pt x="566792" y="13316"/>
                  </a:lnTo>
                  <a:lnTo>
                    <a:pt x="597889" y="15864"/>
                  </a:lnTo>
                  <a:lnTo>
                    <a:pt x="627193" y="18516"/>
                  </a:lnTo>
                  <a:lnTo>
                    <a:pt x="667372" y="21462"/>
                  </a:lnTo>
                  <a:lnTo>
                    <a:pt x="689992" y="23724"/>
                  </a:lnTo>
                  <a:lnTo>
                    <a:pt x="693357" y="25661"/>
                  </a:lnTo>
                  <a:lnTo>
                    <a:pt x="693696" y="27905"/>
                  </a:lnTo>
                  <a:lnTo>
                    <a:pt x="657766" y="31062"/>
                  </a:lnTo>
                  <a:lnTo>
                    <a:pt x="625792" y="3239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981" name="SMARTInkShape-Group1368"/>
          <p:cNvGrpSpPr/>
          <p:nvPr/>
        </p:nvGrpSpPr>
        <p:grpSpPr>
          <a:xfrm>
            <a:off x="3851910" y="4810037"/>
            <a:ext cx="476192" cy="451161"/>
            <a:chOff x="3851910" y="4810037"/>
            <a:chExt cx="476192" cy="451161"/>
          </a:xfrm>
        </p:grpSpPr>
        <p:sp>
          <p:nvSpPr>
            <p:cNvPr id="979" name="SMARTInkShape-4450"/>
            <p:cNvSpPr/>
            <p:nvPr>
              <p:custDataLst>
                <p:tags r:id="rId44"/>
              </p:custDataLst>
            </p:nvPr>
          </p:nvSpPr>
          <p:spPr bwMode="auto">
            <a:xfrm>
              <a:off x="4053333" y="4810037"/>
              <a:ext cx="274769" cy="451161"/>
            </a:xfrm>
            <a:custGeom>
              <a:avLst/>
              <a:gdLst/>
              <a:ahLst/>
              <a:cxnLst/>
              <a:rect l="0" t="0" r="0" b="0"/>
              <a:pathLst>
                <a:path w="274769" h="451161">
                  <a:moveTo>
                    <a:pt x="261492" y="299173"/>
                  </a:moveTo>
                  <a:lnTo>
                    <a:pt x="261492" y="299173"/>
                  </a:lnTo>
                  <a:lnTo>
                    <a:pt x="266042" y="294622"/>
                  </a:lnTo>
                  <a:lnTo>
                    <a:pt x="268277" y="289848"/>
                  </a:lnTo>
                  <a:lnTo>
                    <a:pt x="274768" y="269370"/>
                  </a:lnTo>
                  <a:lnTo>
                    <a:pt x="272790" y="258622"/>
                  </a:lnTo>
                  <a:lnTo>
                    <a:pt x="266196" y="250036"/>
                  </a:lnTo>
                  <a:lnTo>
                    <a:pt x="237339" y="232210"/>
                  </a:lnTo>
                  <a:lnTo>
                    <a:pt x="196868" y="220489"/>
                  </a:lnTo>
                  <a:lnTo>
                    <a:pt x="162603" y="221657"/>
                  </a:lnTo>
                  <a:lnTo>
                    <a:pt x="125148" y="231384"/>
                  </a:lnTo>
                  <a:lnTo>
                    <a:pt x="86278" y="251582"/>
                  </a:lnTo>
                  <a:lnTo>
                    <a:pt x="51857" y="281514"/>
                  </a:lnTo>
                  <a:lnTo>
                    <a:pt x="23541" y="317042"/>
                  </a:lnTo>
                  <a:lnTo>
                    <a:pt x="4606" y="355057"/>
                  </a:lnTo>
                  <a:lnTo>
                    <a:pt x="0" y="389098"/>
                  </a:lnTo>
                  <a:lnTo>
                    <a:pt x="1439" y="404843"/>
                  </a:lnTo>
                  <a:lnTo>
                    <a:pt x="7161" y="418197"/>
                  </a:lnTo>
                  <a:lnTo>
                    <a:pt x="26219" y="440655"/>
                  </a:lnTo>
                  <a:lnTo>
                    <a:pt x="39873" y="446834"/>
                  </a:lnTo>
                  <a:lnTo>
                    <a:pt x="72825" y="451160"/>
                  </a:lnTo>
                  <a:lnTo>
                    <a:pt x="107155" y="439748"/>
                  </a:lnTo>
                  <a:lnTo>
                    <a:pt x="140510" y="415943"/>
                  </a:lnTo>
                  <a:lnTo>
                    <a:pt x="171210" y="379963"/>
                  </a:lnTo>
                  <a:lnTo>
                    <a:pt x="184159" y="356843"/>
                  </a:lnTo>
                  <a:lnTo>
                    <a:pt x="195649" y="330952"/>
                  </a:lnTo>
                  <a:lnTo>
                    <a:pt x="206167" y="303214"/>
                  </a:lnTo>
                  <a:lnTo>
                    <a:pt x="213178" y="272340"/>
                  </a:lnTo>
                  <a:lnTo>
                    <a:pt x="217853" y="239374"/>
                  </a:lnTo>
                  <a:lnTo>
                    <a:pt x="220969" y="205014"/>
                  </a:lnTo>
                  <a:lnTo>
                    <a:pt x="220189" y="172583"/>
                  </a:lnTo>
                  <a:lnTo>
                    <a:pt x="216812" y="141438"/>
                  </a:lnTo>
                  <a:lnTo>
                    <a:pt x="211703" y="111148"/>
                  </a:lnTo>
                  <a:lnTo>
                    <a:pt x="201629" y="85241"/>
                  </a:lnTo>
                  <a:lnTo>
                    <a:pt x="188246" y="62254"/>
                  </a:lnTo>
                  <a:lnTo>
                    <a:pt x="172656" y="41214"/>
                  </a:lnTo>
                  <a:lnTo>
                    <a:pt x="135014" y="15297"/>
                  </a:lnTo>
                  <a:lnTo>
                    <a:pt x="95742" y="2508"/>
                  </a:lnTo>
                  <a:lnTo>
                    <a:pt x="62413" y="0"/>
                  </a:lnTo>
                  <a:lnTo>
                    <a:pt x="36805" y="9679"/>
                  </a:lnTo>
                  <a:lnTo>
                    <a:pt x="4317" y="3342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80" name="SMARTInkShape-4451"/>
            <p:cNvSpPr/>
            <p:nvPr>
              <p:custDataLst>
                <p:tags r:id="rId45"/>
              </p:custDataLst>
            </p:nvPr>
          </p:nvSpPr>
          <p:spPr bwMode="auto">
            <a:xfrm>
              <a:off x="3851910" y="5220653"/>
              <a:ext cx="1" cy="8573"/>
            </a:xfrm>
            <a:custGeom>
              <a:avLst/>
              <a:gdLst/>
              <a:ahLst/>
              <a:cxnLst/>
              <a:rect l="0" t="0" r="0" b="0"/>
              <a:pathLst>
                <a:path w="1" h="8573">
                  <a:moveTo>
                    <a:pt x="0" y="8572"/>
                  </a:moveTo>
                  <a:lnTo>
                    <a:pt x="0" y="8572"/>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984" name="SMARTInkShape-Group1369"/>
          <p:cNvGrpSpPr/>
          <p:nvPr/>
        </p:nvGrpSpPr>
        <p:grpSpPr>
          <a:xfrm>
            <a:off x="2972576" y="5310012"/>
            <a:ext cx="176390" cy="107809"/>
            <a:chOff x="2972576" y="5310012"/>
            <a:chExt cx="176390" cy="107809"/>
          </a:xfrm>
        </p:grpSpPr>
        <p:sp>
          <p:nvSpPr>
            <p:cNvPr id="982" name="SMARTInkShape-4452"/>
            <p:cNvSpPr/>
            <p:nvPr>
              <p:custDataLst>
                <p:tags r:id="rId42"/>
              </p:custDataLst>
            </p:nvPr>
          </p:nvSpPr>
          <p:spPr bwMode="auto">
            <a:xfrm>
              <a:off x="2972576" y="5357813"/>
              <a:ext cx="176390" cy="30658"/>
            </a:xfrm>
            <a:custGeom>
              <a:avLst/>
              <a:gdLst/>
              <a:ahLst/>
              <a:cxnLst/>
              <a:rect l="0" t="0" r="0" b="0"/>
              <a:pathLst>
                <a:path w="176390" h="30658">
                  <a:moveTo>
                    <a:pt x="4939" y="25717"/>
                  </a:moveTo>
                  <a:lnTo>
                    <a:pt x="4939" y="25717"/>
                  </a:lnTo>
                  <a:lnTo>
                    <a:pt x="0" y="25717"/>
                  </a:lnTo>
                  <a:lnTo>
                    <a:pt x="21512" y="28257"/>
                  </a:lnTo>
                  <a:lnTo>
                    <a:pt x="40880" y="30657"/>
                  </a:lnTo>
                  <a:lnTo>
                    <a:pt x="78559" y="27604"/>
                  </a:lnTo>
                  <a:lnTo>
                    <a:pt x="118933" y="25324"/>
                  </a:lnTo>
                  <a:lnTo>
                    <a:pt x="153544" y="19039"/>
                  </a:lnTo>
                  <a:lnTo>
                    <a:pt x="169728" y="13858"/>
                  </a:lnTo>
                  <a:lnTo>
                    <a:pt x="173853" y="11144"/>
                  </a:lnTo>
                  <a:lnTo>
                    <a:pt x="175651" y="8382"/>
                  </a:lnTo>
                  <a:lnTo>
                    <a:pt x="17638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83" name="SMARTInkShape-4453"/>
            <p:cNvSpPr/>
            <p:nvPr>
              <p:custDataLst>
                <p:tags r:id="rId43"/>
              </p:custDataLst>
            </p:nvPr>
          </p:nvSpPr>
          <p:spPr bwMode="auto">
            <a:xfrm>
              <a:off x="3037522" y="5310012"/>
              <a:ext cx="88906" cy="107809"/>
            </a:xfrm>
            <a:custGeom>
              <a:avLst/>
              <a:gdLst/>
              <a:ahLst/>
              <a:cxnLst/>
              <a:rect l="0" t="0" r="0" b="0"/>
              <a:pathLst>
                <a:path w="88906" h="107809">
                  <a:moveTo>
                    <a:pt x="0" y="4938"/>
                  </a:moveTo>
                  <a:lnTo>
                    <a:pt x="0" y="4938"/>
                  </a:lnTo>
                  <a:lnTo>
                    <a:pt x="4551" y="387"/>
                  </a:lnTo>
                  <a:lnTo>
                    <a:pt x="7797" y="0"/>
                  </a:lnTo>
                  <a:lnTo>
                    <a:pt x="41185" y="8650"/>
                  </a:lnTo>
                  <a:lnTo>
                    <a:pt x="72634" y="16621"/>
                  </a:lnTo>
                  <a:lnTo>
                    <a:pt x="79856" y="21299"/>
                  </a:lnTo>
                  <a:lnTo>
                    <a:pt x="84670" y="27275"/>
                  </a:lnTo>
                  <a:lnTo>
                    <a:pt x="87879" y="34117"/>
                  </a:lnTo>
                  <a:lnTo>
                    <a:pt x="88905" y="49339"/>
                  </a:lnTo>
                  <a:lnTo>
                    <a:pt x="87845" y="57399"/>
                  </a:lnTo>
                  <a:lnTo>
                    <a:pt x="51436" y="1078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997" name="SMARTInkShape-Group1370"/>
          <p:cNvGrpSpPr/>
          <p:nvPr/>
        </p:nvGrpSpPr>
        <p:grpSpPr>
          <a:xfrm>
            <a:off x="3826193" y="4800600"/>
            <a:ext cx="968693" cy="1285112"/>
            <a:chOff x="3826193" y="4800600"/>
            <a:chExt cx="968693" cy="1285112"/>
          </a:xfrm>
        </p:grpSpPr>
        <p:sp>
          <p:nvSpPr>
            <p:cNvPr id="985" name="SMARTInkShape-4454"/>
            <p:cNvSpPr/>
            <p:nvPr>
              <p:custDataLst>
                <p:tags r:id="rId30"/>
              </p:custDataLst>
            </p:nvPr>
          </p:nvSpPr>
          <p:spPr bwMode="auto">
            <a:xfrm>
              <a:off x="4031932" y="5452110"/>
              <a:ext cx="676227" cy="50480"/>
            </a:xfrm>
            <a:custGeom>
              <a:avLst/>
              <a:gdLst/>
              <a:ahLst/>
              <a:cxnLst/>
              <a:rect l="0" t="0" r="0" b="0"/>
              <a:pathLst>
                <a:path w="676227" h="50480">
                  <a:moveTo>
                    <a:pt x="0" y="0"/>
                  </a:moveTo>
                  <a:lnTo>
                    <a:pt x="0" y="0"/>
                  </a:lnTo>
                  <a:lnTo>
                    <a:pt x="33073" y="0"/>
                  </a:lnTo>
                  <a:lnTo>
                    <a:pt x="66770" y="0"/>
                  </a:lnTo>
                  <a:lnTo>
                    <a:pt x="91185" y="953"/>
                  </a:lnTo>
                  <a:lnTo>
                    <a:pt x="119846" y="2540"/>
                  </a:lnTo>
                  <a:lnTo>
                    <a:pt x="151335" y="4551"/>
                  </a:lnTo>
                  <a:lnTo>
                    <a:pt x="187567" y="6844"/>
                  </a:lnTo>
                  <a:lnTo>
                    <a:pt x="226963" y="9325"/>
                  </a:lnTo>
                  <a:lnTo>
                    <a:pt x="268466" y="11932"/>
                  </a:lnTo>
                  <a:lnTo>
                    <a:pt x="312328" y="15574"/>
                  </a:lnTo>
                  <a:lnTo>
                    <a:pt x="357761" y="19908"/>
                  </a:lnTo>
                  <a:lnTo>
                    <a:pt x="404243" y="24701"/>
                  </a:lnTo>
                  <a:lnTo>
                    <a:pt x="449518" y="29803"/>
                  </a:lnTo>
                  <a:lnTo>
                    <a:pt x="493989" y="35109"/>
                  </a:lnTo>
                  <a:lnTo>
                    <a:pt x="537923" y="40551"/>
                  </a:lnTo>
                  <a:lnTo>
                    <a:pt x="573881" y="44179"/>
                  </a:lnTo>
                  <a:lnTo>
                    <a:pt x="604520" y="46597"/>
                  </a:lnTo>
                  <a:lnTo>
                    <a:pt x="631613" y="48210"/>
                  </a:lnTo>
                  <a:lnTo>
                    <a:pt x="674296" y="50479"/>
                  </a:lnTo>
                  <a:lnTo>
                    <a:pt x="676226" y="49846"/>
                  </a:lnTo>
                  <a:lnTo>
                    <a:pt x="651511" y="4286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86" name="SMARTInkShape-4455"/>
            <p:cNvSpPr/>
            <p:nvPr>
              <p:custDataLst>
                <p:tags r:id="rId31"/>
              </p:custDataLst>
            </p:nvPr>
          </p:nvSpPr>
          <p:spPr bwMode="auto">
            <a:xfrm>
              <a:off x="4357688" y="4800600"/>
              <a:ext cx="113444" cy="145733"/>
            </a:xfrm>
            <a:custGeom>
              <a:avLst/>
              <a:gdLst/>
              <a:ahLst/>
              <a:cxnLst/>
              <a:rect l="0" t="0" r="0" b="0"/>
              <a:pathLst>
                <a:path w="113444" h="145733">
                  <a:moveTo>
                    <a:pt x="0" y="0"/>
                  </a:moveTo>
                  <a:lnTo>
                    <a:pt x="0" y="0"/>
                  </a:lnTo>
                  <a:lnTo>
                    <a:pt x="36017" y="2540"/>
                  </a:lnTo>
                  <a:lnTo>
                    <a:pt x="68921" y="11931"/>
                  </a:lnTo>
                  <a:lnTo>
                    <a:pt x="94398" y="29252"/>
                  </a:lnTo>
                  <a:lnTo>
                    <a:pt x="106407" y="46974"/>
                  </a:lnTo>
                  <a:lnTo>
                    <a:pt x="110943" y="57033"/>
                  </a:lnTo>
                  <a:lnTo>
                    <a:pt x="113443" y="78370"/>
                  </a:lnTo>
                  <a:lnTo>
                    <a:pt x="110426" y="100554"/>
                  </a:lnTo>
                  <a:lnTo>
                    <a:pt x="94297" y="14573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87" name="SMARTInkShape-4456"/>
            <p:cNvSpPr/>
            <p:nvPr>
              <p:custDataLst>
                <p:tags r:id="rId32"/>
              </p:custDataLst>
            </p:nvPr>
          </p:nvSpPr>
          <p:spPr bwMode="auto">
            <a:xfrm>
              <a:off x="4280535" y="4852035"/>
              <a:ext cx="198399" cy="17146"/>
            </a:xfrm>
            <a:custGeom>
              <a:avLst/>
              <a:gdLst/>
              <a:ahLst/>
              <a:cxnLst/>
              <a:rect l="0" t="0" r="0" b="0"/>
              <a:pathLst>
                <a:path w="198399" h="17146">
                  <a:moveTo>
                    <a:pt x="0" y="17145"/>
                  </a:moveTo>
                  <a:lnTo>
                    <a:pt x="0" y="17145"/>
                  </a:lnTo>
                  <a:lnTo>
                    <a:pt x="4551" y="17145"/>
                  </a:lnTo>
                  <a:lnTo>
                    <a:pt x="39486" y="8414"/>
                  </a:lnTo>
                  <a:lnTo>
                    <a:pt x="78743" y="1944"/>
                  </a:lnTo>
                  <a:lnTo>
                    <a:pt x="114454" y="576"/>
                  </a:lnTo>
                  <a:lnTo>
                    <a:pt x="150117" y="170"/>
                  </a:lnTo>
                  <a:lnTo>
                    <a:pt x="188820" y="22"/>
                  </a:lnTo>
                  <a:lnTo>
                    <a:pt x="198398" y="6"/>
                  </a:lnTo>
                  <a:lnTo>
                    <a:pt x="18859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88" name="SMARTInkShape-4457"/>
            <p:cNvSpPr/>
            <p:nvPr>
              <p:custDataLst>
                <p:tags r:id="rId33"/>
              </p:custDataLst>
            </p:nvPr>
          </p:nvSpPr>
          <p:spPr bwMode="auto">
            <a:xfrm>
              <a:off x="4589145" y="4831053"/>
              <a:ext cx="205741" cy="225899"/>
            </a:xfrm>
            <a:custGeom>
              <a:avLst/>
              <a:gdLst/>
              <a:ahLst/>
              <a:cxnLst/>
              <a:rect l="0" t="0" r="0" b="0"/>
              <a:pathLst>
                <a:path w="205741" h="225899">
                  <a:moveTo>
                    <a:pt x="0" y="192432"/>
                  </a:moveTo>
                  <a:lnTo>
                    <a:pt x="0" y="192432"/>
                  </a:lnTo>
                  <a:lnTo>
                    <a:pt x="0" y="187881"/>
                  </a:lnTo>
                  <a:lnTo>
                    <a:pt x="5080" y="183107"/>
                  </a:lnTo>
                  <a:lnTo>
                    <a:pt x="39816" y="159028"/>
                  </a:lnTo>
                  <a:lnTo>
                    <a:pt x="76551" y="119476"/>
                  </a:lnTo>
                  <a:lnTo>
                    <a:pt x="93590" y="81704"/>
                  </a:lnTo>
                  <a:lnTo>
                    <a:pt x="100121" y="44900"/>
                  </a:lnTo>
                  <a:lnTo>
                    <a:pt x="97505" y="14416"/>
                  </a:lnTo>
                  <a:lnTo>
                    <a:pt x="93182" y="3776"/>
                  </a:lnTo>
                  <a:lnTo>
                    <a:pt x="90696" y="939"/>
                  </a:lnTo>
                  <a:lnTo>
                    <a:pt x="87134" y="0"/>
                  </a:lnTo>
                  <a:lnTo>
                    <a:pt x="78096" y="1497"/>
                  </a:lnTo>
                  <a:lnTo>
                    <a:pt x="57747" y="21347"/>
                  </a:lnTo>
                  <a:lnTo>
                    <a:pt x="38171" y="60460"/>
                  </a:lnTo>
                  <a:lnTo>
                    <a:pt x="31253" y="91868"/>
                  </a:lnTo>
                  <a:lnTo>
                    <a:pt x="28177" y="123924"/>
                  </a:lnTo>
                  <a:lnTo>
                    <a:pt x="26811" y="154047"/>
                  </a:lnTo>
                  <a:lnTo>
                    <a:pt x="35143" y="193229"/>
                  </a:lnTo>
                  <a:lnTo>
                    <a:pt x="49591" y="212154"/>
                  </a:lnTo>
                  <a:lnTo>
                    <a:pt x="58779" y="219867"/>
                  </a:lnTo>
                  <a:lnTo>
                    <a:pt x="84226" y="225898"/>
                  </a:lnTo>
                  <a:lnTo>
                    <a:pt x="113634" y="225403"/>
                  </a:lnTo>
                  <a:lnTo>
                    <a:pt x="156013" y="217864"/>
                  </a:lnTo>
                  <a:lnTo>
                    <a:pt x="205740" y="19243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89" name="SMARTInkShape-4458"/>
            <p:cNvSpPr/>
            <p:nvPr>
              <p:custDataLst>
                <p:tags r:id="rId34"/>
              </p:custDataLst>
            </p:nvPr>
          </p:nvSpPr>
          <p:spPr bwMode="auto">
            <a:xfrm>
              <a:off x="4342227" y="4887070"/>
              <a:ext cx="298354" cy="400147"/>
            </a:xfrm>
            <a:custGeom>
              <a:avLst/>
              <a:gdLst/>
              <a:ahLst/>
              <a:cxnLst/>
              <a:rect l="0" t="0" r="0" b="0"/>
              <a:pathLst>
                <a:path w="298354" h="400147">
                  <a:moveTo>
                    <a:pt x="84041" y="24973"/>
                  </a:moveTo>
                  <a:lnTo>
                    <a:pt x="84041" y="24973"/>
                  </a:lnTo>
                  <a:lnTo>
                    <a:pt x="84041" y="0"/>
                  </a:lnTo>
                  <a:lnTo>
                    <a:pt x="84041" y="42230"/>
                  </a:lnTo>
                  <a:lnTo>
                    <a:pt x="81501" y="83027"/>
                  </a:lnTo>
                  <a:lnTo>
                    <a:pt x="75821" y="116459"/>
                  </a:lnTo>
                  <a:lnTo>
                    <a:pt x="75703" y="116442"/>
                  </a:lnTo>
                  <a:lnTo>
                    <a:pt x="75572" y="113886"/>
                  </a:lnTo>
                  <a:lnTo>
                    <a:pt x="78054" y="109575"/>
                  </a:lnTo>
                  <a:lnTo>
                    <a:pt x="81380" y="104483"/>
                  </a:lnTo>
                  <a:lnTo>
                    <a:pt x="83252" y="96262"/>
                  </a:lnTo>
                  <a:lnTo>
                    <a:pt x="84010" y="85476"/>
                  </a:lnTo>
                  <a:lnTo>
                    <a:pt x="92582" y="84981"/>
                  </a:lnTo>
                  <a:lnTo>
                    <a:pt x="84145" y="84980"/>
                  </a:lnTo>
                  <a:lnTo>
                    <a:pt x="74730" y="122281"/>
                  </a:lnTo>
                  <a:lnTo>
                    <a:pt x="66677" y="159532"/>
                  </a:lnTo>
                  <a:lnTo>
                    <a:pt x="60131" y="189552"/>
                  </a:lnTo>
                  <a:lnTo>
                    <a:pt x="50872" y="218768"/>
                  </a:lnTo>
                  <a:lnTo>
                    <a:pt x="42946" y="247629"/>
                  </a:lnTo>
                  <a:lnTo>
                    <a:pt x="37201" y="276331"/>
                  </a:lnTo>
                  <a:lnTo>
                    <a:pt x="33014" y="317360"/>
                  </a:lnTo>
                  <a:lnTo>
                    <a:pt x="23549" y="357789"/>
                  </a:lnTo>
                  <a:lnTo>
                    <a:pt x="15317" y="379490"/>
                  </a:lnTo>
                  <a:lnTo>
                    <a:pt x="0" y="400146"/>
                  </a:lnTo>
                  <a:lnTo>
                    <a:pt x="3365" y="397014"/>
                  </a:lnTo>
                  <a:lnTo>
                    <a:pt x="5322" y="390032"/>
                  </a:lnTo>
                  <a:lnTo>
                    <a:pt x="12573" y="349906"/>
                  </a:lnTo>
                  <a:lnTo>
                    <a:pt x="16510" y="313548"/>
                  </a:lnTo>
                  <a:lnTo>
                    <a:pt x="33942" y="272158"/>
                  </a:lnTo>
                  <a:lnTo>
                    <a:pt x="45582" y="251990"/>
                  </a:lnTo>
                  <a:lnTo>
                    <a:pt x="60280" y="236677"/>
                  </a:lnTo>
                  <a:lnTo>
                    <a:pt x="93722" y="217345"/>
                  </a:lnTo>
                  <a:lnTo>
                    <a:pt x="133794" y="208655"/>
                  </a:lnTo>
                  <a:lnTo>
                    <a:pt x="171278" y="206079"/>
                  </a:lnTo>
                  <a:lnTo>
                    <a:pt x="181251" y="208576"/>
                  </a:lnTo>
                  <a:lnTo>
                    <a:pt x="197413" y="218968"/>
                  </a:lnTo>
                  <a:lnTo>
                    <a:pt x="205866" y="233113"/>
                  </a:lnTo>
                  <a:lnTo>
                    <a:pt x="208120" y="240885"/>
                  </a:lnTo>
                  <a:lnTo>
                    <a:pt x="206741" y="279129"/>
                  </a:lnTo>
                  <a:lnTo>
                    <a:pt x="204852" y="313003"/>
                  </a:lnTo>
                  <a:lnTo>
                    <a:pt x="208842" y="350239"/>
                  </a:lnTo>
                  <a:lnTo>
                    <a:pt x="213914" y="356117"/>
                  </a:lnTo>
                  <a:lnTo>
                    <a:pt x="221105" y="357178"/>
                  </a:lnTo>
                  <a:lnTo>
                    <a:pt x="254510" y="345018"/>
                  </a:lnTo>
                  <a:lnTo>
                    <a:pt x="298353" y="32501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90" name="SMARTInkShape-4459"/>
            <p:cNvSpPr/>
            <p:nvPr>
              <p:custDataLst>
                <p:tags r:id="rId35"/>
              </p:custDataLst>
            </p:nvPr>
          </p:nvSpPr>
          <p:spPr bwMode="auto">
            <a:xfrm>
              <a:off x="4486275" y="5685379"/>
              <a:ext cx="180023" cy="177020"/>
            </a:xfrm>
            <a:custGeom>
              <a:avLst/>
              <a:gdLst/>
              <a:ahLst/>
              <a:cxnLst/>
              <a:rect l="0" t="0" r="0" b="0"/>
              <a:pathLst>
                <a:path w="180023" h="177020">
                  <a:moveTo>
                    <a:pt x="0" y="169638"/>
                  </a:moveTo>
                  <a:lnTo>
                    <a:pt x="0" y="169638"/>
                  </a:lnTo>
                  <a:lnTo>
                    <a:pt x="0" y="177019"/>
                  </a:lnTo>
                  <a:lnTo>
                    <a:pt x="9102" y="173307"/>
                  </a:lnTo>
                  <a:lnTo>
                    <a:pt x="28414" y="161623"/>
                  </a:lnTo>
                  <a:lnTo>
                    <a:pt x="47684" y="136995"/>
                  </a:lnTo>
                  <a:lnTo>
                    <a:pt x="70009" y="96467"/>
                  </a:lnTo>
                  <a:lnTo>
                    <a:pt x="81280" y="67268"/>
                  </a:lnTo>
                  <a:lnTo>
                    <a:pt x="87559" y="40320"/>
                  </a:lnTo>
                  <a:lnTo>
                    <a:pt x="85852" y="0"/>
                  </a:lnTo>
                  <a:lnTo>
                    <a:pt x="76661" y="7826"/>
                  </a:lnTo>
                  <a:lnTo>
                    <a:pt x="50597" y="42178"/>
                  </a:lnTo>
                  <a:lnTo>
                    <a:pt x="33936" y="79273"/>
                  </a:lnTo>
                  <a:lnTo>
                    <a:pt x="29105" y="113865"/>
                  </a:lnTo>
                  <a:lnTo>
                    <a:pt x="31351" y="133420"/>
                  </a:lnTo>
                  <a:lnTo>
                    <a:pt x="38064" y="146556"/>
                  </a:lnTo>
                  <a:lnTo>
                    <a:pt x="42521" y="151393"/>
                  </a:lnTo>
                  <a:lnTo>
                    <a:pt x="57633" y="156768"/>
                  </a:lnTo>
                  <a:lnTo>
                    <a:pt x="78002" y="158203"/>
                  </a:lnTo>
                  <a:lnTo>
                    <a:pt x="115293" y="154608"/>
                  </a:lnTo>
                  <a:lnTo>
                    <a:pt x="157429" y="150371"/>
                  </a:lnTo>
                  <a:lnTo>
                    <a:pt x="180022" y="14392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91" name="SMARTInkShape-4460"/>
            <p:cNvSpPr/>
            <p:nvPr>
              <p:custDataLst>
                <p:tags r:id="rId36"/>
              </p:custDataLst>
            </p:nvPr>
          </p:nvSpPr>
          <p:spPr bwMode="auto">
            <a:xfrm>
              <a:off x="4212474" y="5754884"/>
              <a:ext cx="282374" cy="330828"/>
            </a:xfrm>
            <a:custGeom>
              <a:avLst/>
              <a:gdLst/>
              <a:ahLst/>
              <a:cxnLst/>
              <a:rect l="0" t="0" r="0" b="0"/>
              <a:pathLst>
                <a:path w="282374" h="330828">
                  <a:moveTo>
                    <a:pt x="76633" y="22981"/>
                  </a:moveTo>
                  <a:lnTo>
                    <a:pt x="76633" y="22981"/>
                  </a:lnTo>
                  <a:lnTo>
                    <a:pt x="67531" y="18430"/>
                  </a:lnTo>
                  <a:lnTo>
                    <a:pt x="64851" y="15186"/>
                  </a:lnTo>
                  <a:lnTo>
                    <a:pt x="60195" y="0"/>
                  </a:lnTo>
                  <a:lnTo>
                    <a:pt x="55000" y="35020"/>
                  </a:lnTo>
                  <a:lnTo>
                    <a:pt x="45111" y="67701"/>
                  </a:lnTo>
                  <a:lnTo>
                    <a:pt x="33096" y="107627"/>
                  </a:lnTo>
                  <a:lnTo>
                    <a:pt x="28559" y="128941"/>
                  </a:lnTo>
                  <a:lnTo>
                    <a:pt x="20977" y="171039"/>
                  </a:lnTo>
                  <a:lnTo>
                    <a:pt x="14432" y="208800"/>
                  </a:lnTo>
                  <a:lnTo>
                    <a:pt x="8348" y="239552"/>
                  </a:lnTo>
                  <a:lnTo>
                    <a:pt x="1232" y="281237"/>
                  </a:lnTo>
                  <a:lnTo>
                    <a:pt x="260" y="287622"/>
                  </a:lnTo>
                  <a:lnTo>
                    <a:pt x="0" y="287990"/>
                  </a:lnTo>
                  <a:lnTo>
                    <a:pt x="20740" y="248791"/>
                  </a:lnTo>
                  <a:lnTo>
                    <a:pt x="46102" y="209902"/>
                  </a:lnTo>
                  <a:lnTo>
                    <a:pt x="84255" y="167748"/>
                  </a:lnTo>
                  <a:lnTo>
                    <a:pt x="99388" y="158759"/>
                  </a:lnTo>
                  <a:lnTo>
                    <a:pt x="106091" y="156362"/>
                  </a:lnTo>
                  <a:lnTo>
                    <a:pt x="111512" y="155717"/>
                  </a:lnTo>
                  <a:lnTo>
                    <a:pt x="120075" y="157540"/>
                  </a:lnTo>
                  <a:lnTo>
                    <a:pt x="127056" y="166605"/>
                  </a:lnTo>
                  <a:lnTo>
                    <a:pt x="130251" y="173023"/>
                  </a:lnTo>
                  <a:lnTo>
                    <a:pt x="134748" y="204809"/>
                  </a:lnTo>
                  <a:lnTo>
                    <a:pt x="136080" y="244391"/>
                  </a:lnTo>
                  <a:lnTo>
                    <a:pt x="141026" y="281730"/>
                  </a:lnTo>
                  <a:lnTo>
                    <a:pt x="153074" y="312372"/>
                  </a:lnTo>
                  <a:lnTo>
                    <a:pt x="170932" y="325589"/>
                  </a:lnTo>
                  <a:lnTo>
                    <a:pt x="182362" y="330448"/>
                  </a:lnTo>
                  <a:lnTo>
                    <a:pt x="193792" y="330827"/>
                  </a:lnTo>
                  <a:lnTo>
                    <a:pt x="216651" y="323632"/>
                  </a:lnTo>
                  <a:lnTo>
                    <a:pt x="255492" y="285312"/>
                  </a:lnTo>
                  <a:lnTo>
                    <a:pt x="282373" y="2544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92" name="SMARTInkShape-4461"/>
            <p:cNvSpPr/>
            <p:nvPr>
              <p:custDataLst>
                <p:tags r:id="rId37"/>
              </p:custDataLst>
            </p:nvPr>
          </p:nvSpPr>
          <p:spPr bwMode="auto">
            <a:xfrm>
              <a:off x="3826193" y="5609696"/>
              <a:ext cx="360046" cy="439935"/>
            </a:xfrm>
            <a:custGeom>
              <a:avLst/>
              <a:gdLst/>
              <a:ahLst/>
              <a:cxnLst/>
              <a:rect l="0" t="0" r="0" b="0"/>
              <a:pathLst>
                <a:path w="360046" h="439935">
                  <a:moveTo>
                    <a:pt x="360045" y="245321"/>
                  </a:moveTo>
                  <a:lnTo>
                    <a:pt x="360045" y="245321"/>
                  </a:lnTo>
                  <a:lnTo>
                    <a:pt x="360045" y="236220"/>
                  </a:lnTo>
                  <a:lnTo>
                    <a:pt x="354964" y="226672"/>
                  </a:lnTo>
                  <a:lnTo>
                    <a:pt x="338854" y="210585"/>
                  </a:lnTo>
                  <a:lnTo>
                    <a:pt x="298709" y="188083"/>
                  </a:lnTo>
                  <a:lnTo>
                    <a:pt x="272459" y="184322"/>
                  </a:lnTo>
                  <a:lnTo>
                    <a:pt x="243013" y="187730"/>
                  </a:lnTo>
                  <a:lnTo>
                    <a:pt x="207700" y="198770"/>
                  </a:lnTo>
                  <a:lnTo>
                    <a:pt x="169781" y="220822"/>
                  </a:lnTo>
                  <a:lnTo>
                    <a:pt x="133560" y="252530"/>
                  </a:lnTo>
                  <a:lnTo>
                    <a:pt x="104762" y="295198"/>
                  </a:lnTo>
                  <a:lnTo>
                    <a:pt x="89423" y="337656"/>
                  </a:lnTo>
                  <a:lnTo>
                    <a:pt x="85464" y="376847"/>
                  </a:lnTo>
                  <a:lnTo>
                    <a:pt x="93229" y="410140"/>
                  </a:lnTo>
                  <a:lnTo>
                    <a:pt x="102157" y="421875"/>
                  </a:lnTo>
                  <a:lnTo>
                    <a:pt x="127318" y="437455"/>
                  </a:lnTo>
                  <a:lnTo>
                    <a:pt x="160091" y="439934"/>
                  </a:lnTo>
                  <a:lnTo>
                    <a:pt x="178164" y="437928"/>
                  </a:lnTo>
                  <a:lnTo>
                    <a:pt x="213487" y="417919"/>
                  </a:lnTo>
                  <a:lnTo>
                    <a:pt x="247282" y="382039"/>
                  </a:lnTo>
                  <a:lnTo>
                    <a:pt x="262963" y="356469"/>
                  </a:lnTo>
                  <a:lnTo>
                    <a:pt x="278178" y="327992"/>
                  </a:lnTo>
                  <a:lnTo>
                    <a:pt x="289274" y="295673"/>
                  </a:lnTo>
                  <a:lnTo>
                    <a:pt x="297624" y="260791"/>
                  </a:lnTo>
                  <a:lnTo>
                    <a:pt x="304144" y="224203"/>
                  </a:lnTo>
                  <a:lnTo>
                    <a:pt x="306585" y="190284"/>
                  </a:lnTo>
                  <a:lnTo>
                    <a:pt x="306307" y="158148"/>
                  </a:lnTo>
                  <a:lnTo>
                    <a:pt x="304217" y="127198"/>
                  </a:lnTo>
                  <a:lnTo>
                    <a:pt x="295203" y="100850"/>
                  </a:lnTo>
                  <a:lnTo>
                    <a:pt x="281575" y="77570"/>
                  </a:lnTo>
                  <a:lnTo>
                    <a:pt x="264869" y="56334"/>
                  </a:lnTo>
                  <a:lnTo>
                    <a:pt x="242302" y="39320"/>
                  </a:lnTo>
                  <a:lnTo>
                    <a:pt x="215827" y="25119"/>
                  </a:lnTo>
                  <a:lnTo>
                    <a:pt x="186747" y="12795"/>
                  </a:lnTo>
                  <a:lnTo>
                    <a:pt x="155930" y="5532"/>
                  </a:lnTo>
                  <a:lnTo>
                    <a:pt x="123956" y="1641"/>
                  </a:lnTo>
                  <a:lnTo>
                    <a:pt x="91209" y="0"/>
                  </a:lnTo>
                  <a:lnTo>
                    <a:pt x="66521" y="812"/>
                  </a:lnTo>
                  <a:lnTo>
                    <a:pt x="31470" y="6793"/>
                  </a:lnTo>
                  <a:lnTo>
                    <a:pt x="0" y="138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93" name="SMARTInkShape-4462"/>
            <p:cNvSpPr/>
            <p:nvPr>
              <p:custDataLst>
                <p:tags r:id="rId38"/>
              </p:custDataLst>
            </p:nvPr>
          </p:nvSpPr>
          <p:spPr bwMode="auto">
            <a:xfrm>
              <a:off x="4786313" y="5730451"/>
              <a:ext cx="7381" cy="176002"/>
            </a:xfrm>
            <a:custGeom>
              <a:avLst/>
              <a:gdLst/>
              <a:ahLst/>
              <a:cxnLst/>
              <a:rect l="0" t="0" r="0" b="0"/>
              <a:pathLst>
                <a:path w="7381" h="176002">
                  <a:moveTo>
                    <a:pt x="0" y="4551"/>
                  </a:moveTo>
                  <a:lnTo>
                    <a:pt x="0" y="4551"/>
                  </a:lnTo>
                  <a:lnTo>
                    <a:pt x="4550" y="0"/>
                  </a:lnTo>
                  <a:lnTo>
                    <a:pt x="5891" y="565"/>
                  </a:lnTo>
                  <a:lnTo>
                    <a:pt x="7380" y="6272"/>
                  </a:lnTo>
                  <a:lnTo>
                    <a:pt x="2445" y="46942"/>
                  </a:lnTo>
                  <a:lnTo>
                    <a:pt x="1087" y="76733"/>
                  </a:lnTo>
                  <a:lnTo>
                    <a:pt x="482" y="106482"/>
                  </a:lnTo>
                  <a:lnTo>
                    <a:pt x="143" y="144924"/>
                  </a:lnTo>
                  <a:lnTo>
                    <a:pt x="0" y="17600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94" name="SMARTInkShape-4463"/>
            <p:cNvSpPr/>
            <p:nvPr>
              <p:custDataLst>
                <p:tags r:id="rId39"/>
              </p:custDataLst>
            </p:nvPr>
          </p:nvSpPr>
          <p:spPr bwMode="auto">
            <a:xfrm>
              <a:off x="4632007" y="5812155"/>
              <a:ext cx="102872" cy="25718"/>
            </a:xfrm>
            <a:custGeom>
              <a:avLst/>
              <a:gdLst/>
              <a:ahLst/>
              <a:cxnLst/>
              <a:rect l="0" t="0" r="0" b="0"/>
              <a:pathLst>
                <a:path w="102872" h="25718">
                  <a:moveTo>
                    <a:pt x="0" y="25717"/>
                  </a:moveTo>
                  <a:lnTo>
                    <a:pt x="0" y="25717"/>
                  </a:lnTo>
                  <a:lnTo>
                    <a:pt x="8749" y="24765"/>
                  </a:lnTo>
                  <a:lnTo>
                    <a:pt x="44015" y="13786"/>
                  </a:lnTo>
                  <a:lnTo>
                    <a:pt x="83337" y="6719"/>
                  </a:lnTo>
                  <a:lnTo>
                    <a:pt x="102871"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95" name="SMARTInkShape-4464"/>
            <p:cNvSpPr/>
            <p:nvPr>
              <p:custDataLst>
                <p:tags r:id="rId40"/>
              </p:custDataLst>
            </p:nvPr>
          </p:nvSpPr>
          <p:spPr bwMode="auto">
            <a:xfrm>
              <a:off x="4229100" y="5640705"/>
              <a:ext cx="84595" cy="102871"/>
            </a:xfrm>
            <a:custGeom>
              <a:avLst/>
              <a:gdLst/>
              <a:ahLst/>
              <a:cxnLst/>
              <a:rect l="0" t="0" r="0" b="0"/>
              <a:pathLst>
                <a:path w="84595" h="102871">
                  <a:moveTo>
                    <a:pt x="0" y="0"/>
                  </a:moveTo>
                  <a:lnTo>
                    <a:pt x="0" y="0"/>
                  </a:lnTo>
                  <a:lnTo>
                    <a:pt x="36088" y="14622"/>
                  </a:lnTo>
                  <a:lnTo>
                    <a:pt x="72838" y="28619"/>
                  </a:lnTo>
                  <a:lnTo>
                    <a:pt x="77134" y="32415"/>
                  </a:lnTo>
                  <a:lnTo>
                    <a:pt x="81907" y="41711"/>
                  </a:lnTo>
                  <a:lnTo>
                    <a:pt x="84594" y="57655"/>
                  </a:lnTo>
                  <a:lnTo>
                    <a:pt x="82682" y="66264"/>
                  </a:lnTo>
                  <a:lnTo>
                    <a:pt x="70853" y="92307"/>
                  </a:lnTo>
                  <a:lnTo>
                    <a:pt x="68580" y="10287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96" name="SMARTInkShape-4465"/>
            <p:cNvSpPr/>
            <p:nvPr>
              <p:custDataLst>
                <p:tags r:id="rId41"/>
              </p:custDataLst>
            </p:nvPr>
          </p:nvSpPr>
          <p:spPr bwMode="auto">
            <a:xfrm>
              <a:off x="4160520" y="5674995"/>
              <a:ext cx="170047" cy="17146"/>
            </a:xfrm>
            <a:custGeom>
              <a:avLst/>
              <a:gdLst/>
              <a:ahLst/>
              <a:cxnLst/>
              <a:rect l="0" t="0" r="0" b="0"/>
              <a:pathLst>
                <a:path w="170047" h="17146">
                  <a:moveTo>
                    <a:pt x="0" y="17145"/>
                  </a:moveTo>
                  <a:lnTo>
                    <a:pt x="0" y="17145"/>
                  </a:lnTo>
                  <a:lnTo>
                    <a:pt x="33267" y="17145"/>
                  </a:lnTo>
                  <a:lnTo>
                    <a:pt x="74975" y="17145"/>
                  </a:lnTo>
                  <a:lnTo>
                    <a:pt x="111013" y="17145"/>
                  </a:lnTo>
                  <a:lnTo>
                    <a:pt x="147463" y="7820"/>
                  </a:lnTo>
                  <a:lnTo>
                    <a:pt x="170046" y="457"/>
                  </a:lnTo>
                  <a:lnTo>
                    <a:pt x="14573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998" name="SMARTInkShape-4466"/>
          <p:cNvSpPr/>
          <p:nvPr>
            <p:custDataLst>
              <p:tags r:id="rId5"/>
            </p:custDataLst>
          </p:nvPr>
        </p:nvSpPr>
        <p:spPr bwMode="auto">
          <a:xfrm>
            <a:off x="2550569" y="5860407"/>
            <a:ext cx="1042005" cy="290181"/>
          </a:xfrm>
          <a:custGeom>
            <a:avLst/>
            <a:gdLst/>
            <a:ahLst/>
            <a:cxnLst/>
            <a:rect l="0" t="0" r="0" b="0"/>
            <a:pathLst>
              <a:path w="1042005" h="290181">
                <a:moveTo>
                  <a:pt x="15466" y="46045"/>
                </a:moveTo>
                <a:lnTo>
                  <a:pt x="15466" y="46045"/>
                </a:lnTo>
                <a:lnTo>
                  <a:pt x="15466" y="41494"/>
                </a:lnTo>
                <a:lnTo>
                  <a:pt x="18006" y="36720"/>
                </a:lnTo>
                <a:lnTo>
                  <a:pt x="20017" y="34113"/>
                </a:lnTo>
                <a:lnTo>
                  <a:pt x="24791" y="31217"/>
                </a:lnTo>
                <a:lnTo>
                  <a:pt x="27398" y="30445"/>
                </a:lnTo>
                <a:lnTo>
                  <a:pt x="29136" y="30883"/>
                </a:lnTo>
                <a:lnTo>
                  <a:pt x="30294" y="32126"/>
                </a:lnTo>
                <a:lnTo>
                  <a:pt x="31066" y="33909"/>
                </a:lnTo>
                <a:lnTo>
                  <a:pt x="31353" y="67002"/>
                </a:lnTo>
                <a:lnTo>
                  <a:pt x="27925" y="98539"/>
                </a:lnTo>
                <a:lnTo>
                  <a:pt x="23226" y="134781"/>
                </a:lnTo>
                <a:lnTo>
                  <a:pt x="17962" y="173113"/>
                </a:lnTo>
                <a:lnTo>
                  <a:pt x="12448" y="212375"/>
                </a:lnTo>
                <a:lnTo>
                  <a:pt x="3988" y="253760"/>
                </a:lnTo>
                <a:lnTo>
                  <a:pt x="0" y="279569"/>
                </a:lnTo>
                <a:lnTo>
                  <a:pt x="393" y="284596"/>
                </a:lnTo>
                <a:lnTo>
                  <a:pt x="1607" y="287946"/>
                </a:lnTo>
                <a:lnTo>
                  <a:pt x="3369" y="290180"/>
                </a:lnTo>
                <a:lnTo>
                  <a:pt x="6449" y="289764"/>
                </a:lnTo>
                <a:lnTo>
                  <a:pt x="20838" y="279124"/>
                </a:lnTo>
                <a:lnTo>
                  <a:pt x="55897" y="250412"/>
                </a:lnTo>
                <a:lnTo>
                  <a:pt x="96978" y="228201"/>
                </a:lnTo>
                <a:lnTo>
                  <a:pt x="131704" y="217491"/>
                </a:lnTo>
                <a:lnTo>
                  <a:pt x="152965" y="214635"/>
                </a:lnTo>
                <a:lnTo>
                  <a:pt x="175712" y="212731"/>
                </a:lnTo>
                <a:lnTo>
                  <a:pt x="200402" y="211461"/>
                </a:lnTo>
                <a:lnTo>
                  <a:pt x="226387" y="210615"/>
                </a:lnTo>
                <a:lnTo>
                  <a:pt x="253235" y="210051"/>
                </a:lnTo>
                <a:lnTo>
                  <a:pt x="282563" y="209675"/>
                </a:lnTo>
                <a:lnTo>
                  <a:pt x="313546" y="209424"/>
                </a:lnTo>
                <a:lnTo>
                  <a:pt x="345631" y="209257"/>
                </a:lnTo>
                <a:lnTo>
                  <a:pt x="380356" y="209147"/>
                </a:lnTo>
                <a:lnTo>
                  <a:pt x="416841" y="209071"/>
                </a:lnTo>
                <a:lnTo>
                  <a:pt x="454499" y="209022"/>
                </a:lnTo>
                <a:lnTo>
                  <a:pt x="493892" y="210894"/>
                </a:lnTo>
                <a:lnTo>
                  <a:pt x="534442" y="214047"/>
                </a:lnTo>
                <a:lnTo>
                  <a:pt x="575762" y="218054"/>
                </a:lnTo>
                <a:lnTo>
                  <a:pt x="616644" y="221678"/>
                </a:lnTo>
                <a:lnTo>
                  <a:pt x="657234" y="225046"/>
                </a:lnTo>
                <a:lnTo>
                  <a:pt x="697629" y="228244"/>
                </a:lnTo>
                <a:lnTo>
                  <a:pt x="735989" y="232281"/>
                </a:lnTo>
                <a:lnTo>
                  <a:pt x="772992" y="236877"/>
                </a:lnTo>
                <a:lnTo>
                  <a:pt x="809091" y="241847"/>
                </a:lnTo>
                <a:lnTo>
                  <a:pt x="842682" y="246112"/>
                </a:lnTo>
                <a:lnTo>
                  <a:pt x="874601" y="249908"/>
                </a:lnTo>
                <a:lnTo>
                  <a:pt x="905405" y="253391"/>
                </a:lnTo>
                <a:lnTo>
                  <a:pt x="931656" y="256666"/>
                </a:lnTo>
                <a:lnTo>
                  <a:pt x="954872" y="259802"/>
                </a:lnTo>
                <a:lnTo>
                  <a:pt x="993050" y="264873"/>
                </a:lnTo>
                <a:lnTo>
                  <a:pt x="1033222" y="268129"/>
                </a:lnTo>
                <a:lnTo>
                  <a:pt x="1042004" y="268772"/>
                </a:lnTo>
                <a:lnTo>
                  <a:pt x="1038975" y="268883"/>
                </a:lnTo>
                <a:lnTo>
                  <a:pt x="1037848" y="267947"/>
                </a:lnTo>
                <a:lnTo>
                  <a:pt x="1036595" y="264366"/>
                </a:lnTo>
                <a:lnTo>
                  <a:pt x="1035681" y="223195"/>
                </a:lnTo>
                <a:lnTo>
                  <a:pt x="1035633" y="190183"/>
                </a:lnTo>
                <a:lnTo>
                  <a:pt x="1036564" y="149160"/>
                </a:lnTo>
                <a:lnTo>
                  <a:pt x="1038145" y="126218"/>
                </a:lnTo>
                <a:lnTo>
                  <a:pt x="1040152" y="102351"/>
                </a:lnTo>
                <a:lnTo>
                  <a:pt x="1039842" y="63133"/>
                </a:lnTo>
                <a:lnTo>
                  <a:pt x="1034312" y="21898"/>
                </a:lnTo>
                <a:lnTo>
                  <a:pt x="1031882" y="12803"/>
                </a:lnTo>
                <a:lnTo>
                  <a:pt x="1027404" y="6738"/>
                </a:lnTo>
                <a:lnTo>
                  <a:pt x="1021561" y="2696"/>
                </a:lnTo>
                <a:lnTo>
                  <a:pt x="1014809" y="0"/>
                </a:lnTo>
                <a:lnTo>
                  <a:pt x="1009354" y="109"/>
                </a:lnTo>
                <a:lnTo>
                  <a:pt x="1004766" y="2086"/>
                </a:lnTo>
                <a:lnTo>
                  <a:pt x="992731" y="117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003" name="SMARTInkShape-Group1372"/>
          <p:cNvGrpSpPr/>
          <p:nvPr/>
        </p:nvGrpSpPr>
        <p:grpSpPr>
          <a:xfrm>
            <a:off x="2343150" y="6206490"/>
            <a:ext cx="1028701" cy="504073"/>
            <a:chOff x="2343150" y="6206490"/>
            <a:chExt cx="1028701" cy="504073"/>
          </a:xfrm>
        </p:grpSpPr>
        <p:sp>
          <p:nvSpPr>
            <p:cNvPr id="999" name="SMARTInkShape-4467"/>
            <p:cNvSpPr/>
            <p:nvPr>
              <p:custDataLst>
                <p:tags r:id="rId26"/>
              </p:custDataLst>
            </p:nvPr>
          </p:nvSpPr>
          <p:spPr bwMode="auto">
            <a:xfrm>
              <a:off x="2343150" y="6206490"/>
              <a:ext cx="51436" cy="1"/>
            </a:xfrm>
            <a:custGeom>
              <a:avLst/>
              <a:gdLst/>
              <a:ahLst/>
              <a:cxnLst/>
              <a:rect l="0" t="0" r="0" b="0"/>
              <a:pathLst>
                <a:path w="51436" h="1">
                  <a:moveTo>
                    <a:pt x="0" y="0"/>
                  </a:moveTo>
                  <a:lnTo>
                    <a:pt x="0" y="0"/>
                  </a:lnTo>
                  <a:lnTo>
                    <a:pt x="39122" y="0"/>
                  </a:lnTo>
                  <a:lnTo>
                    <a:pt x="5143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00" name="SMARTInkShape-4468"/>
            <p:cNvSpPr/>
            <p:nvPr>
              <p:custDataLst>
                <p:tags r:id="rId27"/>
              </p:custDataLst>
            </p:nvPr>
          </p:nvSpPr>
          <p:spPr bwMode="auto">
            <a:xfrm>
              <a:off x="2654017" y="6251792"/>
              <a:ext cx="717834" cy="458771"/>
            </a:xfrm>
            <a:custGeom>
              <a:avLst/>
              <a:gdLst/>
              <a:ahLst/>
              <a:cxnLst/>
              <a:rect l="0" t="0" r="0" b="0"/>
              <a:pathLst>
                <a:path w="717834" h="458771">
                  <a:moveTo>
                    <a:pt x="57751" y="143293"/>
                  </a:moveTo>
                  <a:lnTo>
                    <a:pt x="57751" y="143293"/>
                  </a:lnTo>
                  <a:lnTo>
                    <a:pt x="53200" y="143293"/>
                  </a:lnTo>
                  <a:lnTo>
                    <a:pt x="50370" y="166047"/>
                  </a:lnTo>
                  <a:lnTo>
                    <a:pt x="49708" y="194997"/>
                  </a:lnTo>
                  <a:lnTo>
                    <a:pt x="48461" y="232948"/>
                  </a:lnTo>
                  <a:lnTo>
                    <a:pt x="46795" y="256403"/>
                  </a:lnTo>
                  <a:lnTo>
                    <a:pt x="44732" y="281564"/>
                  </a:lnTo>
                  <a:lnTo>
                    <a:pt x="43356" y="305959"/>
                  </a:lnTo>
                  <a:lnTo>
                    <a:pt x="42439" y="329842"/>
                  </a:lnTo>
                  <a:lnTo>
                    <a:pt x="41828" y="353384"/>
                  </a:lnTo>
                  <a:lnTo>
                    <a:pt x="38609" y="394781"/>
                  </a:lnTo>
                  <a:lnTo>
                    <a:pt x="35908" y="428420"/>
                  </a:lnTo>
                  <a:lnTo>
                    <a:pt x="39395" y="457918"/>
                  </a:lnTo>
                  <a:lnTo>
                    <a:pt x="39799" y="458770"/>
                  </a:lnTo>
                  <a:lnTo>
                    <a:pt x="34555" y="434845"/>
                  </a:lnTo>
                  <a:lnTo>
                    <a:pt x="33154" y="401776"/>
                  </a:lnTo>
                  <a:lnTo>
                    <a:pt x="32780" y="379433"/>
                  </a:lnTo>
                  <a:lnTo>
                    <a:pt x="32531" y="354059"/>
                  </a:lnTo>
                  <a:lnTo>
                    <a:pt x="32365" y="326666"/>
                  </a:lnTo>
                  <a:lnTo>
                    <a:pt x="33207" y="297927"/>
                  </a:lnTo>
                  <a:lnTo>
                    <a:pt x="34721" y="268290"/>
                  </a:lnTo>
                  <a:lnTo>
                    <a:pt x="36682" y="238055"/>
                  </a:lnTo>
                  <a:lnTo>
                    <a:pt x="37990" y="213134"/>
                  </a:lnTo>
                  <a:lnTo>
                    <a:pt x="39443" y="172746"/>
                  </a:lnTo>
                  <a:lnTo>
                    <a:pt x="49363" y="132335"/>
                  </a:lnTo>
                  <a:lnTo>
                    <a:pt x="61642" y="116832"/>
                  </a:lnTo>
                  <a:lnTo>
                    <a:pt x="68918" y="111365"/>
                  </a:lnTo>
                  <a:lnTo>
                    <a:pt x="87161" y="105291"/>
                  </a:lnTo>
                  <a:lnTo>
                    <a:pt x="108922" y="103543"/>
                  </a:lnTo>
                  <a:lnTo>
                    <a:pt x="146996" y="108867"/>
                  </a:lnTo>
                  <a:lnTo>
                    <a:pt x="171075" y="117197"/>
                  </a:lnTo>
                  <a:lnTo>
                    <a:pt x="186857" y="129790"/>
                  </a:lnTo>
                  <a:lnTo>
                    <a:pt x="192399" y="137147"/>
                  </a:lnTo>
                  <a:lnTo>
                    <a:pt x="192284" y="145864"/>
                  </a:lnTo>
                  <a:lnTo>
                    <a:pt x="181996" y="165708"/>
                  </a:lnTo>
                  <a:lnTo>
                    <a:pt x="154563" y="187228"/>
                  </a:lnTo>
                  <a:lnTo>
                    <a:pt x="117923" y="207587"/>
                  </a:lnTo>
                  <a:lnTo>
                    <a:pt x="79414" y="222986"/>
                  </a:lnTo>
                  <a:lnTo>
                    <a:pt x="45154" y="233639"/>
                  </a:lnTo>
                  <a:lnTo>
                    <a:pt x="2557" y="243689"/>
                  </a:lnTo>
                  <a:lnTo>
                    <a:pt x="0" y="244515"/>
                  </a:lnTo>
                  <a:lnTo>
                    <a:pt x="200" y="245063"/>
                  </a:lnTo>
                  <a:lnTo>
                    <a:pt x="35743" y="246018"/>
                  </a:lnTo>
                  <a:lnTo>
                    <a:pt x="67337" y="246099"/>
                  </a:lnTo>
                  <a:lnTo>
                    <a:pt x="103604" y="246135"/>
                  </a:lnTo>
                  <a:lnTo>
                    <a:pt x="141947" y="245197"/>
                  </a:lnTo>
                  <a:lnTo>
                    <a:pt x="181214" y="241606"/>
                  </a:lnTo>
                  <a:lnTo>
                    <a:pt x="218351" y="234295"/>
                  </a:lnTo>
                  <a:lnTo>
                    <a:pt x="250096" y="224696"/>
                  </a:lnTo>
                  <a:lnTo>
                    <a:pt x="270555" y="214080"/>
                  </a:lnTo>
                  <a:lnTo>
                    <a:pt x="276773" y="207629"/>
                  </a:lnTo>
                  <a:lnTo>
                    <a:pt x="283681" y="192842"/>
                  </a:lnTo>
                  <a:lnTo>
                    <a:pt x="283020" y="163901"/>
                  </a:lnTo>
                  <a:lnTo>
                    <a:pt x="276791" y="140297"/>
                  </a:lnTo>
                  <a:lnTo>
                    <a:pt x="271625" y="132436"/>
                  </a:lnTo>
                  <a:lnTo>
                    <a:pt x="268913" y="130340"/>
                  </a:lnTo>
                  <a:lnTo>
                    <a:pt x="266153" y="129894"/>
                  </a:lnTo>
                  <a:lnTo>
                    <a:pt x="263360" y="130551"/>
                  </a:lnTo>
                  <a:lnTo>
                    <a:pt x="260546" y="131941"/>
                  </a:lnTo>
                  <a:lnTo>
                    <a:pt x="258670" y="135725"/>
                  </a:lnTo>
                  <a:lnTo>
                    <a:pt x="250862" y="174822"/>
                  </a:lnTo>
                  <a:lnTo>
                    <a:pt x="247683" y="211584"/>
                  </a:lnTo>
                  <a:lnTo>
                    <a:pt x="251293" y="252639"/>
                  </a:lnTo>
                  <a:lnTo>
                    <a:pt x="260927" y="273171"/>
                  </a:lnTo>
                  <a:lnTo>
                    <a:pt x="267496" y="281313"/>
                  </a:lnTo>
                  <a:lnTo>
                    <a:pt x="274734" y="285789"/>
                  </a:lnTo>
                  <a:lnTo>
                    <a:pt x="290395" y="288222"/>
                  </a:lnTo>
                  <a:lnTo>
                    <a:pt x="298572" y="284680"/>
                  </a:lnTo>
                  <a:lnTo>
                    <a:pt x="315277" y="270584"/>
                  </a:lnTo>
                  <a:lnTo>
                    <a:pt x="336196" y="236677"/>
                  </a:lnTo>
                  <a:lnTo>
                    <a:pt x="345358" y="196468"/>
                  </a:lnTo>
                  <a:lnTo>
                    <a:pt x="349065" y="153996"/>
                  </a:lnTo>
                  <a:lnTo>
                    <a:pt x="349115" y="153286"/>
                  </a:lnTo>
                  <a:lnTo>
                    <a:pt x="350162" y="188989"/>
                  </a:lnTo>
                  <a:lnTo>
                    <a:pt x="358539" y="230142"/>
                  </a:lnTo>
                  <a:lnTo>
                    <a:pt x="369123" y="261101"/>
                  </a:lnTo>
                  <a:lnTo>
                    <a:pt x="373917" y="270409"/>
                  </a:lnTo>
                  <a:lnTo>
                    <a:pt x="389404" y="285831"/>
                  </a:lnTo>
                  <a:lnTo>
                    <a:pt x="408987" y="297131"/>
                  </a:lnTo>
                  <a:lnTo>
                    <a:pt x="430391" y="302153"/>
                  </a:lnTo>
                  <a:lnTo>
                    <a:pt x="452603" y="296765"/>
                  </a:lnTo>
                  <a:lnTo>
                    <a:pt x="486529" y="275126"/>
                  </a:lnTo>
                  <a:lnTo>
                    <a:pt x="518171" y="242044"/>
                  </a:lnTo>
                  <a:lnTo>
                    <a:pt x="527575" y="229130"/>
                  </a:lnTo>
                  <a:lnTo>
                    <a:pt x="538024" y="194460"/>
                  </a:lnTo>
                  <a:lnTo>
                    <a:pt x="542668" y="156509"/>
                  </a:lnTo>
                  <a:lnTo>
                    <a:pt x="544732" y="123767"/>
                  </a:lnTo>
                  <a:lnTo>
                    <a:pt x="543109" y="93339"/>
                  </a:lnTo>
                  <a:lnTo>
                    <a:pt x="539381" y="54515"/>
                  </a:lnTo>
                  <a:lnTo>
                    <a:pt x="535736" y="27453"/>
                  </a:lnTo>
                  <a:lnTo>
                    <a:pt x="529619" y="0"/>
                  </a:lnTo>
                  <a:lnTo>
                    <a:pt x="529288" y="33477"/>
                  </a:lnTo>
                  <a:lnTo>
                    <a:pt x="528308" y="63054"/>
                  </a:lnTo>
                  <a:lnTo>
                    <a:pt x="524697" y="98423"/>
                  </a:lnTo>
                  <a:lnTo>
                    <a:pt x="522457" y="136368"/>
                  </a:lnTo>
                  <a:lnTo>
                    <a:pt x="522414" y="174505"/>
                  </a:lnTo>
                  <a:lnTo>
                    <a:pt x="525570" y="210505"/>
                  </a:lnTo>
                  <a:lnTo>
                    <a:pt x="535228" y="245555"/>
                  </a:lnTo>
                  <a:lnTo>
                    <a:pt x="549998" y="278278"/>
                  </a:lnTo>
                  <a:lnTo>
                    <a:pt x="569262" y="305521"/>
                  </a:lnTo>
                  <a:lnTo>
                    <a:pt x="606079" y="333177"/>
                  </a:lnTo>
                  <a:lnTo>
                    <a:pt x="630700" y="339446"/>
                  </a:lnTo>
                  <a:lnTo>
                    <a:pt x="642599" y="339784"/>
                  </a:lnTo>
                  <a:lnTo>
                    <a:pt x="665981" y="327460"/>
                  </a:lnTo>
                  <a:lnTo>
                    <a:pt x="677550" y="317506"/>
                  </a:lnTo>
                  <a:lnTo>
                    <a:pt x="695485" y="288666"/>
                  </a:lnTo>
                  <a:lnTo>
                    <a:pt x="707900" y="250766"/>
                  </a:lnTo>
                  <a:lnTo>
                    <a:pt x="711211" y="227324"/>
                  </a:lnTo>
                  <a:lnTo>
                    <a:pt x="714890" y="185402"/>
                  </a:lnTo>
                  <a:lnTo>
                    <a:pt x="717833" y="15186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01" name="SMARTInkShape-4469"/>
            <p:cNvSpPr/>
            <p:nvPr>
              <p:custDataLst>
                <p:tags r:id="rId28"/>
              </p:custDataLst>
            </p:nvPr>
          </p:nvSpPr>
          <p:spPr bwMode="auto">
            <a:xfrm>
              <a:off x="3166110" y="6395085"/>
              <a:ext cx="180024" cy="25718"/>
            </a:xfrm>
            <a:custGeom>
              <a:avLst/>
              <a:gdLst/>
              <a:ahLst/>
              <a:cxnLst/>
              <a:rect l="0" t="0" r="0" b="0"/>
              <a:pathLst>
                <a:path w="180024" h="25718">
                  <a:moveTo>
                    <a:pt x="0" y="25717"/>
                  </a:moveTo>
                  <a:lnTo>
                    <a:pt x="0" y="25717"/>
                  </a:lnTo>
                  <a:lnTo>
                    <a:pt x="42016" y="24765"/>
                  </a:lnTo>
                  <a:lnTo>
                    <a:pt x="76141" y="21166"/>
                  </a:lnTo>
                  <a:lnTo>
                    <a:pt x="116073" y="13852"/>
                  </a:lnTo>
                  <a:lnTo>
                    <a:pt x="151601" y="6156"/>
                  </a:lnTo>
                  <a:lnTo>
                    <a:pt x="18002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02" name="SMARTInkShape-4470"/>
            <p:cNvSpPr/>
            <p:nvPr>
              <p:custDataLst>
                <p:tags r:id="rId29"/>
              </p:custDataLst>
            </p:nvPr>
          </p:nvSpPr>
          <p:spPr bwMode="auto">
            <a:xfrm>
              <a:off x="2388626" y="6395085"/>
              <a:ext cx="340288" cy="172971"/>
            </a:xfrm>
            <a:custGeom>
              <a:avLst/>
              <a:gdLst/>
              <a:ahLst/>
              <a:cxnLst/>
              <a:rect l="0" t="0" r="0" b="0"/>
              <a:pathLst>
                <a:path w="340288" h="172971">
                  <a:moveTo>
                    <a:pt x="57394" y="0"/>
                  </a:moveTo>
                  <a:lnTo>
                    <a:pt x="57394" y="0"/>
                  </a:lnTo>
                  <a:lnTo>
                    <a:pt x="52843" y="4551"/>
                  </a:lnTo>
                  <a:lnTo>
                    <a:pt x="34976" y="42950"/>
                  </a:lnTo>
                  <a:lnTo>
                    <a:pt x="20760" y="72428"/>
                  </a:lnTo>
                  <a:lnTo>
                    <a:pt x="9997" y="102041"/>
                  </a:lnTo>
                  <a:lnTo>
                    <a:pt x="1123" y="140407"/>
                  </a:lnTo>
                  <a:lnTo>
                    <a:pt x="0" y="158605"/>
                  </a:lnTo>
                  <a:lnTo>
                    <a:pt x="2676" y="169869"/>
                  </a:lnTo>
                  <a:lnTo>
                    <a:pt x="4722" y="172301"/>
                  </a:lnTo>
                  <a:lnTo>
                    <a:pt x="7040" y="172970"/>
                  </a:lnTo>
                  <a:lnTo>
                    <a:pt x="9537" y="172463"/>
                  </a:lnTo>
                  <a:lnTo>
                    <a:pt x="26704" y="162648"/>
                  </a:lnTo>
                  <a:lnTo>
                    <a:pt x="58105" y="127625"/>
                  </a:lnTo>
                  <a:lnTo>
                    <a:pt x="83322" y="90414"/>
                  </a:lnTo>
                  <a:lnTo>
                    <a:pt x="117443" y="48304"/>
                  </a:lnTo>
                  <a:lnTo>
                    <a:pt x="138052" y="32409"/>
                  </a:lnTo>
                  <a:lnTo>
                    <a:pt x="142598" y="30179"/>
                  </a:lnTo>
                  <a:lnTo>
                    <a:pt x="146582" y="30596"/>
                  </a:lnTo>
                  <a:lnTo>
                    <a:pt x="150190" y="32780"/>
                  </a:lnTo>
                  <a:lnTo>
                    <a:pt x="153548" y="36141"/>
                  </a:lnTo>
                  <a:lnTo>
                    <a:pt x="154739" y="52575"/>
                  </a:lnTo>
                  <a:lnTo>
                    <a:pt x="147743" y="92829"/>
                  </a:lnTo>
                  <a:lnTo>
                    <a:pt x="144489" y="119579"/>
                  </a:lnTo>
                  <a:lnTo>
                    <a:pt x="144985" y="125439"/>
                  </a:lnTo>
                  <a:lnTo>
                    <a:pt x="146268" y="129346"/>
                  </a:lnTo>
                  <a:lnTo>
                    <a:pt x="148076" y="131951"/>
                  </a:lnTo>
                  <a:lnTo>
                    <a:pt x="148328" y="132734"/>
                  </a:lnTo>
                  <a:lnTo>
                    <a:pt x="146069" y="131065"/>
                  </a:lnTo>
                  <a:lnTo>
                    <a:pt x="146970" y="122068"/>
                  </a:lnTo>
                  <a:lnTo>
                    <a:pt x="155310" y="88460"/>
                  </a:lnTo>
                  <a:lnTo>
                    <a:pt x="172973" y="47037"/>
                  </a:lnTo>
                  <a:lnTo>
                    <a:pt x="188266" y="26848"/>
                  </a:lnTo>
                  <a:lnTo>
                    <a:pt x="195887" y="21457"/>
                  </a:lnTo>
                  <a:lnTo>
                    <a:pt x="199252" y="21925"/>
                  </a:lnTo>
                  <a:lnTo>
                    <a:pt x="202449" y="24143"/>
                  </a:lnTo>
                  <a:lnTo>
                    <a:pt x="230470" y="64940"/>
                  </a:lnTo>
                  <a:lnTo>
                    <a:pt x="247827" y="95272"/>
                  </a:lnTo>
                  <a:lnTo>
                    <a:pt x="255771" y="123700"/>
                  </a:lnTo>
                  <a:lnTo>
                    <a:pt x="258226" y="128187"/>
                  </a:lnTo>
                  <a:lnTo>
                    <a:pt x="261766" y="131178"/>
                  </a:lnTo>
                  <a:lnTo>
                    <a:pt x="270781" y="134501"/>
                  </a:lnTo>
                  <a:lnTo>
                    <a:pt x="283678" y="130898"/>
                  </a:lnTo>
                  <a:lnTo>
                    <a:pt x="299887" y="121041"/>
                  </a:lnTo>
                  <a:lnTo>
                    <a:pt x="340287" y="8572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012" name="SMARTInkShape-Group1373"/>
          <p:cNvGrpSpPr/>
          <p:nvPr/>
        </p:nvGrpSpPr>
        <p:grpSpPr>
          <a:xfrm>
            <a:off x="3763521" y="5897880"/>
            <a:ext cx="1961462" cy="919443"/>
            <a:chOff x="3763521" y="5897880"/>
            <a:chExt cx="1961462" cy="919443"/>
          </a:xfrm>
        </p:grpSpPr>
        <p:sp>
          <p:nvSpPr>
            <p:cNvPr id="1004" name="SMARTInkShape-4471"/>
            <p:cNvSpPr/>
            <p:nvPr>
              <p:custDataLst>
                <p:tags r:id="rId18"/>
              </p:custDataLst>
            </p:nvPr>
          </p:nvSpPr>
          <p:spPr bwMode="auto">
            <a:xfrm>
              <a:off x="5010572" y="6497955"/>
              <a:ext cx="15772" cy="17146"/>
            </a:xfrm>
            <a:custGeom>
              <a:avLst/>
              <a:gdLst/>
              <a:ahLst/>
              <a:cxnLst/>
              <a:rect l="0" t="0" r="0" b="0"/>
              <a:pathLst>
                <a:path w="15772" h="17146">
                  <a:moveTo>
                    <a:pt x="15771" y="0"/>
                  </a:moveTo>
                  <a:lnTo>
                    <a:pt x="15771" y="0"/>
                  </a:lnTo>
                  <a:lnTo>
                    <a:pt x="2118" y="4550"/>
                  </a:lnTo>
                  <a:lnTo>
                    <a:pt x="0" y="6844"/>
                  </a:lnTo>
                  <a:lnTo>
                    <a:pt x="495" y="9325"/>
                  </a:lnTo>
                  <a:lnTo>
                    <a:pt x="7198" y="171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05" name="SMARTInkShape-4472"/>
            <p:cNvSpPr/>
            <p:nvPr>
              <p:custDataLst>
                <p:tags r:id="rId19"/>
              </p:custDataLst>
            </p:nvPr>
          </p:nvSpPr>
          <p:spPr bwMode="auto">
            <a:xfrm>
              <a:off x="4056139" y="6611440"/>
              <a:ext cx="130100" cy="135118"/>
            </a:xfrm>
            <a:custGeom>
              <a:avLst/>
              <a:gdLst/>
              <a:ahLst/>
              <a:cxnLst/>
              <a:rect l="0" t="0" r="0" b="0"/>
              <a:pathLst>
                <a:path w="130100" h="135118">
                  <a:moveTo>
                    <a:pt x="121526" y="49392"/>
                  </a:moveTo>
                  <a:lnTo>
                    <a:pt x="121526" y="49392"/>
                  </a:lnTo>
                  <a:lnTo>
                    <a:pt x="95742" y="21069"/>
                  </a:lnTo>
                  <a:lnTo>
                    <a:pt x="89756" y="8298"/>
                  </a:lnTo>
                  <a:lnTo>
                    <a:pt x="88916" y="4851"/>
                  </a:lnTo>
                  <a:lnTo>
                    <a:pt x="85499" y="2553"/>
                  </a:lnTo>
                  <a:lnTo>
                    <a:pt x="74082" y="0"/>
                  </a:lnTo>
                  <a:lnTo>
                    <a:pt x="59482" y="3945"/>
                  </a:lnTo>
                  <a:lnTo>
                    <a:pt x="22276" y="26551"/>
                  </a:lnTo>
                  <a:lnTo>
                    <a:pt x="8200" y="42098"/>
                  </a:lnTo>
                  <a:lnTo>
                    <a:pt x="3112" y="50244"/>
                  </a:lnTo>
                  <a:lnTo>
                    <a:pt x="0" y="66916"/>
                  </a:lnTo>
                  <a:lnTo>
                    <a:pt x="504" y="75363"/>
                  </a:lnTo>
                  <a:lnTo>
                    <a:pt x="3697" y="81945"/>
                  </a:lnTo>
                  <a:lnTo>
                    <a:pt x="14865" y="91800"/>
                  </a:lnTo>
                  <a:lnTo>
                    <a:pt x="26813" y="96816"/>
                  </a:lnTo>
                  <a:lnTo>
                    <a:pt x="32667" y="98153"/>
                  </a:lnTo>
                  <a:lnTo>
                    <a:pt x="36569" y="97140"/>
                  </a:lnTo>
                  <a:lnTo>
                    <a:pt x="39171" y="94558"/>
                  </a:lnTo>
                  <a:lnTo>
                    <a:pt x="47897" y="72178"/>
                  </a:lnTo>
                  <a:lnTo>
                    <a:pt x="52901" y="35302"/>
                  </a:lnTo>
                  <a:lnTo>
                    <a:pt x="60195" y="10695"/>
                  </a:lnTo>
                  <a:lnTo>
                    <a:pt x="60636" y="11212"/>
                  </a:lnTo>
                  <a:lnTo>
                    <a:pt x="68285" y="44766"/>
                  </a:lnTo>
                  <a:lnTo>
                    <a:pt x="77070" y="78925"/>
                  </a:lnTo>
                  <a:lnTo>
                    <a:pt x="86210" y="98713"/>
                  </a:lnTo>
                  <a:lnTo>
                    <a:pt x="101703" y="114492"/>
                  </a:lnTo>
                  <a:lnTo>
                    <a:pt x="130099" y="13511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06" name="SMARTInkShape-4473"/>
            <p:cNvSpPr/>
            <p:nvPr>
              <p:custDataLst>
                <p:tags r:id="rId20"/>
              </p:custDataLst>
            </p:nvPr>
          </p:nvSpPr>
          <p:spPr bwMode="auto">
            <a:xfrm>
              <a:off x="4471900" y="6427467"/>
              <a:ext cx="665886" cy="381767"/>
            </a:xfrm>
            <a:custGeom>
              <a:avLst/>
              <a:gdLst/>
              <a:ahLst/>
              <a:cxnLst/>
              <a:rect l="0" t="0" r="0" b="0"/>
              <a:pathLst>
                <a:path w="665886" h="381767">
                  <a:moveTo>
                    <a:pt x="125818" y="224793"/>
                  </a:moveTo>
                  <a:lnTo>
                    <a:pt x="125818" y="224793"/>
                  </a:lnTo>
                  <a:lnTo>
                    <a:pt x="98442" y="219854"/>
                  </a:lnTo>
                  <a:lnTo>
                    <a:pt x="58885" y="226075"/>
                  </a:lnTo>
                  <a:lnTo>
                    <a:pt x="32008" y="236285"/>
                  </a:lnTo>
                  <a:lnTo>
                    <a:pt x="23273" y="241027"/>
                  </a:lnTo>
                  <a:lnTo>
                    <a:pt x="11027" y="256455"/>
                  </a:lnTo>
                  <a:lnTo>
                    <a:pt x="3362" y="276013"/>
                  </a:lnTo>
                  <a:lnTo>
                    <a:pt x="0" y="309395"/>
                  </a:lnTo>
                  <a:lnTo>
                    <a:pt x="2589" y="335419"/>
                  </a:lnTo>
                  <a:lnTo>
                    <a:pt x="14534" y="357780"/>
                  </a:lnTo>
                  <a:lnTo>
                    <a:pt x="23054" y="367743"/>
                  </a:lnTo>
                  <a:lnTo>
                    <a:pt x="45220" y="378814"/>
                  </a:lnTo>
                  <a:lnTo>
                    <a:pt x="57798" y="381766"/>
                  </a:lnTo>
                  <a:lnTo>
                    <a:pt x="87014" y="377426"/>
                  </a:lnTo>
                  <a:lnTo>
                    <a:pt x="117144" y="365973"/>
                  </a:lnTo>
                  <a:lnTo>
                    <a:pt x="143235" y="351357"/>
                  </a:lnTo>
                  <a:lnTo>
                    <a:pt x="162451" y="330256"/>
                  </a:lnTo>
                  <a:lnTo>
                    <a:pt x="175436" y="305003"/>
                  </a:lnTo>
                  <a:lnTo>
                    <a:pt x="181208" y="277904"/>
                  </a:lnTo>
                  <a:lnTo>
                    <a:pt x="176153" y="252525"/>
                  </a:lnTo>
                  <a:lnTo>
                    <a:pt x="170804" y="240424"/>
                  </a:lnTo>
                  <a:lnTo>
                    <a:pt x="149622" y="219358"/>
                  </a:lnTo>
                  <a:lnTo>
                    <a:pt x="135972" y="209739"/>
                  </a:lnTo>
                  <a:lnTo>
                    <a:pt x="100485" y="204132"/>
                  </a:lnTo>
                  <a:lnTo>
                    <a:pt x="63124" y="207990"/>
                  </a:lnTo>
                  <a:lnTo>
                    <a:pt x="33819" y="216055"/>
                  </a:lnTo>
                  <a:lnTo>
                    <a:pt x="13174" y="228529"/>
                  </a:lnTo>
                  <a:lnTo>
                    <a:pt x="5002" y="235857"/>
                  </a:lnTo>
                  <a:lnTo>
                    <a:pt x="2411" y="243599"/>
                  </a:lnTo>
                  <a:lnTo>
                    <a:pt x="3542" y="251617"/>
                  </a:lnTo>
                  <a:lnTo>
                    <a:pt x="7153" y="259821"/>
                  </a:lnTo>
                  <a:lnTo>
                    <a:pt x="15275" y="265290"/>
                  </a:lnTo>
                  <a:lnTo>
                    <a:pt x="39540" y="271367"/>
                  </a:lnTo>
                  <a:lnTo>
                    <a:pt x="74454" y="268987"/>
                  </a:lnTo>
                  <a:lnTo>
                    <a:pt x="114419" y="260627"/>
                  </a:lnTo>
                  <a:lnTo>
                    <a:pt x="154407" y="247387"/>
                  </a:lnTo>
                  <a:lnTo>
                    <a:pt x="191863" y="226897"/>
                  </a:lnTo>
                  <a:lnTo>
                    <a:pt x="225656" y="200011"/>
                  </a:lnTo>
                  <a:lnTo>
                    <a:pt x="253375" y="165836"/>
                  </a:lnTo>
                  <a:lnTo>
                    <a:pt x="273315" y="125882"/>
                  </a:lnTo>
                  <a:lnTo>
                    <a:pt x="285669" y="85583"/>
                  </a:lnTo>
                  <a:lnTo>
                    <a:pt x="287985" y="51797"/>
                  </a:lnTo>
                  <a:lnTo>
                    <a:pt x="283934" y="19653"/>
                  </a:lnTo>
                  <a:lnTo>
                    <a:pt x="276701" y="2615"/>
                  </a:lnTo>
                  <a:lnTo>
                    <a:pt x="274984" y="474"/>
                  </a:lnTo>
                  <a:lnTo>
                    <a:pt x="273839" y="0"/>
                  </a:lnTo>
                  <a:lnTo>
                    <a:pt x="273076" y="635"/>
                  </a:lnTo>
                  <a:lnTo>
                    <a:pt x="275996" y="39875"/>
                  </a:lnTo>
                  <a:lnTo>
                    <a:pt x="273526" y="74028"/>
                  </a:lnTo>
                  <a:lnTo>
                    <a:pt x="272428" y="114606"/>
                  </a:lnTo>
                  <a:lnTo>
                    <a:pt x="272136" y="136095"/>
                  </a:lnTo>
                  <a:lnTo>
                    <a:pt x="271940" y="158041"/>
                  </a:lnTo>
                  <a:lnTo>
                    <a:pt x="272676" y="200841"/>
                  </a:lnTo>
                  <a:lnTo>
                    <a:pt x="276178" y="238912"/>
                  </a:lnTo>
                  <a:lnTo>
                    <a:pt x="279343" y="281592"/>
                  </a:lnTo>
                  <a:lnTo>
                    <a:pt x="279969" y="295103"/>
                  </a:lnTo>
                  <a:lnTo>
                    <a:pt x="282617" y="286265"/>
                  </a:lnTo>
                  <a:lnTo>
                    <a:pt x="296596" y="248577"/>
                  </a:lnTo>
                  <a:lnTo>
                    <a:pt x="311892" y="230283"/>
                  </a:lnTo>
                  <a:lnTo>
                    <a:pt x="331390" y="216756"/>
                  </a:lnTo>
                  <a:lnTo>
                    <a:pt x="352755" y="207568"/>
                  </a:lnTo>
                  <a:lnTo>
                    <a:pt x="374951" y="207930"/>
                  </a:lnTo>
                  <a:lnTo>
                    <a:pt x="397516" y="215393"/>
                  </a:lnTo>
                  <a:lnTo>
                    <a:pt x="430688" y="236613"/>
                  </a:lnTo>
                  <a:lnTo>
                    <a:pt x="449910" y="256081"/>
                  </a:lnTo>
                  <a:lnTo>
                    <a:pt x="460359" y="277434"/>
                  </a:lnTo>
                  <a:lnTo>
                    <a:pt x="463145" y="288462"/>
                  </a:lnTo>
                  <a:lnTo>
                    <a:pt x="461161" y="308335"/>
                  </a:lnTo>
                  <a:lnTo>
                    <a:pt x="457965" y="317635"/>
                  </a:lnTo>
                  <a:lnTo>
                    <a:pt x="441713" y="333048"/>
                  </a:lnTo>
                  <a:lnTo>
                    <a:pt x="418616" y="344344"/>
                  </a:lnTo>
                  <a:lnTo>
                    <a:pt x="377884" y="349750"/>
                  </a:lnTo>
                  <a:lnTo>
                    <a:pt x="346432" y="347640"/>
                  </a:lnTo>
                  <a:lnTo>
                    <a:pt x="305696" y="341096"/>
                  </a:lnTo>
                  <a:lnTo>
                    <a:pt x="283149" y="333125"/>
                  </a:lnTo>
                  <a:lnTo>
                    <a:pt x="280235" y="331304"/>
                  </a:lnTo>
                  <a:lnTo>
                    <a:pt x="279245" y="330090"/>
                  </a:lnTo>
                  <a:lnTo>
                    <a:pt x="279537" y="329281"/>
                  </a:lnTo>
                  <a:lnTo>
                    <a:pt x="309288" y="333874"/>
                  </a:lnTo>
                  <a:lnTo>
                    <a:pt x="336900" y="335186"/>
                  </a:lnTo>
                  <a:lnTo>
                    <a:pt x="368222" y="333229"/>
                  </a:lnTo>
                  <a:lnTo>
                    <a:pt x="401192" y="329184"/>
                  </a:lnTo>
                  <a:lnTo>
                    <a:pt x="434897" y="324212"/>
                  </a:lnTo>
                  <a:lnTo>
                    <a:pt x="476899" y="316057"/>
                  </a:lnTo>
                  <a:lnTo>
                    <a:pt x="508925" y="298506"/>
                  </a:lnTo>
                  <a:lnTo>
                    <a:pt x="522465" y="280731"/>
                  </a:lnTo>
                  <a:lnTo>
                    <a:pt x="538919" y="238277"/>
                  </a:lnTo>
                  <a:lnTo>
                    <a:pt x="543810" y="209103"/>
                  </a:lnTo>
                  <a:lnTo>
                    <a:pt x="542414" y="196229"/>
                  </a:lnTo>
                  <a:lnTo>
                    <a:pt x="538308" y="184755"/>
                  </a:lnTo>
                  <a:lnTo>
                    <a:pt x="532835" y="217973"/>
                  </a:lnTo>
                  <a:lnTo>
                    <a:pt x="525392" y="256110"/>
                  </a:lnTo>
                  <a:lnTo>
                    <a:pt x="526256" y="294503"/>
                  </a:lnTo>
                  <a:lnTo>
                    <a:pt x="537095" y="325457"/>
                  </a:lnTo>
                  <a:lnTo>
                    <a:pt x="549590" y="338748"/>
                  </a:lnTo>
                  <a:lnTo>
                    <a:pt x="556923" y="343625"/>
                  </a:lnTo>
                  <a:lnTo>
                    <a:pt x="577770" y="346505"/>
                  </a:lnTo>
                  <a:lnTo>
                    <a:pt x="589997" y="345940"/>
                  </a:lnTo>
                  <a:lnTo>
                    <a:pt x="618822" y="332611"/>
                  </a:lnTo>
                  <a:lnTo>
                    <a:pt x="665885" y="30194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07" name="SMARTInkShape-4474"/>
            <p:cNvSpPr/>
            <p:nvPr>
              <p:custDataLst>
                <p:tags r:id="rId21"/>
              </p:custDataLst>
            </p:nvPr>
          </p:nvSpPr>
          <p:spPr bwMode="auto">
            <a:xfrm>
              <a:off x="3763521" y="5897880"/>
              <a:ext cx="1363989" cy="423883"/>
            </a:xfrm>
            <a:custGeom>
              <a:avLst/>
              <a:gdLst/>
              <a:ahLst/>
              <a:cxnLst/>
              <a:rect l="0" t="0" r="0" b="0"/>
              <a:pathLst>
                <a:path w="1363989" h="423883">
                  <a:moveTo>
                    <a:pt x="71244" y="240030"/>
                  </a:moveTo>
                  <a:lnTo>
                    <a:pt x="71244" y="240030"/>
                  </a:lnTo>
                  <a:lnTo>
                    <a:pt x="66693" y="240030"/>
                  </a:lnTo>
                  <a:lnTo>
                    <a:pt x="65353" y="239077"/>
                  </a:lnTo>
                  <a:lnTo>
                    <a:pt x="64459" y="237490"/>
                  </a:lnTo>
                  <a:lnTo>
                    <a:pt x="63863" y="235479"/>
                  </a:lnTo>
                  <a:lnTo>
                    <a:pt x="63466" y="235091"/>
                  </a:lnTo>
                  <a:lnTo>
                    <a:pt x="63201" y="235785"/>
                  </a:lnTo>
                  <a:lnTo>
                    <a:pt x="63025" y="237200"/>
                  </a:lnTo>
                  <a:lnTo>
                    <a:pt x="67327" y="252844"/>
                  </a:lnTo>
                  <a:lnTo>
                    <a:pt x="60982" y="289229"/>
                  </a:lnTo>
                  <a:lnTo>
                    <a:pt x="49538" y="322539"/>
                  </a:lnTo>
                  <a:lnTo>
                    <a:pt x="33974" y="356710"/>
                  </a:lnTo>
                  <a:lnTo>
                    <a:pt x="7602" y="395463"/>
                  </a:lnTo>
                  <a:lnTo>
                    <a:pt x="96" y="412615"/>
                  </a:lnTo>
                  <a:lnTo>
                    <a:pt x="0" y="417952"/>
                  </a:lnTo>
                  <a:lnTo>
                    <a:pt x="1841" y="421510"/>
                  </a:lnTo>
                  <a:lnTo>
                    <a:pt x="4973" y="423882"/>
                  </a:lnTo>
                  <a:lnTo>
                    <a:pt x="41236" y="413567"/>
                  </a:lnTo>
                  <a:lnTo>
                    <a:pt x="80767" y="402565"/>
                  </a:lnTo>
                  <a:lnTo>
                    <a:pt x="103310" y="396964"/>
                  </a:lnTo>
                  <a:lnTo>
                    <a:pt x="130722" y="391325"/>
                  </a:lnTo>
                  <a:lnTo>
                    <a:pt x="161378" y="385661"/>
                  </a:lnTo>
                  <a:lnTo>
                    <a:pt x="194199" y="379980"/>
                  </a:lnTo>
                  <a:lnTo>
                    <a:pt x="233224" y="375240"/>
                  </a:lnTo>
                  <a:lnTo>
                    <a:pt x="276385" y="371127"/>
                  </a:lnTo>
                  <a:lnTo>
                    <a:pt x="322305" y="367433"/>
                  </a:lnTo>
                  <a:lnTo>
                    <a:pt x="373873" y="364018"/>
                  </a:lnTo>
                  <a:lnTo>
                    <a:pt x="429207" y="360788"/>
                  </a:lnTo>
                  <a:lnTo>
                    <a:pt x="487051" y="357683"/>
                  </a:lnTo>
                  <a:lnTo>
                    <a:pt x="547521" y="356565"/>
                  </a:lnTo>
                  <a:lnTo>
                    <a:pt x="609742" y="356772"/>
                  </a:lnTo>
                  <a:lnTo>
                    <a:pt x="673130" y="357863"/>
                  </a:lnTo>
                  <a:lnTo>
                    <a:pt x="735391" y="360495"/>
                  </a:lnTo>
                  <a:lnTo>
                    <a:pt x="796901" y="364155"/>
                  </a:lnTo>
                  <a:lnTo>
                    <a:pt x="857910" y="368500"/>
                  </a:lnTo>
                  <a:lnTo>
                    <a:pt x="916681" y="373302"/>
                  </a:lnTo>
                  <a:lnTo>
                    <a:pt x="973959" y="378408"/>
                  </a:lnTo>
                  <a:lnTo>
                    <a:pt x="1030241" y="383717"/>
                  </a:lnTo>
                  <a:lnTo>
                    <a:pt x="1081098" y="389161"/>
                  </a:lnTo>
                  <a:lnTo>
                    <a:pt x="1128337" y="394696"/>
                  </a:lnTo>
                  <a:lnTo>
                    <a:pt x="1173165" y="400290"/>
                  </a:lnTo>
                  <a:lnTo>
                    <a:pt x="1211623" y="404020"/>
                  </a:lnTo>
                  <a:lnTo>
                    <a:pt x="1245835" y="406507"/>
                  </a:lnTo>
                  <a:lnTo>
                    <a:pt x="1277214" y="408164"/>
                  </a:lnTo>
                  <a:lnTo>
                    <a:pt x="1301943" y="407365"/>
                  </a:lnTo>
                  <a:lnTo>
                    <a:pt x="1339582" y="401396"/>
                  </a:lnTo>
                  <a:lnTo>
                    <a:pt x="1351142" y="393327"/>
                  </a:lnTo>
                  <a:lnTo>
                    <a:pt x="1358849" y="382233"/>
                  </a:lnTo>
                  <a:lnTo>
                    <a:pt x="1363988" y="369122"/>
                  </a:lnTo>
                  <a:lnTo>
                    <a:pt x="1362077" y="334234"/>
                  </a:lnTo>
                  <a:lnTo>
                    <a:pt x="1351702" y="292376"/>
                  </a:lnTo>
                  <a:lnTo>
                    <a:pt x="1344936" y="269212"/>
                  </a:lnTo>
                  <a:lnTo>
                    <a:pt x="1337566" y="245197"/>
                  </a:lnTo>
                  <a:lnTo>
                    <a:pt x="1327891" y="219662"/>
                  </a:lnTo>
                  <a:lnTo>
                    <a:pt x="1316679" y="193114"/>
                  </a:lnTo>
                  <a:lnTo>
                    <a:pt x="1304443" y="165890"/>
                  </a:lnTo>
                  <a:lnTo>
                    <a:pt x="1292473" y="139169"/>
                  </a:lnTo>
                  <a:lnTo>
                    <a:pt x="1280684" y="112781"/>
                  </a:lnTo>
                  <a:lnTo>
                    <a:pt x="1269015" y="86618"/>
                  </a:lnTo>
                  <a:lnTo>
                    <a:pt x="1250969" y="47387"/>
                  </a:lnTo>
                  <a:lnTo>
                    <a:pt x="1231487" y="6240"/>
                  </a:lnTo>
                  <a:lnTo>
                    <a:pt x="1228531"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08" name="SMARTInkShape-4475"/>
            <p:cNvSpPr/>
            <p:nvPr>
              <p:custDataLst>
                <p:tags r:id="rId22"/>
              </p:custDataLst>
            </p:nvPr>
          </p:nvSpPr>
          <p:spPr bwMode="auto">
            <a:xfrm>
              <a:off x="5121520" y="6586034"/>
              <a:ext cx="603463" cy="231289"/>
            </a:xfrm>
            <a:custGeom>
              <a:avLst/>
              <a:gdLst/>
              <a:ahLst/>
              <a:cxnLst/>
              <a:rect l="0" t="0" r="0" b="0"/>
              <a:pathLst>
                <a:path w="603463" h="231289">
                  <a:moveTo>
                    <a:pt x="213432" y="100516"/>
                  </a:moveTo>
                  <a:lnTo>
                    <a:pt x="213432" y="100516"/>
                  </a:lnTo>
                  <a:lnTo>
                    <a:pt x="199745" y="84923"/>
                  </a:lnTo>
                  <a:lnTo>
                    <a:pt x="176157" y="49669"/>
                  </a:lnTo>
                  <a:lnTo>
                    <a:pt x="144262" y="19457"/>
                  </a:lnTo>
                  <a:lnTo>
                    <a:pt x="114408" y="5590"/>
                  </a:lnTo>
                  <a:lnTo>
                    <a:pt x="85985" y="0"/>
                  </a:lnTo>
                  <a:lnTo>
                    <a:pt x="63127" y="6312"/>
                  </a:lnTo>
                  <a:lnTo>
                    <a:pt x="50364" y="11996"/>
                  </a:lnTo>
                  <a:lnTo>
                    <a:pt x="28562" y="31011"/>
                  </a:lnTo>
                  <a:lnTo>
                    <a:pt x="11254" y="57243"/>
                  </a:lnTo>
                  <a:lnTo>
                    <a:pt x="385" y="91126"/>
                  </a:lnTo>
                  <a:lnTo>
                    <a:pt x="0" y="123330"/>
                  </a:lnTo>
                  <a:lnTo>
                    <a:pt x="2564" y="138585"/>
                  </a:lnTo>
                  <a:lnTo>
                    <a:pt x="15573" y="163156"/>
                  </a:lnTo>
                  <a:lnTo>
                    <a:pt x="34055" y="181696"/>
                  </a:lnTo>
                  <a:lnTo>
                    <a:pt x="54969" y="193111"/>
                  </a:lnTo>
                  <a:lnTo>
                    <a:pt x="71885" y="196279"/>
                  </a:lnTo>
                  <a:lnTo>
                    <a:pt x="79062" y="195791"/>
                  </a:lnTo>
                  <a:lnTo>
                    <a:pt x="85752" y="191655"/>
                  </a:lnTo>
                  <a:lnTo>
                    <a:pt x="98265" y="176900"/>
                  </a:lnTo>
                  <a:lnTo>
                    <a:pt x="111470" y="147172"/>
                  </a:lnTo>
                  <a:lnTo>
                    <a:pt x="116864" y="109684"/>
                  </a:lnTo>
                  <a:lnTo>
                    <a:pt x="113911" y="82065"/>
                  </a:lnTo>
                  <a:lnTo>
                    <a:pt x="109511" y="73266"/>
                  </a:lnTo>
                  <a:lnTo>
                    <a:pt x="107004" y="70919"/>
                  </a:lnTo>
                  <a:lnTo>
                    <a:pt x="105332" y="70307"/>
                  </a:lnTo>
                  <a:lnTo>
                    <a:pt x="104218" y="70851"/>
                  </a:lnTo>
                  <a:lnTo>
                    <a:pt x="102028" y="76854"/>
                  </a:lnTo>
                  <a:lnTo>
                    <a:pt x="97344" y="102607"/>
                  </a:lnTo>
                  <a:lnTo>
                    <a:pt x="102095" y="139024"/>
                  </a:lnTo>
                  <a:lnTo>
                    <a:pt x="110292" y="162715"/>
                  </a:lnTo>
                  <a:lnTo>
                    <a:pt x="122824" y="178325"/>
                  </a:lnTo>
                  <a:lnTo>
                    <a:pt x="137920" y="187485"/>
                  </a:lnTo>
                  <a:lnTo>
                    <a:pt x="154154" y="191556"/>
                  </a:lnTo>
                  <a:lnTo>
                    <a:pt x="162484" y="189784"/>
                  </a:lnTo>
                  <a:lnTo>
                    <a:pt x="179360" y="180196"/>
                  </a:lnTo>
                  <a:lnTo>
                    <a:pt x="204924" y="149631"/>
                  </a:lnTo>
                  <a:lnTo>
                    <a:pt x="222034" y="121392"/>
                  </a:lnTo>
                  <a:lnTo>
                    <a:pt x="239163" y="90744"/>
                  </a:lnTo>
                  <a:lnTo>
                    <a:pt x="265824" y="50525"/>
                  </a:lnTo>
                  <a:lnTo>
                    <a:pt x="286565" y="36070"/>
                  </a:lnTo>
                  <a:lnTo>
                    <a:pt x="303404" y="31550"/>
                  </a:lnTo>
                  <a:lnTo>
                    <a:pt x="310561" y="31679"/>
                  </a:lnTo>
                  <a:lnTo>
                    <a:pt x="326133" y="39442"/>
                  </a:lnTo>
                  <a:lnTo>
                    <a:pt x="334286" y="45512"/>
                  </a:lnTo>
                  <a:lnTo>
                    <a:pt x="345885" y="67497"/>
                  </a:lnTo>
                  <a:lnTo>
                    <a:pt x="353263" y="97271"/>
                  </a:lnTo>
                  <a:lnTo>
                    <a:pt x="356542" y="132729"/>
                  </a:lnTo>
                  <a:lnTo>
                    <a:pt x="357999" y="163092"/>
                  </a:lnTo>
                  <a:lnTo>
                    <a:pt x="356279" y="196527"/>
                  </a:lnTo>
                  <a:lnTo>
                    <a:pt x="352277" y="210879"/>
                  </a:lnTo>
                  <a:lnTo>
                    <a:pt x="351716" y="211239"/>
                  </a:lnTo>
                  <a:lnTo>
                    <a:pt x="346374" y="198093"/>
                  </a:lnTo>
                  <a:lnTo>
                    <a:pt x="347861" y="162448"/>
                  </a:lnTo>
                  <a:lnTo>
                    <a:pt x="362079" y="124231"/>
                  </a:lnTo>
                  <a:lnTo>
                    <a:pt x="385224" y="81528"/>
                  </a:lnTo>
                  <a:lnTo>
                    <a:pt x="414562" y="43499"/>
                  </a:lnTo>
                  <a:lnTo>
                    <a:pt x="446651" y="17708"/>
                  </a:lnTo>
                  <a:lnTo>
                    <a:pt x="463209" y="8163"/>
                  </a:lnTo>
                  <a:lnTo>
                    <a:pt x="496847" y="2637"/>
                  </a:lnTo>
                  <a:lnTo>
                    <a:pt x="529894" y="8436"/>
                  </a:lnTo>
                  <a:lnTo>
                    <a:pt x="560457" y="23714"/>
                  </a:lnTo>
                  <a:lnTo>
                    <a:pt x="582296" y="45744"/>
                  </a:lnTo>
                  <a:lnTo>
                    <a:pt x="596446" y="71410"/>
                  </a:lnTo>
                  <a:lnTo>
                    <a:pt x="603462" y="113588"/>
                  </a:lnTo>
                  <a:lnTo>
                    <a:pt x="601725" y="145378"/>
                  </a:lnTo>
                  <a:lnTo>
                    <a:pt x="586292" y="186304"/>
                  </a:lnTo>
                  <a:lnTo>
                    <a:pt x="567222" y="229018"/>
                  </a:lnTo>
                  <a:lnTo>
                    <a:pt x="566450" y="230951"/>
                  </a:lnTo>
                  <a:lnTo>
                    <a:pt x="565934" y="231288"/>
                  </a:lnTo>
                  <a:lnTo>
                    <a:pt x="564905" y="2291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09" name="SMARTInkShape-4476"/>
            <p:cNvSpPr/>
            <p:nvPr>
              <p:custDataLst>
                <p:tags r:id="rId23"/>
              </p:custDataLst>
            </p:nvPr>
          </p:nvSpPr>
          <p:spPr bwMode="auto">
            <a:xfrm>
              <a:off x="4245663" y="6594884"/>
              <a:ext cx="197751" cy="185964"/>
            </a:xfrm>
            <a:custGeom>
              <a:avLst/>
              <a:gdLst/>
              <a:ahLst/>
              <a:cxnLst/>
              <a:rect l="0" t="0" r="0" b="0"/>
              <a:pathLst>
                <a:path w="197751" h="185964">
                  <a:moveTo>
                    <a:pt x="197750" y="31658"/>
                  </a:moveTo>
                  <a:lnTo>
                    <a:pt x="197750" y="31658"/>
                  </a:lnTo>
                  <a:lnTo>
                    <a:pt x="193199" y="22556"/>
                  </a:lnTo>
                  <a:lnTo>
                    <a:pt x="180805" y="15548"/>
                  </a:lnTo>
                  <a:lnTo>
                    <a:pt x="149866" y="6247"/>
                  </a:lnTo>
                  <a:lnTo>
                    <a:pt x="110537" y="0"/>
                  </a:lnTo>
                  <a:lnTo>
                    <a:pt x="73801" y="688"/>
                  </a:lnTo>
                  <a:lnTo>
                    <a:pt x="54079" y="5511"/>
                  </a:lnTo>
                  <a:lnTo>
                    <a:pt x="35788" y="14005"/>
                  </a:lnTo>
                  <a:lnTo>
                    <a:pt x="20674" y="29209"/>
                  </a:lnTo>
                  <a:lnTo>
                    <a:pt x="8559" y="50572"/>
                  </a:lnTo>
                  <a:lnTo>
                    <a:pt x="0" y="79117"/>
                  </a:lnTo>
                  <a:lnTo>
                    <a:pt x="641" y="108314"/>
                  </a:lnTo>
                  <a:lnTo>
                    <a:pt x="3479" y="122767"/>
                  </a:lnTo>
                  <a:lnTo>
                    <a:pt x="21872" y="148986"/>
                  </a:lnTo>
                  <a:lnTo>
                    <a:pt x="34778" y="161311"/>
                  </a:lnTo>
                  <a:lnTo>
                    <a:pt x="74517" y="175007"/>
                  </a:lnTo>
                  <a:lnTo>
                    <a:pt x="114405" y="181094"/>
                  </a:lnTo>
                  <a:lnTo>
                    <a:pt x="146315" y="18596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10" name="SMARTInkShape-4477"/>
            <p:cNvSpPr/>
            <p:nvPr>
              <p:custDataLst>
                <p:tags r:id="rId24"/>
              </p:custDataLst>
            </p:nvPr>
          </p:nvSpPr>
          <p:spPr bwMode="auto">
            <a:xfrm>
              <a:off x="3851910" y="6369367"/>
              <a:ext cx="360046" cy="120016"/>
            </a:xfrm>
            <a:custGeom>
              <a:avLst/>
              <a:gdLst/>
              <a:ahLst/>
              <a:cxnLst/>
              <a:rect l="0" t="0" r="0" b="0"/>
              <a:pathLst>
                <a:path w="360046" h="120016">
                  <a:moveTo>
                    <a:pt x="0" y="120015"/>
                  </a:moveTo>
                  <a:lnTo>
                    <a:pt x="0" y="120015"/>
                  </a:lnTo>
                  <a:lnTo>
                    <a:pt x="39840" y="85255"/>
                  </a:lnTo>
                  <a:lnTo>
                    <a:pt x="67237" y="69324"/>
                  </a:lnTo>
                  <a:lnTo>
                    <a:pt x="101638" y="55893"/>
                  </a:lnTo>
                  <a:lnTo>
                    <a:pt x="141692" y="43574"/>
                  </a:lnTo>
                  <a:lnTo>
                    <a:pt x="182989" y="32702"/>
                  </a:lnTo>
                  <a:lnTo>
                    <a:pt x="220394" y="24694"/>
                  </a:lnTo>
                  <a:lnTo>
                    <a:pt x="256068" y="17960"/>
                  </a:lnTo>
                  <a:lnTo>
                    <a:pt x="290020" y="11792"/>
                  </a:lnTo>
                  <a:lnTo>
                    <a:pt x="332101" y="3918"/>
                  </a:lnTo>
                  <a:lnTo>
                    <a:pt x="36004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11" name="SMARTInkShape-4478"/>
            <p:cNvSpPr/>
            <p:nvPr>
              <p:custDataLst>
                <p:tags r:id="rId25"/>
              </p:custDataLst>
            </p:nvPr>
          </p:nvSpPr>
          <p:spPr bwMode="auto">
            <a:xfrm>
              <a:off x="3774757" y="6480810"/>
              <a:ext cx="236630" cy="205725"/>
            </a:xfrm>
            <a:custGeom>
              <a:avLst/>
              <a:gdLst/>
              <a:ahLst/>
              <a:cxnLst/>
              <a:rect l="0" t="0" r="0" b="0"/>
              <a:pathLst>
                <a:path w="236630" h="205725">
                  <a:moveTo>
                    <a:pt x="180023" y="0"/>
                  </a:moveTo>
                  <a:lnTo>
                    <a:pt x="180023" y="0"/>
                  </a:lnTo>
                  <a:lnTo>
                    <a:pt x="175472" y="4551"/>
                  </a:lnTo>
                  <a:lnTo>
                    <a:pt x="175084" y="7795"/>
                  </a:lnTo>
                  <a:lnTo>
                    <a:pt x="177193" y="16483"/>
                  </a:lnTo>
                  <a:lnTo>
                    <a:pt x="194104" y="38533"/>
                  </a:lnTo>
                  <a:lnTo>
                    <a:pt x="221433" y="71958"/>
                  </a:lnTo>
                  <a:lnTo>
                    <a:pt x="231765" y="92941"/>
                  </a:lnTo>
                  <a:lnTo>
                    <a:pt x="236629" y="126174"/>
                  </a:lnTo>
                  <a:lnTo>
                    <a:pt x="234391" y="148788"/>
                  </a:lnTo>
                  <a:lnTo>
                    <a:pt x="225141" y="168998"/>
                  </a:lnTo>
                  <a:lnTo>
                    <a:pt x="218674" y="178387"/>
                  </a:lnTo>
                  <a:lnTo>
                    <a:pt x="186819" y="200705"/>
                  </a:lnTo>
                  <a:lnTo>
                    <a:pt x="158278" y="205724"/>
                  </a:lnTo>
                  <a:lnTo>
                    <a:pt x="126544" y="204780"/>
                  </a:lnTo>
                  <a:lnTo>
                    <a:pt x="93389" y="201186"/>
                  </a:lnTo>
                  <a:lnTo>
                    <a:pt x="62144" y="191333"/>
                  </a:lnTo>
                  <a:lnTo>
                    <a:pt x="25399" y="172261"/>
                  </a:lnTo>
                  <a:lnTo>
                    <a:pt x="0" y="1543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015" name="SMARTInkShape-Group1374"/>
          <p:cNvGrpSpPr/>
          <p:nvPr/>
        </p:nvGrpSpPr>
        <p:grpSpPr>
          <a:xfrm>
            <a:off x="3743104" y="4299657"/>
            <a:ext cx="1510339" cy="1906834"/>
            <a:chOff x="3743104" y="4299657"/>
            <a:chExt cx="1510339" cy="1906834"/>
          </a:xfrm>
        </p:grpSpPr>
        <p:sp>
          <p:nvSpPr>
            <p:cNvPr id="1013" name="SMARTInkShape-4479"/>
            <p:cNvSpPr/>
            <p:nvPr>
              <p:custDataLst>
                <p:tags r:id="rId16"/>
              </p:custDataLst>
            </p:nvPr>
          </p:nvSpPr>
          <p:spPr bwMode="auto">
            <a:xfrm>
              <a:off x="3743104" y="4485024"/>
              <a:ext cx="168815" cy="1668619"/>
            </a:xfrm>
            <a:custGeom>
              <a:avLst/>
              <a:gdLst/>
              <a:ahLst/>
              <a:cxnLst/>
              <a:rect l="0" t="0" r="0" b="0"/>
              <a:pathLst>
                <a:path w="168815" h="1668619">
                  <a:moveTo>
                    <a:pt x="168814" y="32683"/>
                  </a:moveTo>
                  <a:lnTo>
                    <a:pt x="168814" y="32683"/>
                  </a:lnTo>
                  <a:lnTo>
                    <a:pt x="161433" y="17921"/>
                  </a:lnTo>
                  <a:lnTo>
                    <a:pt x="160594" y="11694"/>
                  </a:lnTo>
                  <a:lnTo>
                    <a:pt x="155318" y="6527"/>
                  </a:lnTo>
                  <a:lnTo>
                    <a:pt x="147576" y="2008"/>
                  </a:lnTo>
                  <a:lnTo>
                    <a:pt x="140960" y="0"/>
                  </a:lnTo>
                  <a:lnTo>
                    <a:pt x="137862" y="417"/>
                  </a:lnTo>
                  <a:lnTo>
                    <a:pt x="127707" y="5915"/>
                  </a:lnTo>
                  <a:lnTo>
                    <a:pt x="129272" y="11579"/>
                  </a:lnTo>
                  <a:lnTo>
                    <a:pt x="143387" y="50986"/>
                  </a:lnTo>
                  <a:lnTo>
                    <a:pt x="154584" y="88898"/>
                  </a:lnTo>
                  <a:lnTo>
                    <a:pt x="154014" y="121836"/>
                  </a:lnTo>
                  <a:lnTo>
                    <a:pt x="147813" y="160275"/>
                  </a:lnTo>
                  <a:lnTo>
                    <a:pt x="142653" y="190356"/>
                  </a:lnTo>
                  <a:lnTo>
                    <a:pt x="138137" y="222775"/>
                  </a:lnTo>
                  <a:lnTo>
                    <a:pt x="136129" y="256233"/>
                  </a:lnTo>
                  <a:lnTo>
                    <a:pt x="135238" y="292694"/>
                  </a:lnTo>
                  <a:lnTo>
                    <a:pt x="134841" y="332076"/>
                  </a:lnTo>
                  <a:lnTo>
                    <a:pt x="134735" y="353246"/>
                  </a:lnTo>
                  <a:lnTo>
                    <a:pt x="134665" y="374979"/>
                  </a:lnTo>
                  <a:lnTo>
                    <a:pt x="132046" y="416908"/>
                  </a:lnTo>
                  <a:lnTo>
                    <a:pt x="126755" y="458720"/>
                  </a:lnTo>
                  <a:lnTo>
                    <a:pt x="122677" y="480537"/>
                  </a:lnTo>
                  <a:lnTo>
                    <a:pt x="118053" y="502703"/>
                  </a:lnTo>
                  <a:lnTo>
                    <a:pt x="107836" y="545111"/>
                  </a:lnTo>
                  <a:lnTo>
                    <a:pt x="97897" y="586184"/>
                  </a:lnTo>
                  <a:lnTo>
                    <a:pt x="90305" y="626663"/>
                  </a:lnTo>
                  <a:lnTo>
                    <a:pt x="86296" y="664340"/>
                  </a:lnTo>
                  <a:lnTo>
                    <a:pt x="84514" y="701087"/>
                  </a:lnTo>
                  <a:lnTo>
                    <a:pt x="83722" y="739644"/>
                  </a:lnTo>
                  <a:lnTo>
                    <a:pt x="80830" y="781546"/>
                  </a:lnTo>
                  <a:lnTo>
                    <a:pt x="78726" y="803387"/>
                  </a:lnTo>
                  <a:lnTo>
                    <a:pt x="75417" y="826521"/>
                  </a:lnTo>
                  <a:lnTo>
                    <a:pt x="71307" y="850516"/>
                  </a:lnTo>
                  <a:lnTo>
                    <a:pt x="66662" y="875085"/>
                  </a:lnTo>
                  <a:lnTo>
                    <a:pt x="60707" y="900990"/>
                  </a:lnTo>
                  <a:lnTo>
                    <a:pt x="53880" y="927784"/>
                  </a:lnTo>
                  <a:lnTo>
                    <a:pt x="46471" y="955173"/>
                  </a:lnTo>
                  <a:lnTo>
                    <a:pt x="38674" y="982955"/>
                  </a:lnTo>
                  <a:lnTo>
                    <a:pt x="30619" y="1011003"/>
                  </a:lnTo>
                  <a:lnTo>
                    <a:pt x="22391" y="1039226"/>
                  </a:lnTo>
                  <a:lnTo>
                    <a:pt x="15954" y="1066615"/>
                  </a:lnTo>
                  <a:lnTo>
                    <a:pt x="10710" y="1093446"/>
                  </a:lnTo>
                  <a:lnTo>
                    <a:pt x="6261" y="1119906"/>
                  </a:lnTo>
                  <a:lnTo>
                    <a:pt x="3295" y="1145166"/>
                  </a:lnTo>
                  <a:lnTo>
                    <a:pt x="1318" y="1169625"/>
                  </a:lnTo>
                  <a:lnTo>
                    <a:pt x="0" y="1193553"/>
                  </a:lnTo>
                  <a:lnTo>
                    <a:pt x="74" y="1216171"/>
                  </a:lnTo>
                  <a:lnTo>
                    <a:pt x="1075" y="1237918"/>
                  </a:lnTo>
                  <a:lnTo>
                    <a:pt x="2696" y="1259083"/>
                  </a:lnTo>
                  <a:lnTo>
                    <a:pt x="5681" y="1281765"/>
                  </a:lnTo>
                  <a:lnTo>
                    <a:pt x="9575" y="1305461"/>
                  </a:lnTo>
                  <a:lnTo>
                    <a:pt x="14078" y="1329829"/>
                  </a:lnTo>
                  <a:lnTo>
                    <a:pt x="17079" y="1352742"/>
                  </a:lnTo>
                  <a:lnTo>
                    <a:pt x="19080" y="1374685"/>
                  </a:lnTo>
                  <a:lnTo>
                    <a:pt x="20414" y="1395981"/>
                  </a:lnTo>
                  <a:lnTo>
                    <a:pt x="21303" y="1418751"/>
                  </a:lnTo>
                  <a:lnTo>
                    <a:pt x="21896" y="1442503"/>
                  </a:lnTo>
                  <a:lnTo>
                    <a:pt x="22291" y="1466911"/>
                  </a:lnTo>
                  <a:lnTo>
                    <a:pt x="21602" y="1490803"/>
                  </a:lnTo>
                  <a:lnTo>
                    <a:pt x="20190" y="1514350"/>
                  </a:lnTo>
                  <a:lnTo>
                    <a:pt x="18296" y="1537669"/>
                  </a:lnTo>
                  <a:lnTo>
                    <a:pt x="13652" y="1578818"/>
                  </a:lnTo>
                  <a:lnTo>
                    <a:pt x="9365" y="1614252"/>
                  </a:lnTo>
                  <a:lnTo>
                    <a:pt x="7905" y="1652763"/>
                  </a:lnTo>
                  <a:lnTo>
                    <a:pt x="10938" y="1666483"/>
                  </a:lnTo>
                  <a:lnTo>
                    <a:pt x="14986" y="1668618"/>
                  </a:lnTo>
                  <a:lnTo>
                    <a:pt x="20541" y="1668137"/>
                  </a:lnTo>
                  <a:lnTo>
                    <a:pt x="40226" y="166145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14" name="SMARTInkShape-4480"/>
            <p:cNvSpPr/>
            <p:nvPr>
              <p:custDataLst>
                <p:tags r:id="rId17"/>
              </p:custDataLst>
            </p:nvPr>
          </p:nvSpPr>
          <p:spPr bwMode="auto">
            <a:xfrm>
              <a:off x="3855544" y="4299657"/>
              <a:ext cx="1397899" cy="1906834"/>
            </a:xfrm>
            <a:custGeom>
              <a:avLst/>
              <a:gdLst/>
              <a:ahLst/>
              <a:cxnLst/>
              <a:rect l="0" t="0" r="0" b="0"/>
              <a:pathLst>
                <a:path w="1397899" h="1906834">
                  <a:moveTo>
                    <a:pt x="4938" y="183760"/>
                  </a:moveTo>
                  <a:lnTo>
                    <a:pt x="4938" y="183760"/>
                  </a:lnTo>
                  <a:lnTo>
                    <a:pt x="0" y="157338"/>
                  </a:lnTo>
                  <a:lnTo>
                    <a:pt x="2109" y="140584"/>
                  </a:lnTo>
                  <a:lnTo>
                    <a:pt x="5909" y="134022"/>
                  </a:lnTo>
                  <a:lnTo>
                    <a:pt x="17753" y="124189"/>
                  </a:lnTo>
                  <a:lnTo>
                    <a:pt x="58688" y="108748"/>
                  </a:lnTo>
                  <a:lnTo>
                    <a:pt x="80777" y="103272"/>
                  </a:lnTo>
                  <a:lnTo>
                    <a:pt x="106932" y="97716"/>
                  </a:lnTo>
                  <a:lnTo>
                    <a:pt x="135799" y="92108"/>
                  </a:lnTo>
                  <a:lnTo>
                    <a:pt x="167427" y="87416"/>
                  </a:lnTo>
                  <a:lnTo>
                    <a:pt x="200894" y="83336"/>
                  </a:lnTo>
                  <a:lnTo>
                    <a:pt x="235588" y="79663"/>
                  </a:lnTo>
                  <a:lnTo>
                    <a:pt x="272052" y="75310"/>
                  </a:lnTo>
                  <a:lnTo>
                    <a:pt x="309697" y="70503"/>
                  </a:lnTo>
                  <a:lnTo>
                    <a:pt x="348128" y="65393"/>
                  </a:lnTo>
                  <a:lnTo>
                    <a:pt x="388037" y="61033"/>
                  </a:lnTo>
                  <a:lnTo>
                    <a:pt x="428930" y="57175"/>
                  </a:lnTo>
                  <a:lnTo>
                    <a:pt x="470480" y="53650"/>
                  </a:lnTo>
                  <a:lnTo>
                    <a:pt x="513419" y="50348"/>
                  </a:lnTo>
                  <a:lnTo>
                    <a:pt x="557286" y="47194"/>
                  </a:lnTo>
                  <a:lnTo>
                    <a:pt x="601770" y="44139"/>
                  </a:lnTo>
                  <a:lnTo>
                    <a:pt x="646666" y="40197"/>
                  </a:lnTo>
                  <a:lnTo>
                    <a:pt x="691837" y="35664"/>
                  </a:lnTo>
                  <a:lnTo>
                    <a:pt x="737191" y="30737"/>
                  </a:lnTo>
                  <a:lnTo>
                    <a:pt x="783619" y="26499"/>
                  </a:lnTo>
                  <a:lnTo>
                    <a:pt x="830764" y="22722"/>
                  </a:lnTo>
                  <a:lnTo>
                    <a:pt x="878386" y="19252"/>
                  </a:lnTo>
                  <a:lnTo>
                    <a:pt x="924422" y="15985"/>
                  </a:lnTo>
                  <a:lnTo>
                    <a:pt x="969400" y="12855"/>
                  </a:lnTo>
                  <a:lnTo>
                    <a:pt x="1013673" y="9816"/>
                  </a:lnTo>
                  <a:lnTo>
                    <a:pt x="1053666" y="6838"/>
                  </a:lnTo>
                  <a:lnTo>
                    <a:pt x="1090804" y="3899"/>
                  </a:lnTo>
                  <a:lnTo>
                    <a:pt x="1126042" y="988"/>
                  </a:lnTo>
                  <a:lnTo>
                    <a:pt x="1158107" y="0"/>
                  </a:lnTo>
                  <a:lnTo>
                    <a:pt x="1188054" y="293"/>
                  </a:lnTo>
                  <a:lnTo>
                    <a:pt x="1216592" y="1441"/>
                  </a:lnTo>
                  <a:lnTo>
                    <a:pt x="1241332" y="3159"/>
                  </a:lnTo>
                  <a:lnTo>
                    <a:pt x="1284062" y="7608"/>
                  </a:lnTo>
                  <a:lnTo>
                    <a:pt x="1317023" y="12760"/>
                  </a:lnTo>
                  <a:lnTo>
                    <a:pt x="1351919" y="21016"/>
                  </a:lnTo>
                  <a:lnTo>
                    <a:pt x="1367502" y="27610"/>
                  </a:lnTo>
                  <a:lnTo>
                    <a:pt x="1385079" y="41079"/>
                  </a:lnTo>
                  <a:lnTo>
                    <a:pt x="1389859" y="48274"/>
                  </a:lnTo>
                  <a:lnTo>
                    <a:pt x="1393881" y="80057"/>
                  </a:lnTo>
                  <a:lnTo>
                    <a:pt x="1397898" y="117667"/>
                  </a:lnTo>
                  <a:lnTo>
                    <a:pt x="1397780" y="157878"/>
                  </a:lnTo>
                  <a:lnTo>
                    <a:pt x="1395504" y="198927"/>
                  </a:lnTo>
                  <a:lnTo>
                    <a:pt x="1394897" y="220542"/>
                  </a:lnTo>
                  <a:lnTo>
                    <a:pt x="1394493" y="242571"/>
                  </a:lnTo>
                  <a:lnTo>
                    <a:pt x="1394223" y="265830"/>
                  </a:lnTo>
                  <a:lnTo>
                    <a:pt x="1394043" y="289908"/>
                  </a:lnTo>
                  <a:lnTo>
                    <a:pt x="1393923" y="314533"/>
                  </a:lnTo>
                  <a:lnTo>
                    <a:pt x="1391938" y="340475"/>
                  </a:lnTo>
                  <a:lnTo>
                    <a:pt x="1388710" y="367294"/>
                  </a:lnTo>
                  <a:lnTo>
                    <a:pt x="1384652" y="394699"/>
                  </a:lnTo>
                  <a:lnTo>
                    <a:pt x="1380996" y="423446"/>
                  </a:lnTo>
                  <a:lnTo>
                    <a:pt x="1377605" y="453088"/>
                  </a:lnTo>
                  <a:lnTo>
                    <a:pt x="1374392" y="483327"/>
                  </a:lnTo>
                  <a:lnTo>
                    <a:pt x="1371297" y="514917"/>
                  </a:lnTo>
                  <a:lnTo>
                    <a:pt x="1368282" y="547406"/>
                  </a:lnTo>
                  <a:lnTo>
                    <a:pt x="1365319" y="580496"/>
                  </a:lnTo>
                  <a:lnTo>
                    <a:pt x="1361439" y="613033"/>
                  </a:lnTo>
                  <a:lnTo>
                    <a:pt x="1356947" y="645202"/>
                  </a:lnTo>
                  <a:lnTo>
                    <a:pt x="1352047" y="677126"/>
                  </a:lnTo>
                  <a:lnTo>
                    <a:pt x="1347828" y="708885"/>
                  </a:lnTo>
                  <a:lnTo>
                    <a:pt x="1344063" y="740537"/>
                  </a:lnTo>
                  <a:lnTo>
                    <a:pt x="1340601" y="772114"/>
                  </a:lnTo>
                  <a:lnTo>
                    <a:pt x="1337340" y="803644"/>
                  </a:lnTo>
                  <a:lnTo>
                    <a:pt x="1334214" y="835140"/>
                  </a:lnTo>
                  <a:lnTo>
                    <a:pt x="1331177" y="866617"/>
                  </a:lnTo>
                  <a:lnTo>
                    <a:pt x="1328200" y="898078"/>
                  </a:lnTo>
                  <a:lnTo>
                    <a:pt x="1325263" y="929530"/>
                  </a:lnTo>
                  <a:lnTo>
                    <a:pt x="1322352" y="960975"/>
                  </a:lnTo>
                  <a:lnTo>
                    <a:pt x="1318507" y="992416"/>
                  </a:lnTo>
                  <a:lnTo>
                    <a:pt x="1314038" y="1023854"/>
                  </a:lnTo>
                  <a:lnTo>
                    <a:pt x="1309154" y="1055291"/>
                  </a:lnTo>
                  <a:lnTo>
                    <a:pt x="1303040" y="1086725"/>
                  </a:lnTo>
                  <a:lnTo>
                    <a:pt x="1296108" y="1118160"/>
                  </a:lnTo>
                  <a:lnTo>
                    <a:pt x="1288628" y="1149593"/>
                  </a:lnTo>
                  <a:lnTo>
                    <a:pt x="1278879" y="1181026"/>
                  </a:lnTo>
                  <a:lnTo>
                    <a:pt x="1267617" y="1212459"/>
                  </a:lnTo>
                  <a:lnTo>
                    <a:pt x="1255347" y="1243892"/>
                  </a:lnTo>
                  <a:lnTo>
                    <a:pt x="1243356" y="1274373"/>
                  </a:lnTo>
                  <a:lnTo>
                    <a:pt x="1231553" y="1304218"/>
                  </a:lnTo>
                  <a:lnTo>
                    <a:pt x="1219874" y="1333639"/>
                  </a:lnTo>
                  <a:lnTo>
                    <a:pt x="1209231" y="1362780"/>
                  </a:lnTo>
                  <a:lnTo>
                    <a:pt x="1199277" y="1391730"/>
                  </a:lnTo>
                  <a:lnTo>
                    <a:pt x="1189784" y="1420556"/>
                  </a:lnTo>
                  <a:lnTo>
                    <a:pt x="1180598" y="1448346"/>
                  </a:lnTo>
                  <a:lnTo>
                    <a:pt x="1171617" y="1475445"/>
                  </a:lnTo>
                  <a:lnTo>
                    <a:pt x="1162771" y="1502083"/>
                  </a:lnTo>
                  <a:lnTo>
                    <a:pt x="1154970" y="1528414"/>
                  </a:lnTo>
                  <a:lnTo>
                    <a:pt x="1147863" y="1554541"/>
                  </a:lnTo>
                  <a:lnTo>
                    <a:pt x="1141222" y="1580532"/>
                  </a:lnTo>
                  <a:lnTo>
                    <a:pt x="1133935" y="1605479"/>
                  </a:lnTo>
                  <a:lnTo>
                    <a:pt x="1126221" y="1629730"/>
                  </a:lnTo>
                  <a:lnTo>
                    <a:pt x="1118220" y="1653518"/>
                  </a:lnTo>
                  <a:lnTo>
                    <a:pt x="1106790" y="1692648"/>
                  </a:lnTo>
                  <a:lnTo>
                    <a:pt x="1099488" y="1724962"/>
                  </a:lnTo>
                  <a:lnTo>
                    <a:pt x="1094424" y="1763623"/>
                  </a:lnTo>
                  <a:lnTo>
                    <a:pt x="1089220" y="1792645"/>
                  </a:lnTo>
                  <a:lnTo>
                    <a:pt x="1094085" y="1832046"/>
                  </a:lnTo>
                  <a:lnTo>
                    <a:pt x="1101379" y="1866784"/>
                  </a:lnTo>
                  <a:lnTo>
                    <a:pt x="1102208" y="1904990"/>
                  </a:lnTo>
                  <a:lnTo>
                    <a:pt x="1103164" y="1905605"/>
                  </a:lnTo>
                  <a:lnTo>
                    <a:pt x="1107155" y="1906469"/>
                  </a:lnTo>
                  <a:lnTo>
                    <a:pt x="1076501" y="190683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016" name="SMARTInkShape-4481"/>
          <p:cNvSpPr/>
          <p:nvPr>
            <p:custDataLst>
              <p:tags r:id="rId6"/>
            </p:custDataLst>
          </p:nvPr>
        </p:nvSpPr>
        <p:spPr bwMode="auto">
          <a:xfrm>
            <a:off x="2695434" y="6078038"/>
            <a:ext cx="616410" cy="49236"/>
          </a:xfrm>
          <a:custGeom>
            <a:avLst/>
            <a:gdLst/>
            <a:ahLst/>
            <a:cxnLst/>
            <a:rect l="0" t="0" r="0" b="0"/>
            <a:pathLst>
              <a:path w="616410" h="49236">
                <a:moveTo>
                  <a:pt x="24906" y="17009"/>
                </a:moveTo>
                <a:lnTo>
                  <a:pt x="24906" y="17009"/>
                </a:lnTo>
                <a:lnTo>
                  <a:pt x="17110" y="10166"/>
                </a:lnTo>
                <a:lnTo>
                  <a:pt x="0" y="322"/>
                </a:lnTo>
                <a:lnTo>
                  <a:pt x="3980" y="0"/>
                </a:lnTo>
                <a:lnTo>
                  <a:pt x="35342" y="12626"/>
                </a:lnTo>
                <a:lnTo>
                  <a:pt x="75729" y="23224"/>
                </a:lnTo>
                <a:lnTo>
                  <a:pt x="113852" y="32789"/>
                </a:lnTo>
                <a:lnTo>
                  <a:pt x="135638" y="37055"/>
                </a:lnTo>
                <a:lnTo>
                  <a:pt x="158735" y="40850"/>
                </a:lnTo>
                <a:lnTo>
                  <a:pt x="182705" y="44333"/>
                </a:lnTo>
                <a:lnTo>
                  <a:pt x="209163" y="46655"/>
                </a:lnTo>
                <a:lnTo>
                  <a:pt x="237279" y="48203"/>
                </a:lnTo>
                <a:lnTo>
                  <a:pt x="266501" y="49235"/>
                </a:lnTo>
                <a:lnTo>
                  <a:pt x="297412" y="48971"/>
                </a:lnTo>
                <a:lnTo>
                  <a:pt x="329449" y="47842"/>
                </a:lnTo>
                <a:lnTo>
                  <a:pt x="362237" y="46137"/>
                </a:lnTo>
                <a:lnTo>
                  <a:pt x="393621" y="44048"/>
                </a:lnTo>
                <a:lnTo>
                  <a:pt x="424069" y="41702"/>
                </a:lnTo>
                <a:lnTo>
                  <a:pt x="453892" y="39186"/>
                </a:lnTo>
                <a:lnTo>
                  <a:pt x="481394" y="37509"/>
                </a:lnTo>
                <a:lnTo>
                  <a:pt x="507349" y="36391"/>
                </a:lnTo>
                <a:lnTo>
                  <a:pt x="532272" y="35645"/>
                </a:lnTo>
                <a:lnTo>
                  <a:pt x="567585" y="34818"/>
                </a:lnTo>
                <a:lnTo>
                  <a:pt x="598449" y="36891"/>
                </a:lnTo>
                <a:lnTo>
                  <a:pt x="607474" y="40134"/>
                </a:lnTo>
                <a:lnTo>
                  <a:pt x="608547" y="40999"/>
                </a:lnTo>
                <a:lnTo>
                  <a:pt x="607837" y="42724"/>
                </a:lnTo>
                <a:lnTo>
                  <a:pt x="616409" y="3415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019" name="SMARTInkShape-Group1376"/>
          <p:cNvGrpSpPr/>
          <p:nvPr/>
        </p:nvGrpSpPr>
        <p:grpSpPr>
          <a:xfrm>
            <a:off x="7683818" y="16"/>
            <a:ext cx="1120848" cy="1491262"/>
            <a:chOff x="7683818" y="16"/>
            <a:chExt cx="1120848" cy="1491262"/>
          </a:xfrm>
        </p:grpSpPr>
        <p:sp>
          <p:nvSpPr>
            <p:cNvPr id="1017" name="SMARTInkShape-4482"/>
            <p:cNvSpPr/>
            <p:nvPr>
              <p:custDataLst>
                <p:tags r:id="rId14"/>
              </p:custDataLst>
            </p:nvPr>
          </p:nvSpPr>
          <p:spPr bwMode="auto">
            <a:xfrm>
              <a:off x="7706928" y="51435"/>
              <a:ext cx="93590" cy="1415372"/>
            </a:xfrm>
            <a:custGeom>
              <a:avLst/>
              <a:gdLst/>
              <a:ahLst/>
              <a:cxnLst/>
              <a:rect l="0" t="0" r="0" b="0"/>
              <a:pathLst>
                <a:path w="93590" h="1415372">
                  <a:moveTo>
                    <a:pt x="54042" y="0"/>
                  </a:moveTo>
                  <a:lnTo>
                    <a:pt x="54042" y="0"/>
                  </a:lnTo>
                  <a:lnTo>
                    <a:pt x="46661" y="0"/>
                  </a:lnTo>
                  <a:lnTo>
                    <a:pt x="46263" y="953"/>
                  </a:lnTo>
                  <a:lnTo>
                    <a:pt x="45822" y="4551"/>
                  </a:lnTo>
                  <a:lnTo>
                    <a:pt x="50125" y="21033"/>
                  </a:lnTo>
                  <a:lnTo>
                    <a:pt x="72847" y="62857"/>
                  </a:lnTo>
                  <a:lnTo>
                    <a:pt x="84942" y="99056"/>
                  </a:lnTo>
                  <a:lnTo>
                    <a:pt x="88929" y="122235"/>
                  </a:lnTo>
                  <a:lnTo>
                    <a:pt x="91587" y="148165"/>
                  </a:lnTo>
                  <a:lnTo>
                    <a:pt x="93360" y="175929"/>
                  </a:lnTo>
                  <a:lnTo>
                    <a:pt x="93589" y="207774"/>
                  </a:lnTo>
                  <a:lnTo>
                    <a:pt x="92790" y="242338"/>
                  </a:lnTo>
                  <a:lnTo>
                    <a:pt x="91304" y="278716"/>
                  </a:lnTo>
                  <a:lnTo>
                    <a:pt x="89360" y="317256"/>
                  </a:lnTo>
                  <a:lnTo>
                    <a:pt x="87113" y="357236"/>
                  </a:lnTo>
                  <a:lnTo>
                    <a:pt x="84662" y="398178"/>
                  </a:lnTo>
                  <a:lnTo>
                    <a:pt x="82075" y="439759"/>
                  </a:lnTo>
                  <a:lnTo>
                    <a:pt x="79398" y="481768"/>
                  </a:lnTo>
                  <a:lnTo>
                    <a:pt x="76661" y="524061"/>
                  </a:lnTo>
                  <a:lnTo>
                    <a:pt x="74837" y="567497"/>
                  </a:lnTo>
                  <a:lnTo>
                    <a:pt x="73620" y="611694"/>
                  </a:lnTo>
                  <a:lnTo>
                    <a:pt x="72810" y="656398"/>
                  </a:lnTo>
                  <a:lnTo>
                    <a:pt x="71316" y="701441"/>
                  </a:lnTo>
                  <a:lnTo>
                    <a:pt x="69368" y="746710"/>
                  </a:lnTo>
                  <a:lnTo>
                    <a:pt x="67117" y="792129"/>
                  </a:lnTo>
                  <a:lnTo>
                    <a:pt x="63711" y="837649"/>
                  </a:lnTo>
                  <a:lnTo>
                    <a:pt x="59536" y="883235"/>
                  </a:lnTo>
                  <a:lnTo>
                    <a:pt x="54847" y="928866"/>
                  </a:lnTo>
                  <a:lnTo>
                    <a:pt x="48864" y="973574"/>
                  </a:lnTo>
                  <a:lnTo>
                    <a:pt x="42018" y="1017667"/>
                  </a:lnTo>
                  <a:lnTo>
                    <a:pt x="34596" y="1061349"/>
                  </a:lnTo>
                  <a:lnTo>
                    <a:pt x="27743" y="1101901"/>
                  </a:lnTo>
                  <a:lnTo>
                    <a:pt x="21268" y="1140366"/>
                  </a:lnTo>
                  <a:lnTo>
                    <a:pt x="15049" y="1177439"/>
                  </a:lnTo>
                  <a:lnTo>
                    <a:pt x="9948" y="1211679"/>
                  </a:lnTo>
                  <a:lnTo>
                    <a:pt x="5597" y="1244031"/>
                  </a:lnTo>
                  <a:lnTo>
                    <a:pt x="1743" y="1275124"/>
                  </a:lnTo>
                  <a:lnTo>
                    <a:pt x="126" y="1302520"/>
                  </a:lnTo>
                  <a:lnTo>
                    <a:pt x="0" y="1327452"/>
                  </a:lnTo>
                  <a:lnTo>
                    <a:pt x="1449" y="1369124"/>
                  </a:lnTo>
                  <a:lnTo>
                    <a:pt x="2378" y="1411539"/>
                  </a:lnTo>
                  <a:lnTo>
                    <a:pt x="2454" y="1415371"/>
                  </a:lnTo>
                  <a:lnTo>
                    <a:pt x="3458" y="1414116"/>
                  </a:lnTo>
                  <a:lnTo>
                    <a:pt x="11179" y="138874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18" name="SMARTInkShape-4483"/>
            <p:cNvSpPr/>
            <p:nvPr>
              <p:custDataLst>
                <p:tags r:id="rId15"/>
              </p:custDataLst>
            </p:nvPr>
          </p:nvSpPr>
          <p:spPr bwMode="auto">
            <a:xfrm>
              <a:off x="7683818" y="16"/>
              <a:ext cx="1120848" cy="1491262"/>
            </a:xfrm>
            <a:custGeom>
              <a:avLst/>
              <a:gdLst/>
              <a:ahLst/>
              <a:cxnLst/>
              <a:rect l="0" t="0" r="0" b="0"/>
              <a:pathLst>
                <a:path w="1120848" h="1491262">
                  <a:moveTo>
                    <a:pt x="0" y="42847"/>
                  </a:moveTo>
                  <a:lnTo>
                    <a:pt x="0" y="42847"/>
                  </a:lnTo>
                  <a:lnTo>
                    <a:pt x="30134" y="42847"/>
                  </a:lnTo>
                  <a:lnTo>
                    <a:pt x="67368" y="42847"/>
                  </a:lnTo>
                  <a:lnTo>
                    <a:pt x="90631" y="42847"/>
                  </a:lnTo>
                  <a:lnTo>
                    <a:pt x="118523" y="41894"/>
                  </a:lnTo>
                  <a:lnTo>
                    <a:pt x="149500" y="40306"/>
                  </a:lnTo>
                  <a:lnTo>
                    <a:pt x="182534" y="38296"/>
                  </a:lnTo>
                  <a:lnTo>
                    <a:pt x="219796" y="36003"/>
                  </a:lnTo>
                  <a:lnTo>
                    <a:pt x="259879" y="33521"/>
                  </a:lnTo>
                  <a:lnTo>
                    <a:pt x="301840" y="30915"/>
                  </a:lnTo>
                  <a:lnTo>
                    <a:pt x="346007" y="27272"/>
                  </a:lnTo>
                  <a:lnTo>
                    <a:pt x="391643" y="22939"/>
                  </a:lnTo>
                  <a:lnTo>
                    <a:pt x="438261" y="18145"/>
                  </a:lnTo>
                  <a:lnTo>
                    <a:pt x="482673" y="13996"/>
                  </a:lnTo>
                  <a:lnTo>
                    <a:pt x="525617" y="10278"/>
                  </a:lnTo>
                  <a:lnTo>
                    <a:pt x="567581" y="6847"/>
                  </a:lnTo>
                  <a:lnTo>
                    <a:pt x="605082" y="4559"/>
                  </a:lnTo>
                  <a:lnTo>
                    <a:pt x="639607" y="3034"/>
                  </a:lnTo>
                  <a:lnTo>
                    <a:pt x="672149" y="2017"/>
                  </a:lnTo>
                  <a:lnTo>
                    <a:pt x="700512" y="1340"/>
                  </a:lnTo>
                  <a:lnTo>
                    <a:pt x="726088" y="888"/>
                  </a:lnTo>
                  <a:lnTo>
                    <a:pt x="749806" y="586"/>
                  </a:lnTo>
                  <a:lnTo>
                    <a:pt x="773238" y="386"/>
                  </a:lnTo>
                  <a:lnTo>
                    <a:pt x="796479" y="252"/>
                  </a:lnTo>
                  <a:lnTo>
                    <a:pt x="819593" y="163"/>
                  </a:lnTo>
                  <a:lnTo>
                    <a:pt x="860516" y="63"/>
                  </a:lnTo>
                  <a:lnTo>
                    <a:pt x="879430" y="37"/>
                  </a:lnTo>
                  <a:lnTo>
                    <a:pt x="904421" y="19"/>
                  </a:lnTo>
                  <a:lnTo>
                    <a:pt x="933465" y="8"/>
                  </a:lnTo>
                  <a:lnTo>
                    <a:pt x="965210" y="0"/>
                  </a:lnTo>
                  <a:lnTo>
                    <a:pt x="991135" y="1899"/>
                  </a:lnTo>
                  <a:lnTo>
                    <a:pt x="1032642" y="9090"/>
                  </a:lnTo>
                  <a:lnTo>
                    <a:pt x="1060030" y="14747"/>
                  </a:lnTo>
                  <a:lnTo>
                    <a:pt x="1063874" y="17446"/>
                  </a:lnTo>
                  <a:lnTo>
                    <a:pt x="1066437" y="21150"/>
                  </a:lnTo>
                  <a:lnTo>
                    <a:pt x="1079651" y="63538"/>
                  </a:lnTo>
                  <a:lnTo>
                    <a:pt x="1082143" y="95858"/>
                  </a:lnTo>
                  <a:lnTo>
                    <a:pt x="1079122" y="136892"/>
                  </a:lnTo>
                  <a:lnTo>
                    <a:pt x="1075649" y="166503"/>
                  </a:lnTo>
                  <a:lnTo>
                    <a:pt x="1071429" y="199579"/>
                  </a:lnTo>
                  <a:lnTo>
                    <a:pt x="1070521" y="240680"/>
                  </a:lnTo>
                  <a:lnTo>
                    <a:pt x="1071820" y="287131"/>
                  </a:lnTo>
                  <a:lnTo>
                    <a:pt x="1074592" y="337148"/>
                  </a:lnTo>
                  <a:lnTo>
                    <a:pt x="1078344" y="381922"/>
                  </a:lnTo>
                  <a:lnTo>
                    <a:pt x="1082751" y="423202"/>
                  </a:lnTo>
                  <a:lnTo>
                    <a:pt x="1087594" y="462152"/>
                  </a:lnTo>
                  <a:lnTo>
                    <a:pt x="1092727" y="499548"/>
                  </a:lnTo>
                  <a:lnTo>
                    <a:pt x="1098054" y="535909"/>
                  </a:lnTo>
                  <a:lnTo>
                    <a:pt x="1103511" y="571580"/>
                  </a:lnTo>
                  <a:lnTo>
                    <a:pt x="1108101" y="606791"/>
                  </a:lnTo>
                  <a:lnTo>
                    <a:pt x="1112113" y="641694"/>
                  </a:lnTo>
                  <a:lnTo>
                    <a:pt x="1115741" y="676393"/>
                  </a:lnTo>
                  <a:lnTo>
                    <a:pt x="1118159" y="711908"/>
                  </a:lnTo>
                  <a:lnTo>
                    <a:pt x="1119772" y="747968"/>
                  </a:lnTo>
                  <a:lnTo>
                    <a:pt x="1120847" y="784390"/>
                  </a:lnTo>
                  <a:lnTo>
                    <a:pt x="1119659" y="821054"/>
                  </a:lnTo>
                  <a:lnTo>
                    <a:pt x="1116961" y="857879"/>
                  </a:lnTo>
                  <a:lnTo>
                    <a:pt x="1113257" y="894811"/>
                  </a:lnTo>
                  <a:lnTo>
                    <a:pt x="1108884" y="931816"/>
                  </a:lnTo>
                  <a:lnTo>
                    <a:pt x="1104063" y="968868"/>
                  </a:lnTo>
                  <a:lnTo>
                    <a:pt x="1098944" y="1005951"/>
                  </a:lnTo>
                  <a:lnTo>
                    <a:pt x="1094580" y="1043056"/>
                  </a:lnTo>
                  <a:lnTo>
                    <a:pt x="1090717" y="1080176"/>
                  </a:lnTo>
                  <a:lnTo>
                    <a:pt x="1087189" y="1117304"/>
                  </a:lnTo>
                  <a:lnTo>
                    <a:pt x="1083886" y="1152534"/>
                  </a:lnTo>
                  <a:lnTo>
                    <a:pt x="1080729" y="1186498"/>
                  </a:lnTo>
                  <a:lnTo>
                    <a:pt x="1077674" y="1219619"/>
                  </a:lnTo>
                  <a:lnTo>
                    <a:pt x="1076589" y="1250271"/>
                  </a:lnTo>
                  <a:lnTo>
                    <a:pt x="1076818" y="1279279"/>
                  </a:lnTo>
                  <a:lnTo>
                    <a:pt x="1077924" y="1307190"/>
                  </a:lnTo>
                  <a:lnTo>
                    <a:pt x="1078660" y="1332464"/>
                  </a:lnTo>
                  <a:lnTo>
                    <a:pt x="1079153" y="1355982"/>
                  </a:lnTo>
                  <a:lnTo>
                    <a:pt x="1079697" y="1397035"/>
                  </a:lnTo>
                  <a:lnTo>
                    <a:pt x="1080005" y="1439662"/>
                  </a:lnTo>
                  <a:lnTo>
                    <a:pt x="1080117" y="1478598"/>
                  </a:lnTo>
                  <a:lnTo>
                    <a:pt x="1080134" y="1491261"/>
                  </a:lnTo>
                  <a:lnTo>
                    <a:pt x="1056404" y="1472904"/>
                  </a:lnTo>
                  <a:lnTo>
                    <a:pt x="1016589" y="1456850"/>
                  </a:lnTo>
                  <a:lnTo>
                    <a:pt x="974740" y="1446627"/>
                  </a:lnTo>
                  <a:lnTo>
                    <a:pt x="948911" y="1442568"/>
                  </a:lnTo>
                  <a:lnTo>
                    <a:pt x="921214" y="1438909"/>
                  </a:lnTo>
                  <a:lnTo>
                    <a:pt x="889415" y="1437422"/>
                  </a:lnTo>
                  <a:lnTo>
                    <a:pt x="854881" y="1437384"/>
                  </a:lnTo>
                  <a:lnTo>
                    <a:pt x="818523" y="1438310"/>
                  </a:lnTo>
                  <a:lnTo>
                    <a:pt x="780950" y="1438928"/>
                  </a:lnTo>
                  <a:lnTo>
                    <a:pt x="742565" y="1439340"/>
                  </a:lnTo>
                  <a:lnTo>
                    <a:pt x="703641" y="1439615"/>
                  </a:lnTo>
                  <a:lnTo>
                    <a:pt x="662451" y="1440750"/>
                  </a:lnTo>
                  <a:lnTo>
                    <a:pt x="619751" y="1442460"/>
                  </a:lnTo>
                  <a:lnTo>
                    <a:pt x="576044" y="1444552"/>
                  </a:lnTo>
                  <a:lnTo>
                    <a:pt x="531667" y="1445947"/>
                  </a:lnTo>
                  <a:lnTo>
                    <a:pt x="486842" y="1446877"/>
                  </a:lnTo>
                  <a:lnTo>
                    <a:pt x="441719" y="1447497"/>
                  </a:lnTo>
                  <a:lnTo>
                    <a:pt x="397349" y="1448862"/>
                  </a:lnTo>
                  <a:lnTo>
                    <a:pt x="353482" y="1450725"/>
                  </a:lnTo>
                  <a:lnTo>
                    <a:pt x="309949" y="1452920"/>
                  </a:lnTo>
                  <a:lnTo>
                    <a:pt x="270451" y="1454383"/>
                  </a:lnTo>
                  <a:lnTo>
                    <a:pt x="233640" y="1455358"/>
                  </a:lnTo>
                  <a:lnTo>
                    <a:pt x="198623" y="1456008"/>
                  </a:lnTo>
                  <a:lnTo>
                    <a:pt x="171467" y="1456442"/>
                  </a:lnTo>
                  <a:lnTo>
                    <a:pt x="131135" y="1456924"/>
                  </a:lnTo>
                  <a:lnTo>
                    <a:pt x="102870" y="1457309"/>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020" name="SMARTInkShape-4484"/>
          <p:cNvSpPr/>
          <p:nvPr>
            <p:custDataLst>
              <p:tags r:id="rId7"/>
            </p:custDataLst>
          </p:nvPr>
        </p:nvSpPr>
        <p:spPr bwMode="auto">
          <a:xfrm>
            <a:off x="4307444" y="3566160"/>
            <a:ext cx="751040" cy="24530"/>
          </a:xfrm>
          <a:custGeom>
            <a:avLst/>
            <a:gdLst/>
            <a:ahLst/>
            <a:cxnLst/>
            <a:rect l="0" t="0" r="0" b="0"/>
            <a:pathLst>
              <a:path w="751040" h="24530">
                <a:moveTo>
                  <a:pt x="7381" y="17145"/>
                </a:moveTo>
                <a:lnTo>
                  <a:pt x="7381" y="17145"/>
                </a:lnTo>
                <a:lnTo>
                  <a:pt x="2831" y="17145"/>
                </a:lnTo>
                <a:lnTo>
                  <a:pt x="1490" y="18097"/>
                </a:lnTo>
                <a:lnTo>
                  <a:pt x="596" y="19685"/>
                </a:lnTo>
                <a:lnTo>
                  <a:pt x="0" y="21696"/>
                </a:lnTo>
                <a:lnTo>
                  <a:pt x="555" y="23036"/>
                </a:lnTo>
                <a:lnTo>
                  <a:pt x="1878" y="23930"/>
                </a:lnTo>
                <a:lnTo>
                  <a:pt x="3712" y="24526"/>
                </a:lnTo>
                <a:lnTo>
                  <a:pt x="44686" y="24529"/>
                </a:lnTo>
                <a:lnTo>
                  <a:pt x="84921" y="21062"/>
                </a:lnTo>
                <a:lnTo>
                  <a:pt x="107652" y="19756"/>
                </a:lnTo>
                <a:lnTo>
                  <a:pt x="131378" y="18886"/>
                </a:lnTo>
                <a:lnTo>
                  <a:pt x="155768" y="18306"/>
                </a:lnTo>
                <a:lnTo>
                  <a:pt x="182506" y="16966"/>
                </a:lnTo>
                <a:lnTo>
                  <a:pt x="210809" y="15121"/>
                </a:lnTo>
                <a:lnTo>
                  <a:pt x="240154" y="12938"/>
                </a:lnTo>
                <a:lnTo>
                  <a:pt x="270196" y="11483"/>
                </a:lnTo>
                <a:lnTo>
                  <a:pt x="300701" y="10513"/>
                </a:lnTo>
                <a:lnTo>
                  <a:pt x="331515" y="9866"/>
                </a:lnTo>
                <a:lnTo>
                  <a:pt x="362535" y="9435"/>
                </a:lnTo>
                <a:lnTo>
                  <a:pt x="393693" y="9147"/>
                </a:lnTo>
                <a:lnTo>
                  <a:pt x="424942" y="8955"/>
                </a:lnTo>
                <a:lnTo>
                  <a:pt x="457205" y="9781"/>
                </a:lnTo>
                <a:lnTo>
                  <a:pt x="490144" y="11283"/>
                </a:lnTo>
                <a:lnTo>
                  <a:pt x="523533" y="13237"/>
                </a:lnTo>
                <a:lnTo>
                  <a:pt x="555317" y="14539"/>
                </a:lnTo>
                <a:lnTo>
                  <a:pt x="586032" y="15408"/>
                </a:lnTo>
                <a:lnTo>
                  <a:pt x="616033" y="15987"/>
                </a:lnTo>
                <a:lnTo>
                  <a:pt x="641749" y="16373"/>
                </a:lnTo>
                <a:lnTo>
                  <a:pt x="664608" y="16630"/>
                </a:lnTo>
                <a:lnTo>
                  <a:pt x="702389" y="16916"/>
                </a:lnTo>
                <a:lnTo>
                  <a:pt x="742307" y="17100"/>
                </a:lnTo>
                <a:lnTo>
                  <a:pt x="745934" y="17115"/>
                </a:lnTo>
                <a:lnTo>
                  <a:pt x="748353" y="16172"/>
                </a:lnTo>
                <a:lnTo>
                  <a:pt x="749965" y="14592"/>
                </a:lnTo>
                <a:lnTo>
                  <a:pt x="751039" y="12585"/>
                </a:lnTo>
                <a:lnTo>
                  <a:pt x="749851" y="11248"/>
                </a:lnTo>
                <a:lnTo>
                  <a:pt x="736795" y="6561"/>
                </a:lnTo>
                <a:lnTo>
                  <a:pt x="727471"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025" name="SMARTInkShape-Group1378"/>
          <p:cNvGrpSpPr/>
          <p:nvPr/>
        </p:nvGrpSpPr>
        <p:grpSpPr>
          <a:xfrm>
            <a:off x="6329363" y="3789217"/>
            <a:ext cx="1679576" cy="1953493"/>
            <a:chOff x="6329363" y="3789217"/>
            <a:chExt cx="1679576" cy="1953493"/>
          </a:xfrm>
        </p:grpSpPr>
        <p:sp>
          <p:nvSpPr>
            <p:cNvPr id="1021" name="SMARTInkShape-4485"/>
            <p:cNvSpPr/>
            <p:nvPr>
              <p:custDataLst>
                <p:tags r:id="rId10"/>
              </p:custDataLst>
            </p:nvPr>
          </p:nvSpPr>
          <p:spPr bwMode="auto">
            <a:xfrm>
              <a:off x="6415421" y="3840480"/>
              <a:ext cx="127893" cy="1696006"/>
            </a:xfrm>
            <a:custGeom>
              <a:avLst/>
              <a:gdLst/>
              <a:ahLst/>
              <a:cxnLst/>
              <a:rect l="0" t="0" r="0" b="0"/>
              <a:pathLst>
                <a:path w="127893" h="1696006">
                  <a:moveTo>
                    <a:pt x="111109" y="0"/>
                  </a:moveTo>
                  <a:lnTo>
                    <a:pt x="111109" y="0"/>
                  </a:lnTo>
                  <a:lnTo>
                    <a:pt x="117000" y="23389"/>
                  </a:lnTo>
                  <a:lnTo>
                    <a:pt x="118490" y="49448"/>
                  </a:lnTo>
                  <a:lnTo>
                    <a:pt x="119151" y="87699"/>
                  </a:lnTo>
                  <a:lnTo>
                    <a:pt x="119328" y="109901"/>
                  </a:lnTo>
                  <a:lnTo>
                    <a:pt x="120399" y="134227"/>
                  </a:lnTo>
                  <a:lnTo>
                    <a:pt x="122064" y="159970"/>
                  </a:lnTo>
                  <a:lnTo>
                    <a:pt x="124127" y="186656"/>
                  </a:lnTo>
                  <a:lnTo>
                    <a:pt x="125503" y="215878"/>
                  </a:lnTo>
                  <a:lnTo>
                    <a:pt x="126420" y="246788"/>
                  </a:lnTo>
                  <a:lnTo>
                    <a:pt x="127032" y="278826"/>
                  </a:lnTo>
                  <a:lnTo>
                    <a:pt x="127439" y="312566"/>
                  </a:lnTo>
                  <a:lnTo>
                    <a:pt x="127711" y="347442"/>
                  </a:lnTo>
                  <a:lnTo>
                    <a:pt x="127892" y="383076"/>
                  </a:lnTo>
                  <a:lnTo>
                    <a:pt x="127060" y="419214"/>
                  </a:lnTo>
                  <a:lnTo>
                    <a:pt x="125553" y="455688"/>
                  </a:lnTo>
                  <a:lnTo>
                    <a:pt x="123596" y="492387"/>
                  </a:lnTo>
                  <a:lnTo>
                    <a:pt x="120386" y="530188"/>
                  </a:lnTo>
                  <a:lnTo>
                    <a:pt x="116342" y="568724"/>
                  </a:lnTo>
                  <a:lnTo>
                    <a:pt x="111740" y="607749"/>
                  </a:lnTo>
                  <a:lnTo>
                    <a:pt x="106767" y="646148"/>
                  </a:lnTo>
                  <a:lnTo>
                    <a:pt x="101547" y="684131"/>
                  </a:lnTo>
                  <a:lnTo>
                    <a:pt x="96161" y="721835"/>
                  </a:lnTo>
                  <a:lnTo>
                    <a:pt x="92571" y="761258"/>
                  </a:lnTo>
                  <a:lnTo>
                    <a:pt x="90179" y="801828"/>
                  </a:lnTo>
                  <a:lnTo>
                    <a:pt x="88583" y="843162"/>
                  </a:lnTo>
                  <a:lnTo>
                    <a:pt x="86567" y="885005"/>
                  </a:lnTo>
                  <a:lnTo>
                    <a:pt x="84269" y="927188"/>
                  </a:lnTo>
                  <a:lnTo>
                    <a:pt x="81786" y="969598"/>
                  </a:lnTo>
                  <a:lnTo>
                    <a:pt x="79178" y="1011206"/>
                  </a:lnTo>
                  <a:lnTo>
                    <a:pt x="76486" y="1052280"/>
                  </a:lnTo>
                  <a:lnTo>
                    <a:pt x="73740" y="1092997"/>
                  </a:lnTo>
                  <a:lnTo>
                    <a:pt x="70003" y="1133478"/>
                  </a:lnTo>
                  <a:lnTo>
                    <a:pt x="65608" y="1173799"/>
                  </a:lnTo>
                  <a:lnTo>
                    <a:pt x="60773" y="1214015"/>
                  </a:lnTo>
                  <a:lnTo>
                    <a:pt x="55644" y="1252256"/>
                  </a:lnTo>
                  <a:lnTo>
                    <a:pt x="50320" y="1289180"/>
                  </a:lnTo>
                  <a:lnTo>
                    <a:pt x="44865" y="1325226"/>
                  </a:lnTo>
                  <a:lnTo>
                    <a:pt x="38372" y="1359734"/>
                  </a:lnTo>
                  <a:lnTo>
                    <a:pt x="31185" y="1393217"/>
                  </a:lnTo>
                  <a:lnTo>
                    <a:pt x="23536" y="1426016"/>
                  </a:lnTo>
                  <a:lnTo>
                    <a:pt x="17485" y="1458360"/>
                  </a:lnTo>
                  <a:lnTo>
                    <a:pt x="12497" y="1490400"/>
                  </a:lnTo>
                  <a:lnTo>
                    <a:pt x="8221" y="1522238"/>
                  </a:lnTo>
                  <a:lnTo>
                    <a:pt x="5369" y="1550130"/>
                  </a:lnTo>
                  <a:lnTo>
                    <a:pt x="3469" y="1575393"/>
                  </a:lnTo>
                  <a:lnTo>
                    <a:pt x="2201" y="1598901"/>
                  </a:lnTo>
                  <a:lnTo>
                    <a:pt x="793" y="1637723"/>
                  </a:lnTo>
                  <a:lnTo>
                    <a:pt x="0" y="1678734"/>
                  </a:lnTo>
                  <a:lnTo>
                    <a:pt x="768" y="1692888"/>
                  </a:lnTo>
                  <a:lnTo>
                    <a:pt x="2305" y="1695330"/>
                  </a:lnTo>
                  <a:lnTo>
                    <a:pt x="4283" y="1696005"/>
                  </a:lnTo>
                  <a:lnTo>
                    <a:pt x="6481" y="1684055"/>
                  </a:lnTo>
                  <a:lnTo>
                    <a:pt x="8239" y="165449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22" name="SMARTInkShape-4486"/>
            <p:cNvSpPr/>
            <p:nvPr>
              <p:custDataLst>
                <p:tags r:id="rId11"/>
              </p:custDataLst>
            </p:nvPr>
          </p:nvSpPr>
          <p:spPr bwMode="auto">
            <a:xfrm>
              <a:off x="6329363" y="3789217"/>
              <a:ext cx="1679576" cy="1953493"/>
            </a:xfrm>
            <a:custGeom>
              <a:avLst/>
              <a:gdLst/>
              <a:ahLst/>
              <a:cxnLst/>
              <a:rect l="0" t="0" r="0" b="0"/>
              <a:pathLst>
                <a:path w="1679576" h="1953493">
                  <a:moveTo>
                    <a:pt x="257175" y="68408"/>
                  </a:moveTo>
                  <a:lnTo>
                    <a:pt x="257175" y="68408"/>
                  </a:lnTo>
                  <a:lnTo>
                    <a:pt x="275377" y="59306"/>
                  </a:lnTo>
                  <a:lnTo>
                    <a:pt x="314003" y="53646"/>
                  </a:lnTo>
                  <a:lnTo>
                    <a:pt x="347836" y="49782"/>
                  </a:lnTo>
                  <a:lnTo>
                    <a:pt x="386051" y="44890"/>
                  </a:lnTo>
                  <a:lnTo>
                    <a:pt x="428435" y="39540"/>
                  </a:lnTo>
                  <a:lnTo>
                    <a:pt x="453263" y="36780"/>
                  </a:lnTo>
                  <a:lnTo>
                    <a:pt x="480293" y="33988"/>
                  </a:lnTo>
                  <a:lnTo>
                    <a:pt x="508790" y="31174"/>
                  </a:lnTo>
                  <a:lnTo>
                    <a:pt x="539219" y="28345"/>
                  </a:lnTo>
                  <a:lnTo>
                    <a:pt x="570934" y="25507"/>
                  </a:lnTo>
                  <a:lnTo>
                    <a:pt x="603508" y="22662"/>
                  </a:lnTo>
                  <a:lnTo>
                    <a:pt x="637606" y="20766"/>
                  </a:lnTo>
                  <a:lnTo>
                    <a:pt x="672720" y="19501"/>
                  </a:lnTo>
                  <a:lnTo>
                    <a:pt x="708513" y="18658"/>
                  </a:lnTo>
                  <a:lnTo>
                    <a:pt x="746662" y="17144"/>
                  </a:lnTo>
                  <a:lnTo>
                    <a:pt x="786381" y="15182"/>
                  </a:lnTo>
                  <a:lnTo>
                    <a:pt x="827149" y="12921"/>
                  </a:lnTo>
                  <a:lnTo>
                    <a:pt x="866710" y="11415"/>
                  </a:lnTo>
                  <a:lnTo>
                    <a:pt x="905466" y="10410"/>
                  </a:lnTo>
                  <a:lnTo>
                    <a:pt x="943686" y="9740"/>
                  </a:lnTo>
                  <a:lnTo>
                    <a:pt x="980597" y="8341"/>
                  </a:lnTo>
                  <a:lnTo>
                    <a:pt x="1016634" y="6456"/>
                  </a:lnTo>
                  <a:lnTo>
                    <a:pt x="1052087" y="4246"/>
                  </a:lnTo>
                  <a:lnTo>
                    <a:pt x="1085249" y="2774"/>
                  </a:lnTo>
                  <a:lnTo>
                    <a:pt x="1116882" y="1792"/>
                  </a:lnTo>
                  <a:lnTo>
                    <a:pt x="1147495" y="1137"/>
                  </a:lnTo>
                  <a:lnTo>
                    <a:pt x="1175525" y="701"/>
                  </a:lnTo>
                  <a:lnTo>
                    <a:pt x="1201830" y="410"/>
                  </a:lnTo>
                  <a:lnTo>
                    <a:pt x="1226987" y="216"/>
                  </a:lnTo>
                  <a:lnTo>
                    <a:pt x="1250427" y="87"/>
                  </a:lnTo>
                  <a:lnTo>
                    <a:pt x="1272720" y="0"/>
                  </a:lnTo>
                  <a:lnTo>
                    <a:pt x="1313365" y="857"/>
                  </a:lnTo>
                  <a:lnTo>
                    <a:pt x="1347305" y="4413"/>
                  </a:lnTo>
                  <a:lnTo>
                    <a:pt x="1388637" y="7219"/>
                  </a:lnTo>
                  <a:lnTo>
                    <a:pt x="1430822" y="16397"/>
                  </a:lnTo>
                  <a:lnTo>
                    <a:pt x="1433941" y="16589"/>
                  </a:lnTo>
                  <a:lnTo>
                    <a:pt x="1439947" y="19342"/>
                  </a:lnTo>
                  <a:lnTo>
                    <a:pt x="1442882" y="21410"/>
                  </a:lnTo>
                  <a:lnTo>
                    <a:pt x="1484351" y="32819"/>
                  </a:lnTo>
                  <a:lnTo>
                    <a:pt x="1497023" y="34814"/>
                  </a:lnTo>
                  <a:lnTo>
                    <a:pt x="1532109" y="58810"/>
                  </a:lnTo>
                  <a:lnTo>
                    <a:pt x="1544359" y="83768"/>
                  </a:lnTo>
                  <a:lnTo>
                    <a:pt x="1554020" y="119843"/>
                  </a:lnTo>
                  <a:lnTo>
                    <a:pt x="1557450" y="151910"/>
                  </a:lnTo>
                  <a:lnTo>
                    <a:pt x="1558975" y="190292"/>
                  </a:lnTo>
                  <a:lnTo>
                    <a:pt x="1559382" y="212529"/>
                  </a:lnTo>
                  <a:lnTo>
                    <a:pt x="1559652" y="235926"/>
                  </a:lnTo>
                  <a:lnTo>
                    <a:pt x="1560786" y="261049"/>
                  </a:lnTo>
                  <a:lnTo>
                    <a:pt x="1562493" y="287323"/>
                  </a:lnTo>
                  <a:lnTo>
                    <a:pt x="1564585" y="314364"/>
                  </a:lnTo>
                  <a:lnTo>
                    <a:pt x="1566931" y="342869"/>
                  </a:lnTo>
                  <a:lnTo>
                    <a:pt x="1569448" y="372349"/>
                  </a:lnTo>
                  <a:lnTo>
                    <a:pt x="1572079" y="402480"/>
                  </a:lnTo>
                  <a:lnTo>
                    <a:pt x="1574785" y="435903"/>
                  </a:lnTo>
                  <a:lnTo>
                    <a:pt x="1577541" y="471519"/>
                  </a:lnTo>
                  <a:lnTo>
                    <a:pt x="1580332" y="508599"/>
                  </a:lnTo>
                  <a:lnTo>
                    <a:pt x="1584097" y="546654"/>
                  </a:lnTo>
                  <a:lnTo>
                    <a:pt x="1588512" y="585358"/>
                  </a:lnTo>
                  <a:lnTo>
                    <a:pt x="1593360" y="624497"/>
                  </a:lnTo>
                  <a:lnTo>
                    <a:pt x="1597545" y="664876"/>
                  </a:lnTo>
                  <a:lnTo>
                    <a:pt x="1601286" y="706083"/>
                  </a:lnTo>
                  <a:lnTo>
                    <a:pt x="1604734" y="747842"/>
                  </a:lnTo>
                  <a:lnTo>
                    <a:pt x="1607985" y="789969"/>
                  </a:lnTo>
                  <a:lnTo>
                    <a:pt x="1611104" y="832341"/>
                  </a:lnTo>
                  <a:lnTo>
                    <a:pt x="1614137" y="874877"/>
                  </a:lnTo>
                  <a:lnTo>
                    <a:pt x="1616159" y="917521"/>
                  </a:lnTo>
                  <a:lnTo>
                    <a:pt x="1617506" y="960238"/>
                  </a:lnTo>
                  <a:lnTo>
                    <a:pt x="1618405" y="1003004"/>
                  </a:lnTo>
                  <a:lnTo>
                    <a:pt x="1619004" y="1045802"/>
                  </a:lnTo>
                  <a:lnTo>
                    <a:pt x="1619403" y="1088621"/>
                  </a:lnTo>
                  <a:lnTo>
                    <a:pt x="1619670" y="1131456"/>
                  </a:lnTo>
                  <a:lnTo>
                    <a:pt x="1620800" y="1173346"/>
                  </a:lnTo>
                  <a:lnTo>
                    <a:pt x="1622505" y="1214609"/>
                  </a:lnTo>
                  <a:lnTo>
                    <a:pt x="1624595" y="1255451"/>
                  </a:lnTo>
                  <a:lnTo>
                    <a:pt x="1625988" y="1295063"/>
                  </a:lnTo>
                  <a:lnTo>
                    <a:pt x="1626917" y="1333853"/>
                  </a:lnTo>
                  <a:lnTo>
                    <a:pt x="1627536" y="1372095"/>
                  </a:lnTo>
                  <a:lnTo>
                    <a:pt x="1627949" y="1409020"/>
                  </a:lnTo>
                  <a:lnTo>
                    <a:pt x="1628224" y="1445067"/>
                  </a:lnTo>
                  <a:lnTo>
                    <a:pt x="1628407" y="1480528"/>
                  </a:lnTo>
                  <a:lnTo>
                    <a:pt x="1628530" y="1513693"/>
                  </a:lnTo>
                  <a:lnTo>
                    <a:pt x="1628612" y="1545329"/>
                  </a:lnTo>
                  <a:lnTo>
                    <a:pt x="1628666" y="1575945"/>
                  </a:lnTo>
                  <a:lnTo>
                    <a:pt x="1628702" y="1604927"/>
                  </a:lnTo>
                  <a:lnTo>
                    <a:pt x="1628726" y="1632822"/>
                  </a:lnTo>
                  <a:lnTo>
                    <a:pt x="1628742" y="1659991"/>
                  </a:lnTo>
                  <a:lnTo>
                    <a:pt x="1629705" y="1685722"/>
                  </a:lnTo>
                  <a:lnTo>
                    <a:pt x="1631300" y="1710498"/>
                  </a:lnTo>
                  <a:lnTo>
                    <a:pt x="1633315" y="1734635"/>
                  </a:lnTo>
                  <a:lnTo>
                    <a:pt x="1636564" y="1757393"/>
                  </a:lnTo>
                  <a:lnTo>
                    <a:pt x="1640635" y="1779233"/>
                  </a:lnTo>
                  <a:lnTo>
                    <a:pt x="1650238" y="1819374"/>
                  </a:lnTo>
                  <a:lnTo>
                    <a:pt x="1660856" y="1853091"/>
                  </a:lnTo>
                  <a:lnTo>
                    <a:pt x="1672994" y="1894296"/>
                  </a:lnTo>
                  <a:lnTo>
                    <a:pt x="1678784" y="1933604"/>
                  </a:lnTo>
                  <a:lnTo>
                    <a:pt x="1679575" y="1944499"/>
                  </a:lnTo>
                  <a:lnTo>
                    <a:pt x="1678834" y="1947785"/>
                  </a:lnTo>
                  <a:lnTo>
                    <a:pt x="1677389" y="1949976"/>
                  </a:lnTo>
                  <a:lnTo>
                    <a:pt x="1675471" y="1951436"/>
                  </a:lnTo>
                  <a:lnTo>
                    <a:pt x="1663672" y="1953492"/>
                  </a:lnTo>
                  <a:lnTo>
                    <a:pt x="1627024" y="1953234"/>
                  </a:lnTo>
                  <a:lnTo>
                    <a:pt x="1598469" y="1949731"/>
                  </a:lnTo>
                  <a:lnTo>
                    <a:pt x="1559107" y="1944999"/>
                  </a:lnTo>
                  <a:lnTo>
                    <a:pt x="1536610" y="1942404"/>
                  </a:lnTo>
                  <a:lnTo>
                    <a:pt x="1513039" y="1938768"/>
                  </a:lnTo>
                  <a:lnTo>
                    <a:pt x="1488752" y="1934440"/>
                  </a:lnTo>
                  <a:lnTo>
                    <a:pt x="1463988" y="1929649"/>
                  </a:lnTo>
                  <a:lnTo>
                    <a:pt x="1437955" y="1926456"/>
                  </a:lnTo>
                  <a:lnTo>
                    <a:pt x="1411075" y="1924326"/>
                  </a:lnTo>
                  <a:lnTo>
                    <a:pt x="1383628" y="1922907"/>
                  </a:lnTo>
                  <a:lnTo>
                    <a:pt x="1355807" y="1921008"/>
                  </a:lnTo>
                  <a:lnTo>
                    <a:pt x="1327733" y="1918790"/>
                  </a:lnTo>
                  <a:lnTo>
                    <a:pt x="1299493" y="1916359"/>
                  </a:lnTo>
                  <a:lnTo>
                    <a:pt x="1270189" y="1914737"/>
                  </a:lnTo>
                  <a:lnTo>
                    <a:pt x="1240175" y="1913657"/>
                  </a:lnTo>
                  <a:lnTo>
                    <a:pt x="1209688" y="1912936"/>
                  </a:lnTo>
                  <a:lnTo>
                    <a:pt x="1176981" y="1911504"/>
                  </a:lnTo>
                  <a:lnTo>
                    <a:pt x="1142793" y="1909596"/>
                  </a:lnTo>
                  <a:lnTo>
                    <a:pt x="1107619" y="1907371"/>
                  </a:lnTo>
                  <a:lnTo>
                    <a:pt x="1070835" y="1905889"/>
                  </a:lnTo>
                  <a:lnTo>
                    <a:pt x="1032977" y="1904900"/>
                  </a:lnTo>
                  <a:lnTo>
                    <a:pt x="994404" y="1904241"/>
                  </a:lnTo>
                  <a:lnTo>
                    <a:pt x="954400" y="1901897"/>
                  </a:lnTo>
                  <a:lnTo>
                    <a:pt x="913445" y="1898429"/>
                  </a:lnTo>
                  <a:lnTo>
                    <a:pt x="871852" y="1894212"/>
                  </a:lnTo>
                  <a:lnTo>
                    <a:pt x="828885" y="1890448"/>
                  </a:lnTo>
                  <a:lnTo>
                    <a:pt x="785000" y="1886986"/>
                  </a:lnTo>
                  <a:lnTo>
                    <a:pt x="740503" y="1883726"/>
                  </a:lnTo>
                  <a:lnTo>
                    <a:pt x="697503" y="1880600"/>
                  </a:lnTo>
                  <a:lnTo>
                    <a:pt x="655502" y="1877563"/>
                  </a:lnTo>
                  <a:lnTo>
                    <a:pt x="614166" y="1874587"/>
                  </a:lnTo>
                  <a:lnTo>
                    <a:pt x="574226" y="1871650"/>
                  </a:lnTo>
                  <a:lnTo>
                    <a:pt x="535217" y="1868739"/>
                  </a:lnTo>
                  <a:lnTo>
                    <a:pt x="496829" y="1865846"/>
                  </a:lnTo>
                  <a:lnTo>
                    <a:pt x="459807" y="1862965"/>
                  </a:lnTo>
                  <a:lnTo>
                    <a:pt x="423695" y="1860092"/>
                  </a:lnTo>
                  <a:lnTo>
                    <a:pt x="388191" y="1857224"/>
                  </a:lnTo>
                  <a:lnTo>
                    <a:pt x="353091" y="1855312"/>
                  </a:lnTo>
                  <a:lnTo>
                    <a:pt x="318261" y="1854037"/>
                  </a:lnTo>
                  <a:lnTo>
                    <a:pt x="283612" y="1853187"/>
                  </a:lnTo>
                  <a:lnTo>
                    <a:pt x="250987" y="1852621"/>
                  </a:lnTo>
                  <a:lnTo>
                    <a:pt x="219712" y="1852243"/>
                  </a:lnTo>
                  <a:lnTo>
                    <a:pt x="189337" y="1851991"/>
                  </a:lnTo>
                  <a:lnTo>
                    <a:pt x="161467" y="1850871"/>
                  </a:lnTo>
                  <a:lnTo>
                    <a:pt x="135267" y="1849172"/>
                  </a:lnTo>
                  <a:lnTo>
                    <a:pt x="110180" y="1847086"/>
                  </a:lnTo>
                  <a:lnTo>
                    <a:pt x="69606" y="1844769"/>
                  </a:lnTo>
                  <a:lnTo>
                    <a:pt x="27609" y="1843465"/>
                  </a:lnTo>
                  <a:lnTo>
                    <a:pt x="141" y="1842918"/>
                  </a:lnTo>
                  <a:lnTo>
                    <a:pt x="0" y="1834343"/>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23" name="SMARTInkShape-4487"/>
            <p:cNvSpPr/>
            <p:nvPr>
              <p:custDataLst>
                <p:tags r:id="rId12"/>
              </p:custDataLst>
            </p:nvPr>
          </p:nvSpPr>
          <p:spPr bwMode="auto">
            <a:xfrm>
              <a:off x="7126605" y="4590309"/>
              <a:ext cx="285953" cy="28614"/>
            </a:xfrm>
            <a:custGeom>
              <a:avLst/>
              <a:gdLst/>
              <a:ahLst/>
              <a:cxnLst/>
              <a:rect l="0" t="0" r="0" b="0"/>
              <a:pathLst>
                <a:path w="285953" h="28614">
                  <a:moveTo>
                    <a:pt x="0" y="4551"/>
                  </a:moveTo>
                  <a:lnTo>
                    <a:pt x="0" y="4551"/>
                  </a:lnTo>
                  <a:lnTo>
                    <a:pt x="13652" y="0"/>
                  </a:lnTo>
                  <a:lnTo>
                    <a:pt x="49448" y="1721"/>
                  </a:lnTo>
                  <a:lnTo>
                    <a:pt x="85159" y="3293"/>
                  </a:lnTo>
                  <a:lnTo>
                    <a:pt x="126431" y="4945"/>
                  </a:lnTo>
                  <a:lnTo>
                    <a:pt x="148105" y="6718"/>
                  </a:lnTo>
                  <a:lnTo>
                    <a:pt x="190602" y="11229"/>
                  </a:lnTo>
                  <a:lnTo>
                    <a:pt x="228540" y="16409"/>
                  </a:lnTo>
                  <a:lnTo>
                    <a:pt x="268375" y="24680"/>
                  </a:lnTo>
                  <a:lnTo>
                    <a:pt x="284624" y="28613"/>
                  </a:lnTo>
                  <a:lnTo>
                    <a:pt x="285952" y="28212"/>
                  </a:lnTo>
                  <a:lnTo>
                    <a:pt x="285885" y="26992"/>
                  </a:lnTo>
                  <a:lnTo>
                    <a:pt x="282892" y="21696"/>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24" name="SMARTInkShape-4488"/>
            <p:cNvSpPr/>
            <p:nvPr>
              <p:custDataLst>
                <p:tags r:id="rId13"/>
              </p:custDataLst>
            </p:nvPr>
          </p:nvSpPr>
          <p:spPr bwMode="auto">
            <a:xfrm>
              <a:off x="7109460" y="5461212"/>
              <a:ext cx="394100" cy="41389"/>
            </a:xfrm>
            <a:custGeom>
              <a:avLst/>
              <a:gdLst/>
              <a:ahLst/>
              <a:cxnLst/>
              <a:rect l="0" t="0" r="0" b="0"/>
              <a:pathLst>
                <a:path w="394100" h="41389">
                  <a:moveTo>
                    <a:pt x="0" y="8043"/>
                  </a:moveTo>
                  <a:lnTo>
                    <a:pt x="0" y="8043"/>
                  </a:lnTo>
                  <a:lnTo>
                    <a:pt x="0" y="3492"/>
                  </a:lnTo>
                  <a:lnTo>
                    <a:pt x="10160" y="1258"/>
                  </a:lnTo>
                  <a:lnTo>
                    <a:pt x="44920" y="0"/>
                  </a:lnTo>
                  <a:lnTo>
                    <a:pt x="82830" y="658"/>
                  </a:lnTo>
                  <a:lnTo>
                    <a:pt x="107607" y="2167"/>
                  </a:lnTo>
                  <a:lnTo>
                    <a:pt x="134603" y="4126"/>
                  </a:lnTo>
                  <a:lnTo>
                    <a:pt x="163078" y="7337"/>
                  </a:lnTo>
                  <a:lnTo>
                    <a:pt x="192539" y="11383"/>
                  </a:lnTo>
                  <a:lnTo>
                    <a:pt x="222657" y="15984"/>
                  </a:lnTo>
                  <a:lnTo>
                    <a:pt x="250355" y="20957"/>
                  </a:lnTo>
                  <a:lnTo>
                    <a:pt x="276441" y="26177"/>
                  </a:lnTo>
                  <a:lnTo>
                    <a:pt x="301451" y="31563"/>
                  </a:lnTo>
                  <a:lnTo>
                    <a:pt x="341941" y="37546"/>
                  </a:lnTo>
                  <a:lnTo>
                    <a:pt x="381351" y="40915"/>
                  </a:lnTo>
                  <a:lnTo>
                    <a:pt x="388537" y="41388"/>
                  </a:lnTo>
                  <a:lnTo>
                    <a:pt x="392374" y="39798"/>
                  </a:lnTo>
                  <a:lnTo>
                    <a:pt x="393980" y="36833"/>
                  </a:lnTo>
                  <a:lnTo>
                    <a:pt x="394099" y="32951"/>
                  </a:lnTo>
                  <a:lnTo>
                    <a:pt x="381530" y="23559"/>
                  </a:lnTo>
                  <a:lnTo>
                    <a:pt x="351472" y="8043"/>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026" name="SMARTInkShape-4489"/>
          <p:cNvSpPr/>
          <p:nvPr>
            <p:custDataLst>
              <p:tags r:id="rId8"/>
            </p:custDataLst>
          </p:nvPr>
        </p:nvSpPr>
        <p:spPr bwMode="auto">
          <a:xfrm>
            <a:off x="7058025" y="2854642"/>
            <a:ext cx="565786" cy="51437"/>
          </a:xfrm>
          <a:custGeom>
            <a:avLst/>
            <a:gdLst/>
            <a:ahLst/>
            <a:cxnLst/>
            <a:rect l="0" t="0" r="0" b="0"/>
            <a:pathLst>
              <a:path w="565786" h="51437">
                <a:moveTo>
                  <a:pt x="0" y="51436"/>
                </a:moveTo>
                <a:lnTo>
                  <a:pt x="0" y="51436"/>
                </a:lnTo>
                <a:lnTo>
                  <a:pt x="9101" y="33232"/>
                </a:lnTo>
                <a:lnTo>
                  <a:pt x="28811" y="21755"/>
                </a:lnTo>
                <a:lnTo>
                  <a:pt x="65192" y="13479"/>
                </a:lnTo>
                <a:lnTo>
                  <a:pt x="94897" y="9939"/>
                </a:lnTo>
                <a:lnTo>
                  <a:pt x="128987" y="6626"/>
                </a:lnTo>
                <a:lnTo>
                  <a:pt x="167906" y="4418"/>
                </a:lnTo>
                <a:lnTo>
                  <a:pt x="210045" y="2945"/>
                </a:lnTo>
                <a:lnTo>
                  <a:pt x="254330" y="1963"/>
                </a:lnTo>
                <a:lnTo>
                  <a:pt x="299093" y="1309"/>
                </a:lnTo>
                <a:lnTo>
                  <a:pt x="344175" y="873"/>
                </a:lnTo>
                <a:lnTo>
                  <a:pt x="389470" y="582"/>
                </a:lnTo>
                <a:lnTo>
                  <a:pt x="429192" y="388"/>
                </a:lnTo>
                <a:lnTo>
                  <a:pt x="465198" y="259"/>
                </a:lnTo>
                <a:lnTo>
                  <a:pt x="498726" y="173"/>
                </a:lnTo>
                <a:lnTo>
                  <a:pt x="565785"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27" name="SMARTInkShape-4490"/>
          <p:cNvSpPr/>
          <p:nvPr>
            <p:custDataLst>
              <p:tags r:id="rId9"/>
            </p:custDataLst>
          </p:nvPr>
        </p:nvSpPr>
        <p:spPr bwMode="auto">
          <a:xfrm>
            <a:off x="740446" y="5701065"/>
            <a:ext cx="1155421" cy="58144"/>
          </a:xfrm>
          <a:custGeom>
            <a:avLst/>
            <a:gdLst/>
            <a:ahLst/>
            <a:cxnLst/>
            <a:rect l="0" t="0" r="0" b="0"/>
            <a:pathLst>
              <a:path w="1155421" h="58144">
                <a:moveTo>
                  <a:pt x="8219" y="8220"/>
                </a:moveTo>
                <a:lnTo>
                  <a:pt x="8219" y="8220"/>
                </a:lnTo>
                <a:lnTo>
                  <a:pt x="0" y="0"/>
                </a:lnTo>
                <a:lnTo>
                  <a:pt x="39534" y="2234"/>
                </a:lnTo>
                <a:lnTo>
                  <a:pt x="66904" y="6511"/>
                </a:lnTo>
                <a:lnTo>
                  <a:pt x="101294" y="11588"/>
                </a:lnTo>
                <a:lnTo>
                  <a:pt x="143883" y="17019"/>
                </a:lnTo>
                <a:lnTo>
                  <a:pt x="167242" y="19801"/>
                </a:lnTo>
                <a:lnTo>
                  <a:pt x="194244" y="23561"/>
                </a:lnTo>
                <a:lnTo>
                  <a:pt x="223676" y="27972"/>
                </a:lnTo>
                <a:lnTo>
                  <a:pt x="254727" y="32818"/>
                </a:lnTo>
                <a:lnTo>
                  <a:pt x="287810" y="36049"/>
                </a:lnTo>
                <a:lnTo>
                  <a:pt x="322248" y="38202"/>
                </a:lnTo>
                <a:lnTo>
                  <a:pt x="357589" y="39638"/>
                </a:lnTo>
                <a:lnTo>
                  <a:pt x="395437" y="39643"/>
                </a:lnTo>
                <a:lnTo>
                  <a:pt x="434957" y="38693"/>
                </a:lnTo>
                <a:lnTo>
                  <a:pt x="475591" y="37108"/>
                </a:lnTo>
                <a:lnTo>
                  <a:pt x="517921" y="35099"/>
                </a:lnTo>
                <a:lnTo>
                  <a:pt x="561380" y="32807"/>
                </a:lnTo>
                <a:lnTo>
                  <a:pt x="605593" y="30326"/>
                </a:lnTo>
                <a:lnTo>
                  <a:pt x="649356" y="28672"/>
                </a:lnTo>
                <a:lnTo>
                  <a:pt x="692819" y="27570"/>
                </a:lnTo>
                <a:lnTo>
                  <a:pt x="736081" y="26835"/>
                </a:lnTo>
                <a:lnTo>
                  <a:pt x="777306" y="27298"/>
                </a:lnTo>
                <a:lnTo>
                  <a:pt x="817171" y="28558"/>
                </a:lnTo>
                <a:lnTo>
                  <a:pt x="856130" y="30351"/>
                </a:lnTo>
                <a:lnTo>
                  <a:pt x="893533" y="32499"/>
                </a:lnTo>
                <a:lnTo>
                  <a:pt x="929898" y="34883"/>
                </a:lnTo>
                <a:lnTo>
                  <a:pt x="965572" y="37425"/>
                </a:lnTo>
                <a:lnTo>
                  <a:pt x="996974" y="41025"/>
                </a:lnTo>
                <a:lnTo>
                  <a:pt x="1025529" y="45330"/>
                </a:lnTo>
                <a:lnTo>
                  <a:pt x="1052186" y="50105"/>
                </a:lnTo>
                <a:lnTo>
                  <a:pt x="1094504" y="55410"/>
                </a:lnTo>
                <a:lnTo>
                  <a:pt x="1126330" y="57768"/>
                </a:lnTo>
                <a:lnTo>
                  <a:pt x="1152100" y="58143"/>
                </a:lnTo>
                <a:lnTo>
                  <a:pt x="1154664" y="56742"/>
                </a:lnTo>
                <a:lnTo>
                  <a:pt x="1155420" y="54855"/>
                </a:lnTo>
                <a:lnTo>
                  <a:pt x="1148641" y="47679"/>
                </a:lnTo>
                <a:lnTo>
                  <a:pt x="1116455" y="27550"/>
                </a:lnTo>
                <a:lnTo>
                  <a:pt x="1071209" y="1679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024943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Forward mode AD</a:t>
            </a:r>
            <a:endParaRPr lang="en-US" dirty="0"/>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18</a:t>
            </a:fld>
            <a:endParaRPr lang="en-US"/>
          </a:p>
        </p:txBody>
      </p:sp>
      <p:pic>
        <p:nvPicPr>
          <p:cNvPr id="6" name="Picture 5"/>
          <p:cNvPicPr>
            <a:picLocks noChangeAspect="1"/>
          </p:cNvPicPr>
          <p:nvPr/>
        </p:nvPicPr>
        <p:blipFill>
          <a:blip r:embed="rId147"/>
          <a:stretch>
            <a:fillRect/>
          </a:stretch>
        </p:blipFill>
        <p:spPr>
          <a:xfrm>
            <a:off x="1987550" y="1143000"/>
            <a:ext cx="5168900" cy="469900"/>
          </a:xfrm>
          <a:prstGeom prst="rect">
            <a:avLst/>
          </a:prstGeom>
        </p:spPr>
      </p:pic>
      <p:sp>
        <p:nvSpPr>
          <p:cNvPr id="18" name="Oval 5"/>
          <p:cNvSpPr>
            <a:spLocks noChangeArrowheads="1"/>
          </p:cNvSpPr>
          <p:nvPr/>
        </p:nvSpPr>
        <p:spPr bwMode="auto">
          <a:xfrm>
            <a:off x="43115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a:t>
            </a:r>
            <a:endParaRPr lang="en-US" sz="1800" dirty="0">
              <a:solidFill>
                <a:srgbClr val="FF0000"/>
              </a:solidFill>
            </a:endParaRPr>
          </a:p>
        </p:txBody>
      </p:sp>
      <p:sp>
        <p:nvSpPr>
          <p:cNvPr id="20" name="Oval 7"/>
          <p:cNvSpPr>
            <a:spLocks noChangeArrowheads="1"/>
          </p:cNvSpPr>
          <p:nvPr/>
        </p:nvSpPr>
        <p:spPr bwMode="auto">
          <a:xfrm>
            <a:off x="35495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a:t>
            </a:r>
            <a:r>
              <a:rPr lang="en-US" sz="1800" dirty="0" smtClean="0">
                <a:solidFill>
                  <a:srgbClr val="FF0000"/>
                </a:solidFill>
              </a:rPr>
              <a:t>in( )</a:t>
            </a:r>
            <a:endParaRPr lang="en-US" sz="1800" dirty="0">
              <a:solidFill>
                <a:srgbClr val="FF0000"/>
              </a:solidFill>
            </a:endParaRPr>
          </a:p>
        </p:txBody>
      </p:sp>
      <p:sp>
        <p:nvSpPr>
          <p:cNvPr id="21" name="Oval 8"/>
          <p:cNvSpPr>
            <a:spLocks noChangeArrowheads="1"/>
          </p:cNvSpPr>
          <p:nvPr/>
        </p:nvSpPr>
        <p:spPr bwMode="auto">
          <a:xfrm>
            <a:off x="28194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x</a:t>
            </a:r>
            <a:r>
              <a:rPr lang="en-US" sz="1800" baseline="-25000" dirty="0" smtClean="0">
                <a:solidFill>
                  <a:srgbClr val="FF0000"/>
                </a:solidFill>
              </a:rPr>
              <a:t>1</a:t>
            </a:r>
            <a:endParaRPr lang="en-US" sz="1800" dirty="0">
              <a:solidFill>
                <a:srgbClr val="FF0000"/>
              </a:solidFill>
            </a:endParaRPr>
          </a:p>
        </p:txBody>
      </p:sp>
      <p:sp>
        <p:nvSpPr>
          <p:cNvPr id="22" name="Oval 9"/>
          <p:cNvSpPr>
            <a:spLocks noChangeArrowheads="1"/>
          </p:cNvSpPr>
          <p:nvPr/>
        </p:nvSpPr>
        <p:spPr bwMode="auto">
          <a:xfrm>
            <a:off x="5759370" y="5681932"/>
            <a:ext cx="870030" cy="414068"/>
          </a:xfrm>
          <a:prstGeom prst="ellipse">
            <a:avLst/>
          </a:prstGeom>
          <a:noFill/>
          <a:ln w="25400">
            <a:solidFill>
              <a:srgbClr val="009900"/>
            </a:solidFill>
            <a:round/>
            <a:headEnd/>
            <a:tailEnd/>
          </a:ln>
        </p:spPr>
        <p:txBody>
          <a:bodyPr wrap="none" anchor="ctr"/>
          <a:lstStyle/>
          <a:p>
            <a:pPr algn="ctr"/>
            <a:r>
              <a:rPr lang="en-US" sz="1800" dirty="0" smtClean="0">
                <a:solidFill>
                  <a:srgbClr val="FF0000"/>
                </a:solidFill>
              </a:rPr>
              <a:t>x</a:t>
            </a:r>
            <a:r>
              <a:rPr lang="en-US" sz="1800" baseline="-25000" dirty="0" smtClean="0">
                <a:solidFill>
                  <a:srgbClr val="FF0000"/>
                </a:solidFill>
              </a:rPr>
              <a:t>2</a:t>
            </a:r>
            <a:endParaRPr lang="en-US" sz="1800" dirty="0">
              <a:solidFill>
                <a:srgbClr val="FF0000"/>
              </a:solidFill>
            </a:endParaRPr>
          </a:p>
        </p:txBody>
      </p:sp>
      <p:cxnSp>
        <p:nvCxnSpPr>
          <p:cNvPr id="28" name="AutoShape 4"/>
          <p:cNvCxnSpPr>
            <a:cxnSpLocks noChangeShapeType="1"/>
            <a:stCxn id="21" idx="0"/>
            <a:endCxn id="20" idx="3"/>
          </p:cNvCxnSpPr>
          <p:nvPr/>
        </p:nvCxnSpPr>
        <p:spPr bwMode="auto">
          <a:xfrm flipV="1">
            <a:off x="32544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45" name="AutoShape 4"/>
          <p:cNvCxnSpPr>
            <a:cxnSpLocks noChangeShapeType="1"/>
            <a:stCxn id="22" idx="0"/>
            <a:endCxn id="49" idx="5"/>
          </p:cNvCxnSpPr>
          <p:nvPr/>
        </p:nvCxnSpPr>
        <p:spPr bwMode="auto">
          <a:xfrm flipH="1" flipV="1">
            <a:off x="56637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49" name="Oval 7"/>
          <p:cNvSpPr>
            <a:spLocks noChangeArrowheads="1"/>
          </p:cNvSpPr>
          <p:nvPr/>
        </p:nvSpPr>
        <p:spPr bwMode="auto">
          <a:xfrm>
            <a:off x="49211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a:t>
            </a:r>
            <a:endParaRPr lang="en-US" sz="1800" dirty="0">
              <a:solidFill>
                <a:srgbClr val="FF0000"/>
              </a:solidFill>
            </a:endParaRPr>
          </a:p>
        </p:txBody>
      </p:sp>
      <p:cxnSp>
        <p:nvCxnSpPr>
          <p:cNvPr id="52" name="AutoShape 4"/>
          <p:cNvCxnSpPr>
            <a:cxnSpLocks noChangeShapeType="1"/>
            <a:stCxn id="21" idx="7"/>
            <a:endCxn id="49" idx="3"/>
          </p:cNvCxnSpPr>
          <p:nvPr/>
        </p:nvCxnSpPr>
        <p:spPr bwMode="auto">
          <a:xfrm flipV="1">
            <a:off x="35620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55" name="AutoShape 4"/>
          <p:cNvCxnSpPr>
            <a:cxnSpLocks noChangeShapeType="1"/>
            <a:stCxn id="20" idx="0"/>
            <a:endCxn id="18" idx="3"/>
          </p:cNvCxnSpPr>
          <p:nvPr/>
        </p:nvCxnSpPr>
        <p:spPr bwMode="auto">
          <a:xfrm flipV="1">
            <a:off x="39845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58" name="AutoShape 4"/>
          <p:cNvCxnSpPr>
            <a:cxnSpLocks noChangeShapeType="1"/>
            <a:stCxn id="49" idx="0"/>
            <a:endCxn id="18" idx="5"/>
          </p:cNvCxnSpPr>
          <p:nvPr/>
        </p:nvCxnSpPr>
        <p:spPr bwMode="auto">
          <a:xfrm flipH="1" flipV="1">
            <a:off x="50541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61" name="AutoShape 4"/>
          <p:cNvCxnSpPr>
            <a:cxnSpLocks noChangeShapeType="1"/>
            <a:stCxn id="18" idx="0"/>
          </p:cNvCxnSpPr>
          <p:nvPr/>
        </p:nvCxnSpPr>
        <p:spPr bwMode="auto">
          <a:xfrm flipV="1">
            <a:off x="47465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grpSp>
        <p:nvGrpSpPr>
          <p:cNvPr id="421" name="SMARTInkShape-Group1381"/>
          <p:cNvGrpSpPr/>
          <p:nvPr/>
        </p:nvGrpSpPr>
        <p:grpSpPr>
          <a:xfrm>
            <a:off x="5789295" y="4635239"/>
            <a:ext cx="557213" cy="962605"/>
            <a:chOff x="5789295" y="4635239"/>
            <a:chExt cx="557213" cy="962605"/>
          </a:xfrm>
        </p:grpSpPr>
        <p:sp>
          <p:nvSpPr>
            <p:cNvPr id="419" name="SMARTInkShape-4491"/>
            <p:cNvSpPr/>
            <p:nvPr>
              <p:custDataLst>
                <p:tags r:id="rId144"/>
              </p:custDataLst>
            </p:nvPr>
          </p:nvSpPr>
          <p:spPr bwMode="auto">
            <a:xfrm>
              <a:off x="5849302" y="4637722"/>
              <a:ext cx="497206" cy="960122"/>
            </a:xfrm>
            <a:custGeom>
              <a:avLst/>
              <a:gdLst/>
              <a:ahLst/>
              <a:cxnLst/>
              <a:rect l="0" t="0" r="0" b="0"/>
              <a:pathLst>
                <a:path w="497206" h="960122">
                  <a:moveTo>
                    <a:pt x="497205" y="960121"/>
                  </a:moveTo>
                  <a:lnTo>
                    <a:pt x="497205" y="960121"/>
                  </a:lnTo>
                  <a:lnTo>
                    <a:pt x="492654" y="960121"/>
                  </a:lnTo>
                  <a:lnTo>
                    <a:pt x="487880" y="957581"/>
                  </a:lnTo>
                  <a:lnTo>
                    <a:pt x="485273" y="955570"/>
                  </a:lnTo>
                  <a:lnTo>
                    <a:pt x="482378" y="948256"/>
                  </a:lnTo>
                  <a:lnTo>
                    <a:pt x="475967" y="914385"/>
                  </a:lnTo>
                  <a:lnTo>
                    <a:pt x="468399" y="886454"/>
                  </a:lnTo>
                  <a:lnTo>
                    <a:pt x="456780" y="851179"/>
                  </a:lnTo>
                  <a:lnTo>
                    <a:pt x="448347" y="828438"/>
                  </a:lnTo>
                  <a:lnTo>
                    <a:pt x="438916" y="803752"/>
                  </a:lnTo>
                  <a:lnTo>
                    <a:pt x="427866" y="777770"/>
                  </a:lnTo>
                  <a:lnTo>
                    <a:pt x="415737" y="750924"/>
                  </a:lnTo>
                  <a:lnTo>
                    <a:pt x="402888" y="723501"/>
                  </a:lnTo>
                  <a:lnTo>
                    <a:pt x="390512" y="696647"/>
                  </a:lnTo>
                  <a:lnTo>
                    <a:pt x="378452" y="670171"/>
                  </a:lnTo>
                  <a:lnTo>
                    <a:pt x="366601" y="643948"/>
                  </a:lnTo>
                  <a:lnTo>
                    <a:pt x="354891" y="617894"/>
                  </a:lnTo>
                  <a:lnTo>
                    <a:pt x="343274" y="591953"/>
                  </a:lnTo>
                  <a:lnTo>
                    <a:pt x="331720" y="566085"/>
                  </a:lnTo>
                  <a:lnTo>
                    <a:pt x="320206" y="541220"/>
                  </a:lnTo>
                  <a:lnTo>
                    <a:pt x="308721" y="517024"/>
                  </a:lnTo>
                  <a:lnTo>
                    <a:pt x="297254" y="493273"/>
                  </a:lnTo>
                  <a:lnTo>
                    <a:pt x="286752" y="468866"/>
                  </a:lnTo>
                  <a:lnTo>
                    <a:pt x="276893" y="444022"/>
                  </a:lnTo>
                  <a:lnTo>
                    <a:pt x="267463" y="418887"/>
                  </a:lnTo>
                  <a:lnTo>
                    <a:pt x="257366" y="392606"/>
                  </a:lnTo>
                  <a:lnTo>
                    <a:pt x="246825" y="365560"/>
                  </a:lnTo>
                  <a:lnTo>
                    <a:pt x="235988" y="338004"/>
                  </a:lnTo>
                  <a:lnTo>
                    <a:pt x="224001" y="312014"/>
                  </a:lnTo>
                  <a:lnTo>
                    <a:pt x="211246" y="287067"/>
                  </a:lnTo>
                  <a:lnTo>
                    <a:pt x="197981" y="262815"/>
                  </a:lnTo>
                  <a:lnTo>
                    <a:pt x="184375" y="239979"/>
                  </a:lnTo>
                  <a:lnTo>
                    <a:pt x="170541" y="218090"/>
                  </a:lnTo>
                  <a:lnTo>
                    <a:pt x="142473" y="177892"/>
                  </a:lnTo>
                  <a:lnTo>
                    <a:pt x="114121" y="144150"/>
                  </a:lnTo>
                  <a:lnTo>
                    <a:pt x="75936" y="107482"/>
                  </a:lnTo>
                  <a:lnTo>
                    <a:pt x="48479" y="70444"/>
                  </a:lnTo>
                  <a:lnTo>
                    <a:pt x="12715" y="29033"/>
                  </a:lnTo>
                  <a:lnTo>
                    <a:pt x="6851" y="17236"/>
                  </a:lnTo>
                  <a:lnTo>
                    <a:pt x="3045" y="11470"/>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20" name="SMARTInkShape-4492"/>
            <p:cNvSpPr/>
            <p:nvPr>
              <p:custDataLst>
                <p:tags r:id="rId145"/>
              </p:custDataLst>
            </p:nvPr>
          </p:nvSpPr>
          <p:spPr bwMode="auto">
            <a:xfrm>
              <a:off x="5789295" y="4635239"/>
              <a:ext cx="274321" cy="182507"/>
            </a:xfrm>
            <a:custGeom>
              <a:avLst/>
              <a:gdLst/>
              <a:ahLst/>
              <a:cxnLst/>
              <a:rect l="0" t="0" r="0" b="0"/>
              <a:pathLst>
                <a:path w="274321" h="182507">
                  <a:moveTo>
                    <a:pt x="0" y="113926"/>
                  </a:moveTo>
                  <a:lnTo>
                    <a:pt x="0" y="113926"/>
                  </a:lnTo>
                  <a:lnTo>
                    <a:pt x="4551" y="109375"/>
                  </a:lnTo>
                  <a:lnTo>
                    <a:pt x="13123" y="75368"/>
                  </a:lnTo>
                  <a:lnTo>
                    <a:pt x="21986" y="46621"/>
                  </a:lnTo>
                  <a:lnTo>
                    <a:pt x="32174" y="5888"/>
                  </a:lnTo>
                  <a:lnTo>
                    <a:pt x="33350" y="187"/>
                  </a:lnTo>
                  <a:lnTo>
                    <a:pt x="33663" y="0"/>
                  </a:lnTo>
                  <a:lnTo>
                    <a:pt x="33872" y="828"/>
                  </a:lnTo>
                  <a:lnTo>
                    <a:pt x="67291" y="31075"/>
                  </a:lnTo>
                  <a:lnTo>
                    <a:pt x="96582" y="59006"/>
                  </a:lnTo>
                  <a:lnTo>
                    <a:pt x="117727" y="74455"/>
                  </a:lnTo>
                  <a:lnTo>
                    <a:pt x="141350" y="90469"/>
                  </a:lnTo>
                  <a:lnTo>
                    <a:pt x="166624" y="107813"/>
                  </a:lnTo>
                  <a:lnTo>
                    <a:pt x="192997" y="126043"/>
                  </a:lnTo>
                  <a:lnTo>
                    <a:pt x="220104" y="144864"/>
                  </a:lnTo>
                  <a:lnTo>
                    <a:pt x="274320" y="18250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426" name="SMARTInkShape-Group1382"/>
          <p:cNvGrpSpPr/>
          <p:nvPr/>
        </p:nvGrpSpPr>
        <p:grpSpPr>
          <a:xfrm>
            <a:off x="3414713" y="4723447"/>
            <a:ext cx="1826692" cy="1002984"/>
            <a:chOff x="3414713" y="4723447"/>
            <a:chExt cx="1826692" cy="1002984"/>
          </a:xfrm>
        </p:grpSpPr>
        <p:sp>
          <p:nvSpPr>
            <p:cNvPr id="422" name="SMARTInkShape-4493"/>
            <p:cNvSpPr/>
            <p:nvPr>
              <p:custDataLst>
                <p:tags r:id="rId140"/>
              </p:custDataLst>
            </p:nvPr>
          </p:nvSpPr>
          <p:spPr bwMode="auto">
            <a:xfrm>
              <a:off x="3414713" y="4740592"/>
              <a:ext cx="402802" cy="836472"/>
            </a:xfrm>
            <a:custGeom>
              <a:avLst/>
              <a:gdLst/>
              <a:ahLst/>
              <a:cxnLst/>
              <a:rect l="0" t="0" r="0" b="0"/>
              <a:pathLst>
                <a:path w="402802" h="836472">
                  <a:moveTo>
                    <a:pt x="0" y="831533"/>
                  </a:moveTo>
                  <a:lnTo>
                    <a:pt x="0" y="831533"/>
                  </a:lnTo>
                  <a:lnTo>
                    <a:pt x="0" y="836471"/>
                  </a:lnTo>
                  <a:lnTo>
                    <a:pt x="0" y="834362"/>
                  </a:lnTo>
                  <a:lnTo>
                    <a:pt x="2540" y="830251"/>
                  </a:lnTo>
                  <a:lnTo>
                    <a:pt x="7796" y="825248"/>
                  </a:lnTo>
                  <a:lnTo>
                    <a:pt x="20513" y="816124"/>
                  </a:lnTo>
                  <a:lnTo>
                    <a:pt x="31689" y="798922"/>
                  </a:lnTo>
                  <a:lnTo>
                    <a:pt x="47595" y="763027"/>
                  </a:lnTo>
                  <a:lnTo>
                    <a:pt x="62110" y="729331"/>
                  </a:lnTo>
                  <a:lnTo>
                    <a:pt x="78087" y="689590"/>
                  </a:lnTo>
                  <a:lnTo>
                    <a:pt x="86348" y="668324"/>
                  </a:lnTo>
                  <a:lnTo>
                    <a:pt x="95665" y="644622"/>
                  </a:lnTo>
                  <a:lnTo>
                    <a:pt x="105687" y="619296"/>
                  </a:lnTo>
                  <a:lnTo>
                    <a:pt x="116178" y="592886"/>
                  </a:lnTo>
                  <a:lnTo>
                    <a:pt x="126029" y="568613"/>
                  </a:lnTo>
                  <a:lnTo>
                    <a:pt x="135454" y="545763"/>
                  </a:lnTo>
                  <a:lnTo>
                    <a:pt x="144595" y="523862"/>
                  </a:lnTo>
                  <a:lnTo>
                    <a:pt x="154499" y="501642"/>
                  </a:lnTo>
                  <a:lnTo>
                    <a:pt x="164912" y="479208"/>
                  </a:lnTo>
                  <a:lnTo>
                    <a:pt x="175664" y="456632"/>
                  </a:lnTo>
                  <a:lnTo>
                    <a:pt x="185689" y="433961"/>
                  </a:lnTo>
                  <a:lnTo>
                    <a:pt x="195230" y="411228"/>
                  </a:lnTo>
                  <a:lnTo>
                    <a:pt x="204448" y="388452"/>
                  </a:lnTo>
                  <a:lnTo>
                    <a:pt x="214403" y="365648"/>
                  </a:lnTo>
                  <a:lnTo>
                    <a:pt x="224850" y="342826"/>
                  </a:lnTo>
                  <a:lnTo>
                    <a:pt x="235625" y="319991"/>
                  </a:lnTo>
                  <a:lnTo>
                    <a:pt x="257757" y="279378"/>
                  </a:lnTo>
                  <a:lnTo>
                    <a:pt x="279341" y="244184"/>
                  </a:lnTo>
                  <a:lnTo>
                    <a:pt x="306605" y="202949"/>
                  </a:lnTo>
                  <a:lnTo>
                    <a:pt x="327171" y="167554"/>
                  </a:lnTo>
                  <a:lnTo>
                    <a:pt x="351187" y="129512"/>
                  </a:lnTo>
                  <a:lnTo>
                    <a:pt x="374276" y="94480"/>
                  </a:lnTo>
                  <a:lnTo>
                    <a:pt x="391035" y="56539"/>
                  </a:lnTo>
                  <a:lnTo>
                    <a:pt x="394141" y="36282"/>
                  </a:lnTo>
                  <a:lnTo>
                    <a:pt x="401699" y="27084"/>
                  </a:lnTo>
                  <a:lnTo>
                    <a:pt x="402549" y="21572"/>
                  </a:lnTo>
                  <a:lnTo>
                    <a:pt x="402801" y="13906"/>
                  </a:lnTo>
                  <a:lnTo>
                    <a:pt x="400320" y="8403"/>
                  </a:lnTo>
                  <a:lnTo>
                    <a:pt x="39433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23" name="SMARTInkShape-4494"/>
            <p:cNvSpPr/>
            <p:nvPr>
              <p:custDataLst>
                <p:tags r:id="rId141"/>
              </p:custDataLst>
            </p:nvPr>
          </p:nvSpPr>
          <p:spPr bwMode="auto">
            <a:xfrm>
              <a:off x="3702033" y="4725582"/>
              <a:ext cx="137613" cy="169316"/>
            </a:xfrm>
            <a:custGeom>
              <a:avLst/>
              <a:gdLst/>
              <a:ahLst/>
              <a:cxnLst/>
              <a:rect l="0" t="0" r="0" b="0"/>
              <a:pathLst>
                <a:path w="137613" h="169316">
                  <a:moveTo>
                    <a:pt x="12717" y="32156"/>
                  </a:moveTo>
                  <a:lnTo>
                    <a:pt x="12717" y="32156"/>
                  </a:lnTo>
                  <a:lnTo>
                    <a:pt x="8167" y="32156"/>
                  </a:lnTo>
                  <a:lnTo>
                    <a:pt x="3392" y="34695"/>
                  </a:lnTo>
                  <a:lnTo>
                    <a:pt x="786" y="36706"/>
                  </a:lnTo>
                  <a:lnTo>
                    <a:pt x="0" y="38999"/>
                  </a:lnTo>
                  <a:lnTo>
                    <a:pt x="429" y="41481"/>
                  </a:lnTo>
                  <a:lnTo>
                    <a:pt x="1667" y="44087"/>
                  </a:lnTo>
                  <a:lnTo>
                    <a:pt x="4398" y="45825"/>
                  </a:lnTo>
                  <a:lnTo>
                    <a:pt x="12512" y="47756"/>
                  </a:lnTo>
                  <a:lnTo>
                    <a:pt x="47884" y="41199"/>
                  </a:lnTo>
                  <a:lnTo>
                    <a:pt x="84203" y="27744"/>
                  </a:lnTo>
                  <a:lnTo>
                    <a:pt x="120500" y="8671"/>
                  </a:lnTo>
                  <a:lnTo>
                    <a:pt x="137195" y="0"/>
                  </a:lnTo>
                  <a:lnTo>
                    <a:pt x="137612" y="2146"/>
                  </a:lnTo>
                  <a:lnTo>
                    <a:pt x="129012" y="38399"/>
                  </a:lnTo>
                  <a:lnTo>
                    <a:pt x="112383" y="80449"/>
                  </a:lnTo>
                  <a:lnTo>
                    <a:pt x="101478" y="119800"/>
                  </a:lnTo>
                  <a:lnTo>
                    <a:pt x="98842" y="159690"/>
                  </a:lnTo>
                  <a:lnTo>
                    <a:pt x="98442" y="1693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24" name="SMARTInkShape-4495"/>
            <p:cNvSpPr/>
            <p:nvPr>
              <p:custDataLst>
                <p:tags r:id="rId142"/>
              </p:custDataLst>
            </p:nvPr>
          </p:nvSpPr>
          <p:spPr bwMode="auto">
            <a:xfrm>
              <a:off x="3886200" y="4734239"/>
              <a:ext cx="1355205" cy="992192"/>
            </a:xfrm>
            <a:custGeom>
              <a:avLst/>
              <a:gdLst/>
              <a:ahLst/>
              <a:cxnLst/>
              <a:rect l="0" t="0" r="0" b="0"/>
              <a:pathLst>
                <a:path w="1355205" h="992192">
                  <a:moveTo>
                    <a:pt x="0" y="992191"/>
                  </a:moveTo>
                  <a:lnTo>
                    <a:pt x="0" y="992191"/>
                  </a:lnTo>
                  <a:lnTo>
                    <a:pt x="4551" y="992191"/>
                  </a:lnTo>
                  <a:lnTo>
                    <a:pt x="43903" y="970707"/>
                  </a:lnTo>
                  <a:lnTo>
                    <a:pt x="76980" y="951845"/>
                  </a:lnTo>
                  <a:lnTo>
                    <a:pt x="97992" y="938623"/>
                  </a:lnTo>
                  <a:lnTo>
                    <a:pt x="121526" y="923142"/>
                  </a:lnTo>
                  <a:lnTo>
                    <a:pt x="146739" y="906153"/>
                  </a:lnTo>
                  <a:lnTo>
                    <a:pt x="175932" y="887207"/>
                  </a:lnTo>
                  <a:lnTo>
                    <a:pt x="207775" y="866957"/>
                  </a:lnTo>
                  <a:lnTo>
                    <a:pt x="241387" y="845836"/>
                  </a:lnTo>
                  <a:lnTo>
                    <a:pt x="277130" y="823183"/>
                  </a:lnTo>
                  <a:lnTo>
                    <a:pt x="314293" y="799510"/>
                  </a:lnTo>
                  <a:lnTo>
                    <a:pt x="352403" y="775154"/>
                  </a:lnTo>
                  <a:lnTo>
                    <a:pt x="390193" y="749392"/>
                  </a:lnTo>
                  <a:lnTo>
                    <a:pt x="427768" y="722692"/>
                  </a:lnTo>
                  <a:lnTo>
                    <a:pt x="465201" y="695368"/>
                  </a:lnTo>
                  <a:lnTo>
                    <a:pt x="504444" y="667626"/>
                  </a:lnTo>
                  <a:lnTo>
                    <a:pt x="544894" y="639607"/>
                  </a:lnTo>
                  <a:lnTo>
                    <a:pt x="586147" y="611402"/>
                  </a:lnTo>
                  <a:lnTo>
                    <a:pt x="626985" y="583074"/>
                  </a:lnTo>
                  <a:lnTo>
                    <a:pt x="667545" y="554665"/>
                  </a:lnTo>
                  <a:lnTo>
                    <a:pt x="707920" y="526199"/>
                  </a:lnTo>
                  <a:lnTo>
                    <a:pt x="747219" y="498650"/>
                  </a:lnTo>
                  <a:lnTo>
                    <a:pt x="785801" y="471711"/>
                  </a:lnTo>
                  <a:lnTo>
                    <a:pt x="823905" y="445179"/>
                  </a:lnTo>
                  <a:lnTo>
                    <a:pt x="858832" y="418919"/>
                  </a:lnTo>
                  <a:lnTo>
                    <a:pt x="891642" y="392840"/>
                  </a:lnTo>
                  <a:lnTo>
                    <a:pt x="923041" y="366881"/>
                  </a:lnTo>
                  <a:lnTo>
                    <a:pt x="951593" y="342908"/>
                  </a:lnTo>
                  <a:lnTo>
                    <a:pt x="978248" y="320258"/>
                  </a:lnTo>
                  <a:lnTo>
                    <a:pt x="1003638" y="298490"/>
                  </a:lnTo>
                  <a:lnTo>
                    <a:pt x="1028185" y="277312"/>
                  </a:lnTo>
                  <a:lnTo>
                    <a:pt x="1052169" y="256525"/>
                  </a:lnTo>
                  <a:lnTo>
                    <a:pt x="1075779" y="235999"/>
                  </a:lnTo>
                  <a:lnTo>
                    <a:pt x="1100090" y="214695"/>
                  </a:lnTo>
                  <a:lnTo>
                    <a:pt x="1124872" y="192873"/>
                  </a:lnTo>
                  <a:lnTo>
                    <a:pt x="1149964" y="170705"/>
                  </a:lnTo>
                  <a:lnTo>
                    <a:pt x="1175265" y="151164"/>
                  </a:lnTo>
                  <a:lnTo>
                    <a:pt x="1200705" y="133374"/>
                  </a:lnTo>
                  <a:lnTo>
                    <a:pt x="1226238" y="116751"/>
                  </a:lnTo>
                  <a:lnTo>
                    <a:pt x="1248974" y="102811"/>
                  </a:lnTo>
                  <a:lnTo>
                    <a:pt x="1289477" y="79704"/>
                  </a:lnTo>
                  <a:lnTo>
                    <a:pt x="1330757" y="55180"/>
                  </a:lnTo>
                  <a:lnTo>
                    <a:pt x="1351984" y="35849"/>
                  </a:lnTo>
                  <a:lnTo>
                    <a:pt x="1354713" y="29827"/>
                  </a:lnTo>
                  <a:lnTo>
                    <a:pt x="1355204" y="18056"/>
                  </a:lnTo>
                  <a:lnTo>
                    <a:pt x="1353049" y="13203"/>
                  </a:lnTo>
                  <a:lnTo>
                    <a:pt x="1345575" y="5270"/>
                  </a:lnTo>
                  <a:lnTo>
                    <a:pt x="1335903" y="1110"/>
                  </a:lnTo>
                  <a:lnTo>
                    <a:pt x="1330657" y="0"/>
                  </a:lnTo>
                  <a:lnTo>
                    <a:pt x="1289841" y="5357"/>
                  </a:lnTo>
                  <a:lnTo>
                    <a:pt x="1277302" y="635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25" name="SMARTInkShape-4496"/>
            <p:cNvSpPr/>
            <p:nvPr>
              <p:custDataLst>
                <p:tags r:id="rId143"/>
              </p:custDataLst>
            </p:nvPr>
          </p:nvSpPr>
          <p:spPr bwMode="auto">
            <a:xfrm>
              <a:off x="5026343" y="4723447"/>
              <a:ext cx="176464" cy="171451"/>
            </a:xfrm>
            <a:custGeom>
              <a:avLst/>
              <a:gdLst/>
              <a:ahLst/>
              <a:cxnLst/>
              <a:rect l="0" t="0" r="0" b="0"/>
              <a:pathLst>
                <a:path w="176464" h="171451">
                  <a:moveTo>
                    <a:pt x="0" y="0"/>
                  </a:moveTo>
                  <a:lnTo>
                    <a:pt x="0" y="0"/>
                  </a:lnTo>
                  <a:lnTo>
                    <a:pt x="26270" y="9325"/>
                  </a:lnTo>
                  <a:lnTo>
                    <a:pt x="62710" y="19908"/>
                  </a:lnTo>
                  <a:lnTo>
                    <a:pt x="90736" y="29803"/>
                  </a:lnTo>
                  <a:lnTo>
                    <a:pt x="122242" y="40551"/>
                  </a:lnTo>
                  <a:lnTo>
                    <a:pt x="163008" y="61863"/>
                  </a:lnTo>
                  <a:lnTo>
                    <a:pt x="170584" y="70770"/>
                  </a:lnTo>
                  <a:lnTo>
                    <a:pt x="174683" y="80517"/>
                  </a:lnTo>
                  <a:lnTo>
                    <a:pt x="176463" y="90826"/>
                  </a:lnTo>
                  <a:lnTo>
                    <a:pt x="172887" y="100555"/>
                  </a:lnTo>
                  <a:lnTo>
                    <a:pt x="156214" y="118986"/>
                  </a:lnTo>
                  <a:lnTo>
                    <a:pt x="115500" y="149979"/>
                  </a:lnTo>
                  <a:lnTo>
                    <a:pt x="85725" y="17145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427" name="SMARTInkShape-4497"/>
          <p:cNvSpPr/>
          <p:nvPr>
            <p:custDataLst>
              <p:tags r:id="rId1"/>
            </p:custDataLst>
          </p:nvPr>
        </p:nvSpPr>
        <p:spPr bwMode="auto">
          <a:xfrm>
            <a:off x="168187" y="4260300"/>
            <a:ext cx="263297" cy="240264"/>
          </a:xfrm>
          <a:custGeom>
            <a:avLst/>
            <a:gdLst/>
            <a:ahLst/>
            <a:cxnLst/>
            <a:rect l="0" t="0" r="0" b="0"/>
            <a:pathLst>
              <a:path w="263297" h="240264">
                <a:moveTo>
                  <a:pt x="168998" y="94530"/>
                </a:moveTo>
                <a:lnTo>
                  <a:pt x="168998" y="94530"/>
                </a:lnTo>
                <a:lnTo>
                  <a:pt x="179828" y="61263"/>
                </a:lnTo>
                <a:lnTo>
                  <a:pt x="179209" y="39422"/>
                </a:lnTo>
                <a:lnTo>
                  <a:pt x="170679" y="22095"/>
                </a:lnTo>
                <a:lnTo>
                  <a:pt x="164404" y="14807"/>
                </a:lnTo>
                <a:lnTo>
                  <a:pt x="147271" y="4170"/>
                </a:lnTo>
                <a:lnTo>
                  <a:pt x="137368" y="0"/>
                </a:lnTo>
                <a:lnTo>
                  <a:pt x="111126" y="2987"/>
                </a:lnTo>
                <a:lnTo>
                  <a:pt x="80412" y="15744"/>
                </a:lnTo>
                <a:lnTo>
                  <a:pt x="47711" y="37289"/>
                </a:lnTo>
                <a:lnTo>
                  <a:pt x="21748" y="70360"/>
                </a:lnTo>
                <a:lnTo>
                  <a:pt x="4494" y="108553"/>
                </a:lnTo>
                <a:lnTo>
                  <a:pt x="0" y="144577"/>
                </a:lnTo>
                <a:lnTo>
                  <a:pt x="6258" y="177098"/>
                </a:lnTo>
                <a:lnTo>
                  <a:pt x="11927" y="192438"/>
                </a:lnTo>
                <a:lnTo>
                  <a:pt x="21422" y="203617"/>
                </a:lnTo>
                <a:lnTo>
                  <a:pt x="47211" y="218578"/>
                </a:lnTo>
                <a:lnTo>
                  <a:pt x="75183" y="220782"/>
                </a:lnTo>
                <a:lnTo>
                  <a:pt x="89310" y="218703"/>
                </a:lnTo>
                <a:lnTo>
                  <a:pt x="117706" y="203693"/>
                </a:lnTo>
                <a:lnTo>
                  <a:pt x="143344" y="180194"/>
                </a:lnTo>
                <a:lnTo>
                  <a:pt x="161089" y="150701"/>
                </a:lnTo>
                <a:lnTo>
                  <a:pt x="172785" y="113462"/>
                </a:lnTo>
                <a:lnTo>
                  <a:pt x="179254" y="76274"/>
                </a:lnTo>
                <a:lnTo>
                  <a:pt x="178954" y="50221"/>
                </a:lnTo>
                <a:lnTo>
                  <a:pt x="173105" y="34197"/>
                </a:lnTo>
                <a:lnTo>
                  <a:pt x="166061" y="25805"/>
                </a:lnTo>
                <a:lnTo>
                  <a:pt x="164183" y="24901"/>
                </a:lnTo>
                <a:lnTo>
                  <a:pt x="162930" y="25251"/>
                </a:lnTo>
                <a:lnTo>
                  <a:pt x="160920" y="55092"/>
                </a:lnTo>
                <a:lnTo>
                  <a:pt x="160646" y="82717"/>
                </a:lnTo>
                <a:lnTo>
                  <a:pt x="163063" y="114045"/>
                </a:lnTo>
                <a:lnTo>
                  <a:pt x="169218" y="146066"/>
                </a:lnTo>
                <a:lnTo>
                  <a:pt x="181478" y="176172"/>
                </a:lnTo>
                <a:lnTo>
                  <a:pt x="208997" y="210795"/>
                </a:lnTo>
                <a:lnTo>
                  <a:pt x="248619" y="233454"/>
                </a:lnTo>
                <a:lnTo>
                  <a:pt x="263296" y="24026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439" name="SMARTInkShape-Group1384"/>
          <p:cNvGrpSpPr/>
          <p:nvPr/>
        </p:nvGrpSpPr>
        <p:grpSpPr>
          <a:xfrm>
            <a:off x="270602" y="3606855"/>
            <a:ext cx="838109" cy="910853"/>
            <a:chOff x="270602" y="3606855"/>
            <a:chExt cx="838109" cy="910853"/>
          </a:xfrm>
        </p:grpSpPr>
        <p:sp>
          <p:nvSpPr>
            <p:cNvPr id="428" name="SMARTInkShape-4498"/>
            <p:cNvSpPr/>
            <p:nvPr>
              <p:custDataLst>
                <p:tags r:id="rId129"/>
              </p:custDataLst>
            </p:nvPr>
          </p:nvSpPr>
          <p:spPr bwMode="auto">
            <a:xfrm>
              <a:off x="568643" y="4330657"/>
              <a:ext cx="85726" cy="15601"/>
            </a:xfrm>
            <a:custGeom>
              <a:avLst/>
              <a:gdLst/>
              <a:ahLst/>
              <a:cxnLst/>
              <a:rect l="0" t="0" r="0" b="0"/>
              <a:pathLst>
                <a:path w="85726" h="15601">
                  <a:moveTo>
                    <a:pt x="0" y="15600"/>
                  </a:moveTo>
                  <a:lnTo>
                    <a:pt x="0" y="15600"/>
                  </a:lnTo>
                  <a:lnTo>
                    <a:pt x="0" y="11049"/>
                  </a:lnTo>
                  <a:lnTo>
                    <a:pt x="5080" y="6275"/>
                  </a:lnTo>
                  <a:lnTo>
                    <a:pt x="9101" y="3668"/>
                  </a:lnTo>
                  <a:lnTo>
                    <a:pt x="28414" y="0"/>
                  </a:lnTo>
                  <a:lnTo>
                    <a:pt x="47683" y="3464"/>
                  </a:lnTo>
                  <a:lnTo>
                    <a:pt x="85725" y="1560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29" name="SMARTInkShape-4499"/>
            <p:cNvSpPr/>
            <p:nvPr>
              <p:custDataLst>
                <p:tags r:id="rId130"/>
              </p:custDataLst>
            </p:nvPr>
          </p:nvSpPr>
          <p:spPr bwMode="auto">
            <a:xfrm>
              <a:off x="577215" y="3729038"/>
              <a:ext cx="197169" cy="42863"/>
            </a:xfrm>
            <a:custGeom>
              <a:avLst/>
              <a:gdLst/>
              <a:ahLst/>
              <a:cxnLst/>
              <a:rect l="0" t="0" r="0" b="0"/>
              <a:pathLst>
                <a:path w="197169" h="42863">
                  <a:moveTo>
                    <a:pt x="0" y="42862"/>
                  </a:moveTo>
                  <a:lnTo>
                    <a:pt x="0" y="42862"/>
                  </a:lnTo>
                  <a:lnTo>
                    <a:pt x="37516" y="38311"/>
                  </a:lnTo>
                  <a:lnTo>
                    <a:pt x="70331" y="30997"/>
                  </a:lnTo>
                  <a:lnTo>
                    <a:pt x="110316" y="21396"/>
                  </a:lnTo>
                  <a:lnTo>
                    <a:pt x="131647" y="16169"/>
                  </a:lnTo>
                  <a:lnTo>
                    <a:pt x="168047" y="7186"/>
                  </a:lnTo>
                  <a:lnTo>
                    <a:pt x="19716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30" name="SMARTInkShape-4500"/>
            <p:cNvSpPr/>
            <p:nvPr>
              <p:custDataLst>
                <p:tags r:id="rId131"/>
              </p:custDataLst>
            </p:nvPr>
          </p:nvSpPr>
          <p:spPr bwMode="auto">
            <a:xfrm>
              <a:off x="817245" y="3606855"/>
              <a:ext cx="134006" cy="158930"/>
            </a:xfrm>
            <a:custGeom>
              <a:avLst/>
              <a:gdLst/>
              <a:ahLst/>
              <a:cxnLst/>
              <a:rect l="0" t="0" r="0" b="0"/>
              <a:pathLst>
                <a:path w="134006" h="158930">
                  <a:moveTo>
                    <a:pt x="0" y="19312"/>
                  </a:moveTo>
                  <a:lnTo>
                    <a:pt x="0" y="19312"/>
                  </a:lnTo>
                  <a:lnTo>
                    <a:pt x="21484" y="6577"/>
                  </a:lnTo>
                  <a:lnTo>
                    <a:pt x="40346" y="0"/>
                  </a:lnTo>
                  <a:lnTo>
                    <a:pt x="72385" y="43"/>
                  </a:lnTo>
                  <a:lnTo>
                    <a:pt x="106008" y="6089"/>
                  </a:lnTo>
                  <a:lnTo>
                    <a:pt x="123632" y="18833"/>
                  </a:lnTo>
                  <a:lnTo>
                    <a:pt x="130999" y="27565"/>
                  </a:lnTo>
                  <a:lnTo>
                    <a:pt x="134005" y="37197"/>
                  </a:lnTo>
                  <a:lnTo>
                    <a:pt x="132265" y="58059"/>
                  </a:lnTo>
                  <a:lnTo>
                    <a:pt x="111474" y="91224"/>
                  </a:lnTo>
                  <a:lnTo>
                    <a:pt x="76633" y="120629"/>
                  </a:lnTo>
                  <a:lnTo>
                    <a:pt x="36147" y="142889"/>
                  </a:lnTo>
                  <a:lnTo>
                    <a:pt x="3189" y="158728"/>
                  </a:lnTo>
                  <a:lnTo>
                    <a:pt x="1174" y="158929"/>
                  </a:lnTo>
                  <a:lnTo>
                    <a:pt x="0" y="1564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31" name="SMARTInkShape-4501"/>
            <p:cNvSpPr/>
            <p:nvPr>
              <p:custDataLst>
                <p:tags r:id="rId132"/>
              </p:custDataLst>
            </p:nvPr>
          </p:nvSpPr>
          <p:spPr bwMode="auto">
            <a:xfrm>
              <a:off x="542925" y="4371975"/>
              <a:ext cx="197169" cy="50244"/>
            </a:xfrm>
            <a:custGeom>
              <a:avLst/>
              <a:gdLst/>
              <a:ahLst/>
              <a:cxnLst/>
              <a:rect l="0" t="0" r="0" b="0"/>
              <a:pathLst>
                <a:path w="197169" h="50244">
                  <a:moveTo>
                    <a:pt x="0" y="42863"/>
                  </a:moveTo>
                  <a:lnTo>
                    <a:pt x="0" y="42863"/>
                  </a:lnTo>
                  <a:lnTo>
                    <a:pt x="4551" y="47413"/>
                  </a:lnTo>
                  <a:lnTo>
                    <a:pt x="21034" y="50243"/>
                  </a:lnTo>
                  <a:lnTo>
                    <a:pt x="53116" y="46531"/>
                  </a:lnTo>
                  <a:lnTo>
                    <a:pt x="84250" y="36873"/>
                  </a:lnTo>
                  <a:lnTo>
                    <a:pt x="120312" y="24008"/>
                  </a:lnTo>
                  <a:lnTo>
                    <a:pt x="158565" y="11940"/>
                  </a:lnTo>
                  <a:lnTo>
                    <a:pt x="19716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32" name="SMARTInkShape-4502"/>
            <p:cNvSpPr/>
            <p:nvPr>
              <p:custDataLst>
                <p:tags r:id="rId133"/>
              </p:custDataLst>
            </p:nvPr>
          </p:nvSpPr>
          <p:spPr bwMode="auto">
            <a:xfrm>
              <a:off x="897402" y="3609022"/>
              <a:ext cx="48432" cy="180024"/>
            </a:xfrm>
            <a:custGeom>
              <a:avLst/>
              <a:gdLst/>
              <a:ahLst/>
              <a:cxnLst/>
              <a:rect l="0" t="0" r="0" b="0"/>
              <a:pathLst>
                <a:path w="48432" h="180024">
                  <a:moveTo>
                    <a:pt x="22713" y="0"/>
                  </a:moveTo>
                  <a:lnTo>
                    <a:pt x="22713" y="0"/>
                  </a:lnTo>
                  <a:lnTo>
                    <a:pt x="18162" y="4551"/>
                  </a:lnTo>
                  <a:lnTo>
                    <a:pt x="8091" y="30215"/>
                  </a:lnTo>
                  <a:lnTo>
                    <a:pt x="706" y="64939"/>
                  </a:lnTo>
                  <a:lnTo>
                    <a:pt x="0" y="100733"/>
                  </a:lnTo>
                  <a:lnTo>
                    <a:pt x="6586" y="127320"/>
                  </a:lnTo>
                  <a:lnTo>
                    <a:pt x="20943" y="149932"/>
                  </a:lnTo>
                  <a:lnTo>
                    <a:pt x="48431" y="1800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33" name="SMARTInkShape-4503"/>
            <p:cNvSpPr/>
            <p:nvPr>
              <p:custDataLst>
                <p:tags r:id="rId134"/>
              </p:custDataLst>
            </p:nvPr>
          </p:nvSpPr>
          <p:spPr bwMode="auto">
            <a:xfrm>
              <a:off x="611505" y="3639428"/>
              <a:ext cx="145734" cy="29603"/>
            </a:xfrm>
            <a:custGeom>
              <a:avLst/>
              <a:gdLst/>
              <a:ahLst/>
              <a:cxnLst/>
              <a:rect l="0" t="0" r="0" b="0"/>
              <a:pathLst>
                <a:path w="145734" h="29603">
                  <a:moveTo>
                    <a:pt x="0" y="29602"/>
                  </a:moveTo>
                  <a:lnTo>
                    <a:pt x="0" y="29602"/>
                  </a:lnTo>
                  <a:lnTo>
                    <a:pt x="32965" y="13120"/>
                  </a:lnTo>
                  <a:lnTo>
                    <a:pt x="68717" y="6621"/>
                  </a:lnTo>
                  <a:lnTo>
                    <a:pt x="104921" y="144"/>
                  </a:lnTo>
                  <a:lnTo>
                    <a:pt x="123149" y="0"/>
                  </a:lnTo>
                  <a:lnTo>
                    <a:pt x="145733" y="38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34" name="SMARTInkShape-4504"/>
            <p:cNvSpPr/>
            <p:nvPr>
              <p:custDataLst>
                <p:tags r:id="rId135"/>
              </p:custDataLst>
            </p:nvPr>
          </p:nvSpPr>
          <p:spPr bwMode="auto">
            <a:xfrm>
              <a:off x="1058467" y="3711892"/>
              <a:ext cx="15954" cy="231459"/>
            </a:xfrm>
            <a:custGeom>
              <a:avLst/>
              <a:gdLst/>
              <a:ahLst/>
              <a:cxnLst/>
              <a:rect l="0" t="0" r="0" b="0"/>
              <a:pathLst>
                <a:path w="15954" h="231459">
                  <a:moveTo>
                    <a:pt x="7381" y="0"/>
                  </a:moveTo>
                  <a:lnTo>
                    <a:pt x="7381" y="0"/>
                  </a:lnTo>
                  <a:lnTo>
                    <a:pt x="2830" y="30135"/>
                  </a:lnTo>
                  <a:lnTo>
                    <a:pt x="0" y="72429"/>
                  </a:lnTo>
                  <a:lnTo>
                    <a:pt x="1878" y="109661"/>
                  </a:lnTo>
                  <a:lnTo>
                    <a:pt x="5887" y="150656"/>
                  </a:lnTo>
                  <a:lnTo>
                    <a:pt x="10844" y="191101"/>
                  </a:lnTo>
                  <a:lnTo>
                    <a:pt x="15953" y="23145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35" name="SMARTInkShape-4505"/>
            <p:cNvSpPr/>
            <p:nvPr>
              <p:custDataLst>
                <p:tags r:id="rId136"/>
              </p:custDataLst>
            </p:nvPr>
          </p:nvSpPr>
          <p:spPr bwMode="auto">
            <a:xfrm>
              <a:off x="270602" y="3616998"/>
              <a:ext cx="238034" cy="230905"/>
            </a:xfrm>
            <a:custGeom>
              <a:avLst/>
              <a:gdLst/>
              <a:ahLst/>
              <a:cxnLst/>
              <a:rect l="0" t="0" r="0" b="0"/>
              <a:pathLst>
                <a:path w="238034" h="230905">
                  <a:moveTo>
                    <a:pt x="178026" y="103467"/>
                  </a:moveTo>
                  <a:lnTo>
                    <a:pt x="178026" y="103467"/>
                  </a:lnTo>
                  <a:lnTo>
                    <a:pt x="173475" y="63121"/>
                  </a:lnTo>
                  <a:lnTo>
                    <a:pt x="166094" y="35633"/>
                  </a:lnTo>
                  <a:lnTo>
                    <a:pt x="155578" y="20613"/>
                  </a:lnTo>
                  <a:lnTo>
                    <a:pt x="140426" y="8540"/>
                  </a:lnTo>
                  <a:lnTo>
                    <a:pt x="120992" y="0"/>
                  </a:lnTo>
                  <a:lnTo>
                    <a:pt x="97115" y="3189"/>
                  </a:lnTo>
                  <a:lnTo>
                    <a:pt x="56897" y="23590"/>
                  </a:lnTo>
                  <a:lnTo>
                    <a:pt x="42981" y="33071"/>
                  </a:lnTo>
                  <a:lnTo>
                    <a:pt x="19898" y="63925"/>
                  </a:lnTo>
                  <a:lnTo>
                    <a:pt x="3924" y="102085"/>
                  </a:lnTo>
                  <a:lnTo>
                    <a:pt x="0" y="141270"/>
                  </a:lnTo>
                  <a:lnTo>
                    <a:pt x="3971" y="175831"/>
                  </a:lnTo>
                  <a:lnTo>
                    <a:pt x="7696" y="191714"/>
                  </a:lnTo>
                  <a:lnTo>
                    <a:pt x="21996" y="214443"/>
                  </a:lnTo>
                  <a:lnTo>
                    <a:pt x="31143" y="223171"/>
                  </a:lnTo>
                  <a:lnTo>
                    <a:pt x="40099" y="228037"/>
                  </a:lnTo>
                  <a:lnTo>
                    <a:pt x="57670" y="230904"/>
                  </a:lnTo>
                  <a:lnTo>
                    <a:pt x="72464" y="226463"/>
                  </a:lnTo>
                  <a:lnTo>
                    <a:pt x="79076" y="222612"/>
                  </a:lnTo>
                  <a:lnTo>
                    <a:pt x="91503" y="203093"/>
                  </a:lnTo>
                  <a:lnTo>
                    <a:pt x="102424" y="174415"/>
                  </a:lnTo>
                  <a:lnTo>
                    <a:pt x="110452" y="139444"/>
                  </a:lnTo>
                  <a:lnTo>
                    <a:pt x="114656" y="99137"/>
                  </a:lnTo>
                  <a:lnTo>
                    <a:pt x="117476" y="61537"/>
                  </a:lnTo>
                  <a:lnTo>
                    <a:pt x="125202" y="23886"/>
                  </a:lnTo>
                  <a:lnTo>
                    <a:pt x="124712" y="22790"/>
                  </a:lnTo>
                  <a:lnTo>
                    <a:pt x="123433" y="23012"/>
                  </a:lnTo>
                  <a:lnTo>
                    <a:pt x="121628" y="24113"/>
                  </a:lnTo>
                  <a:lnTo>
                    <a:pt x="119088" y="43865"/>
                  </a:lnTo>
                  <a:lnTo>
                    <a:pt x="118335" y="82950"/>
                  </a:lnTo>
                  <a:lnTo>
                    <a:pt x="120699" y="111810"/>
                  </a:lnTo>
                  <a:lnTo>
                    <a:pt x="129925" y="149754"/>
                  </a:lnTo>
                  <a:lnTo>
                    <a:pt x="134529" y="160042"/>
                  </a:lnTo>
                  <a:lnTo>
                    <a:pt x="152344" y="176554"/>
                  </a:lnTo>
                  <a:lnTo>
                    <a:pt x="163762" y="183624"/>
                  </a:lnTo>
                  <a:lnTo>
                    <a:pt x="191689" y="188940"/>
                  </a:lnTo>
                  <a:lnTo>
                    <a:pt x="238033" y="18919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36" name="SMARTInkShape-4506"/>
            <p:cNvSpPr/>
            <p:nvPr>
              <p:custDataLst>
                <p:tags r:id="rId137"/>
              </p:custDataLst>
            </p:nvPr>
          </p:nvSpPr>
          <p:spPr bwMode="auto">
            <a:xfrm>
              <a:off x="722948" y="4295617"/>
              <a:ext cx="133053" cy="127794"/>
            </a:xfrm>
            <a:custGeom>
              <a:avLst/>
              <a:gdLst/>
              <a:ahLst/>
              <a:cxnLst/>
              <a:rect l="0" t="0" r="0" b="0"/>
              <a:pathLst>
                <a:path w="133053" h="127794">
                  <a:moveTo>
                    <a:pt x="0" y="7778"/>
                  </a:moveTo>
                  <a:lnTo>
                    <a:pt x="0" y="7778"/>
                  </a:lnTo>
                  <a:lnTo>
                    <a:pt x="9101" y="3227"/>
                  </a:lnTo>
                  <a:lnTo>
                    <a:pt x="43884" y="0"/>
                  </a:lnTo>
                  <a:lnTo>
                    <a:pt x="80101" y="394"/>
                  </a:lnTo>
                  <a:lnTo>
                    <a:pt x="108823" y="7072"/>
                  </a:lnTo>
                  <a:lnTo>
                    <a:pt x="123296" y="15719"/>
                  </a:lnTo>
                  <a:lnTo>
                    <a:pt x="127917" y="21644"/>
                  </a:lnTo>
                  <a:lnTo>
                    <a:pt x="133052" y="35848"/>
                  </a:lnTo>
                  <a:lnTo>
                    <a:pt x="132516" y="42684"/>
                  </a:lnTo>
                  <a:lnTo>
                    <a:pt x="126841" y="55359"/>
                  </a:lnTo>
                  <a:lnTo>
                    <a:pt x="103834" y="77756"/>
                  </a:lnTo>
                  <a:lnTo>
                    <a:pt x="68336" y="97939"/>
                  </a:lnTo>
                  <a:lnTo>
                    <a:pt x="25786" y="124294"/>
                  </a:lnTo>
                  <a:lnTo>
                    <a:pt x="17145" y="12779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37" name="SMARTInkShape-4507"/>
            <p:cNvSpPr/>
            <p:nvPr>
              <p:custDataLst>
                <p:tags r:id="rId138"/>
              </p:custDataLst>
            </p:nvPr>
          </p:nvSpPr>
          <p:spPr bwMode="auto">
            <a:xfrm>
              <a:off x="808965" y="4269105"/>
              <a:ext cx="68289" cy="154306"/>
            </a:xfrm>
            <a:custGeom>
              <a:avLst/>
              <a:gdLst/>
              <a:ahLst/>
              <a:cxnLst/>
              <a:rect l="0" t="0" r="0" b="0"/>
              <a:pathLst>
                <a:path w="68289" h="154306">
                  <a:moveTo>
                    <a:pt x="68288" y="0"/>
                  </a:moveTo>
                  <a:lnTo>
                    <a:pt x="68288" y="0"/>
                  </a:lnTo>
                  <a:lnTo>
                    <a:pt x="39873" y="16482"/>
                  </a:lnTo>
                  <a:lnTo>
                    <a:pt x="16054" y="41184"/>
                  </a:lnTo>
                  <a:lnTo>
                    <a:pt x="0" y="77184"/>
                  </a:lnTo>
                  <a:lnTo>
                    <a:pt x="155" y="101614"/>
                  </a:lnTo>
                  <a:lnTo>
                    <a:pt x="2863" y="113463"/>
                  </a:lnTo>
                  <a:lnTo>
                    <a:pt x="16033" y="131708"/>
                  </a:lnTo>
                  <a:lnTo>
                    <a:pt x="42570" y="1543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38" name="SMARTInkShape-4508"/>
            <p:cNvSpPr/>
            <p:nvPr>
              <p:custDataLst>
                <p:tags r:id="rId139"/>
              </p:custDataLst>
            </p:nvPr>
          </p:nvSpPr>
          <p:spPr bwMode="auto">
            <a:xfrm>
              <a:off x="906750" y="4406265"/>
              <a:ext cx="201961" cy="111443"/>
            </a:xfrm>
            <a:custGeom>
              <a:avLst/>
              <a:gdLst/>
              <a:ahLst/>
              <a:cxnLst/>
              <a:rect l="0" t="0" r="0" b="0"/>
              <a:pathLst>
                <a:path w="201961" h="111443">
                  <a:moveTo>
                    <a:pt x="13365" y="0"/>
                  </a:moveTo>
                  <a:lnTo>
                    <a:pt x="13365" y="0"/>
                  </a:lnTo>
                  <a:lnTo>
                    <a:pt x="17916" y="4551"/>
                  </a:lnTo>
                  <a:lnTo>
                    <a:pt x="57873" y="14828"/>
                  </a:lnTo>
                  <a:lnTo>
                    <a:pt x="63040" y="15600"/>
                  </a:lnTo>
                  <a:lnTo>
                    <a:pt x="66484" y="18020"/>
                  </a:lnTo>
                  <a:lnTo>
                    <a:pt x="68780" y="21538"/>
                  </a:lnTo>
                  <a:lnTo>
                    <a:pt x="70311" y="25789"/>
                  </a:lnTo>
                  <a:lnTo>
                    <a:pt x="70379" y="29575"/>
                  </a:lnTo>
                  <a:lnTo>
                    <a:pt x="67915" y="36322"/>
                  </a:lnTo>
                  <a:lnTo>
                    <a:pt x="44884" y="61150"/>
                  </a:lnTo>
                  <a:lnTo>
                    <a:pt x="4726" y="95099"/>
                  </a:lnTo>
                  <a:lnTo>
                    <a:pt x="0" y="99416"/>
                  </a:lnTo>
                  <a:lnTo>
                    <a:pt x="645" y="101520"/>
                  </a:lnTo>
                  <a:lnTo>
                    <a:pt x="6442" y="106398"/>
                  </a:lnTo>
                  <a:lnTo>
                    <a:pt x="47169" y="110446"/>
                  </a:lnTo>
                  <a:lnTo>
                    <a:pt x="76967" y="111000"/>
                  </a:lnTo>
                  <a:lnTo>
                    <a:pt x="109260" y="108706"/>
                  </a:lnTo>
                  <a:lnTo>
                    <a:pt x="141710" y="106416"/>
                  </a:lnTo>
                  <a:lnTo>
                    <a:pt x="181992" y="109530"/>
                  </a:lnTo>
                  <a:lnTo>
                    <a:pt x="201960" y="1114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446" name="SMARTInkShape-Group1385"/>
          <p:cNvGrpSpPr/>
          <p:nvPr/>
        </p:nvGrpSpPr>
        <p:grpSpPr>
          <a:xfrm>
            <a:off x="1177290" y="2012786"/>
            <a:ext cx="677229" cy="1095215"/>
            <a:chOff x="1177290" y="2012786"/>
            <a:chExt cx="677229" cy="1095215"/>
          </a:xfrm>
        </p:grpSpPr>
        <p:sp>
          <p:nvSpPr>
            <p:cNvPr id="440" name="SMARTInkShape-4509"/>
            <p:cNvSpPr/>
            <p:nvPr>
              <p:custDataLst>
                <p:tags r:id="rId123"/>
              </p:custDataLst>
            </p:nvPr>
          </p:nvSpPr>
          <p:spPr bwMode="auto">
            <a:xfrm>
              <a:off x="1340168" y="2537460"/>
              <a:ext cx="428626" cy="42863"/>
            </a:xfrm>
            <a:custGeom>
              <a:avLst/>
              <a:gdLst/>
              <a:ahLst/>
              <a:cxnLst/>
              <a:rect l="0" t="0" r="0" b="0"/>
              <a:pathLst>
                <a:path w="428626" h="42863">
                  <a:moveTo>
                    <a:pt x="0" y="42862"/>
                  </a:moveTo>
                  <a:lnTo>
                    <a:pt x="0" y="42862"/>
                  </a:lnTo>
                  <a:lnTo>
                    <a:pt x="37516" y="38311"/>
                  </a:lnTo>
                  <a:lnTo>
                    <a:pt x="65251" y="30998"/>
                  </a:lnTo>
                  <a:lnTo>
                    <a:pt x="99485" y="23302"/>
                  </a:lnTo>
                  <a:lnTo>
                    <a:pt x="120616" y="21249"/>
                  </a:lnTo>
                  <a:lnTo>
                    <a:pt x="143275" y="19881"/>
                  </a:lnTo>
                  <a:lnTo>
                    <a:pt x="166954" y="18969"/>
                  </a:lnTo>
                  <a:lnTo>
                    <a:pt x="191313" y="18361"/>
                  </a:lnTo>
                  <a:lnTo>
                    <a:pt x="216124" y="17956"/>
                  </a:lnTo>
                  <a:lnTo>
                    <a:pt x="241238" y="16733"/>
                  </a:lnTo>
                  <a:lnTo>
                    <a:pt x="266552" y="14965"/>
                  </a:lnTo>
                  <a:lnTo>
                    <a:pt x="292001" y="12834"/>
                  </a:lnTo>
                  <a:lnTo>
                    <a:pt x="314683" y="11414"/>
                  </a:lnTo>
                  <a:lnTo>
                    <a:pt x="355123" y="9835"/>
                  </a:lnTo>
                  <a:lnTo>
                    <a:pt x="387068" y="6594"/>
                  </a:lnTo>
                  <a:lnTo>
                    <a:pt x="42862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41" name="SMARTInkShape-4510"/>
            <p:cNvSpPr/>
            <p:nvPr>
              <p:custDataLst>
                <p:tags r:id="rId124"/>
              </p:custDataLst>
            </p:nvPr>
          </p:nvSpPr>
          <p:spPr bwMode="auto">
            <a:xfrm>
              <a:off x="1177290" y="2656664"/>
              <a:ext cx="240031" cy="451337"/>
            </a:xfrm>
            <a:custGeom>
              <a:avLst/>
              <a:gdLst/>
              <a:ahLst/>
              <a:cxnLst/>
              <a:rect l="0" t="0" r="0" b="0"/>
              <a:pathLst>
                <a:path w="240031" h="451337">
                  <a:moveTo>
                    <a:pt x="240030" y="317993"/>
                  </a:moveTo>
                  <a:lnTo>
                    <a:pt x="240030" y="317993"/>
                  </a:lnTo>
                  <a:lnTo>
                    <a:pt x="239078" y="304306"/>
                  </a:lnTo>
                  <a:lnTo>
                    <a:pt x="230347" y="277967"/>
                  </a:lnTo>
                  <a:lnTo>
                    <a:pt x="222709" y="268136"/>
                  </a:lnTo>
                  <a:lnTo>
                    <a:pt x="203148" y="256442"/>
                  </a:lnTo>
                  <a:lnTo>
                    <a:pt x="174704" y="251496"/>
                  </a:lnTo>
                  <a:lnTo>
                    <a:pt x="137595" y="259132"/>
                  </a:lnTo>
                  <a:lnTo>
                    <a:pt x="112906" y="275958"/>
                  </a:lnTo>
                  <a:lnTo>
                    <a:pt x="91138" y="300263"/>
                  </a:lnTo>
                  <a:lnTo>
                    <a:pt x="75113" y="330116"/>
                  </a:lnTo>
                  <a:lnTo>
                    <a:pt x="69261" y="362434"/>
                  </a:lnTo>
                  <a:lnTo>
                    <a:pt x="71740" y="393942"/>
                  </a:lnTo>
                  <a:lnTo>
                    <a:pt x="82367" y="420646"/>
                  </a:lnTo>
                  <a:lnTo>
                    <a:pt x="101695" y="440134"/>
                  </a:lnTo>
                  <a:lnTo>
                    <a:pt x="113517" y="447998"/>
                  </a:lnTo>
                  <a:lnTo>
                    <a:pt x="126160" y="451336"/>
                  </a:lnTo>
                  <a:lnTo>
                    <a:pt x="152909" y="449964"/>
                  </a:lnTo>
                  <a:lnTo>
                    <a:pt x="178132" y="437924"/>
                  </a:lnTo>
                  <a:lnTo>
                    <a:pt x="190192" y="429380"/>
                  </a:lnTo>
                  <a:lnTo>
                    <a:pt x="211212" y="399566"/>
                  </a:lnTo>
                  <a:lnTo>
                    <a:pt x="228175" y="357106"/>
                  </a:lnTo>
                  <a:lnTo>
                    <a:pt x="234031" y="329780"/>
                  </a:lnTo>
                  <a:lnTo>
                    <a:pt x="238888" y="300134"/>
                  </a:lnTo>
                  <a:lnTo>
                    <a:pt x="239269" y="271797"/>
                  </a:lnTo>
                  <a:lnTo>
                    <a:pt x="236665" y="244334"/>
                  </a:lnTo>
                  <a:lnTo>
                    <a:pt x="232072" y="217452"/>
                  </a:lnTo>
                  <a:lnTo>
                    <a:pt x="224247" y="192863"/>
                  </a:lnTo>
                  <a:lnTo>
                    <a:pt x="214268" y="169803"/>
                  </a:lnTo>
                  <a:lnTo>
                    <a:pt x="188575" y="127354"/>
                  </a:lnTo>
                  <a:lnTo>
                    <a:pt x="154931" y="89437"/>
                  </a:lnTo>
                  <a:lnTo>
                    <a:pt x="117753" y="58615"/>
                  </a:lnTo>
                  <a:lnTo>
                    <a:pt x="81862" y="34122"/>
                  </a:lnTo>
                  <a:lnTo>
                    <a:pt x="41189" y="10575"/>
                  </a:lnTo>
                  <a:lnTo>
                    <a:pt x="20211" y="1023"/>
                  </a:lnTo>
                  <a:lnTo>
                    <a:pt x="13474" y="0"/>
                  </a:lnTo>
                  <a:lnTo>
                    <a:pt x="8983" y="1223"/>
                  </a:lnTo>
                  <a:lnTo>
                    <a:pt x="0" y="938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42" name="SMARTInkShape-4511"/>
            <p:cNvSpPr/>
            <p:nvPr>
              <p:custDataLst>
                <p:tags r:id="rId125"/>
              </p:custDataLst>
            </p:nvPr>
          </p:nvSpPr>
          <p:spPr bwMode="auto">
            <a:xfrm>
              <a:off x="1447599" y="2818161"/>
              <a:ext cx="295477" cy="259367"/>
            </a:xfrm>
            <a:custGeom>
              <a:avLst/>
              <a:gdLst/>
              <a:ahLst/>
              <a:cxnLst/>
              <a:rect l="0" t="0" r="0" b="0"/>
              <a:pathLst>
                <a:path w="295477" h="259367">
                  <a:moveTo>
                    <a:pt x="141171" y="122206"/>
                  </a:moveTo>
                  <a:lnTo>
                    <a:pt x="141171" y="122206"/>
                  </a:lnTo>
                  <a:lnTo>
                    <a:pt x="147063" y="108519"/>
                  </a:lnTo>
                  <a:lnTo>
                    <a:pt x="148552" y="98343"/>
                  </a:lnTo>
                  <a:lnTo>
                    <a:pt x="142664" y="63553"/>
                  </a:lnTo>
                  <a:lnTo>
                    <a:pt x="129561" y="24066"/>
                  </a:lnTo>
                  <a:lnTo>
                    <a:pt x="118866" y="14136"/>
                  </a:lnTo>
                  <a:lnTo>
                    <a:pt x="88717" y="0"/>
                  </a:lnTo>
                  <a:lnTo>
                    <a:pt x="79531" y="730"/>
                  </a:lnTo>
                  <a:lnTo>
                    <a:pt x="59166" y="9162"/>
                  </a:lnTo>
                  <a:lnTo>
                    <a:pt x="30831" y="34525"/>
                  </a:lnTo>
                  <a:lnTo>
                    <a:pt x="8888" y="75272"/>
                  </a:lnTo>
                  <a:lnTo>
                    <a:pt x="1416" y="104522"/>
                  </a:lnTo>
                  <a:lnTo>
                    <a:pt x="0" y="133397"/>
                  </a:lnTo>
                  <a:lnTo>
                    <a:pt x="9914" y="174523"/>
                  </a:lnTo>
                  <a:lnTo>
                    <a:pt x="30330" y="212445"/>
                  </a:lnTo>
                  <a:lnTo>
                    <a:pt x="35844" y="219512"/>
                  </a:lnTo>
                  <a:lnTo>
                    <a:pt x="43331" y="223272"/>
                  </a:lnTo>
                  <a:lnTo>
                    <a:pt x="61809" y="224910"/>
                  </a:lnTo>
                  <a:lnTo>
                    <a:pt x="80182" y="217382"/>
                  </a:lnTo>
                  <a:lnTo>
                    <a:pt x="109130" y="191999"/>
                  </a:lnTo>
                  <a:lnTo>
                    <a:pt x="129788" y="164655"/>
                  </a:lnTo>
                  <a:lnTo>
                    <a:pt x="148495" y="127103"/>
                  </a:lnTo>
                  <a:lnTo>
                    <a:pt x="161253" y="87553"/>
                  </a:lnTo>
                  <a:lnTo>
                    <a:pt x="169147" y="52512"/>
                  </a:lnTo>
                  <a:lnTo>
                    <a:pt x="174630" y="16638"/>
                  </a:lnTo>
                  <a:lnTo>
                    <a:pt x="173002" y="15633"/>
                  </a:lnTo>
                  <a:lnTo>
                    <a:pt x="166113" y="17055"/>
                  </a:lnTo>
                  <a:lnTo>
                    <a:pt x="159241" y="28483"/>
                  </a:lnTo>
                  <a:lnTo>
                    <a:pt x="153965" y="48166"/>
                  </a:lnTo>
                  <a:lnTo>
                    <a:pt x="151620" y="75965"/>
                  </a:lnTo>
                  <a:lnTo>
                    <a:pt x="155657" y="107370"/>
                  </a:lnTo>
                  <a:lnTo>
                    <a:pt x="164755" y="138472"/>
                  </a:lnTo>
                  <a:lnTo>
                    <a:pt x="187846" y="177403"/>
                  </a:lnTo>
                  <a:lnTo>
                    <a:pt x="225909" y="213068"/>
                  </a:lnTo>
                  <a:lnTo>
                    <a:pt x="260112" y="236249"/>
                  </a:lnTo>
                  <a:lnTo>
                    <a:pt x="295476" y="25936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43" name="SMARTInkShape-4512"/>
            <p:cNvSpPr/>
            <p:nvPr>
              <p:custDataLst>
                <p:tags r:id="rId126"/>
              </p:custDataLst>
            </p:nvPr>
          </p:nvSpPr>
          <p:spPr bwMode="auto">
            <a:xfrm>
              <a:off x="1305878" y="2012786"/>
              <a:ext cx="310790" cy="444771"/>
            </a:xfrm>
            <a:custGeom>
              <a:avLst/>
              <a:gdLst/>
              <a:ahLst/>
              <a:cxnLst/>
              <a:rect l="0" t="0" r="0" b="0"/>
              <a:pathLst>
                <a:path w="310790" h="444771">
                  <a:moveTo>
                    <a:pt x="300037" y="241781"/>
                  </a:moveTo>
                  <a:lnTo>
                    <a:pt x="300037" y="241781"/>
                  </a:lnTo>
                  <a:lnTo>
                    <a:pt x="300037" y="234400"/>
                  </a:lnTo>
                  <a:lnTo>
                    <a:pt x="287302" y="221662"/>
                  </a:lnTo>
                  <a:lnTo>
                    <a:pt x="280724" y="218552"/>
                  </a:lnTo>
                  <a:lnTo>
                    <a:pt x="241917" y="216282"/>
                  </a:lnTo>
                  <a:lnTo>
                    <a:pt x="221183" y="223781"/>
                  </a:lnTo>
                  <a:lnTo>
                    <a:pt x="185551" y="244068"/>
                  </a:lnTo>
                  <a:lnTo>
                    <a:pt x="147370" y="273256"/>
                  </a:lnTo>
                  <a:lnTo>
                    <a:pt x="117007" y="312067"/>
                  </a:lnTo>
                  <a:lnTo>
                    <a:pt x="104391" y="338742"/>
                  </a:lnTo>
                  <a:lnTo>
                    <a:pt x="98240" y="374227"/>
                  </a:lnTo>
                  <a:lnTo>
                    <a:pt x="100177" y="393991"/>
                  </a:lnTo>
                  <a:lnTo>
                    <a:pt x="111173" y="421183"/>
                  </a:lnTo>
                  <a:lnTo>
                    <a:pt x="126245" y="433593"/>
                  </a:lnTo>
                  <a:lnTo>
                    <a:pt x="145644" y="441331"/>
                  </a:lnTo>
                  <a:lnTo>
                    <a:pt x="166965" y="444770"/>
                  </a:lnTo>
                  <a:lnTo>
                    <a:pt x="200389" y="437605"/>
                  </a:lnTo>
                  <a:lnTo>
                    <a:pt x="238973" y="418866"/>
                  </a:lnTo>
                  <a:lnTo>
                    <a:pt x="271467" y="390665"/>
                  </a:lnTo>
                  <a:lnTo>
                    <a:pt x="294641" y="349078"/>
                  </a:lnTo>
                  <a:lnTo>
                    <a:pt x="304941" y="317091"/>
                  </a:lnTo>
                  <a:lnTo>
                    <a:pt x="310789" y="283825"/>
                  </a:lnTo>
                  <a:lnTo>
                    <a:pt x="310213" y="249990"/>
                  </a:lnTo>
                  <a:lnTo>
                    <a:pt x="299163" y="218442"/>
                  </a:lnTo>
                  <a:lnTo>
                    <a:pt x="280598" y="187593"/>
                  </a:lnTo>
                  <a:lnTo>
                    <a:pt x="256473" y="154833"/>
                  </a:lnTo>
                  <a:lnTo>
                    <a:pt x="227335" y="123763"/>
                  </a:lnTo>
                  <a:lnTo>
                    <a:pt x="194383" y="93126"/>
                  </a:lnTo>
                  <a:lnTo>
                    <a:pt x="157512" y="60460"/>
                  </a:lnTo>
                  <a:lnTo>
                    <a:pt x="118900" y="31972"/>
                  </a:lnTo>
                  <a:lnTo>
                    <a:pt x="82372" y="10420"/>
                  </a:lnTo>
                  <a:lnTo>
                    <a:pt x="53437" y="842"/>
                  </a:lnTo>
                  <a:lnTo>
                    <a:pt x="20278" y="0"/>
                  </a:lnTo>
                  <a:lnTo>
                    <a:pt x="13519" y="3442"/>
                  </a:lnTo>
                  <a:lnTo>
                    <a:pt x="9012" y="8593"/>
                  </a:lnTo>
                  <a:lnTo>
                    <a:pt x="0" y="2746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44" name="SMARTInkShape-4513"/>
            <p:cNvSpPr/>
            <p:nvPr>
              <p:custDataLst>
                <p:tags r:id="rId127"/>
              </p:custDataLst>
            </p:nvPr>
          </p:nvSpPr>
          <p:spPr bwMode="auto">
            <a:xfrm>
              <a:off x="1657350" y="2032901"/>
              <a:ext cx="151519" cy="427407"/>
            </a:xfrm>
            <a:custGeom>
              <a:avLst/>
              <a:gdLst/>
              <a:ahLst/>
              <a:cxnLst/>
              <a:rect l="0" t="0" r="0" b="0"/>
              <a:pathLst>
                <a:path w="151519" h="427407">
                  <a:moveTo>
                    <a:pt x="0" y="427406"/>
                  </a:moveTo>
                  <a:lnTo>
                    <a:pt x="0" y="427406"/>
                  </a:lnTo>
                  <a:lnTo>
                    <a:pt x="4551" y="427406"/>
                  </a:lnTo>
                  <a:lnTo>
                    <a:pt x="4939" y="426454"/>
                  </a:lnTo>
                  <a:lnTo>
                    <a:pt x="1887" y="419610"/>
                  </a:lnTo>
                  <a:lnTo>
                    <a:pt x="248" y="390773"/>
                  </a:lnTo>
                  <a:lnTo>
                    <a:pt x="4625" y="353052"/>
                  </a:lnTo>
                  <a:lnTo>
                    <a:pt x="9358" y="314350"/>
                  </a:lnTo>
                  <a:lnTo>
                    <a:pt x="11954" y="292028"/>
                  </a:lnTo>
                  <a:lnTo>
                    <a:pt x="13684" y="269527"/>
                  </a:lnTo>
                  <a:lnTo>
                    <a:pt x="14838" y="246906"/>
                  </a:lnTo>
                  <a:lnTo>
                    <a:pt x="15607" y="224205"/>
                  </a:lnTo>
                  <a:lnTo>
                    <a:pt x="16120" y="202404"/>
                  </a:lnTo>
                  <a:lnTo>
                    <a:pt x="16689" y="160400"/>
                  </a:lnTo>
                  <a:lnTo>
                    <a:pt x="16943" y="124587"/>
                  </a:lnTo>
                  <a:lnTo>
                    <a:pt x="18008" y="93747"/>
                  </a:lnTo>
                  <a:lnTo>
                    <a:pt x="24915" y="55918"/>
                  </a:lnTo>
                  <a:lnTo>
                    <a:pt x="38603" y="27141"/>
                  </a:lnTo>
                  <a:lnTo>
                    <a:pt x="49225" y="12656"/>
                  </a:lnTo>
                  <a:lnTo>
                    <a:pt x="62835" y="4948"/>
                  </a:lnTo>
                  <a:lnTo>
                    <a:pt x="99407" y="0"/>
                  </a:lnTo>
                  <a:lnTo>
                    <a:pt x="118476" y="4403"/>
                  </a:lnTo>
                  <a:lnTo>
                    <a:pt x="134571" y="12710"/>
                  </a:lnTo>
                  <a:lnTo>
                    <a:pt x="144899" y="22752"/>
                  </a:lnTo>
                  <a:lnTo>
                    <a:pt x="150125" y="36105"/>
                  </a:lnTo>
                  <a:lnTo>
                    <a:pt x="151518" y="43666"/>
                  </a:lnTo>
                  <a:lnTo>
                    <a:pt x="149590" y="51565"/>
                  </a:lnTo>
                  <a:lnTo>
                    <a:pt x="128588" y="8450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45" name="SMARTInkShape-4514"/>
            <p:cNvSpPr/>
            <p:nvPr>
              <p:custDataLst>
                <p:tags r:id="rId128"/>
              </p:custDataLst>
            </p:nvPr>
          </p:nvSpPr>
          <p:spPr bwMode="auto">
            <a:xfrm>
              <a:off x="1605915" y="2255894"/>
              <a:ext cx="248604" cy="24392"/>
            </a:xfrm>
            <a:custGeom>
              <a:avLst/>
              <a:gdLst/>
              <a:ahLst/>
              <a:cxnLst/>
              <a:rect l="0" t="0" r="0" b="0"/>
              <a:pathLst>
                <a:path w="248604" h="24392">
                  <a:moveTo>
                    <a:pt x="0" y="24391"/>
                  </a:moveTo>
                  <a:lnTo>
                    <a:pt x="0" y="24391"/>
                  </a:lnTo>
                  <a:lnTo>
                    <a:pt x="4551" y="19840"/>
                  </a:lnTo>
                  <a:lnTo>
                    <a:pt x="21034" y="12459"/>
                  </a:lnTo>
                  <a:lnTo>
                    <a:pt x="53116" y="8791"/>
                  </a:lnTo>
                  <a:lnTo>
                    <a:pt x="84250" y="5393"/>
                  </a:lnTo>
                  <a:lnTo>
                    <a:pt x="119359" y="1660"/>
                  </a:lnTo>
                  <a:lnTo>
                    <a:pt x="154014" y="0"/>
                  </a:lnTo>
                  <a:lnTo>
                    <a:pt x="185925" y="1803"/>
                  </a:lnTo>
                  <a:lnTo>
                    <a:pt x="223047" y="8173"/>
                  </a:lnTo>
                  <a:lnTo>
                    <a:pt x="248603" y="158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447" name="SMARTInkShape-4515"/>
          <p:cNvSpPr/>
          <p:nvPr>
            <p:custDataLst>
              <p:tags r:id="rId2"/>
            </p:custDataLst>
          </p:nvPr>
        </p:nvSpPr>
        <p:spPr bwMode="auto">
          <a:xfrm>
            <a:off x="757238" y="1090524"/>
            <a:ext cx="231288" cy="1863859"/>
          </a:xfrm>
          <a:custGeom>
            <a:avLst/>
            <a:gdLst/>
            <a:ahLst/>
            <a:cxnLst/>
            <a:rect l="0" t="0" r="0" b="0"/>
            <a:pathLst>
              <a:path w="231288" h="1863859">
                <a:moveTo>
                  <a:pt x="145732" y="15328"/>
                </a:moveTo>
                <a:lnTo>
                  <a:pt x="145732" y="15328"/>
                </a:lnTo>
                <a:lnTo>
                  <a:pt x="150283" y="10778"/>
                </a:lnTo>
                <a:lnTo>
                  <a:pt x="157597" y="8543"/>
                </a:lnTo>
                <a:lnTo>
                  <a:pt x="172425" y="4746"/>
                </a:lnTo>
                <a:lnTo>
                  <a:pt x="184266" y="1100"/>
                </a:lnTo>
                <a:lnTo>
                  <a:pt x="205092" y="0"/>
                </a:lnTo>
                <a:lnTo>
                  <a:pt x="214342" y="3118"/>
                </a:lnTo>
                <a:lnTo>
                  <a:pt x="221628" y="12759"/>
                </a:lnTo>
                <a:lnTo>
                  <a:pt x="224904" y="19331"/>
                </a:lnTo>
                <a:lnTo>
                  <a:pt x="229516" y="60435"/>
                </a:lnTo>
                <a:lnTo>
                  <a:pt x="230594" y="101098"/>
                </a:lnTo>
                <a:lnTo>
                  <a:pt x="230882" y="123943"/>
                </a:lnTo>
                <a:lnTo>
                  <a:pt x="231074" y="148698"/>
                </a:lnTo>
                <a:lnTo>
                  <a:pt x="231201" y="174727"/>
                </a:lnTo>
                <a:lnTo>
                  <a:pt x="231287" y="201604"/>
                </a:lnTo>
                <a:lnTo>
                  <a:pt x="230391" y="230952"/>
                </a:lnTo>
                <a:lnTo>
                  <a:pt x="228841" y="261948"/>
                </a:lnTo>
                <a:lnTo>
                  <a:pt x="226856" y="294041"/>
                </a:lnTo>
                <a:lnTo>
                  <a:pt x="222675" y="328772"/>
                </a:lnTo>
                <a:lnTo>
                  <a:pt x="217030" y="365261"/>
                </a:lnTo>
                <a:lnTo>
                  <a:pt x="210409" y="402922"/>
                </a:lnTo>
                <a:lnTo>
                  <a:pt x="203137" y="443269"/>
                </a:lnTo>
                <a:lnTo>
                  <a:pt x="195432" y="485407"/>
                </a:lnTo>
                <a:lnTo>
                  <a:pt x="187438" y="528739"/>
                </a:lnTo>
                <a:lnTo>
                  <a:pt x="179251" y="572867"/>
                </a:lnTo>
                <a:lnTo>
                  <a:pt x="170936" y="617526"/>
                </a:lnTo>
                <a:lnTo>
                  <a:pt x="162534" y="662538"/>
                </a:lnTo>
                <a:lnTo>
                  <a:pt x="155029" y="706834"/>
                </a:lnTo>
                <a:lnTo>
                  <a:pt x="148120" y="750652"/>
                </a:lnTo>
                <a:lnTo>
                  <a:pt x="141609" y="794152"/>
                </a:lnTo>
                <a:lnTo>
                  <a:pt x="136316" y="838392"/>
                </a:lnTo>
                <a:lnTo>
                  <a:pt x="131835" y="883125"/>
                </a:lnTo>
                <a:lnTo>
                  <a:pt x="127895" y="928187"/>
                </a:lnTo>
                <a:lnTo>
                  <a:pt x="125268" y="973468"/>
                </a:lnTo>
                <a:lnTo>
                  <a:pt x="123517" y="1018896"/>
                </a:lnTo>
                <a:lnTo>
                  <a:pt x="122349" y="1064421"/>
                </a:lnTo>
                <a:lnTo>
                  <a:pt x="120619" y="1109058"/>
                </a:lnTo>
                <a:lnTo>
                  <a:pt x="118512" y="1153104"/>
                </a:lnTo>
                <a:lnTo>
                  <a:pt x="116156" y="1196756"/>
                </a:lnTo>
                <a:lnTo>
                  <a:pt x="114584" y="1239192"/>
                </a:lnTo>
                <a:lnTo>
                  <a:pt x="113537" y="1280817"/>
                </a:lnTo>
                <a:lnTo>
                  <a:pt x="112839" y="1321903"/>
                </a:lnTo>
                <a:lnTo>
                  <a:pt x="112373" y="1362628"/>
                </a:lnTo>
                <a:lnTo>
                  <a:pt x="112063" y="1403113"/>
                </a:lnTo>
                <a:lnTo>
                  <a:pt x="111856" y="1443438"/>
                </a:lnTo>
                <a:lnTo>
                  <a:pt x="110766" y="1481752"/>
                </a:lnTo>
                <a:lnTo>
                  <a:pt x="109086" y="1518724"/>
                </a:lnTo>
                <a:lnTo>
                  <a:pt x="107014" y="1554802"/>
                </a:lnTo>
                <a:lnTo>
                  <a:pt x="105632" y="1588379"/>
                </a:lnTo>
                <a:lnTo>
                  <a:pt x="104712" y="1620289"/>
                </a:lnTo>
                <a:lnTo>
                  <a:pt x="104098" y="1651087"/>
                </a:lnTo>
                <a:lnTo>
                  <a:pt x="103688" y="1679239"/>
                </a:lnTo>
                <a:lnTo>
                  <a:pt x="103415" y="1705627"/>
                </a:lnTo>
                <a:lnTo>
                  <a:pt x="103234" y="1730839"/>
                </a:lnTo>
                <a:lnTo>
                  <a:pt x="103112" y="1753362"/>
                </a:lnTo>
                <a:lnTo>
                  <a:pt x="102977" y="1793628"/>
                </a:lnTo>
                <a:lnTo>
                  <a:pt x="102902" y="1834775"/>
                </a:lnTo>
                <a:lnTo>
                  <a:pt x="102872" y="1863721"/>
                </a:lnTo>
                <a:lnTo>
                  <a:pt x="100966" y="1863858"/>
                </a:lnTo>
                <a:lnTo>
                  <a:pt x="65354" y="1850219"/>
                </a:lnTo>
                <a:lnTo>
                  <a:pt x="26772" y="1830270"/>
                </a:lnTo>
                <a:lnTo>
                  <a:pt x="0" y="181555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465" name="SMARTInkShape-Group1387"/>
          <p:cNvGrpSpPr/>
          <p:nvPr/>
        </p:nvGrpSpPr>
        <p:grpSpPr>
          <a:xfrm>
            <a:off x="124680" y="1104000"/>
            <a:ext cx="565205" cy="1921019"/>
            <a:chOff x="124680" y="1104000"/>
            <a:chExt cx="565205" cy="1921019"/>
          </a:xfrm>
        </p:grpSpPr>
        <p:sp>
          <p:nvSpPr>
            <p:cNvPr id="448" name="SMARTInkShape-4516"/>
            <p:cNvSpPr/>
            <p:nvPr>
              <p:custDataLst>
                <p:tags r:id="rId106"/>
              </p:custDataLst>
            </p:nvPr>
          </p:nvSpPr>
          <p:spPr bwMode="auto">
            <a:xfrm>
              <a:off x="240306" y="2156360"/>
              <a:ext cx="207131" cy="391295"/>
            </a:xfrm>
            <a:custGeom>
              <a:avLst/>
              <a:gdLst/>
              <a:ahLst/>
              <a:cxnLst/>
              <a:rect l="0" t="0" r="0" b="0"/>
              <a:pathLst>
                <a:path w="207131" h="391295">
                  <a:moveTo>
                    <a:pt x="199749" y="261085"/>
                  </a:moveTo>
                  <a:lnTo>
                    <a:pt x="199749" y="261085"/>
                  </a:lnTo>
                  <a:lnTo>
                    <a:pt x="206534" y="244975"/>
                  </a:lnTo>
                  <a:lnTo>
                    <a:pt x="207130" y="241772"/>
                  </a:lnTo>
                  <a:lnTo>
                    <a:pt x="203418" y="228163"/>
                  </a:lnTo>
                  <a:lnTo>
                    <a:pt x="187184" y="212066"/>
                  </a:lnTo>
                  <a:lnTo>
                    <a:pt x="164276" y="199783"/>
                  </a:lnTo>
                  <a:lnTo>
                    <a:pt x="134840" y="194661"/>
                  </a:lnTo>
                  <a:lnTo>
                    <a:pt x="92887" y="202246"/>
                  </a:lnTo>
                  <a:lnTo>
                    <a:pt x="63355" y="219059"/>
                  </a:lnTo>
                  <a:lnTo>
                    <a:pt x="36259" y="244312"/>
                  </a:lnTo>
                  <a:lnTo>
                    <a:pt x="14692" y="277760"/>
                  </a:lnTo>
                  <a:lnTo>
                    <a:pt x="3202" y="314851"/>
                  </a:lnTo>
                  <a:lnTo>
                    <a:pt x="0" y="349751"/>
                  </a:lnTo>
                  <a:lnTo>
                    <a:pt x="4927" y="374787"/>
                  </a:lnTo>
                  <a:lnTo>
                    <a:pt x="10812" y="382607"/>
                  </a:lnTo>
                  <a:lnTo>
                    <a:pt x="27512" y="391294"/>
                  </a:lnTo>
                  <a:lnTo>
                    <a:pt x="37300" y="390754"/>
                  </a:lnTo>
                  <a:lnTo>
                    <a:pt x="58334" y="382533"/>
                  </a:lnTo>
                  <a:lnTo>
                    <a:pt x="96148" y="352738"/>
                  </a:lnTo>
                  <a:lnTo>
                    <a:pt x="118462" y="317060"/>
                  </a:lnTo>
                  <a:lnTo>
                    <a:pt x="128412" y="295544"/>
                  </a:lnTo>
                  <a:lnTo>
                    <a:pt x="135999" y="269770"/>
                  </a:lnTo>
                  <a:lnTo>
                    <a:pt x="142009" y="241158"/>
                  </a:lnTo>
                  <a:lnTo>
                    <a:pt x="146968" y="210652"/>
                  </a:lnTo>
                  <a:lnTo>
                    <a:pt x="149322" y="178886"/>
                  </a:lnTo>
                  <a:lnTo>
                    <a:pt x="149938" y="146278"/>
                  </a:lnTo>
                  <a:lnTo>
                    <a:pt x="149397" y="113109"/>
                  </a:lnTo>
                  <a:lnTo>
                    <a:pt x="146179" y="85282"/>
                  </a:lnTo>
                  <a:lnTo>
                    <a:pt x="141175" y="61016"/>
                  </a:lnTo>
                  <a:lnTo>
                    <a:pt x="134982" y="39123"/>
                  </a:lnTo>
                  <a:lnTo>
                    <a:pt x="126091" y="23575"/>
                  </a:lnTo>
                  <a:lnTo>
                    <a:pt x="103512" y="3760"/>
                  </a:lnTo>
                  <a:lnTo>
                    <a:pt x="90824" y="0"/>
                  </a:lnTo>
                  <a:lnTo>
                    <a:pt x="64025" y="902"/>
                  </a:lnTo>
                  <a:lnTo>
                    <a:pt x="38780" y="12733"/>
                  </a:lnTo>
                  <a:lnTo>
                    <a:pt x="2582" y="3820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49" name="SMARTInkShape-4517"/>
            <p:cNvSpPr/>
            <p:nvPr>
              <p:custDataLst>
                <p:tags r:id="rId107"/>
              </p:custDataLst>
            </p:nvPr>
          </p:nvSpPr>
          <p:spPr bwMode="auto">
            <a:xfrm>
              <a:off x="457200" y="2116233"/>
              <a:ext cx="128589" cy="378365"/>
            </a:xfrm>
            <a:custGeom>
              <a:avLst/>
              <a:gdLst/>
              <a:ahLst/>
              <a:cxnLst/>
              <a:rect l="0" t="0" r="0" b="0"/>
              <a:pathLst>
                <a:path w="128589" h="378365">
                  <a:moveTo>
                    <a:pt x="0" y="378364"/>
                  </a:moveTo>
                  <a:lnTo>
                    <a:pt x="0" y="378364"/>
                  </a:lnTo>
                  <a:lnTo>
                    <a:pt x="0" y="338018"/>
                  </a:lnTo>
                  <a:lnTo>
                    <a:pt x="2540" y="309315"/>
                  </a:lnTo>
                  <a:lnTo>
                    <a:pt x="5892" y="272429"/>
                  </a:lnTo>
                  <a:lnTo>
                    <a:pt x="6785" y="250590"/>
                  </a:lnTo>
                  <a:lnTo>
                    <a:pt x="7381" y="227459"/>
                  </a:lnTo>
                  <a:lnTo>
                    <a:pt x="8731" y="203466"/>
                  </a:lnTo>
                  <a:lnTo>
                    <a:pt x="10583" y="178898"/>
                  </a:lnTo>
                  <a:lnTo>
                    <a:pt x="12770" y="153947"/>
                  </a:lnTo>
                  <a:lnTo>
                    <a:pt x="15181" y="131598"/>
                  </a:lnTo>
                  <a:lnTo>
                    <a:pt x="20400" y="91525"/>
                  </a:lnTo>
                  <a:lnTo>
                    <a:pt x="33244" y="50487"/>
                  </a:lnTo>
                  <a:lnTo>
                    <a:pt x="49114" y="20231"/>
                  </a:lnTo>
                  <a:lnTo>
                    <a:pt x="62786" y="7104"/>
                  </a:lnTo>
                  <a:lnTo>
                    <a:pt x="70432" y="2270"/>
                  </a:lnTo>
                  <a:lnTo>
                    <a:pt x="77435" y="0"/>
                  </a:lnTo>
                  <a:lnTo>
                    <a:pt x="90296" y="17"/>
                  </a:lnTo>
                  <a:lnTo>
                    <a:pt x="104902" y="8280"/>
                  </a:lnTo>
                  <a:lnTo>
                    <a:pt x="112797" y="14484"/>
                  </a:lnTo>
                  <a:lnTo>
                    <a:pt x="121570" y="34077"/>
                  </a:lnTo>
                  <a:lnTo>
                    <a:pt x="128588" y="6975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50" name="SMARTInkShape-4518"/>
            <p:cNvSpPr/>
            <p:nvPr>
              <p:custDataLst>
                <p:tags r:id="rId108"/>
              </p:custDataLst>
            </p:nvPr>
          </p:nvSpPr>
          <p:spPr bwMode="auto">
            <a:xfrm>
              <a:off x="448628" y="2297430"/>
              <a:ext cx="145733" cy="46579"/>
            </a:xfrm>
            <a:custGeom>
              <a:avLst/>
              <a:gdLst/>
              <a:ahLst/>
              <a:cxnLst/>
              <a:rect l="0" t="0" r="0" b="0"/>
              <a:pathLst>
                <a:path w="145733" h="46579">
                  <a:moveTo>
                    <a:pt x="0" y="34290"/>
                  </a:moveTo>
                  <a:lnTo>
                    <a:pt x="0" y="34290"/>
                  </a:lnTo>
                  <a:lnTo>
                    <a:pt x="7796" y="41134"/>
                  </a:lnTo>
                  <a:lnTo>
                    <a:pt x="16482" y="46222"/>
                  </a:lnTo>
                  <a:lnTo>
                    <a:pt x="31773" y="46578"/>
                  </a:lnTo>
                  <a:lnTo>
                    <a:pt x="52221" y="41656"/>
                  </a:lnTo>
                  <a:lnTo>
                    <a:pt x="90508" y="23773"/>
                  </a:lnTo>
                  <a:lnTo>
                    <a:pt x="127253" y="7890"/>
                  </a:lnTo>
                  <a:lnTo>
                    <a:pt x="14573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51" name="SMARTInkShape-4519"/>
            <p:cNvSpPr/>
            <p:nvPr>
              <p:custDataLst>
                <p:tags r:id="rId109"/>
              </p:custDataLst>
            </p:nvPr>
          </p:nvSpPr>
          <p:spPr bwMode="auto">
            <a:xfrm>
              <a:off x="400482" y="2774140"/>
              <a:ext cx="99582" cy="160448"/>
            </a:xfrm>
            <a:custGeom>
              <a:avLst/>
              <a:gdLst/>
              <a:ahLst/>
              <a:cxnLst/>
              <a:rect l="0" t="0" r="0" b="0"/>
              <a:pathLst>
                <a:path w="99582" h="160448">
                  <a:moveTo>
                    <a:pt x="39573" y="20495"/>
                  </a:moveTo>
                  <a:lnTo>
                    <a:pt x="39573" y="20495"/>
                  </a:lnTo>
                  <a:lnTo>
                    <a:pt x="46358" y="4385"/>
                  </a:lnTo>
                  <a:lnTo>
                    <a:pt x="46954" y="1182"/>
                  </a:lnTo>
                  <a:lnTo>
                    <a:pt x="45446" y="0"/>
                  </a:lnTo>
                  <a:lnTo>
                    <a:pt x="38691" y="1226"/>
                  </a:lnTo>
                  <a:lnTo>
                    <a:pt x="24178" y="7271"/>
                  </a:lnTo>
                  <a:lnTo>
                    <a:pt x="13363" y="22555"/>
                  </a:lnTo>
                  <a:lnTo>
                    <a:pt x="4112" y="46176"/>
                  </a:lnTo>
                  <a:lnTo>
                    <a:pt x="0" y="75724"/>
                  </a:lnTo>
                  <a:lnTo>
                    <a:pt x="6787" y="115388"/>
                  </a:lnTo>
                  <a:lnTo>
                    <a:pt x="25414" y="146719"/>
                  </a:lnTo>
                  <a:lnTo>
                    <a:pt x="40900" y="157557"/>
                  </a:lnTo>
                  <a:lnTo>
                    <a:pt x="49030" y="160447"/>
                  </a:lnTo>
                  <a:lnTo>
                    <a:pt x="68224" y="158578"/>
                  </a:lnTo>
                  <a:lnTo>
                    <a:pt x="99581" y="14908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52" name="SMARTInkShape-4520"/>
            <p:cNvSpPr/>
            <p:nvPr>
              <p:custDataLst>
                <p:tags r:id="rId110"/>
              </p:custDataLst>
            </p:nvPr>
          </p:nvSpPr>
          <p:spPr bwMode="auto">
            <a:xfrm>
              <a:off x="336740" y="2795826"/>
              <a:ext cx="88203" cy="157347"/>
            </a:xfrm>
            <a:custGeom>
              <a:avLst/>
              <a:gdLst/>
              <a:ahLst/>
              <a:cxnLst/>
              <a:rect l="0" t="0" r="0" b="0"/>
              <a:pathLst>
                <a:path w="88203" h="157347">
                  <a:moveTo>
                    <a:pt x="445" y="7381"/>
                  </a:moveTo>
                  <a:lnTo>
                    <a:pt x="445" y="7381"/>
                  </a:lnTo>
                  <a:lnTo>
                    <a:pt x="4996" y="2830"/>
                  </a:lnTo>
                  <a:lnTo>
                    <a:pt x="21478" y="0"/>
                  </a:lnTo>
                  <a:lnTo>
                    <a:pt x="44460" y="3713"/>
                  </a:lnTo>
                  <a:lnTo>
                    <a:pt x="69367" y="15396"/>
                  </a:lnTo>
                  <a:lnTo>
                    <a:pt x="81242" y="28088"/>
                  </a:lnTo>
                  <a:lnTo>
                    <a:pt x="85742" y="35474"/>
                  </a:lnTo>
                  <a:lnTo>
                    <a:pt x="88202" y="51299"/>
                  </a:lnTo>
                  <a:lnTo>
                    <a:pt x="87525" y="59520"/>
                  </a:lnTo>
                  <a:lnTo>
                    <a:pt x="72919" y="89293"/>
                  </a:lnTo>
                  <a:lnTo>
                    <a:pt x="36492" y="131582"/>
                  </a:lnTo>
                  <a:lnTo>
                    <a:pt x="5872" y="155175"/>
                  </a:lnTo>
                  <a:lnTo>
                    <a:pt x="1206" y="157346"/>
                  </a:lnTo>
                  <a:lnTo>
                    <a:pt x="0" y="155935"/>
                  </a:lnTo>
                  <a:lnTo>
                    <a:pt x="9018" y="13596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53" name="SMARTInkShape-4521"/>
            <p:cNvSpPr/>
            <p:nvPr>
              <p:custDataLst>
                <p:tags r:id="rId111"/>
              </p:custDataLst>
            </p:nvPr>
          </p:nvSpPr>
          <p:spPr bwMode="auto">
            <a:xfrm>
              <a:off x="182880" y="2524311"/>
              <a:ext cx="490954" cy="150310"/>
            </a:xfrm>
            <a:custGeom>
              <a:avLst/>
              <a:gdLst/>
              <a:ahLst/>
              <a:cxnLst/>
              <a:rect l="0" t="0" r="0" b="0"/>
              <a:pathLst>
                <a:path w="490954" h="150310">
                  <a:moveTo>
                    <a:pt x="0" y="150309"/>
                  </a:moveTo>
                  <a:lnTo>
                    <a:pt x="0" y="150309"/>
                  </a:lnTo>
                  <a:lnTo>
                    <a:pt x="23389" y="148404"/>
                  </a:lnTo>
                  <a:lnTo>
                    <a:pt x="49448" y="141207"/>
                  </a:lnTo>
                  <a:lnTo>
                    <a:pt x="85159" y="126579"/>
                  </a:lnTo>
                  <a:lnTo>
                    <a:pt x="105350" y="117344"/>
                  </a:lnTo>
                  <a:lnTo>
                    <a:pt x="128336" y="108330"/>
                  </a:lnTo>
                  <a:lnTo>
                    <a:pt x="153185" y="99463"/>
                  </a:lnTo>
                  <a:lnTo>
                    <a:pt x="179276" y="90694"/>
                  </a:lnTo>
                  <a:lnTo>
                    <a:pt x="208100" y="81038"/>
                  </a:lnTo>
                  <a:lnTo>
                    <a:pt x="238746" y="70791"/>
                  </a:lnTo>
                  <a:lnTo>
                    <a:pt x="270606" y="60149"/>
                  </a:lnTo>
                  <a:lnTo>
                    <a:pt x="302324" y="50198"/>
                  </a:lnTo>
                  <a:lnTo>
                    <a:pt x="333947" y="40706"/>
                  </a:lnTo>
                  <a:lnTo>
                    <a:pt x="365506" y="31520"/>
                  </a:lnTo>
                  <a:lnTo>
                    <a:pt x="393213" y="23491"/>
                  </a:lnTo>
                  <a:lnTo>
                    <a:pt x="418352" y="16234"/>
                  </a:lnTo>
                  <a:lnTo>
                    <a:pt x="459302" y="4995"/>
                  </a:lnTo>
                  <a:lnTo>
                    <a:pt x="483852" y="0"/>
                  </a:lnTo>
                  <a:lnTo>
                    <a:pt x="489255" y="573"/>
                  </a:lnTo>
                  <a:lnTo>
                    <a:pt x="490953" y="2860"/>
                  </a:lnTo>
                  <a:lnTo>
                    <a:pt x="488633" y="1314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54" name="SMARTInkShape-4522"/>
            <p:cNvSpPr/>
            <p:nvPr>
              <p:custDataLst>
                <p:tags r:id="rId112"/>
              </p:custDataLst>
            </p:nvPr>
          </p:nvSpPr>
          <p:spPr bwMode="auto">
            <a:xfrm>
              <a:off x="131445" y="2743200"/>
              <a:ext cx="180024" cy="281819"/>
            </a:xfrm>
            <a:custGeom>
              <a:avLst/>
              <a:gdLst/>
              <a:ahLst/>
              <a:cxnLst/>
              <a:rect l="0" t="0" r="0" b="0"/>
              <a:pathLst>
                <a:path w="180024" h="281819">
                  <a:moveTo>
                    <a:pt x="180023" y="154305"/>
                  </a:moveTo>
                  <a:lnTo>
                    <a:pt x="180023" y="154305"/>
                  </a:lnTo>
                  <a:lnTo>
                    <a:pt x="180023" y="130441"/>
                  </a:lnTo>
                  <a:lnTo>
                    <a:pt x="174943" y="119569"/>
                  </a:lnTo>
                  <a:lnTo>
                    <a:pt x="156159" y="97067"/>
                  </a:lnTo>
                  <a:lnTo>
                    <a:pt x="142747" y="90766"/>
                  </a:lnTo>
                  <a:lnTo>
                    <a:pt x="126308" y="88918"/>
                  </a:lnTo>
                  <a:lnTo>
                    <a:pt x="106302" y="91272"/>
                  </a:lnTo>
                  <a:lnTo>
                    <a:pt x="73619" y="107053"/>
                  </a:lnTo>
                  <a:lnTo>
                    <a:pt x="39805" y="143480"/>
                  </a:lnTo>
                  <a:lnTo>
                    <a:pt x="22136" y="176799"/>
                  </a:lnTo>
                  <a:lnTo>
                    <a:pt x="10791" y="211927"/>
                  </a:lnTo>
                  <a:lnTo>
                    <a:pt x="8923" y="243415"/>
                  </a:lnTo>
                  <a:lnTo>
                    <a:pt x="16349" y="265664"/>
                  </a:lnTo>
                  <a:lnTo>
                    <a:pt x="22329" y="274265"/>
                  </a:lnTo>
                  <a:lnTo>
                    <a:pt x="31079" y="279045"/>
                  </a:lnTo>
                  <a:lnTo>
                    <a:pt x="53500" y="281818"/>
                  </a:lnTo>
                  <a:lnTo>
                    <a:pt x="76800" y="272255"/>
                  </a:lnTo>
                  <a:lnTo>
                    <a:pt x="99856" y="253400"/>
                  </a:lnTo>
                  <a:lnTo>
                    <a:pt x="122803" y="225970"/>
                  </a:lnTo>
                  <a:lnTo>
                    <a:pt x="138082" y="189648"/>
                  </a:lnTo>
                  <a:lnTo>
                    <a:pt x="145190" y="147153"/>
                  </a:lnTo>
                  <a:lnTo>
                    <a:pt x="144418" y="123820"/>
                  </a:lnTo>
                  <a:lnTo>
                    <a:pt x="141999" y="99691"/>
                  </a:lnTo>
                  <a:lnTo>
                    <a:pt x="131691" y="60182"/>
                  </a:lnTo>
                  <a:lnTo>
                    <a:pt x="124941" y="42979"/>
                  </a:lnTo>
                  <a:lnTo>
                    <a:pt x="104742" y="18784"/>
                  </a:lnTo>
                  <a:lnTo>
                    <a:pt x="92688" y="9665"/>
                  </a:lnTo>
                  <a:lnTo>
                    <a:pt x="66595" y="2073"/>
                  </a:lnTo>
                  <a:lnTo>
                    <a:pt x="30209" y="614"/>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55" name="SMARTInkShape-4523"/>
            <p:cNvSpPr/>
            <p:nvPr>
              <p:custDataLst>
                <p:tags r:id="rId113"/>
              </p:custDataLst>
            </p:nvPr>
          </p:nvSpPr>
          <p:spPr bwMode="auto">
            <a:xfrm>
              <a:off x="553042" y="1774507"/>
              <a:ext cx="15602" cy="162879"/>
            </a:xfrm>
            <a:custGeom>
              <a:avLst/>
              <a:gdLst/>
              <a:ahLst/>
              <a:cxnLst/>
              <a:rect l="0" t="0" r="0" b="0"/>
              <a:pathLst>
                <a:path w="15602" h="162879">
                  <a:moveTo>
                    <a:pt x="15601" y="0"/>
                  </a:moveTo>
                  <a:lnTo>
                    <a:pt x="15601" y="0"/>
                  </a:lnTo>
                  <a:lnTo>
                    <a:pt x="11050" y="32966"/>
                  </a:lnTo>
                  <a:lnTo>
                    <a:pt x="3669" y="68717"/>
                  </a:lnTo>
                  <a:lnTo>
                    <a:pt x="0" y="109473"/>
                  </a:lnTo>
                  <a:lnTo>
                    <a:pt x="4222" y="132475"/>
                  </a:lnTo>
                  <a:lnTo>
                    <a:pt x="15601" y="1628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56" name="SMARTInkShape-4524"/>
            <p:cNvSpPr/>
            <p:nvPr>
              <p:custDataLst>
                <p:tags r:id="rId114"/>
              </p:custDataLst>
            </p:nvPr>
          </p:nvSpPr>
          <p:spPr bwMode="auto">
            <a:xfrm>
              <a:off x="242888" y="1476979"/>
              <a:ext cx="446997" cy="108935"/>
            </a:xfrm>
            <a:custGeom>
              <a:avLst/>
              <a:gdLst/>
              <a:ahLst/>
              <a:cxnLst/>
              <a:rect l="0" t="0" r="0" b="0"/>
              <a:pathLst>
                <a:path w="446997" h="108935">
                  <a:moveTo>
                    <a:pt x="0" y="108934"/>
                  </a:moveTo>
                  <a:lnTo>
                    <a:pt x="0" y="108934"/>
                  </a:lnTo>
                  <a:lnTo>
                    <a:pt x="32965" y="104383"/>
                  </a:lnTo>
                  <a:lnTo>
                    <a:pt x="61006" y="94528"/>
                  </a:lnTo>
                  <a:lnTo>
                    <a:pt x="98551" y="80624"/>
                  </a:lnTo>
                  <a:lnTo>
                    <a:pt x="121898" y="72915"/>
                  </a:lnTo>
                  <a:lnTo>
                    <a:pt x="146988" y="64919"/>
                  </a:lnTo>
                  <a:lnTo>
                    <a:pt x="175144" y="56730"/>
                  </a:lnTo>
                  <a:lnTo>
                    <a:pt x="205345" y="48414"/>
                  </a:lnTo>
                  <a:lnTo>
                    <a:pt x="236909" y="40012"/>
                  </a:lnTo>
                  <a:lnTo>
                    <a:pt x="267477" y="32506"/>
                  </a:lnTo>
                  <a:lnTo>
                    <a:pt x="297380" y="25597"/>
                  </a:lnTo>
                  <a:lnTo>
                    <a:pt x="326841" y="19086"/>
                  </a:lnTo>
                  <a:lnTo>
                    <a:pt x="352196" y="13792"/>
                  </a:lnTo>
                  <a:lnTo>
                    <a:pt x="374815" y="9311"/>
                  </a:lnTo>
                  <a:lnTo>
                    <a:pt x="412329" y="2744"/>
                  </a:lnTo>
                  <a:lnTo>
                    <a:pt x="444751" y="0"/>
                  </a:lnTo>
                  <a:lnTo>
                    <a:pt x="446996" y="1069"/>
                  </a:lnTo>
                  <a:lnTo>
                    <a:pt x="445770" y="606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57" name="SMARTInkShape-4525"/>
            <p:cNvSpPr/>
            <p:nvPr>
              <p:custDataLst>
                <p:tags r:id="rId115"/>
              </p:custDataLst>
            </p:nvPr>
          </p:nvSpPr>
          <p:spPr bwMode="auto">
            <a:xfrm>
              <a:off x="124680" y="1140558"/>
              <a:ext cx="126676" cy="1803116"/>
            </a:xfrm>
            <a:custGeom>
              <a:avLst/>
              <a:gdLst/>
              <a:ahLst/>
              <a:cxnLst/>
              <a:rect l="0" t="0" r="0" b="0"/>
              <a:pathLst>
                <a:path w="126676" h="1803116">
                  <a:moveTo>
                    <a:pt x="118208" y="25302"/>
                  </a:moveTo>
                  <a:lnTo>
                    <a:pt x="118208" y="25302"/>
                  </a:lnTo>
                  <a:lnTo>
                    <a:pt x="125588" y="10540"/>
                  </a:lnTo>
                  <a:lnTo>
                    <a:pt x="126675" y="985"/>
                  </a:lnTo>
                  <a:lnTo>
                    <a:pt x="117647" y="0"/>
                  </a:lnTo>
                  <a:lnTo>
                    <a:pt x="102907" y="4258"/>
                  </a:lnTo>
                  <a:lnTo>
                    <a:pt x="64990" y="31678"/>
                  </a:lnTo>
                  <a:lnTo>
                    <a:pt x="53916" y="45281"/>
                  </a:lnTo>
                  <a:lnTo>
                    <a:pt x="46771" y="60851"/>
                  </a:lnTo>
                  <a:lnTo>
                    <a:pt x="41808" y="102620"/>
                  </a:lnTo>
                  <a:lnTo>
                    <a:pt x="43109" y="144574"/>
                  </a:lnTo>
                  <a:lnTo>
                    <a:pt x="54787" y="184890"/>
                  </a:lnTo>
                  <a:lnTo>
                    <a:pt x="64938" y="216245"/>
                  </a:lnTo>
                  <a:lnTo>
                    <a:pt x="75800" y="249231"/>
                  </a:lnTo>
                  <a:lnTo>
                    <a:pt x="86025" y="284846"/>
                  </a:lnTo>
                  <a:lnTo>
                    <a:pt x="93744" y="326075"/>
                  </a:lnTo>
                  <a:lnTo>
                    <a:pt x="96184" y="348690"/>
                  </a:lnTo>
                  <a:lnTo>
                    <a:pt x="97810" y="372339"/>
                  </a:lnTo>
                  <a:lnTo>
                    <a:pt x="98894" y="396677"/>
                  </a:lnTo>
                  <a:lnTo>
                    <a:pt x="99617" y="422428"/>
                  </a:lnTo>
                  <a:lnTo>
                    <a:pt x="100099" y="449120"/>
                  </a:lnTo>
                  <a:lnTo>
                    <a:pt x="100420" y="476440"/>
                  </a:lnTo>
                  <a:lnTo>
                    <a:pt x="99682" y="504178"/>
                  </a:lnTo>
                  <a:lnTo>
                    <a:pt x="98237" y="532195"/>
                  </a:lnTo>
                  <a:lnTo>
                    <a:pt x="96321" y="560398"/>
                  </a:lnTo>
                  <a:lnTo>
                    <a:pt x="95997" y="588725"/>
                  </a:lnTo>
                  <a:lnTo>
                    <a:pt x="96733" y="617135"/>
                  </a:lnTo>
                  <a:lnTo>
                    <a:pt x="98176" y="645600"/>
                  </a:lnTo>
                  <a:lnTo>
                    <a:pt x="99138" y="675054"/>
                  </a:lnTo>
                  <a:lnTo>
                    <a:pt x="99780" y="705167"/>
                  </a:lnTo>
                  <a:lnTo>
                    <a:pt x="100207" y="735721"/>
                  </a:lnTo>
                  <a:lnTo>
                    <a:pt x="101445" y="766567"/>
                  </a:lnTo>
                  <a:lnTo>
                    <a:pt x="103222" y="797609"/>
                  </a:lnTo>
                  <a:lnTo>
                    <a:pt x="105360" y="828781"/>
                  </a:lnTo>
                  <a:lnTo>
                    <a:pt x="106785" y="860039"/>
                  </a:lnTo>
                  <a:lnTo>
                    <a:pt x="107735" y="891356"/>
                  </a:lnTo>
                  <a:lnTo>
                    <a:pt x="108368" y="922711"/>
                  </a:lnTo>
                  <a:lnTo>
                    <a:pt x="107838" y="955045"/>
                  </a:lnTo>
                  <a:lnTo>
                    <a:pt x="106532" y="988031"/>
                  </a:lnTo>
                  <a:lnTo>
                    <a:pt x="104709" y="1021451"/>
                  </a:lnTo>
                  <a:lnTo>
                    <a:pt x="102541" y="1055161"/>
                  </a:lnTo>
                  <a:lnTo>
                    <a:pt x="100143" y="1089065"/>
                  </a:lnTo>
                  <a:lnTo>
                    <a:pt x="97592" y="1123097"/>
                  </a:lnTo>
                  <a:lnTo>
                    <a:pt x="93987" y="1156263"/>
                  </a:lnTo>
                  <a:lnTo>
                    <a:pt x="89678" y="1188851"/>
                  </a:lnTo>
                  <a:lnTo>
                    <a:pt x="84900" y="1221054"/>
                  </a:lnTo>
                  <a:lnTo>
                    <a:pt x="81715" y="1251095"/>
                  </a:lnTo>
                  <a:lnTo>
                    <a:pt x="79592" y="1279695"/>
                  </a:lnTo>
                  <a:lnTo>
                    <a:pt x="78176" y="1307334"/>
                  </a:lnTo>
                  <a:lnTo>
                    <a:pt x="76280" y="1335285"/>
                  </a:lnTo>
                  <a:lnTo>
                    <a:pt x="74063" y="1363444"/>
                  </a:lnTo>
                  <a:lnTo>
                    <a:pt x="71633" y="1391742"/>
                  </a:lnTo>
                  <a:lnTo>
                    <a:pt x="69060" y="1419179"/>
                  </a:lnTo>
                  <a:lnTo>
                    <a:pt x="66393" y="1446043"/>
                  </a:lnTo>
                  <a:lnTo>
                    <a:pt x="63662" y="1472525"/>
                  </a:lnTo>
                  <a:lnTo>
                    <a:pt x="59936" y="1497800"/>
                  </a:lnTo>
                  <a:lnTo>
                    <a:pt x="55548" y="1522270"/>
                  </a:lnTo>
                  <a:lnTo>
                    <a:pt x="50717" y="1546203"/>
                  </a:lnTo>
                  <a:lnTo>
                    <a:pt x="46544" y="1568826"/>
                  </a:lnTo>
                  <a:lnTo>
                    <a:pt x="42809" y="1590576"/>
                  </a:lnTo>
                  <a:lnTo>
                    <a:pt x="35167" y="1631569"/>
                  </a:lnTo>
                  <a:lnTo>
                    <a:pt x="25421" y="1668838"/>
                  </a:lnTo>
                  <a:lnTo>
                    <a:pt x="17279" y="1701913"/>
                  </a:lnTo>
                  <a:lnTo>
                    <a:pt x="7340" y="1742228"/>
                  </a:lnTo>
                  <a:lnTo>
                    <a:pt x="0" y="1776899"/>
                  </a:lnTo>
                  <a:lnTo>
                    <a:pt x="1536" y="1787405"/>
                  </a:lnTo>
                  <a:lnTo>
                    <a:pt x="7756" y="1798674"/>
                  </a:lnTo>
                  <a:lnTo>
                    <a:pt x="10283" y="1801910"/>
                  </a:lnTo>
                  <a:lnTo>
                    <a:pt x="13873" y="1803115"/>
                  </a:lnTo>
                  <a:lnTo>
                    <a:pt x="22942" y="1801914"/>
                  </a:lnTo>
                  <a:lnTo>
                    <a:pt x="52416" y="1793301"/>
                  </a:lnTo>
                  <a:lnTo>
                    <a:pt x="60059" y="1792613"/>
                  </a:lnTo>
                  <a:lnTo>
                    <a:pt x="73631" y="1786769"/>
                  </a:lnTo>
                  <a:lnTo>
                    <a:pt x="118208" y="176552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58" name="SMARTInkShape-4526"/>
            <p:cNvSpPr/>
            <p:nvPr>
              <p:custDataLst>
                <p:tags r:id="rId116"/>
              </p:custDataLst>
            </p:nvPr>
          </p:nvSpPr>
          <p:spPr bwMode="auto">
            <a:xfrm>
              <a:off x="457200" y="2897505"/>
              <a:ext cx="214314" cy="93509"/>
            </a:xfrm>
            <a:custGeom>
              <a:avLst/>
              <a:gdLst/>
              <a:ahLst/>
              <a:cxnLst/>
              <a:rect l="0" t="0" r="0" b="0"/>
              <a:pathLst>
                <a:path w="214314" h="93509">
                  <a:moveTo>
                    <a:pt x="0" y="0"/>
                  </a:moveTo>
                  <a:lnTo>
                    <a:pt x="0" y="0"/>
                  </a:lnTo>
                  <a:lnTo>
                    <a:pt x="0" y="4551"/>
                  </a:lnTo>
                  <a:lnTo>
                    <a:pt x="953" y="5891"/>
                  </a:lnTo>
                  <a:lnTo>
                    <a:pt x="2540" y="6785"/>
                  </a:lnTo>
                  <a:lnTo>
                    <a:pt x="11932" y="8219"/>
                  </a:lnTo>
                  <a:lnTo>
                    <a:pt x="41586" y="3564"/>
                  </a:lnTo>
                  <a:lnTo>
                    <a:pt x="55313" y="5711"/>
                  </a:lnTo>
                  <a:lnTo>
                    <a:pt x="58783" y="9523"/>
                  </a:lnTo>
                  <a:lnTo>
                    <a:pt x="60144" y="14921"/>
                  </a:lnTo>
                  <a:lnTo>
                    <a:pt x="57508" y="36171"/>
                  </a:lnTo>
                  <a:lnTo>
                    <a:pt x="46343" y="75495"/>
                  </a:lnTo>
                  <a:lnTo>
                    <a:pt x="44410" y="85306"/>
                  </a:lnTo>
                  <a:lnTo>
                    <a:pt x="44846" y="88303"/>
                  </a:lnTo>
                  <a:lnTo>
                    <a:pt x="46090" y="90301"/>
                  </a:lnTo>
                  <a:lnTo>
                    <a:pt x="47872" y="91633"/>
                  </a:lnTo>
                  <a:lnTo>
                    <a:pt x="64032" y="93508"/>
                  </a:lnTo>
                  <a:lnTo>
                    <a:pt x="102889" y="80454"/>
                  </a:lnTo>
                  <a:lnTo>
                    <a:pt x="143622" y="66912"/>
                  </a:lnTo>
                  <a:lnTo>
                    <a:pt x="178449" y="63076"/>
                  </a:lnTo>
                  <a:lnTo>
                    <a:pt x="214313" y="600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59" name="SMARTInkShape-4527"/>
            <p:cNvSpPr/>
            <p:nvPr>
              <p:custDataLst>
                <p:tags r:id="rId117"/>
              </p:custDataLst>
            </p:nvPr>
          </p:nvSpPr>
          <p:spPr bwMode="auto">
            <a:xfrm>
              <a:off x="380048" y="1680210"/>
              <a:ext cx="90618" cy="171451"/>
            </a:xfrm>
            <a:custGeom>
              <a:avLst/>
              <a:gdLst/>
              <a:ahLst/>
              <a:cxnLst/>
              <a:rect l="0" t="0" r="0" b="0"/>
              <a:pathLst>
                <a:path w="90618" h="171451">
                  <a:moveTo>
                    <a:pt x="34290" y="0"/>
                  </a:moveTo>
                  <a:lnTo>
                    <a:pt x="34290" y="0"/>
                  </a:lnTo>
                  <a:lnTo>
                    <a:pt x="27505" y="16110"/>
                  </a:lnTo>
                  <a:lnTo>
                    <a:pt x="26909" y="19313"/>
                  </a:lnTo>
                  <a:lnTo>
                    <a:pt x="27464" y="22400"/>
                  </a:lnTo>
                  <a:lnTo>
                    <a:pt x="30621" y="28371"/>
                  </a:lnTo>
                  <a:lnTo>
                    <a:pt x="42304" y="37087"/>
                  </a:lnTo>
                  <a:lnTo>
                    <a:pt x="81877" y="58838"/>
                  </a:lnTo>
                  <a:lnTo>
                    <a:pt x="88777" y="69330"/>
                  </a:lnTo>
                  <a:lnTo>
                    <a:pt x="90617" y="74795"/>
                  </a:lnTo>
                  <a:lnTo>
                    <a:pt x="87582" y="88487"/>
                  </a:lnTo>
                  <a:lnTo>
                    <a:pt x="77977" y="105050"/>
                  </a:lnTo>
                  <a:lnTo>
                    <a:pt x="43307" y="141648"/>
                  </a:lnTo>
                  <a:lnTo>
                    <a:pt x="0" y="17145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60" name="SMARTInkShape-4528"/>
            <p:cNvSpPr/>
            <p:nvPr>
              <p:custDataLst>
                <p:tags r:id="rId118"/>
              </p:custDataLst>
            </p:nvPr>
          </p:nvSpPr>
          <p:spPr bwMode="auto">
            <a:xfrm>
              <a:off x="443385" y="1680210"/>
              <a:ext cx="65251" cy="137161"/>
            </a:xfrm>
            <a:custGeom>
              <a:avLst/>
              <a:gdLst/>
              <a:ahLst/>
              <a:cxnLst/>
              <a:rect l="0" t="0" r="0" b="0"/>
              <a:pathLst>
                <a:path w="65251" h="137161">
                  <a:moveTo>
                    <a:pt x="56678" y="0"/>
                  </a:moveTo>
                  <a:lnTo>
                    <a:pt x="56678" y="0"/>
                  </a:lnTo>
                  <a:lnTo>
                    <a:pt x="52127" y="0"/>
                  </a:lnTo>
                  <a:lnTo>
                    <a:pt x="40195" y="4551"/>
                  </a:lnTo>
                  <a:lnTo>
                    <a:pt x="24595" y="21033"/>
                  </a:lnTo>
                  <a:lnTo>
                    <a:pt x="7907" y="48565"/>
                  </a:lnTo>
                  <a:lnTo>
                    <a:pt x="0" y="80853"/>
                  </a:lnTo>
                  <a:lnTo>
                    <a:pt x="3230" y="100705"/>
                  </a:lnTo>
                  <a:lnTo>
                    <a:pt x="6758" y="109999"/>
                  </a:lnTo>
                  <a:lnTo>
                    <a:pt x="18299" y="122866"/>
                  </a:lnTo>
                  <a:lnTo>
                    <a:pt x="32953" y="130807"/>
                  </a:lnTo>
                  <a:lnTo>
                    <a:pt x="65250" y="1371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61" name="SMARTInkShape-4529"/>
            <p:cNvSpPr/>
            <p:nvPr>
              <p:custDataLst>
                <p:tags r:id="rId119"/>
              </p:custDataLst>
            </p:nvPr>
          </p:nvSpPr>
          <p:spPr bwMode="auto">
            <a:xfrm>
              <a:off x="157163" y="1595635"/>
              <a:ext cx="222886" cy="303525"/>
            </a:xfrm>
            <a:custGeom>
              <a:avLst/>
              <a:gdLst/>
              <a:ahLst/>
              <a:cxnLst/>
              <a:rect l="0" t="0" r="0" b="0"/>
              <a:pathLst>
                <a:path w="222886" h="303525">
                  <a:moveTo>
                    <a:pt x="222885" y="153155"/>
                  </a:moveTo>
                  <a:lnTo>
                    <a:pt x="222885" y="153155"/>
                  </a:lnTo>
                  <a:lnTo>
                    <a:pt x="222885" y="145774"/>
                  </a:lnTo>
                  <a:lnTo>
                    <a:pt x="218334" y="140385"/>
                  </a:lnTo>
                  <a:lnTo>
                    <a:pt x="213560" y="137954"/>
                  </a:lnTo>
                  <a:lnTo>
                    <a:pt x="193632" y="136394"/>
                  </a:lnTo>
                  <a:lnTo>
                    <a:pt x="154382" y="143882"/>
                  </a:lnTo>
                  <a:lnTo>
                    <a:pt x="115487" y="160356"/>
                  </a:lnTo>
                  <a:lnTo>
                    <a:pt x="74752" y="195082"/>
                  </a:lnTo>
                  <a:lnTo>
                    <a:pt x="50051" y="225129"/>
                  </a:lnTo>
                  <a:lnTo>
                    <a:pt x="33992" y="254994"/>
                  </a:lnTo>
                  <a:lnTo>
                    <a:pt x="28376" y="269625"/>
                  </a:lnTo>
                  <a:lnTo>
                    <a:pt x="27490" y="281284"/>
                  </a:lnTo>
                  <a:lnTo>
                    <a:pt x="29756" y="290962"/>
                  </a:lnTo>
                  <a:lnTo>
                    <a:pt x="34125" y="299319"/>
                  </a:lnTo>
                  <a:lnTo>
                    <a:pt x="40847" y="302985"/>
                  </a:lnTo>
                  <a:lnTo>
                    <a:pt x="49139" y="303524"/>
                  </a:lnTo>
                  <a:lnTo>
                    <a:pt x="58477" y="301979"/>
                  </a:lnTo>
                  <a:lnTo>
                    <a:pt x="94373" y="277049"/>
                  </a:lnTo>
                  <a:lnTo>
                    <a:pt x="118778" y="247589"/>
                  </a:lnTo>
                  <a:lnTo>
                    <a:pt x="139468" y="209413"/>
                  </a:lnTo>
                  <a:lnTo>
                    <a:pt x="146318" y="185898"/>
                  </a:lnTo>
                  <a:lnTo>
                    <a:pt x="151838" y="160696"/>
                  </a:lnTo>
                  <a:lnTo>
                    <a:pt x="152660" y="135323"/>
                  </a:lnTo>
                  <a:lnTo>
                    <a:pt x="150351" y="109834"/>
                  </a:lnTo>
                  <a:lnTo>
                    <a:pt x="145954" y="84269"/>
                  </a:lnTo>
                  <a:lnTo>
                    <a:pt x="128368" y="43164"/>
                  </a:lnTo>
                  <a:lnTo>
                    <a:pt x="117011" y="25535"/>
                  </a:lnTo>
                  <a:lnTo>
                    <a:pt x="103725" y="13783"/>
                  </a:lnTo>
                  <a:lnTo>
                    <a:pt x="73722" y="724"/>
                  </a:lnTo>
                  <a:lnTo>
                    <a:pt x="46418" y="0"/>
                  </a:lnTo>
                  <a:lnTo>
                    <a:pt x="33803" y="2474"/>
                  </a:lnTo>
                  <a:lnTo>
                    <a:pt x="24440" y="6981"/>
                  </a:lnTo>
                  <a:lnTo>
                    <a:pt x="0" y="3314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62" name="SMARTInkShape-4530"/>
            <p:cNvSpPr/>
            <p:nvPr>
              <p:custDataLst>
                <p:tags r:id="rId120"/>
              </p:custDataLst>
            </p:nvPr>
          </p:nvSpPr>
          <p:spPr bwMode="auto">
            <a:xfrm>
              <a:off x="383681" y="1303020"/>
              <a:ext cx="193535" cy="64947"/>
            </a:xfrm>
            <a:custGeom>
              <a:avLst/>
              <a:gdLst/>
              <a:ahLst/>
              <a:cxnLst/>
              <a:rect l="0" t="0" r="0" b="0"/>
              <a:pathLst>
                <a:path w="193535" h="64947">
                  <a:moveTo>
                    <a:pt x="4939" y="60007"/>
                  </a:moveTo>
                  <a:lnTo>
                    <a:pt x="4939" y="60007"/>
                  </a:lnTo>
                  <a:lnTo>
                    <a:pt x="0" y="64946"/>
                  </a:lnTo>
                  <a:lnTo>
                    <a:pt x="2109" y="62838"/>
                  </a:lnTo>
                  <a:lnTo>
                    <a:pt x="44407" y="48515"/>
                  </a:lnTo>
                  <a:lnTo>
                    <a:pt x="72010" y="37755"/>
                  </a:lnTo>
                  <a:lnTo>
                    <a:pt x="106504" y="23447"/>
                  </a:lnTo>
                  <a:lnTo>
                    <a:pt x="141519" y="12643"/>
                  </a:lnTo>
                  <a:lnTo>
                    <a:pt x="19353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63" name="SMARTInkShape-4531"/>
            <p:cNvSpPr/>
            <p:nvPr>
              <p:custDataLst>
                <p:tags r:id="rId121"/>
              </p:custDataLst>
            </p:nvPr>
          </p:nvSpPr>
          <p:spPr bwMode="auto">
            <a:xfrm>
              <a:off x="415655" y="1104000"/>
              <a:ext cx="135844" cy="379043"/>
            </a:xfrm>
            <a:custGeom>
              <a:avLst/>
              <a:gdLst/>
              <a:ahLst/>
              <a:cxnLst/>
              <a:rect l="0" t="0" r="0" b="0"/>
              <a:pathLst>
                <a:path w="135844" h="379043">
                  <a:moveTo>
                    <a:pt x="7255" y="379042"/>
                  </a:moveTo>
                  <a:lnTo>
                    <a:pt x="7255" y="379042"/>
                  </a:lnTo>
                  <a:lnTo>
                    <a:pt x="11806" y="374492"/>
                  </a:lnTo>
                  <a:lnTo>
                    <a:pt x="14040" y="367177"/>
                  </a:lnTo>
                  <a:lnTo>
                    <a:pt x="15475" y="337858"/>
                  </a:lnTo>
                  <a:lnTo>
                    <a:pt x="18211" y="307081"/>
                  </a:lnTo>
                  <a:lnTo>
                    <a:pt x="20697" y="266097"/>
                  </a:lnTo>
                  <a:lnTo>
                    <a:pt x="20026" y="241833"/>
                  </a:lnTo>
                  <a:lnTo>
                    <a:pt x="18627" y="216132"/>
                  </a:lnTo>
                  <a:lnTo>
                    <a:pt x="16741" y="189473"/>
                  </a:lnTo>
                  <a:lnTo>
                    <a:pt x="14532" y="162175"/>
                  </a:lnTo>
                  <a:lnTo>
                    <a:pt x="12106" y="134452"/>
                  </a:lnTo>
                  <a:lnTo>
                    <a:pt x="10489" y="111207"/>
                  </a:lnTo>
                  <a:lnTo>
                    <a:pt x="8692" y="72680"/>
                  </a:lnTo>
                  <a:lnTo>
                    <a:pt x="3130" y="33316"/>
                  </a:lnTo>
                  <a:lnTo>
                    <a:pt x="0" y="12657"/>
                  </a:lnTo>
                  <a:lnTo>
                    <a:pt x="2419" y="8103"/>
                  </a:lnTo>
                  <a:lnTo>
                    <a:pt x="12726" y="503"/>
                  </a:lnTo>
                  <a:lnTo>
                    <a:pt x="19475" y="0"/>
                  </a:lnTo>
                  <a:lnTo>
                    <a:pt x="55918" y="12881"/>
                  </a:lnTo>
                  <a:lnTo>
                    <a:pt x="92159" y="30838"/>
                  </a:lnTo>
                  <a:lnTo>
                    <a:pt x="103863" y="38321"/>
                  </a:lnTo>
                  <a:lnTo>
                    <a:pt x="119407" y="59336"/>
                  </a:lnTo>
                  <a:lnTo>
                    <a:pt x="135843" y="9615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64" name="SMARTInkShape-4532"/>
            <p:cNvSpPr/>
            <p:nvPr>
              <p:custDataLst>
                <p:tags r:id="rId122"/>
              </p:custDataLst>
            </p:nvPr>
          </p:nvSpPr>
          <p:spPr bwMode="auto">
            <a:xfrm>
              <a:off x="157163" y="1226504"/>
              <a:ext cx="209968" cy="283833"/>
            </a:xfrm>
            <a:custGeom>
              <a:avLst/>
              <a:gdLst/>
              <a:ahLst/>
              <a:cxnLst/>
              <a:rect l="0" t="0" r="0" b="0"/>
              <a:pathLst>
                <a:path w="209968" h="283833">
                  <a:moveTo>
                    <a:pt x="171450" y="145096"/>
                  </a:moveTo>
                  <a:lnTo>
                    <a:pt x="171450" y="145096"/>
                  </a:lnTo>
                  <a:lnTo>
                    <a:pt x="183381" y="133164"/>
                  </a:lnTo>
                  <a:lnTo>
                    <a:pt x="184167" y="131426"/>
                  </a:lnTo>
                  <a:lnTo>
                    <a:pt x="183738" y="130268"/>
                  </a:lnTo>
                  <a:lnTo>
                    <a:pt x="176205" y="123858"/>
                  </a:lnTo>
                  <a:lnTo>
                    <a:pt x="165943" y="121369"/>
                  </a:lnTo>
                  <a:lnTo>
                    <a:pt x="159206" y="120706"/>
                  </a:lnTo>
                  <a:lnTo>
                    <a:pt x="144101" y="125048"/>
                  </a:lnTo>
                  <a:lnTo>
                    <a:pt x="127862" y="135233"/>
                  </a:lnTo>
                  <a:lnTo>
                    <a:pt x="111120" y="152460"/>
                  </a:lnTo>
                  <a:lnTo>
                    <a:pt x="94731" y="188130"/>
                  </a:lnTo>
                  <a:lnTo>
                    <a:pt x="88393" y="228861"/>
                  </a:lnTo>
                  <a:lnTo>
                    <a:pt x="91066" y="261990"/>
                  </a:lnTo>
                  <a:lnTo>
                    <a:pt x="95953" y="269698"/>
                  </a:lnTo>
                  <a:lnTo>
                    <a:pt x="111543" y="280802"/>
                  </a:lnTo>
                  <a:lnTo>
                    <a:pt x="131172" y="283832"/>
                  </a:lnTo>
                  <a:lnTo>
                    <a:pt x="141740" y="283307"/>
                  </a:lnTo>
                  <a:lnTo>
                    <a:pt x="163643" y="270023"/>
                  </a:lnTo>
                  <a:lnTo>
                    <a:pt x="184173" y="247292"/>
                  </a:lnTo>
                  <a:lnTo>
                    <a:pt x="199647" y="218139"/>
                  </a:lnTo>
                  <a:lnTo>
                    <a:pt x="207794" y="175972"/>
                  </a:lnTo>
                  <a:lnTo>
                    <a:pt x="209967" y="151392"/>
                  </a:lnTo>
                  <a:lnTo>
                    <a:pt x="208558" y="127386"/>
                  </a:lnTo>
                  <a:lnTo>
                    <a:pt x="204761" y="103762"/>
                  </a:lnTo>
                  <a:lnTo>
                    <a:pt x="191017" y="61955"/>
                  </a:lnTo>
                  <a:lnTo>
                    <a:pt x="169034" y="33849"/>
                  </a:lnTo>
                  <a:lnTo>
                    <a:pt x="138308" y="14373"/>
                  </a:lnTo>
                  <a:lnTo>
                    <a:pt x="102428" y="2224"/>
                  </a:lnTo>
                  <a:lnTo>
                    <a:pt x="64256" y="0"/>
                  </a:lnTo>
                  <a:lnTo>
                    <a:pt x="23483" y="8654"/>
                  </a:lnTo>
                  <a:lnTo>
                    <a:pt x="0" y="1650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470" name="SMARTInkShape-Group1388"/>
          <p:cNvGrpSpPr/>
          <p:nvPr/>
        </p:nvGrpSpPr>
        <p:grpSpPr>
          <a:xfrm>
            <a:off x="5386388" y="1803313"/>
            <a:ext cx="437198" cy="398276"/>
            <a:chOff x="5386388" y="1803313"/>
            <a:chExt cx="437198" cy="398276"/>
          </a:xfrm>
        </p:grpSpPr>
        <p:sp>
          <p:nvSpPr>
            <p:cNvPr id="466" name="SMARTInkShape-4533"/>
            <p:cNvSpPr/>
            <p:nvPr>
              <p:custDataLst>
                <p:tags r:id="rId102"/>
              </p:custDataLst>
            </p:nvPr>
          </p:nvSpPr>
          <p:spPr bwMode="auto">
            <a:xfrm>
              <a:off x="5660707" y="1997392"/>
              <a:ext cx="162879" cy="24527"/>
            </a:xfrm>
            <a:custGeom>
              <a:avLst/>
              <a:gdLst/>
              <a:ahLst/>
              <a:cxnLst/>
              <a:rect l="0" t="0" r="0" b="0"/>
              <a:pathLst>
                <a:path w="162879" h="24527">
                  <a:moveTo>
                    <a:pt x="0" y="17146"/>
                  </a:moveTo>
                  <a:lnTo>
                    <a:pt x="0" y="17146"/>
                  </a:lnTo>
                  <a:lnTo>
                    <a:pt x="9102" y="21696"/>
                  </a:lnTo>
                  <a:lnTo>
                    <a:pt x="28415" y="24526"/>
                  </a:lnTo>
                  <a:lnTo>
                    <a:pt x="70438" y="20814"/>
                  </a:lnTo>
                  <a:lnTo>
                    <a:pt x="106236" y="13696"/>
                  </a:lnTo>
                  <a:lnTo>
                    <a:pt x="16287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67" name="SMARTInkShape-4534"/>
            <p:cNvSpPr/>
            <p:nvPr>
              <p:custDataLst>
                <p:tags r:id="rId103"/>
              </p:custDataLst>
            </p:nvPr>
          </p:nvSpPr>
          <p:spPr bwMode="auto">
            <a:xfrm>
              <a:off x="5386388" y="2014538"/>
              <a:ext cx="120015" cy="24924"/>
            </a:xfrm>
            <a:custGeom>
              <a:avLst/>
              <a:gdLst/>
              <a:ahLst/>
              <a:cxnLst/>
              <a:rect l="0" t="0" r="0" b="0"/>
              <a:pathLst>
                <a:path w="120015" h="24924">
                  <a:moveTo>
                    <a:pt x="0" y="17144"/>
                  </a:moveTo>
                  <a:lnTo>
                    <a:pt x="0" y="17144"/>
                  </a:lnTo>
                  <a:lnTo>
                    <a:pt x="0" y="21695"/>
                  </a:lnTo>
                  <a:lnTo>
                    <a:pt x="952" y="23036"/>
                  </a:lnTo>
                  <a:lnTo>
                    <a:pt x="2540" y="23930"/>
                  </a:lnTo>
                  <a:lnTo>
                    <a:pt x="8749" y="24923"/>
                  </a:lnTo>
                  <a:lnTo>
                    <a:pt x="28309" y="24529"/>
                  </a:lnTo>
                  <a:lnTo>
                    <a:pt x="63059" y="16345"/>
                  </a:lnTo>
                  <a:lnTo>
                    <a:pt x="101779" y="5557"/>
                  </a:lnTo>
                  <a:lnTo>
                    <a:pt x="12001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68" name="SMARTInkShape-4535"/>
            <p:cNvSpPr/>
            <p:nvPr>
              <p:custDataLst>
                <p:tags r:id="rId104"/>
              </p:custDataLst>
            </p:nvPr>
          </p:nvSpPr>
          <p:spPr bwMode="auto">
            <a:xfrm>
              <a:off x="5386388" y="2065972"/>
              <a:ext cx="171451" cy="56375"/>
            </a:xfrm>
            <a:custGeom>
              <a:avLst/>
              <a:gdLst/>
              <a:ahLst/>
              <a:cxnLst/>
              <a:rect l="0" t="0" r="0" b="0"/>
              <a:pathLst>
                <a:path w="171451" h="56375">
                  <a:moveTo>
                    <a:pt x="0" y="51435"/>
                  </a:moveTo>
                  <a:lnTo>
                    <a:pt x="0" y="51435"/>
                  </a:lnTo>
                  <a:lnTo>
                    <a:pt x="8749" y="52388"/>
                  </a:lnTo>
                  <a:lnTo>
                    <a:pt x="28309" y="56374"/>
                  </a:lnTo>
                  <a:lnTo>
                    <a:pt x="68921" y="47723"/>
                  </a:lnTo>
                  <a:lnTo>
                    <a:pt x="103499" y="30650"/>
                  </a:lnTo>
                  <a:lnTo>
                    <a:pt x="143908" y="12045"/>
                  </a:lnTo>
                  <a:lnTo>
                    <a:pt x="17145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69" name="SMARTInkShape-4536"/>
            <p:cNvSpPr/>
            <p:nvPr>
              <p:custDataLst>
                <p:tags r:id="rId105"/>
              </p:custDataLst>
            </p:nvPr>
          </p:nvSpPr>
          <p:spPr bwMode="auto">
            <a:xfrm>
              <a:off x="5743930" y="1803313"/>
              <a:ext cx="79656" cy="398276"/>
            </a:xfrm>
            <a:custGeom>
              <a:avLst/>
              <a:gdLst/>
              <a:ahLst/>
              <a:cxnLst/>
              <a:rect l="0" t="0" r="0" b="0"/>
              <a:pathLst>
                <a:path w="79656" h="398276">
                  <a:moveTo>
                    <a:pt x="19647" y="382675"/>
                  </a:moveTo>
                  <a:lnTo>
                    <a:pt x="19647" y="382675"/>
                  </a:lnTo>
                  <a:lnTo>
                    <a:pt x="4047" y="398275"/>
                  </a:lnTo>
                  <a:lnTo>
                    <a:pt x="3532" y="397837"/>
                  </a:lnTo>
                  <a:lnTo>
                    <a:pt x="2960" y="394811"/>
                  </a:lnTo>
                  <a:lnTo>
                    <a:pt x="9348" y="358661"/>
                  </a:lnTo>
                  <a:lnTo>
                    <a:pt x="10308" y="330092"/>
                  </a:lnTo>
                  <a:lnTo>
                    <a:pt x="10734" y="288819"/>
                  </a:lnTo>
                  <a:lnTo>
                    <a:pt x="8943" y="262954"/>
                  </a:lnTo>
                  <a:lnTo>
                    <a:pt x="5843" y="234281"/>
                  </a:lnTo>
                  <a:lnTo>
                    <a:pt x="1872" y="203736"/>
                  </a:lnTo>
                  <a:lnTo>
                    <a:pt x="177" y="174799"/>
                  </a:lnTo>
                  <a:lnTo>
                    <a:pt x="0" y="146936"/>
                  </a:lnTo>
                  <a:lnTo>
                    <a:pt x="834" y="119788"/>
                  </a:lnTo>
                  <a:lnTo>
                    <a:pt x="1761" y="79464"/>
                  </a:lnTo>
                  <a:lnTo>
                    <a:pt x="4823" y="37882"/>
                  </a:lnTo>
                  <a:lnTo>
                    <a:pt x="11762" y="12544"/>
                  </a:lnTo>
                  <a:lnTo>
                    <a:pt x="17096" y="3859"/>
                  </a:lnTo>
                  <a:lnTo>
                    <a:pt x="22640" y="0"/>
                  </a:lnTo>
                  <a:lnTo>
                    <a:pt x="26405" y="875"/>
                  </a:lnTo>
                  <a:lnTo>
                    <a:pt x="41758" y="12162"/>
                  </a:lnTo>
                  <a:lnTo>
                    <a:pt x="62076" y="34133"/>
                  </a:lnTo>
                  <a:lnTo>
                    <a:pt x="79655" y="740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473" name="SMARTInkShape-Group1389"/>
          <p:cNvGrpSpPr/>
          <p:nvPr/>
        </p:nvGrpSpPr>
        <p:grpSpPr>
          <a:xfrm>
            <a:off x="4769873" y="1903095"/>
            <a:ext cx="404590" cy="385763"/>
            <a:chOff x="4769873" y="1903095"/>
            <a:chExt cx="404590" cy="385763"/>
          </a:xfrm>
        </p:grpSpPr>
        <p:sp>
          <p:nvSpPr>
            <p:cNvPr id="471" name="SMARTInkShape-4537"/>
            <p:cNvSpPr/>
            <p:nvPr>
              <p:custDataLst>
                <p:tags r:id="rId100"/>
              </p:custDataLst>
            </p:nvPr>
          </p:nvSpPr>
          <p:spPr bwMode="auto">
            <a:xfrm>
              <a:off x="5034915" y="2025403"/>
              <a:ext cx="139548" cy="263455"/>
            </a:xfrm>
            <a:custGeom>
              <a:avLst/>
              <a:gdLst/>
              <a:ahLst/>
              <a:cxnLst/>
              <a:rect l="0" t="0" r="0" b="0"/>
              <a:pathLst>
                <a:path w="139548" h="263455">
                  <a:moveTo>
                    <a:pt x="25717" y="92004"/>
                  </a:moveTo>
                  <a:lnTo>
                    <a:pt x="25717" y="92004"/>
                  </a:lnTo>
                  <a:lnTo>
                    <a:pt x="18336" y="84623"/>
                  </a:lnTo>
                  <a:lnTo>
                    <a:pt x="17498" y="74683"/>
                  </a:lnTo>
                  <a:lnTo>
                    <a:pt x="22382" y="64939"/>
                  </a:lnTo>
                  <a:lnTo>
                    <a:pt x="53253" y="31643"/>
                  </a:lnTo>
                  <a:lnTo>
                    <a:pt x="89986" y="5445"/>
                  </a:lnTo>
                  <a:lnTo>
                    <a:pt x="108154" y="0"/>
                  </a:lnTo>
                  <a:lnTo>
                    <a:pt x="111155" y="1140"/>
                  </a:lnTo>
                  <a:lnTo>
                    <a:pt x="112203" y="3806"/>
                  </a:lnTo>
                  <a:lnTo>
                    <a:pt x="107042" y="26323"/>
                  </a:lnTo>
                  <a:lnTo>
                    <a:pt x="89054" y="58287"/>
                  </a:lnTo>
                  <a:lnTo>
                    <a:pt x="55294" y="96102"/>
                  </a:lnTo>
                  <a:lnTo>
                    <a:pt x="41995" y="109834"/>
                  </a:lnTo>
                  <a:lnTo>
                    <a:pt x="40379" y="113416"/>
                  </a:lnTo>
                  <a:lnTo>
                    <a:pt x="40255" y="116756"/>
                  </a:lnTo>
                  <a:lnTo>
                    <a:pt x="42656" y="123008"/>
                  </a:lnTo>
                  <a:lnTo>
                    <a:pt x="46898" y="128961"/>
                  </a:lnTo>
                  <a:lnTo>
                    <a:pt x="59192" y="137668"/>
                  </a:lnTo>
                  <a:lnTo>
                    <a:pt x="95319" y="154545"/>
                  </a:lnTo>
                  <a:lnTo>
                    <a:pt x="137882" y="180233"/>
                  </a:lnTo>
                  <a:lnTo>
                    <a:pt x="139547" y="184161"/>
                  </a:lnTo>
                  <a:lnTo>
                    <a:pt x="138856" y="193605"/>
                  </a:lnTo>
                  <a:lnTo>
                    <a:pt x="127754" y="204153"/>
                  </a:lnTo>
                  <a:lnTo>
                    <a:pt x="89582" y="230997"/>
                  </a:lnTo>
                  <a:lnTo>
                    <a:pt x="52048" y="246323"/>
                  </a:lnTo>
                  <a:lnTo>
                    <a:pt x="13075" y="260540"/>
                  </a:lnTo>
                  <a:lnTo>
                    <a:pt x="0" y="26345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72" name="SMARTInkShape-4538"/>
            <p:cNvSpPr/>
            <p:nvPr>
              <p:custDataLst>
                <p:tags r:id="rId101"/>
              </p:custDataLst>
            </p:nvPr>
          </p:nvSpPr>
          <p:spPr bwMode="auto">
            <a:xfrm>
              <a:off x="4769873" y="1903095"/>
              <a:ext cx="239326" cy="248318"/>
            </a:xfrm>
            <a:custGeom>
              <a:avLst/>
              <a:gdLst/>
              <a:ahLst/>
              <a:cxnLst/>
              <a:rect l="0" t="0" r="0" b="0"/>
              <a:pathLst>
                <a:path w="239326" h="248318">
                  <a:moveTo>
                    <a:pt x="16440" y="77152"/>
                  </a:moveTo>
                  <a:lnTo>
                    <a:pt x="16440" y="77152"/>
                  </a:lnTo>
                  <a:lnTo>
                    <a:pt x="4657" y="64417"/>
                  </a:lnTo>
                  <a:lnTo>
                    <a:pt x="0" y="53333"/>
                  </a:lnTo>
                  <a:lnTo>
                    <a:pt x="6278" y="68355"/>
                  </a:lnTo>
                  <a:lnTo>
                    <a:pt x="14910" y="102274"/>
                  </a:lnTo>
                  <a:lnTo>
                    <a:pt x="24015" y="132133"/>
                  </a:lnTo>
                  <a:lnTo>
                    <a:pt x="29331" y="164453"/>
                  </a:lnTo>
                  <a:lnTo>
                    <a:pt x="34865" y="207159"/>
                  </a:lnTo>
                  <a:lnTo>
                    <a:pt x="45267" y="242639"/>
                  </a:lnTo>
                  <a:lnTo>
                    <a:pt x="48041" y="246532"/>
                  </a:lnTo>
                  <a:lnTo>
                    <a:pt x="50841" y="248174"/>
                  </a:lnTo>
                  <a:lnTo>
                    <a:pt x="53662" y="248317"/>
                  </a:lnTo>
                  <a:lnTo>
                    <a:pt x="56494" y="244602"/>
                  </a:lnTo>
                  <a:lnTo>
                    <a:pt x="65984" y="217360"/>
                  </a:lnTo>
                  <a:lnTo>
                    <a:pt x="75289" y="182647"/>
                  </a:lnTo>
                  <a:lnTo>
                    <a:pt x="85775" y="146899"/>
                  </a:lnTo>
                  <a:lnTo>
                    <a:pt x="99848" y="104803"/>
                  </a:lnTo>
                  <a:lnTo>
                    <a:pt x="103478" y="95586"/>
                  </a:lnTo>
                  <a:lnTo>
                    <a:pt x="107803" y="90394"/>
                  </a:lnTo>
                  <a:lnTo>
                    <a:pt x="112591" y="87885"/>
                  </a:lnTo>
                  <a:lnTo>
                    <a:pt x="117688" y="87165"/>
                  </a:lnTo>
                  <a:lnTo>
                    <a:pt x="122038" y="90495"/>
                  </a:lnTo>
                  <a:lnTo>
                    <a:pt x="129412" y="104355"/>
                  </a:lnTo>
                  <a:lnTo>
                    <a:pt x="138919" y="138129"/>
                  </a:lnTo>
                  <a:lnTo>
                    <a:pt x="156870" y="173748"/>
                  </a:lnTo>
                  <a:lnTo>
                    <a:pt x="188535" y="206229"/>
                  </a:lnTo>
                  <a:lnTo>
                    <a:pt x="211893" y="222183"/>
                  </a:lnTo>
                  <a:lnTo>
                    <a:pt x="217226" y="223370"/>
                  </a:lnTo>
                  <a:lnTo>
                    <a:pt x="221735" y="223208"/>
                  </a:lnTo>
                  <a:lnTo>
                    <a:pt x="225693" y="221195"/>
                  </a:lnTo>
                  <a:lnTo>
                    <a:pt x="232632" y="213879"/>
                  </a:lnTo>
                  <a:lnTo>
                    <a:pt x="237341" y="180847"/>
                  </a:lnTo>
                  <a:lnTo>
                    <a:pt x="238443" y="145781"/>
                  </a:lnTo>
                  <a:lnTo>
                    <a:pt x="238933" y="106702"/>
                  </a:lnTo>
                  <a:lnTo>
                    <a:pt x="239150" y="70283"/>
                  </a:lnTo>
                  <a:lnTo>
                    <a:pt x="239290" y="27712"/>
                  </a:lnTo>
                  <a:lnTo>
                    <a:pt x="238362" y="9058"/>
                  </a:lnTo>
                  <a:lnTo>
                    <a:pt x="236778" y="6038"/>
                  </a:lnTo>
                  <a:lnTo>
                    <a:pt x="234769" y="4026"/>
                  </a:lnTo>
                  <a:lnTo>
                    <a:pt x="234383" y="2684"/>
                  </a:lnTo>
                  <a:lnTo>
                    <a:pt x="235077" y="1789"/>
                  </a:lnTo>
                  <a:lnTo>
                    <a:pt x="23932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476" name="SMARTInkShape-Group1390"/>
          <p:cNvGrpSpPr/>
          <p:nvPr/>
        </p:nvGrpSpPr>
        <p:grpSpPr>
          <a:xfrm>
            <a:off x="5321441" y="3664214"/>
            <a:ext cx="485000" cy="277289"/>
            <a:chOff x="5321441" y="3664214"/>
            <a:chExt cx="485000" cy="277289"/>
          </a:xfrm>
        </p:grpSpPr>
        <p:sp>
          <p:nvSpPr>
            <p:cNvPr id="474" name="SMARTInkShape-4539"/>
            <p:cNvSpPr/>
            <p:nvPr>
              <p:custDataLst>
                <p:tags r:id="rId98"/>
              </p:custDataLst>
            </p:nvPr>
          </p:nvSpPr>
          <p:spPr bwMode="auto">
            <a:xfrm>
              <a:off x="5321441" y="3664214"/>
              <a:ext cx="237954" cy="194020"/>
            </a:xfrm>
            <a:custGeom>
              <a:avLst/>
              <a:gdLst/>
              <a:ahLst/>
              <a:cxnLst/>
              <a:rect l="0" t="0" r="0" b="0"/>
              <a:pathLst>
                <a:path w="237954" h="194020">
                  <a:moveTo>
                    <a:pt x="4939" y="21961"/>
                  </a:moveTo>
                  <a:lnTo>
                    <a:pt x="4939" y="21961"/>
                  </a:lnTo>
                  <a:lnTo>
                    <a:pt x="0" y="21961"/>
                  </a:lnTo>
                  <a:lnTo>
                    <a:pt x="2109" y="21961"/>
                  </a:lnTo>
                  <a:lnTo>
                    <a:pt x="8651" y="35613"/>
                  </a:lnTo>
                  <a:lnTo>
                    <a:pt x="18443" y="73623"/>
                  </a:lnTo>
                  <a:lnTo>
                    <a:pt x="20053" y="110399"/>
                  </a:lnTo>
                  <a:lnTo>
                    <a:pt x="15086" y="149391"/>
                  </a:lnTo>
                  <a:lnTo>
                    <a:pt x="13604" y="182074"/>
                  </a:lnTo>
                  <a:lnTo>
                    <a:pt x="14525" y="182043"/>
                  </a:lnTo>
                  <a:lnTo>
                    <a:pt x="18090" y="179468"/>
                  </a:lnTo>
                  <a:lnTo>
                    <a:pt x="35963" y="139387"/>
                  </a:lnTo>
                  <a:lnTo>
                    <a:pt x="61444" y="104846"/>
                  </a:lnTo>
                  <a:lnTo>
                    <a:pt x="73232" y="96899"/>
                  </a:lnTo>
                  <a:lnTo>
                    <a:pt x="79043" y="94779"/>
                  </a:lnTo>
                  <a:lnTo>
                    <a:pt x="83869" y="95272"/>
                  </a:lnTo>
                  <a:lnTo>
                    <a:pt x="88039" y="97504"/>
                  </a:lnTo>
                  <a:lnTo>
                    <a:pt x="91772" y="100898"/>
                  </a:lnTo>
                  <a:lnTo>
                    <a:pt x="112659" y="137307"/>
                  </a:lnTo>
                  <a:lnTo>
                    <a:pt x="134963" y="163770"/>
                  </a:lnTo>
                  <a:lnTo>
                    <a:pt x="168100" y="189778"/>
                  </a:lnTo>
                  <a:lnTo>
                    <a:pt x="185087" y="194019"/>
                  </a:lnTo>
                  <a:lnTo>
                    <a:pt x="193618" y="193816"/>
                  </a:lnTo>
                  <a:lnTo>
                    <a:pt x="210716" y="185971"/>
                  </a:lnTo>
                  <a:lnTo>
                    <a:pt x="219276" y="179878"/>
                  </a:lnTo>
                  <a:lnTo>
                    <a:pt x="231328" y="157869"/>
                  </a:lnTo>
                  <a:lnTo>
                    <a:pt x="237953" y="129037"/>
                  </a:lnTo>
                  <a:lnTo>
                    <a:pt x="237724" y="97173"/>
                  </a:lnTo>
                  <a:lnTo>
                    <a:pt x="232239" y="56205"/>
                  </a:lnTo>
                  <a:lnTo>
                    <a:pt x="224706" y="36863"/>
                  </a:lnTo>
                  <a:lnTo>
                    <a:pt x="196738" y="0"/>
                  </a:lnTo>
                  <a:lnTo>
                    <a:pt x="195670" y="1606"/>
                  </a:lnTo>
                  <a:lnTo>
                    <a:pt x="193534" y="219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75" name="SMARTInkShape-4540"/>
            <p:cNvSpPr/>
            <p:nvPr>
              <p:custDataLst>
                <p:tags r:id="rId99"/>
              </p:custDataLst>
            </p:nvPr>
          </p:nvSpPr>
          <p:spPr bwMode="auto">
            <a:xfrm>
              <a:off x="5583555" y="3823335"/>
              <a:ext cx="222886" cy="118168"/>
            </a:xfrm>
            <a:custGeom>
              <a:avLst/>
              <a:gdLst/>
              <a:ahLst/>
              <a:cxnLst/>
              <a:rect l="0" t="0" r="0" b="0"/>
              <a:pathLst>
                <a:path w="222886" h="118168">
                  <a:moveTo>
                    <a:pt x="0" y="0"/>
                  </a:moveTo>
                  <a:lnTo>
                    <a:pt x="0" y="0"/>
                  </a:lnTo>
                  <a:lnTo>
                    <a:pt x="19312" y="0"/>
                  </a:lnTo>
                  <a:lnTo>
                    <a:pt x="55539" y="8730"/>
                  </a:lnTo>
                  <a:lnTo>
                    <a:pt x="70404" y="12770"/>
                  </a:lnTo>
                  <a:lnTo>
                    <a:pt x="81456" y="20280"/>
                  </a:lnTo>
                  <a:lnTo>
                    <a:pt x="88590" y="29016"/>
                  </a:lnTo>
                  <a:lnTo>
                    <a:pt x="91761" y="36074"/>
                  </a:lnTo>
                  <a:lnTo>
                    <a:pt x="88090" y="47465"/>
                  </a:lnTo>
                  <a:lnTo>
                    <a:pt x="84444" y="54503"/>
                  </a:lnTo>
                  <a:lnTo>
                    <a:pt x="52170" y="79487"/>
                  </a:lnTo>
                  <a:lnTo>
                    <a:pt x="13220" y="103966"/>
                  </a:lnTo>
                  <a:lnTo>
                    <a:pt x="5875" y="110659"/>
                  </a:lnTo>
                  <a:lnTo>
                    <a:pt x="3917" y="113778"/>
                  </a:lnTo>
                  <a:lnTo>
                    <a:pt x="5469" y="115857"/>
                  </a:lnTo>
                  <a:lnTo>
                    <a:pt x="14813" y="118167"/>
                  </a:lnTo>
                  <a:lnTo>
                    <a:pt x="54342" y="114916"/>
                  </a:lnTo>
                  <a:lnTo>
                    <a:pt x="89558" y="110447"/>
                  </a:lnTo>
                  <a:lnTo>
                    <a:pt x="125528" y="106238"/>
                  </a:lnTo>
                  <a:lnTo>
                    <a:pt x="157391" y="104366"/>
                  </a:lnTo>
                  <a:lnTo>
                    <a:pt x="193002" y="103313"/>
                  </a:lnTo>
                  <a:lnTo>
                    <a:pt x="222885" y="10287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477" name="SMARTInkShape-4541"/>
          <p:cNvSpPr/>
          <p:nvPr>
            <p:custDataLst>
              <p:tags r:id="rId3"/>
            </p:custDataLst>
          </p:nvPr>
        </p:nvSpPr>
        <p:spPr bwMode="auto">
          <a:xfrm>
            <a:off x="1785938" y="1646081"/>
            <a:ext cx="1894523" cy="68420"/>
          </a:xfrm>
          <a:custGeom>
            <a:avLst/>
            <a:gdLst/>
            <a:ahLst/>
            <a:cxnLst/>
            <a:rect l="0" t="0" r="0" b="0"/>
            <a:pathLst>
              <a:path w="1894523" h="68420">
                <a:moveTo>
                  <a:pt x="0" y="68419"/>
                </a:moveTo>
                <a:lnTo>
                  <a:pt x="0" y="68419"/>
                </a:lnTo>
                <a:lnTo>
                  <a:pt x="26270" y="59094"/>
                </a:lnTo>
                <a:lnTo>
                  <a:pt x="53585" y="53797"/>
                </a:lnTo>
                <a:lnTo>
                  <a:pt x="94300" y="48268"/>
                </a:lnTo>
                <a:lnTo>
                  <a:pt x="119064" y="44507"/>
                </a:lnTo>
                <a:lnTo>
                  <a:pt x="146051" y="40095"/>
                </a:lnTo>
                <a:lnTo>
                  <a:pt x="174520" y="35249"/>
                </a:lnTo>
                <a:lnTo>
                  <a:pt x="206834" y="31066"/>
                </a:lnTo>
                <a:lnTo>
                  <a:pt x="241712" y="27324"/>
                </a:lnTo>
                <a:lnTo>
                  <a:pt x="278298" y="23878"/>
                </a:lnTo>
                <a:lnTo>
                  <a:pt x="316977" y="21580"/>
                </a:lnTo>
                <a:lnTo>
                  <a:pt x="357050" y="20048"/>
                </a:lnTo>
                <a:lnTo>
                  <a:pt x="398053" y="19026"/>
                </a:lnTo>
                <a:lnTo>
                  <a:pt x="441581" y="19298"/>
                </a:lnTo>
                <a:lnTo>
                  <a:pt x="486792" y="20432"/>
                </a:lnTo>
                <a:lnTo>
                  <a:pt x="533126" y="22140"/>
                </a:lnTo>
                <a:lnTo>
                  <a:pt x="580207" y="23279"/>
                </a:lnTo>
                <a:lnTo>
                  <a:pt x="627787" y="24038"/>
                </a:lnTo>
                <a:lnTo>
                  <a:pt x="675700" y="24544"/>
                </a:lnTo>
                <a:lnTo>
                  <a:pt x="725739" y="24882"/>
                </a:lnTo>
                <a:lnTo>
                  <a:pt x="777196" y="25107"/>
                </a:lnTo>
                <a:lnTo>
                  <a:pt x="829598" y="25257"/>
                </a:lnTo>
                <a:lnTo>
                  <a:pt x="882630" y="24404"/>
                </a:lnTo>
                <a:lnTo>
                  <a:pt x="936082" y="22883"/>
                </a:lnTo>
                <a:lnTo>
                  <a:pt x="989815" y="20917"/>
                </a:lnTo>
                <a:lnTo>
                  <a:pt x="1043734" y="19606"/>
                </a:lnTo>
                <a:lnTo>
                  <a:pt x="1097777" y="18732"/>
                </a:lnTo>
                <a:lnTo>
                  <a:pt x="1151904" y="18149"/>
                </a:lnTo>
                <a:lnTo>
                  <a:pt x="1204181" y="16808"/>
                </a:lnTo>
                <a:lnTo>
                  <a:pt x="1255225" y="14962"/>
                </a:lnTo>
                <a:lnTo>
                  <a:pt x="1305446" y="12778"/>
                </a:lnTo>
                <a:lnTo>
                  <a:pt x="1352262" y="11323"/>
                </a:lnTo>
                <a:lnTo>
                  <a:pt x="1396808" y="10352"/>
                </a:lnTo>
                <a:lnTo>
                  <a:pt x="1439840" y="9705"/>
                </a:lnTo>
                <a:lnTo>
                  <a:pt x="1479958" y="9274"/>
                </a:lnTo>
                <a:lnTo>
                  <a:pt x="1518134" y="8987"/>
                </a:lnTo>
                <a:lnTo>
                  <a:pt x="1555014" y="8795"/>
                </a:lnTo>
                <a:lnTo>
                  <a:pt x="1589126" y="7715"/>
                </a:lnTo>
                <a:lnTo>
                  <a:pt x="1621392" y="6042"/>
                </a:lnTo>
                <a:lnTo>
                  <a:pt x="1652428" y="3974"/>
                </a:lnTo>
                <a:lnTo>
                  <a:pt x="1681691" y="2596"/>
                </a:lnTo>
                <a:lnTo>
                  <a:pt x="1709773" y="1677"/>
                </a:lnTo>
                <a:lnTo>
                  <a:pt x="1737066" y="1064"/>
                </a:lnTo>
                <a:lnTo>
                  <a:pt x="1760976" y="656"/>
                </a:lnTo>
                <a:lnTo>
                  <a:pt x="1802783" y="202"/>
                </a:lnTo>
                <a:lnTo>
                  <a:pt x="1835334" y="0"/>
                </a:lnTo>
                <a:lnTo>
                  <a:pt x="1870000" y="2427"/>
                </a:lnTo>
                <a:lnTo>
                  <a:pt x="1894522" y="841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485" name="SMARTInkShape-Group1392"/>
          <p:cNvGrpSpPr/>
          <p:nvPr/>
        </p:nvGrpSpPr>
        <p:grpSpPr>
          <a:xfrm>
            <a:off x="2471738" y="4678487"/>
            <a:ext cx="642938" cy="742013"/>
            <a:chOff x="2471738" y="4678487"/>
            <a:chExt cx="642938" cy="742013"/>
          </a:xfrm>
        </p:grpSpPr>
        <p:sp>
          <p:nvSpPr>
            <p:cNvPr id="478" name="SMARTInkShape-4542"/>
            <p:cNvSpPr/>
            <p:nvPr>
              <p:custDataLst>
                <p:tags r:id="rId91"/>
              </p:custDataLst>
            </p:nvPr>
          </p:nvSpPr>
          <p:spPr bwMode="auto">
            <a:xfrm>
              <a:off x="2902958" y="4766310"/>
              <a:ext cx="108848" cy="138990"/>
            </a:xfrm>
            <a:custGeom>
              <a:avLst/>
              <a:gdLst/>
              <a:ahLst/>
              <a:cxnLst/>
              <a:rect l="0" t="0" r="0" b="0"/>
              <a:pathLst>
                <a:path w="108848" h="138990">
                  <a:moveTo>
                    <a:pt x="65985" y="0"/>
                  </a:moveTo>
                  <a:lnTo>
                    <a:pt x="65985" y="0"/>
                  </a:lnTo>
                  <a:lnTo>
                    <a:pt x="61434" y="0"/>
                  </a:lnTo>
                  <a:lnTo>
                    <a:pt x="44951" y="9102"/>
                  </a:lnTo>
                  <a:lnTo>
                    <a:pt x="21970" y="28414"/>
                  </a:lnTo>
                  <a:lnTo>
                    <a:pt x="6165" y="56785"/>
                  </a:lnTo>
                  <a:lnTo>
                    <a:pt x="0" y="84770"/>
                  </a:lnTo>
                  <a:lnTo>
                    <a:pt x="2725" y="111161"/>
                  </a:lnTo>
                  <a:lnTo>
                    <a:pt x="7619" y="117921"/>
                  </a:lnTo>
                  <a:lnTo>
                    <a:pt x="23216" y="127974"/>
                  </a:lnTo>
                  <a:lnTo>
                    <a:pt x="53418" y="138989"/>
                  </a:lnTo>
                  <a:lnTo>
                    <a:pt x="75322" y="137655"/>
                  </a:lnTo>
                  <a:lnTo>
                    <a:pt x="108847" y="128587"/>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79" name="SMARTInkShape-4543"/>
            <p:cNvSpPr/>
            <p:nvPr>
              <p:custDataLst>
                <p:tags r:id="rId92"/>
              </p:custDataLst>
            </p:nvPr>
          </p:nvSpPr>
          <p:spPr bwMode="auto">
            <a:xfrm>
              <a:off x="2851311" y="4776670"/>
              <a:ext cx="111401" cy="161091"/>
            </a:xfrm>
            <a:custGeom>
              <a:avLst/>
              <a:gdLst/>
              <a:ahLst/>
              <a:cxnLst/>
              <a:rect l="0" t="0" r="0" b="0"/>
              <a:pathLst>
                <a:path w="111401" h="161091">
                  <a:moveTo>
                    <a:pt x="14761" y="6785"/>
                  </a:moveTo>
                  <a:lnTo>
                    <a:pt x="14761" y="6785"/>
                  </a:lnTo>
                  <a:lnTo>
                    <a:pt x="0" y="6785"/>
                  </a:lnTo>
                  <a:lnTo>
                    <a:pt x="2874" y="6785"/>
                  </a:lnTo>
                  <a:lnTo>
                    <a:pt x="29483" y="0"/>
                  </a:lnTo>
                  <a:lnTo>
                    <a:pt x="59446" y="1282"/>
                  </a:lnTo>
                  <a:lnTo>
                    <a:pt x="79389" y="6244"/>
                  </a:lnTo>
                  <a:lnTo>
                    <a:pt x="94602" y="14800"/>
                  </a:lnTo>
                  <a:lnTo>
                    <a:pt x="105174" y="27492"/>
                  </a:lnTo>
                  <a:lnTo>
                    <a:pt x="109326" y="34877"/>
                  </a:lnTo>
                  <a:lnTo>
                    <a:pt x="111400" y="50703"/>
                  </a:lnTo>
                  <a:lnTo>
                    <a:pt x="110620" y="58924"/>
                  </a:lnTo>
                  <a:lnTo>
                    <a:pt x="102133" y="75677"/>
                  </a:lnTo>
                  <a:lnTo>
                    <a:pt x="68850" y="114268"/>
                  </a:lnTo>
                  <a:lnTo>
                    <a:pt x="28444" y="143938"/>
                  </a:lnTo>
                  <a:lnTo>
                    <a:pt x="6189" y="16109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80" name="SMARTInkShape-4544"/>
            <p:cNvSpPr/>
            <p:nvPr>
              <p:custDataLst>
                <p:tags r:id="rId93"/>
              </p:custDataLst>
            </p:nvPr>
          </p:nvSpPr>
          <p:spPr bwMode="auto">
            <a:xfrm>
              <a:off x="2644085" y="4678487"/>
              <a:ext cx="256279" cy="327483"/>
            </a:xfrm>
            <a:custGeom>
              <a:avLst/>
              <a:gdLst/>
              <a:ahLst/>
              <a:cxnLst/>
              <a:rect l="0" t="0" r="0" b="0"/>
              <a:pathLst>
                <a:path w="256279" h="327483">
                  <a:moveTo>
                    <a:pt x="256278" y="199265"/>
                  </a:moveTo>
                  <a:lnTo>
                    <a:pt x="256278" y="199265"/>
                  </a:lnTo>
                  <a:lnTo>
                    <a:pt x="237627" y="183155"/>
                  </a:lnTo>
                  <a:lnTo>
                    <a:pt x="227034" y="177818"/>
                  </a:lnTo>
                  <a:lnTo>
                    <a:pt x="199630" y="174392"/>
                  </a:lnTo>
                  <a:lnTo>
                    <a:pt x="158093" y="173715"/>
                  </a:lnTo>
                  <a:lnTo>
                    <a:pt x="124527" y="182699"/>
                  </a:lnTo>
                  <a:lnTo>
                    <a:pt x="90452" y="197426"/>
                  </a:lnTo>
                  <a:lnTo>
                    <a:pt x="60777" y="227507"/>
                  </a:lnTo>
                  <a:lnTo>
                    <a:pt x="50326" y="250552"/>
                  </a:lnTo>
                  <a:lnTo>
                    <a:pt x="47539" y="262031"/>
                  </a:lnTo>
                  <a:lnTo>
                    <a:pt x="49522" y="284946"/>
                  </a:lnTo>
                  <a:lnTo>
                    <a:pt x="52718" y="296392"/>
                  </a:lnTo>
                  <a:lnTo>
                    <a:pt x="66429" y="314187"/>
                  </a:lnTo>
                  <a:lnTo>
                    <a:pt x="75419" y="321600"/>
                  </a:lnTo>
                  <a:lnTo>
                    <a:pt x="95569" y="327297"/>
                  </a:lnTo>
                  <a:lnTo>
                    <a:pt x="106276" y="327482"/>
                  </a:lnTo>
                  <a:lnTo>
                    <a:pt x="144099" y="314090"/>
                  </a:lnTo>
                  <a:lnTo>
                    <a:pt x="180918" y="273822"/>
                  </a:lnTo>
                  <a:lnTo>
                    <a:pt x="196749" y="233354"/>
                  </a:lnTo>
                  <a:lnTo>
                    <a:pt x="202305" y="210561"/>
                  </a:lnTo>
                  <a:lnTo>
                    <a:pt x="205056" y="185841"/>
                  </a:lnTo>
                  <a:lnTo>
                    <a:pt x="205937" y="159836"/>
                  </a:lnTo>
                  <a:lnTo>
                    <a:pt x="205572" y="132974"/>
                  </a:lnTo>
                  <a:lnTo>
                    <a:pt x="202471" y="109351"/>
                  </a:lnTo>
                  <a:lnTo>
                    <a:pt x="191406" y="67864"/>
                  </a:lnTo>
                  <a:lnTo>
                    <a:pt x="169343" y="35454"/>
                  </a:lnTo>
                  <a:lnTo>
                    <a:pt x="155459" y="21478"/>
                  </a:lnTo>
                  <a:lnTo>
                    <a:pt x="122252" y="5949"/>
                  </a:lnTo>
                  <a:lnTo>
                    <a:pt x="86220" y="0"/>
                  </a:lnTo>
                  <a:lnTo>
                    <a:pt x="51157" y="530"/>
                  </a:lnTo>
                  <a:lnTo>
                    <a:pt x="26683" y="9021"/>
                  </a:lnTo>
                  <a:lnTo>
                    <a:pt x="17489" y="15286"/>
                  </a:lnTo>
                  <a:lnTo>
                    <a:pt x="4734" y="32407"/>
                  </a:lnTo>
                  <a:lnTo>
                    <a:pt x="0" y="42306"/>
                  </a:lnTo>
                  <a:lnTo>
                    <a:pt x="1605" y="51763"/>
                  </a:lnTo>
                  <a:lnTo>
                    <a:pt x="33393" y="87823"/>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81" name="SMARTInkShape-4545"/>
            <p:cNvSpPr/>
            <p:nvPr>
              <p:custDataLst>
                <p:tags r:id="rId94"/>
              </p:custDataLst>
            </p:nvPr>
          </p:nvSpPr>
          <p:spPr bwMode="auto">
            <a:xfrm>
              <a:off x="3037522" y="4792027"/>
              <a:ext cx="17147" cy="154306"/>
            </a:xfrm>
            <a:custGeom>
              <a:avLst/>
              <a:gdLst/>
              <a:ahLst/>
              <a:cxnLst/>
              <a:rect l="0" t="0" r="0" b="0"/>
              <a:pathLst>
                <a:path w="17147" h="154306">
                  <a:moveTo>
                    <a:pt x="0" y="0"/>
                  </a:moveTo>
                  <a:lnTo>
                    <a:pt x="0" y="0"/>
                  </a:lnTo>
                  <a:lnTo>
                    <a:pt x="953" y="14641"/>
                  </a:lnTo>
                  <a:lnTo>
                    <a:pt x="11932" y="56786"/>
                  </a:lnTo>
                  <a:lnTo>
                    <a:pt x="16116" y="99553"/>
                  </a:lnTo>
                  <a:lnTo>
                    <a:pt x="17010" y="140745"/>
                  </a:lnTo>
                  <a:lnTo>
                    <a:pt x="17146" y="15430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82" name="SMARTInkShape-4546"/>
            <p:cNvSpPr/>
            <p:nvPr>
              <p:custDataLst>
                <p:tags r:id="rId95"/>
              </p:custDataLst>
            </p:nvPr>
          </p:nvSpPr>
          <p:spPr bwMode="auto">
            <a:xfrm>
              <a:off x="2694622" y="5049202"/>
              <a:ext cx="420054" cy="51437"/>
            </a:xfrm>
            <a:custGeom>
              <a:avLst/>
              <a:gdLst/>
              <a:ahLst/>
              <a:cxnLst/>
              <a:rect l="0" t="0" r="0" b="0"/>
              <a:pathLst>
                <a:path w="420054" h="51437">
                  <a:moveTo>
                    <a:pt x="0" y="51436"/>
                  </a:moveTo>
                  <a:lnTo>
                    <a:pt x="0" y="51436"/>
                  </a:lnTo>
                  <a:lnTo>
                    <a:pt x="31186" y="43639"/>
                  </a:lnTo>
                  <a:lnTo>
                    <a:pt x="65931" y="34954"/>
                  </a:lnTo>
                  <a:lnTo>
                    <a:pt x="86817" y="30922"/>
                  </a:lnTo>
                  <a:lnTo>
                    <a:pt x="109313" y="27282"/>
                  </a:lnTo>
                  <a:lnTo>
                    <a:pt x="132883" y="23903"/>
                  </a:lnTo>
                  <a:lnTo>
                    <a:pt x="158121" y="20699"/>
                  </a:lnTo>
                  <a:lnTo>
                    <a:pt x="184472" y="17609"/>
                  </a:lnTo>
                  <a:lnTo>
                    <a:pt x="211564" y="14597"/>
                  </a:lnTo>
                  <a:lnTo>
                    <a:pt x="237245" y="11636"/>
                  </a:lnTo>
                  <a:lnTo>
                    <a:pt x="261986" y="8709"/>
                  </a:lnTo>
                  <a:lnTo>
                    <a:pt x="286100" y="5807"/>
                  </a:lnTo>
                  <a:lnTo>
                    <a:pt x="328134" y="2581"/>
                  </a:lnTo>
                  <a:lnTo>
                    <a:pt x="363007" y="1147"/>
                  </a:lnTo>
                  <a:lnTo>
                    <a:pt x="403599" y="227"/>
                  </a:lnTo>
                  <a:lnTo>
                    <a:pt x="420053"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83" name="SMARTInkShape-4547"/>
            <p:cNvSpPr/>
            <p:nvPr>
              <p:custDataLst>
                <p:tags r:id="rId96"/>
              </p:custDataLst>
            </p:nvPr>
          </p:nvSpPr>
          <p:spPr bwMode="auto">
            <a:xfrm>
              <a:off x="2748251" y="5238934"/>
              <a:ext cx="169258" cy="170314"/>
            </a:xfrm>
            <a:custGeom>
              <a:avLst/>
              <a:gdLst/>
              <a:ahLst/>
              <a:cxnLst/>
              <a:rect l="0" t="0" r="0" b="0"/>
              <a:pathLst>
                <a:path w="169258" h="170314">
                  <a:moveTo>
                    <a:pt x="109249" y="101734"/>
                  </a:moveTo>
                  <a:lnTo>
                    <a:pt x="109249" y="101734"/>
                  </a:lnTo>
                  <a:lnTo>
                    <a:pt x="106709" y="64457"/>
                  </a:lnTo>
                  <a:lnTo>
                    <a:pt x="93675" y="25140"/>
                  </a:lnTo>
                  <a:lnTo>
                    <a:pt x="84547" y="11812"/>
                  </a:lnTo>
                  <a:lnTo>
                    <a:pt x="74140" y="4619"/>
                  </a:lnTo>
                  <a:lnTo>
                    <a:pt x="57572" y="568"/>
                  </a:lnTo>
                  <a:lnTo>
                    <a:pt x="51937" y="0"/>
                  </a:lnTo>
                  <a:lnTo>
                    <a:pt x="46276" y="2479"/>
                  </a:lnTo>
                  <a:lnTo>
                    <a:pt x="34906" y="12852"/>
                  </a:lnTo>
                  <a:lnTo>
                    <a:pt x="17795" y="39310"/>
                  </a:lnTo>
                  <a:lnTo>
                    <a:pt x="5211" y="75829"/>
                  </a:lnTo>
                  <a:lnTo>
                    <a:pt x="0" y="107711"/>
                  </a:lnTo>
                  <a:lnTo>
                    <a:pt x="3862" y="123756"/>
                  </a:lnTo>
                  <a:lnTo>
                    <a:pt x="7558" y="130703"/>
                  </a:lnTo>
                  <a:lnTo>
                    <a:pt x="12880" y="135334"/>
                  </a:lnTo>
                  <a:lnTo>
                    <a:pt x="26413" y="140480"/>
                  </a:lnTo>
                  <a:lnTo>
                    <a:pt x="44493" y="137687"/>
                  </a:lnTo>
                  <a:lnTo>
                    <a:pt x="87145" y="120371"/>
                  </a:lnTo>
                  <a:lnTo>
                    <a:pt x="101965" y="107159"/>
                  </a:lnTo>
                  <a:lnTo>
                    <a:pt x="107250" y="99635"/>
                  </a:lnTo>
                  <a:lnTo>
                    <a:pt x="113123" y="81116"/>
                  </a:lnTo>
                  <a:lnTo>
                    <a:pt x="114689" y="70843"/>
                  </a:lnTo>
                  <a:lnTo>
                    <a:pt x="111349" y="54350"/>
                  </a:lnTo>
                  <a:lnTo>
                    <a:pt x="105420" y="43527"/>
                  </a:lnTo>
                  <a:lnTo>
                    <a:pt x="103839" y="41974"/>
                  </a:lnTo>
                  <a:lnTo>
                    <a:pt x="102785" y="41891"/>
                  </a:lnTo>
                  <a:lnTo>
                    <a:pt x="96750" y="46326"/>
                  </a:lnTo>
                  <a:lnTo>
                    <a:pt x="94169" y="53613"/>
                  </a:lnTo>
                  <a:lnTo>
                    <a:pt x="92512" y="82914"/>
                  </a:lnTo>
                  <a:lnTo>
                    <a:pt x="97365" y="100990"/>
                  </a:lnTo>
                  <a:lnTo>
                    <a:pt x="113348" y="127230"/>
                  </a:lnTo>
                  <a:lnTo>
                    <a:pt x="129168" y="143546"/>
                  </a:lnTo>
                  <a:lnTo>
                    <a:pt x="169257" y="170313"/>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84" name="SMARTInkShape-4548"/>
            <p:cNvSpPr/>
            <p:nvPr>
              <p:custDataLst>
                <p:tags r:id="rId97"/>
              </p:custDataLst>
            </p:nvPr>
          </p:nvSpPr>
          <p:spPr bwMode="auto">
            <a:xfrm>
              <a:off x="2471738" y="5144426"/>
              <a:ext cx="291466" cy="276074"/>
            </a:xfrm>
            <a:custGeom>
              <a:avLst/>
              <a:gdLst/>
              <a:ahLst/>
              <a:cxnLst/>
              <a:rect l="0" t="0" r="0" b="0"/>
              <a:pathLst>
                <a:path w="291466" h="276074">
                  <a:moveTo>
                    <a:pt x="291465" y="170524"/>
                  </a:moveTo>
                  <a:lnTo>
                    <a:pt x="291465" y="170524"/>
                  </a:lnTo>
                  <a:lnTo>
                    <a:pt x="250914" y="134524"/>
                  </a:lnTo>
                  <a:lnTo>
                    <a:pt x="234707" y="133251"/>
                  </a:lnTo>
                  <a:lnTo>
                    <a:pt x="201623" y="137890"/>
                  </a:lnTo>
                  <a:lnTo>
                    <a:pt x="188707" y="140196"/>
                  </a:lnTo>
                  <a:lnTo>
                    <a:pt x="164197" y="152917"/>
                  </a:lnTo>
                  <a:lnTo>
                    <a:pt x="142509" y="171271"/>
                  </a:lnTo>
                  <a:lnTo>
                    <a:pt x="126519" y="192128"/>
                  </a:lnTo>
                  <a:lnTo>
                    <a:pt x="118143" y="216638"/>
                  </a:lnTo>
                  <a:lnTo>
                    <a:pt x="116325" y="241502"/>
                  </a:lnTo>
                  <a:lnTo>
                    <a:pt x="121867" y="262077"/>
                  </a:lnTo>
                  <a:lnTo>
                    <a:pt x="127917" y="268707"/>
                  </a:lnTo>
                  <a:lnTo>
                    <a:pt x="144799" y="276073"/>
                  </a:lnTo>
                  <a:lnTo>
                    <a:pt x="165003" y="274267"/>
                  </a:lnTo>
                  <a:lnTo>
                    <a:pt x="175724" y="271119"/>
                  </a:lnTo>
                  <a:lnTo>
                    <a:pt x="195257" y="257460"/>
                  </a:lnTo>
                  <a:lnTo>
                    <a:pt x="212511" y="236784"/>
                  </a:lnTo>
                  <a:lnTo>
                    <a:pt x="226529" y="208546"/>
                  </a:lnTo>
                  <a:lnTo>
                    <a:pt x="234029" y="171865"/>
                  </a:lnTo>
                  <a:lnTo>
                    <a:pt x="234505" y="130163"/>
                  </a:lnTo>
                  <a:lnTo>
                    <a:pt x="230632" y="108374"/>
                  </a:lnTo>
                  <a:lnTo>
                    <a:pt x="216803" y="67654"/>
                  </a:lnTo>
                  <a:lnTo>
                    <a:pt x="194781" y="36857"/>
                  </a:lnTo>
                  <a:lnTo>
                    <a:pt x="158959" y="15549"/>
                  </a:lnTo>
                  <a:lnTo>
                    <a:pt x="116368" y="2586"/>
                  </a:lnTo>
                  <a:lnTo>
                    <a:pt x="75214" y="0"/>
                  </a:lnTo>
                  <a:lnTo>
                    <a:pt x="42318" y="7105"/>
                  </a:lnTo>
                  <a:lnTo>
                    <a:pt x="28212" y="13000"/>
                  </a:lnTo>
                  <a:lnTo>
                    <a:pt x="18808" y="21694"/>
                  </a:lnTo>
                  <a:lnTo>
                    <a:pt x="0" y="67654"/>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493" name="SMARTInkShape-Group1393"/>
          <p:cNvGrpSpPr/>
          <p:nvPr/>
        </p:nvGrpSpPr>
        <p:grpSpPr>
          <a:xfrm>
            <a:off x="4400550" y="5089680"/>
            <a:ext cx="548641" cy="808201"/>
            <a:chOff x="4400550" y="5089680"/>
            <a:chExt cx="548641" cy="808201"/>
          </a:xfrm>
        </p:grpSpPr>
        <p:sp>
          <p:nvSpPr>
            <p:cNvPr id="486" name="SMARTInkShape-4549"/>
            <p:cNvSpPr/>
            <p:nvPr>
              <p:custDataLst>
                <p:tags r:id="rId84"/>
              </p:custDataLst>
            </p:nvPr>
          </p:nvSpPr>
          <p:spPr bwMode="auto">
            <a:xfrm>
              <a:off x="4537710" y="5529720"/>
              <a:ext cx="385764" cy="33833"/>
            </a:xfrm>
            <a:custGeom>
              <a:avLst/>
              <a:gdLst/>
              <a:ahLst/>
              <a:cxnLst/>
              <a:rect l="0" t="0" r="0" b="0"/>
              <a:pathLst>
                <a:path w="385764" h="33833">
                  <a:moveTo>
                    <a:pt x="0" y="16687"/>
                  </a:moveTo>
                  <a:lnTo>
                    <a:pt x="0" y="16687"/>
                  </a:lnTo>
                  <a:lnTo>
                    <a:pt x="0" y="12136"/>
                  </a:lnTo>
                  <a:lnTo>
                    <a:pt x="5080" y="7362"/>
                  </a:lnTo>
                  <a:lnTo>
                    <a:pt x="9102" y="4755"/>
                  </a:lnTo>
                  <a:lnTo>
                    <a:pt x="50728" y="572"/>
                  </a:lnTo>
                  <a:lnTo>
                    <a:pt x="80648" y="0"/>
                  </a:lnTo>
                  <a:lnTo>
                    <a:pt x="118076" y="2286"/>
                  </a:lnTo>
                  <a:lnTo>
                    <a:pt x="138725" y="4229"/>
                  </a:lnTo>
                  <a:lnTo>
                    <a:pt x="161063" y="7429"/>
                  </a:lnTo>
                  <a:lnTo>
                    <a:pt x="184528" y="11468"/>
                  </a:lnTo>
                  <a:lnTo>
                    <a:pt x="208744" y="16066"/>
                  </a:lnTo>
                  <a:lnTo>
                    <a:pt x="232507" y="20082"/>
                  </a:lnTo>
                  <a:lnTo>
                    <a:pt x="255970" y="23714"/>
                  </a:lnTo>
                  <a:lnTo>
                    <a:pt x="298549" y="29335"/>
                  </a:lnTo>
                  <a:lnTo>
                    <a:pt x="330173" y="31834"/>
                  </a:lnTo>
                  <a:lnTo>
                    <a:pt x="372222" y="33569"/>
                  </a:lnTo>
                  <a:lnTo>
                    <a:pt x="385763" y="3383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87" name="SMARTInkShape-4550"/>
            <p:cNvSpPr/>
            <p:nvPr>
              <p:custDataLst>
                <p:tags r:id="rId85"/>
              </p:custDataLst>
            </p:nvPr>
          </p:nvSpPr>
          <p:spPr bwMode="auto">
            <a:xfrm>
              <a:off x="4400550" y="5551852"/>
              <a:ext cx="205741" cy="295504"/>
            </a:xfrm>
            <a:custGeom>
              <a:avLst/>
              <a:gdLst/>
              <a:ahLst/>
              <a:cxnLst/>
              <a:rect l="0" t="0" r="0" b="0"/>
              <a:pathLst>
                <a:path w="205741" h="295504">
                  <a:moveTo>
                    <a:pt x="205740" y="200295"/>
                  </a:moveTo>
                  <a:lnTo>
                    <a:pt x="205740" y="200295"/>
                  </a:lnTo>
                  <a:lnTo>
                    <a:pt x="205740" y="192076"/>
                  </a:lnTo>
                  <a:lnTo>
                    <a:pt x="168091" y="156619"/>
                  </a:lnTo>
                  <a:lnTo>
                    <a:pt x="150907" y="146592"/>
                  </a:lnTo>
                  <a:lnTo>
                    <a:pt x="115410" y="137500"/>
                  </a:lnTo>
                  <a:lnTo>
                    <a:pt x="91933" y="138413"/>
                  </a:lnTo>
                  <a:lnTo>
                    <a:pt x="73879" y="147075"/>
                  </a:lnTo>
                  <a:lnTo>
                    <a:pt x="59505" y="162354"/>
                  </a:lnTo>
                  <a:lnTo>
                    <a:pt x="46767" y="185020"/>
                  </a:lnTo>
                  <a:lnTo>
                    <a:pt x="42375" y="213509"/>
                  </a:lnTo>
                  <a:lnTo>
                    <a:pt x="44551" y="243316"/>
                  </a:lnTo>
                  <a:lnTo>
                    <a:pt x="51868" y="269263"/>
                  </a:lnTo>
                  <a:lnTo>
                    <a:pt x="64010" y="285875"/>
                  </a:lnTo>
                  <a:lnTo>
                    <a:pt x="71248" y="291639"/>
                  </a:lnTo>
                  <a:lnTo>
                    <a:pt x="89451" y="295503"/>
                  </a:lnTo>
                  <a:lnTo>
                    <a:pt x="99639" y="295199"/>
                  </a:lnTo>
                  <a:lnTo>
                    <a:pt x="118579" y="287244"/>
                  </a:lnTo>
                  <a:lnTo>
                    <a:pt x="127630" y="281121"/>
                  </a:lnTo>
                  <a:lnTo>
                    <a:pt x="154022" y="245198"/>
                  </a:lnTo>
                  <a:lnTo>
                    <a:pt x="171324" y="206917"/>
                  </a:lnTo>
                  <a:lnTo>
                    <a:pt x="186634" y="164186"/>
                  </a:lnTo>
                  <a:lnTo>
                    <a:pt x="196613" y="126144"/>
                  </a:lnTo>
                  <a:lnTo>
                    <a:pt x="191524" y="92727"/>
                  </a:lnTo>
                  <a:lnTo>
                    <a:pt x="175609" y="63904"/>
                  </a:lnTo>
                  <a:lnTo>
                    <a:pt x="152661" y="41570"/>
                  </a:lnTo>
                  <a:lnTo>
                    <a:pt x="121507" y="22118"/>
                  </a:lnTo>
                  <a:lnTo>
                    <a:pt x="87340" y="6806"/>
                  </a:lnTo>
                  <a:lnTo>
                    <a:pt x="56281" y="0"/>
                  </a:lnTo>
                  <a:lnTo>
                    <a:pt x="21121" y="720"/>
                  </a:lnTo>
                  <a:lnTo>
                    <a:pt x="14081" y="4380"/>
                  </a:lnTo>
                  <a:lnTo>
                    <a:pt x="9387" y="9677"/>
                  </a:lnTo>
                  <a:lnTo>
                    <a:pt x="0" y="2884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88" name="SMARTInkShape-4551"/>
            <p:cNvSpPr/>
            <p:nvPr>
              <p:custDataLst>
                <p:tags r:id="rId86"/>
              </p:custDataLst>
            </p:nvPr>
          </p:nvSpPr>
          <p:spPr bwMode="auto">
            <a:xfrm>
              <a:off x="4583264" y="5711460"/>
              <a:ext cx="237340" cy="186421"/>
            </a:xfrm>
            <a:custGeom>
              <a:avLst/>
              <a:gdLst/>
              <a:ahLst/>
              <a:cxnLst/>
              <a:rect l="0" t="0" r="0" b="0"/>
              <a:pathLst>
                <a:path w="237340" h="186421">
                  <a:moveTo>
                    <a:pt x="125896" y="74978"/>
                  </a:moveTo>
                  <a:lnTo>
                    <a:pt x="125896" y="74978"/>
                  </a:lnTo>
                  <a:lnTo>
                    <a:pt x="130447" y="65877"/>
                  </a:lnTo>
                  <a:lnTo>
                    <a:pt x="132740" y="63194"/>
                  </a:lnTo>
                  <a:lnTo>
                    <a:pt x="137828" y="60216"/>
                  </a:lnTo>
                  <a:lnTo>
                    <a:pt x="138613" y="57517"/>
                  </a:lnTo>
                  <a:lnTo>
                    <a:pt x="136946" y="49436"/>
                  </a:lnTo>
                  <a:lnTo>
                    <a:pt x="127162" y="28728"/>
                  </a:lnTo>
                  <a:lnTo>
                    <a:pt x="118203" y="17592"/>
                  </a:lnTo>
                  <a:lnTo>
                    <a:pt x="97899" y="5163"/>
                  </a:lnTo>
                  <a:lnTo>
                    <a:pt x="73786" y="0"/>
                  </a:lnTo>
                  <a:lnTo>
                    <a:pt x="48543" y="3020"/>
                  </a:lnTo>
                  <a:lnTo>
                    <a:pt x="31509" y="15056"/>
                  </a:lnTo>
                  <a:lnTo>
                    <a:pt x="16319" y="34058"/>
                  </a:lnTo>
                  <a:lnTo>
                    <a:pt x="3365" y="71532"/>
                  </a:lnTo>
                  <a:lnTo>
                    <a:pt x="0" y="98846"/>
                  </a:lnTo>
                  <a:lnTo>
                    <a:pt x="6125" y="121780"/>
                  </a:lnTo>
                  <a:lnTo>
                    <a:pt x="18372" y="139594"/>
                  </a:lnTo>
                  <a:lnTo>
                    <a:pt x="33340" y="150686"/>
                  </a:lnTo>
                  <a:lnTo>
                    <a:pt x="42285" y="152120"/>
                  </a:lnTo>
                  <a:lnTo>
                    <a:pt x="62383" y="148633"/>
                  </a:lnTo>
                  <a:lnTo>
                    <a:pt x="90567" y="131408"/>
                  </a:lnTo>
                  <a:lnTo>
                    <a:pt x="112465" y="99105"/>
                  </a:lnTo>
                  <a:lnTo>
                    <a:pt x="129134" y="59212"/>
                  </a:lnTo>
                  <a:lnTo>
                    <a:pt x="131935" y="34428"/>
                  </a:lnTo>
                  <a:lnTo>
                    <a:pt x="126880" y="17721"/>
                  </a:lnTo>
                  <a:lnTo>
                    <a:pt x="121636" y="29437"/>
                  </a:lnTo>
                  <a:lnTo>
                    <a:pt x="118602" y="60108"/>
                  </a:lnTo>
                  <a:lnTo>
                    <a:pt x="122253" y="99358"/>
                  </a:lnTo>
                  <a:lnTo>
                    <a:pt x="138469" y="136600"/>
                  </a:lnTo>
                  <a:lnTo>
                    <a:pt x="165922" y="167213"/>
                  </a:lnTo>
                  <a:lnTo>
                    <a:pt x="192262" y="177884"/>
                  </a:lnTo>
                  <a:lnTo>
                    <a:pt x="237339" y="18642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89" name="SMARTInkShape-4552"/>
            <p:cNvSpPr/>
            <p:nvPr>
              <p:custDataLst>
                <p:tags r:id="rId87"/>
              </p:custDataLst>
            </p:nvPr>
          </p:nvSpPr>
          <p:spPr bwMode="auto">
            <a:xfrm>
              <a:off x="4839781" y="5280660"/>
              <a:ext cx="57975" cy="128588"/>
            </a:xfrm>
            <a:custGeom>
              <a:avLst/>
              <a:gdLst/>
              <a:ahLst/>
              <a:cxnLst/>
              <a:rect l="0" t="0" r="0" b="0"/>
              <a:pathLst>
                <a:path w="57975" h="128588">
                  <a:moveTo>
                    <a:pt x="40829" y="0"/>
                  </a:moveTo>
                  <a:lnTo>
                    <a:pt x="40829" y="0"/>
                  </a:lnTo>
                  <a:lnTo>
                    <a:pt x="36278" y="0"/>
                  </a:lnTo>
                  <a:lnTo>
                    <a:pt x="31504" y="2540"/>
                  </a:lnTo>
                  <a:lnTo>
                    <a:pt x="16127" y="16483"/>
                  </a:lnTo>
                  <a:lnTo>
                    <a:pt x="4829" y="36633"/>
                  </a:lnTo>
                  <a:lnTo>
                    <a:pt x="0" y="65252"/>
                  </a:lnTo>
                  <a:lnTo>
                    <a:pt x="3120" y="93311"/>
                  </a:lnTo>
                  <a:lnTo>
                    <a:pt x="12639" y="108464"/>
                  </a:lnTo>
                  <a:lnTo>
                    <a:pt x="19178" y="115172"/>
                  </a:lnTo>
                  <a:lnTo>
                    <a:pt x="34064" y="122625"/>
                  </a:lnTo>
                  <a:lnTo>
                    <a:pt x="57974" y="128587"/>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90" name="SMARTInkShape-4553"/>
            <p:cNvSpPr/>
            <p:nvPr>
              <p:custDataLst>
                <p:tags r:id="rId88"/>
              </p:custDataLst>
            </p:nvPr>
          </p:nvSpPr>
          <p:spPr bwMode="auto">
            <a:xfrm>
              <a:off x="4773569" y="5267889"/>
              <a:ext cx="111443" cy="139018"/>
            </a:xfrm>
            <a:custGeom>
              <a:avLst/>
              <a:gdLst/>
              <a:ahLst/>
              <a:cxnLst/>
              <a:rect l="0" t="0" r="0" b="0"/>
              <a:pathLst>
                <a:path w="111443" h="139018">
                  <a:moveTo>
                    <a:pt x="21316" y="12771"/>
                  </a:moveTo>
                  <a:lnTo>
                    <a:pt x="21316" y="12771"/>
                  </a:lnTo>
                  <a:lnTo>
                    <a:pt x="21316" y="5390"/>
                  </a:lnTo>
                  <a:lnTo>
                    <a:pt x="30418" y="0"/>
                  </a:lnTo>
                  <a:lnTo>
                    <a:pt x="42506" y="110"/>
                  </a:lnTo>
                  <a:lnTo>
                    <a:pt x="78101" y="7942"/>
                  </a:lnTo>
                  <a:lnTo>
                    <a:pt x="94496" y="18245"/>
                  </a:lnTo>
                  <a:lnTo>
                    <a:pt x="101535" y="24993"/>
                  </a:lnTo>
                  <a:lnTo>
                    <a:pt x="109357" y="40109"/>
                  </a:lnTo>
                  <a:lnTo>
                    <a:pt x="111442" y="48142"/>
                  </a:lnTo>
                  <a:lnTo>
                    <a:pt x="109976" y="56354"/>
                  </a:lnTo>
                  <a:lnTo>
                    <a:pt x="100725" y="73098"/>
                  </a:lnTo>
                  <a:lnTo>
                    <a:pt x="58768" y="106179"/>
                  </a:lnTo>
                  <a:lnTo>
                    <a:pt x="17883" y="129506"/>
                  </a:lnTo>
                  <a:lnTo>
                    <a:pt x="0" y="139017"/>
                  </a:lnTo>
                  <a:lnTo>
                    <a:pt x="438" y="137893"/>
                  </a:lnTo>
                  <a:lnTo>
                    <a:pt x="12744" y="124213"/>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91" name="SMARTInkShape-4554"/>
            <p:cNvSpPr/>
            <p:nvPr>
              <p:custDataLst>
                <p:tags r:id="rId89"/>
              </p:custDataLst>
            </p:nvPr>
          </p:nvSpPr>
          <p:spPr bwMode="auto">
            <a:xfrm>
              <a:off x="4529138" y="5089680"/>
              <a:ext cx="257176" cy="346858"/>
            </a:xfrm>
            <a:custGeom>
              <a:avLst/>
              <a:gdLst/>
              <a:ahLst/>
              <a:cxnLst/>
              <a:rect l="0" t="0" r="0" b="0"/>
              <a:pathLst>
                <a:path w="257176" h="346858">
                  <a:moveTo>
                    <a:pt x="257175" y="276705"/>
                  </a:moveTo>
                  <a:lnTo>
                    <a:pt x="257175" y="276705"/>
                  </a:lnTo>
                  <a:lnTo>
                    <a:pt x="257175" y="264773"/>
                  </a:lnTo>
                  <a:lnTo>
                    <a:pt x="254634" y="259337"/>
                  </a:lnTo>
                  <a:lnTo>
                    <a:pt x="237023" y="239544"/>
                  </a:lnTo>
                  <a:lnTo>
                    <a:pt x="231391" y="236377"/>
                  </a:lnTo>
                  <a:lnTo>
                    <a:pt x="222855" y="234969"/>
                  </a:lnTo>
                  <a:lnTo>
                    <a:pt x="186331" y="236605"/>
                  </a:lnTo>
                  <a:lnTo>
                    <a:pt x="163776" y="242691"/>
                  </a:lnTo>
                  <a:lnTo>
                    <a:pt x="126207" y="262182"/>
                  </a:lnTo>
                  <a:lnTo>
                    <a:pt x="98037" y="286054"/>
                  </a:lnTo>
                  <a:lnTo>
                    <a:pt x="87069" y="302768"/>
                  </a:lnTo>
                  <a:lnTo>
                    <a:pt x="84100" y="319721"/>
                  </a:lnTo>
                  <a:lnTo>
                    <a:pt x="84641" y="328242"/>
                  </a:lnTo>
                  <a:lnTo>
                    <a:pt x="87860" y="334876"/>
                  </a:lnTo>
                  <a:lnTo>
                    <a:pt x="99056" y="344786"/>
                  </a:lnTo>
                  <a:lnTo>
                    <a:pt x="106042" y="346857"/>
                  </a:lnTo>
                  <a:lnTo>
                    <a:pt x="121425" y="346619"/>
                  </a:lnTo>
                  <a:lnTo>
                    <a:pt x="150701" y="336578"/>
                  </a:lnTo>
                  <a:lnTo>
                    <a:pt x="169848" y="319191"/>
                  </a:lnTo>
                  <a:lnTo>
                    <a:pt x="194152" y="282625"/>
                  </a:lnTo>
                  <a:lnTo>
                    <a:pt x="204399" y="255524"/>
                  </a:lnTo>
                  <a:lnTo>
                    <a:pt x="205779" y="227604"/>
                  </a:lnTo>
                  <a:lnTo>
                    <a:pt x="192099" y="185110"/>
                  </a:lnTo>
                  <a:lnTo>
                    <a:pt x="160846" y="142356"/>
                  </a:lnTo>
                  <a:lnTo>
                    <a:pt x="132446" y="111267"/>
                  </a:lnTo>
                  <a:lnTo>
                    <a:pt x="101727" y="79352"/>
                  </a:lnTo>
                  <a:lnTo>
                    <a:pt x="72199" y="49292"/>
                  </a:lnTo>
                  <a:lnTo>
                    <a:pt x="33351" y="14696"/>
                  </a:lnTo>
                  <a:lnTo>
                    <a:pt x="11363" y="0"/>
                  </a:lnTo>
                  <a:lnTo>
                    <a:pt x="7575" y="795"/>
                  </a:lnTo>
                  <a:lnTo>
                    <a:pt x="5050" y="4182"/>
                  </a:lnTo>
                  <a:lnTo>
                    <a:pt x="0" y="1953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92" name="SMARTInkShape-4555"/>
            <p:cNvSpPr/>
            <p:nvPr>
              <p:custDataLst>
                <p:tags r:id="rId90"/>
              </p:custDataLst>
            </p:nvPr>
          </p:nvSpPr>
          <p:spPr bwMode="auto">
            <a:xfrm>
              <a:off x="4935679" y="5383530"/>
              <a:ext cx="13512" cy="94298"/>
            </a:xfrm>
            <a:custGeom>
              <a:avLst/>
              <a:gdLst/>
              <a:ahLst/>
              <a:cxnLst/>
              <a:rect l="0" t="0" r="0" b="0"/>
              <a:pathLst>
                <a:path w="13512" h="94298">
                  <a:moveTo>
                    <a:pt x="4939" y="0"/>
                  </a:moveTo>
                  <a:lnTo>
                    <a:pt x="4939" y="0"/>
                  </a:lnTo>
                  <a:lnTo>
                    <a:pt x="388" y="0"/>
                  </a:lnTo>
                  <a:lnTo>
                    <a:pt x="0" y="952"/>
                  </a:lnTo>
                  <a:lnTo>
                    <a:pt x="11351" y="26692"/>
                  </a:lnTo>
                  <a:lnTo>
                    <a:pt x="11599" y="37581"/>
                  </a:lnTo>
                  <a:lnTo>
                    <a:pt x="8288" y="56326"/>
                  </a:lnTo>
                  <a:lnTo>
                    <a:pt x="13511" y="94297"/>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01" name="SMARTInkShape-Group1394"/>
          <p:cNvGrpSpPr/>
          <p:nvPr/>
        </p:nvGrpSpPr>
        <p:grpSpPr>
          <a:xfrm>
            <a:off x="6475095" y="4729802"/>
            <a:ext cx="600076" cy="876614"/>
            <a:chOff x="6475095" y="4729802"/>
            <a:chExt cx="600076" cy="876614"/>
          </a:xfrm>
        </p:grpSpPr>
        <p:sp>
          <p:nvSpPr>
            <p:cNvPr id="494" name="SMARTInkShape-4556"/>
            <p:cNvSpPr/>
            <p:nvPr>
              <p:custDataLst>
                <p:tags r:id="rId77"/>
              </p:custDataLst>
            </p:nvPr>
          </p:nvSpPr>
          <p:spPr bwMode="auto">
            <a:xfrm>
              <a:off x="6769963" y="4877752"/>
              <a:ext cx="116613" cy="156084"/>
            </a:xfrm>
            <a:custGeom>
              <a:avLst/>
              <a:gdLst/>
              <a:ahLst/>
              <a:cxnLst/>
              <a:rect l="0" t="0" r="0" b="0"/>
              <a:pathLst>
                <a:path w="116613" h="156084">
                  <a:moveTo>
                    <a:pt x="56605" y="0"/>
                  </a:moveTo>
                  <a:lnTo>
                    <a:pt x="56605" y="0"/>
                  </a:lnTo>
                  <a:lnTo>
                    <a:pt x="37025" y="7797"/>
                  </a:lnTo>
                  <a:lnTo>
                    <a:pt x="25360" y="16483"/>
                  </a:lnTo>
                  <a:lnTo>
                    <a:pt x="8082" y="41185"/>
                  </a:lnTo>
                  <a:lnTo>
                    <a:pt x="0" y="72633"/>
                  </a:lnTo>
                  <a:lnTo>
                    <a:pt x="2156" y="106082"/>
                  </a:lnTo>
                  <a:lnTo>
                    <a:pt x="13378" y="135571"/>
                  </a:lnTo>
                  <a:lnTo>
                    <a:pt x="31043" y="148519"/>
                  </a:lnTo>
                  <a:lnTo>
                    <a:pt x="42420" y="153305"/>
                  </a:lnTo>
                  <a:lnTo>
                    <a:pt x="70303" y="156083"/>
                  </a:lnTo>
                  <a:lnTo>
                    <a:pt x="116612" y="15430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95" name="SMARTInkShape-4557"/>
            <p:cNvSpPr/>
            <p:nvPr>
              <p:custDataLst>
                <p:tags r:id="rId78"/>
              </p:custDataLst>
            </p:nvPr>
          </p:nvSpPr>
          <p:spPr bwMode="auto">
            <a:xfrm>
              <a:off x="6876583" y="4974433"/>
              <a:ext cx="198588" cy="134778"/>
            </a:xfrm>
            <a:custGeom>
              <a:avLst/>
              <a:gdLst/>
              <a:ahLst/>
              <a:cxnLst/>
              <a:rect l="0" t="0" r="0" b="0"/>
              <a:pathLst>
                <a:path w="198588" h="134778">
                  <a:moveTo>
                    <a:pt x="9992" y="14762"/>
                  </a:moveTo>
                  <a:lnTo>
                    <a:pt x="9992" y="14762"/>
                  </a:lnTo>
                  <a:lnTo>
                    <a:pt x="2611" y="0"/>
                  </a:lnTo>
                  <a:lnTo>
                    <a:pt x="4119" y="158"/>
                  </a:lnTo>
                  <a:lnTo>
                    <a:pt x="45526" y="17618"/>
                  </a:lnTo>
                  <a:lnTo>
                    <a:pt x="74267" y="38186"/>
                  </a:lnTo>
                  <a:lnTo>
                    <a:pt x="81421" y="49303"/>
                  </a:lnTo>
                  <a:lnTo>
                    <a:pt x="83329" y="54934"/>
                  </a:lnTo>
                  <a:lnTo>
                    <a:pt x="82696" y="60593"/>
                  </a:lnTo>
                  <a:lnTo>
                    <a:pt x="76912" y="71961"/>
                  </a:lnTo>
                  <a:lnTo>
                    <a:pt x="62911" y="80824"/>
                  </a:lnTo>
                  <a:lnTo>
                    <a:pt x="22879" y="98826"/>
                  </a:lnTo>
                  <a:lnTo>
                    <a:pt x="8417" y="109591"/>
                  </a:lnTo>
                  <a:lnTo>
                    <a:pt x="3227" y="115129"/>
                  </a:lnTo>
                  <a:lnTo>
                    <a:pt x="720" y="119773"/>
                  </a:lnTo>
                  <a:lnTo>
                    <a:pt x="0" y="123822"/>
                  </a:lnTo>
                  <a:lnTo>
                    <a:pt x="473" y="127473"/>
                  </a:lnTo>
                  <a:lnTo>
                    <a:pt x="4599" y="129908"/>
                  </a:lnTo>
                  <a:lnTo>
                    <a:pt x="46215" y="133815"/>
                  </a:lnTo>
                  <a:lnTo>
                    <a:pt x="79431" y="134349"/>
                  </a:lnTo>
                  <a:lnTo>
                    <a:pt x="113244" y="134587"/>
                  </a:lnTo>
                  <a:lnTo>
                    <a:pt x="155308" y="134719"/>
                  </a:lnTo>
                  <a:lnTo>
                    <a:pt x="198587" y="134777"/>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96" name="SMARTInkShape-4558"/>
            <p:cNvSpPr/>
            <p:nvPr>
              <p:custDataLst>
                <p:tags r:id="rId79"/>
              </p:custDataLst>
            </p:nvPr>
          </p:nvSpPr>
          <p:spPr bwMode="auto">
            <a:xfrm>
              <a:off x="6475095" y="4729802"/>
              <a:ext cx="197169" cy="312096"/>
            </a:xfrm>
            <a:custGeom>
              <a:avLst/>
              <a:gdLst/>
              <a:ahLst/>
              <a:cxnLst/>
              <a:rect l="0" t="0" r="0" b="0"/>
              <a:pathLst>
                <a:path w="197169" h="312096">
                  <a:moveTo>
                    <a:pt x="197168" y="216530"/>
                  </a:moveTo>
                  <a:lnTo>
                    <a:pt x="197168" y="216530"/>
                  </a:lnTo>
                  <a:lnTo>
                    <a:pt x="192617" y="211979"/>
                  </a:lnTo>
                  <a:lnTo>
                    <a:pt x="185302" y="209745"/>
                  </a:lnTo>
                  <a:lnTo>
                    <a:pt x="180685" y="209149"/>
                  </a:lnTo>
                  <a:lnTo>
                    <a:pt x="144690" y="192005"/>
                  </a:lnTo>
                  <a:lnTo>
                    <a:pt x="127172" y="186580"/>
                  </a:lnTo>
                  <a:lnTo>
                    <a:pt x="89961" y="183097"/>
                  </a:lnTo>
                  <a:lnTo>
                    <a:pt x="64755" y="185034"/>
                  </a:lnTo>
                  <a:lnTo>
                    <a:pt x="54600" y="186960"/>
                  </a:lnTo>
                  <a:lnTo>
                    <a:pt x="46877" y="191102"/>
                  </a:lnTo>
                  <a:lnTo>
                    <a:pt x="35757" y="203324"/>
                  </a:lnTo>
                  <a:lnTo>
                    <a:pt x="19591" y="230822"/>
                  </a:lnTo>
                  <a:lnTo>
                    <a:pt x="11837" y="263098"/>
                  </a:lnTo>
                  <a:lnTo>
                    <a:pt x="15103" y="282947"/>
                  </a:lnTo>
                  <a:lnTo>
                    <a:pt x="28172" y="309871"/>
                  </a:lnTo>
                  <a:lnTo>
                    <a:pt x="34021" y="312095"/>
                  </a:lnTo>
                  <a:lnTo>
                    <a:pt x="50680" y="312026"/>
                  </a:lnTo>
                  <a:lnTo>
                    <a:pt x="70785" y="301201"/>
                  </a:lnTo>
                  <a:lnTo>
                    <a:pt x="91467" y="281784"/>
                  </a:lnTo>
                  <a:lnTo>
                    <a:pt x="118224" y="239675"/>
                  </a:lnTo>
                  <a:lnTo>
                    <a:pt x="132237" y="210942"/>
                  </a:lnTo>
                  <a:lnTo>
                    <a:pt x="139735" y="177216"/>
                  </a:lnTo>
                  <a:lnTo>
                    <a:pt x="140209" y="140002"/>
                  </a:lnTo>
                  <a:lnTo>
                    <a:pt x="130896" y="101238"/>
                  </a:lnTo>
                  <a:lnTo>
                    <a:pt x="114690" y="66864"/>
                  </a:lnTo>
                  <a:lnTo>
                    <a:pt x="93836" y="37617"/>
                  </a:lnTo>
                  <a:lnTo>
                    <a:pt x="57225" y="7944"/>
                  </a:lnTo>
                  <a:lnTo>
                    <a:pt x="36863" y="0"/>
                  </a:lnTo>
                  <a:lnTo>
                    <a:pt x="28386" y="739"/>
                  </a:lnTo>
                  <a:lnTo>
                    <a:pt x="0" y="19363"/>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97" name="SMARTInkShape-4559"/>
            <p:cNvSpPr/>
            <p:nvPr>
              <p:custDataLst>
                <p:tags r:id="rId80"/>
              </p:custDataLst>
            </p:nvPr>
          </p:nvSpPr>
          <p:spPr bwMode="auto">
            <a:xfrm>
              <a:off x="6680835" y="4886678"/>
              <a:ext cx="117091" cy="159211"/>
            </a:xfrm>
            <a:custGeom>
              <a:avLst/>
              <a:gdLst/>
              <a:ahLst/>
              <a:cxnLst/>
              <a:rect l="0" t="0" r="0" b="0"/>
              <a:pathLst>
                <a:path w="117091" h="159211">
                  <a:moveTo>
                    <a:pt x="34290" y="8219"/>
                  </a:moveTo>
                  <a:lnTo>
                    <a:pt x="34290" y="8219"/>
                  </a:lnTo>
                  <a:lnTo>
                    <a:pt x="38841" y="3669"/>
                  </a:lnTo>
                  <a:lnTo>
                    <a:pt x="43615" y="1434"/>
                  </a:lnTo>
                  <a:lnTo>
                    <a:pt x="63542" y="0"/>
                  </a:lnTo>
                  <a:lnTo>
                    <a:pt x="91323" y="8853"/>
                  </a:lnTo>
                  <a:lnTo>
                    <a:pt x="105041" y="20884"/>
                  </a:lnTo>
                  <a:lnTo>
                    <a:pt x="110032" y="28093"/>
                  </a:lnTo>
                  <a:lnTo>
                    <a:pt x="115578" y="46262"/>
                  </a:lnTo>
                  <a:lnTo>
                    <a:pt x="117090" y="66086"/>
                  </a:lnTo>
                  <a:lnTo>
                    <a:pt x="114587" y="84420"/>
                  </a:lnTo>
                  <a:lnTo>
                    <a:pt x="105221" y="102093"/>
                  </a:lnTo>
                  <a:lnTo>
                    <a:pt x="83881" y="125569"/>
                  </a:lnTo>
                  <a:lnTo>
                    <a:pt x="46520" y="150568"/>
                  </a:lnTo>
                  <a:lnTo>
                    <a:pt x="18229" y="158981"/>
                  </a:lnTo>
                  <a:lnTo>
                    <a:pt x="12153" y="159210"/>
                  </a:lnTo>
                  <a:lnTo>
                    <a:pt x="8102" y="158410"/>
                  </a:lnTo>
                  <a:lnTo>
                    <a:pt x="0" y="15395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98" name="SMARTInkShape-4560"/>
            <p:cNvSpPr/>
            <p:nvPr>
              <p:custDataLst>
                <p:tags r:id="rId81"/>
              </p:custDataLst>
            </p:nvPr>
          </p:nvSpPr>
          <p:spPr bwMode="auto">
            <a:xfrm>
              <a:off x="6539124" y="5186820"/>
              <a:ext cx="518207" cy="16688"/>
            </a:xfrm>
            <a:custGeom>
              <a:avLst/>
              <a:gdLst/>
              <a:ahLst/>
              <a:cxnLst/>
              <a:rect l="0" t="0" r="0" b="0"/>
              <a:pathLst>
                <a:path w="518207" h="16688">
                  <a:moveTo>
                    <a:pt x="4551" y="16687"/>
                  </a:moveTo>
                  <a:lnTo>
                    <a:pt x="4551" y="16687"/>
                  </a:lnTo>
                  <a:lnTo>
                    <a:pt x="0" y="12136"/>
                  </a:lnTo>
                  <a:lnTo>
                    <a:pt x="1517" y="9843"/>
                  </a:lnTo>
                  <a:lnTo>
                    <a:pt x="10823" y="4755"/>
                  </a:lnTo>
                  <a:lnTo>
                    <a:pt x="37183" y="1859"/>
                  </a:lnTo>
                  <a:lnTo>
                    <a:pt x="77157" y="572"/>
                  </a:lnTo>
                  <a:lnTo>
                    <a:pt x="102485" y="229"/>
                  </a:lnTo>
                  <a:lnTo>
                    <a:pt x="129848" y="0"/>
                  </a:lnTo>
                  <a:lnTo>
                    <a:pt x="161424" y="800"/>
                  </a:lnTo>
                  <a:lnTo>
                    <a:pt x="195811" y="2286"/>
                  </a:lnTo>
                  <a:lnTo>
                    <a:pt x="232070" y="4229"/>
                  </a:lnTo>
                  <a:lnTo>
                    <a:pt x="269578" y="6477"/>
                  </a:lnTo>
                  <a:lnTo>
                    <a:pt x="307918" y="8928"/>
                  </a:lnTo>
                  <a:lnTo>
                    <a:pt x="346813" y="11515"/>
                  </a:lnTo>
                  <a:lnTo>
                    <a:pt x="380364" y="13239"/>
                  </a:lnTo>
                  <a:lnTo>
                    <a:pt x="410350" y="14389"/>
                  </a:lnTo>
                  <a:lnTo>
                    <a:pt x="437961" y="15155"/>
                  </a:lnTo>
                  <a:lnTo>
                    <a:pt x="478800" y="16006"/>
                  </a:lnTo>
                  <a:lnTo>
                    <a:pt x="517859" y="16552"/>
                  </a:lnTo>
                  <a:lnTo>
                    <a:pt x="518206" y="15645"/>
                  </a:lnTo>
                  <a:lnTo>
                    <a:pt x="501756" y="811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99" name="SMARTInkShape-4561"/>
            <p:cNvSpPr/>
            <p:nvPr>
              <p:custDataLst>
                <p:tags r:id="rId82"/>
              </p:custDataLst>
            </p:nvPr>
          </p:nvSpPr>
          <p:spPr bwMode="auto">
            <a:xfrm>
              <a:off x="6776269" y="5432209"/>
              <a:ext cx="170314" cy="174207"/>
            </a:xfrm>
            <a:custGeom>
              <a:avLst/>
              <a:gdLst/>
              <a:ahLst/>
              <a:cxnLst/>
              <a:rect l="0" t="0" r="0" b="0"/>
              <a:pathLst>
                <a:path w="170314" h="174207">
                  <a:moveTo>
                    <a:pt x="93161" y="79909"/>
                  </a:moveTo>
                  <a:lnTo>
                    <a:pt x="93161" y="79909"/>
                  </a:lnTo>
                  <a:lnTo>
                    <a:pt x="88610" y="70807"/>
                  </a:lnTo>
                  <a:lnTo>
                    <a:pt x="88916" y="61259"/>
                  </a:lnTo>
                  <a:lnTo>
                    <a:pt x="92226" y="51618"/>
                  </a:lnTo>
                  <a:lnTo>
                    <a:pt x="98494" y="39881"/>
                  </a:lnTo>
                  <a:lnTo>
                    <a:pt x="100293" y="30051"/>
                  </a:lnTo>
                  <a:lnTo>
                    <a:pt x="96013" y="19332"/>
                  </a:lnTo>
                  <a:lnTo>
                    <a:pt x="87762" y="9170"/>
                  </a:lnTo>
                  <a:lnTo>
                    <a:pt x="77744" y="1479"/>
                  </a:lnTo>
                  <a:lnTo>
                    <a:pt x="71453" y="0"/>
                  </a:lnTo>
                  <a:lnTo>
                    <a:pt x="48946" y="2469"/>
                  </a:lnTo>
                  <a:lnTo>
                    <a:pt x="32553" y="6756"/>
                  </a:lnTo>
                  <a:lnTo>
                    <a:pt x="18281" y="19457"/>
                  </a:lnTo>
                  <a:lnTo>
                    <a:pt x="7494" y="37801"/>
                  </a:lnTo>
                  <a:lnTo>
                    <a:pt x="568" y="80622"/>
                  </a:lnTo>
                  <a:lnTo>
                    <a:pt x="0" y="91814"/>
                  </a:lnTo>
                  <a:lnTo>
                    <a:pt x="2478" y="101180"/>
                  </a:lnTo>
                  <a:lnTo>
                    <a:pt x="12853" y="116667"/>
                  </a:lnTo>
                  <a:lnTo>
                    <a:pt x="26989" y="124821"/>
                  </a:lnTo>
                  <a:lnTo>
                    <a:pt x="34759" y="126995"/>
                  </a:lnTo>
                  <a:lnTo>
                    <a:pt x="51012" y="124331"/>
                  </a:lnTo>
                  <a:lnTo>
                    <a:pt x="67761" y="115844"/>
                  </a:lnTo>
                  <a:lnTo>
                    <a:pt x="84729" y="102547"/>
                  </a:lnTo>
                  <a:lnTo>
                    <a:pt x="105797" y="69894"/>
                  </a:lnTo>
                  <a:lnTo>
                    <a:pt x="119553" y="39159"/>
                  </a:lnTo>
                  <a:lnTo>
                    <a:pt x="121401" y="23380"/>
                  </a:lnTo>
                  <a:lnTo>
                    <a:pt x="119377" y="6830"/>
                  </a:lnTo>
                  <a:lnTo>
                    <a:pt x="118258" y="6424"/>
                  </a:lnTo>
                  <a:lnTo>
                    <a:pt x="114476" y="8514"/>
                  </a:lnTo>
                  <a:lnTo>
                    <a:pt x="112159" y="17697"/>
                  </a:lnTo>
                  <a:lnTo>
                    <a:pt x="106121" y="51427"/>
                  </a:lnTo>
                  <a:lnTo>
                    <a:pt x="107584" y="83640"/>
                  </a:lnTo>
                  <a:lnTo>
                    <a:pt x="118602" y="117315"/>
                  </a:lnTo>
                  <a:lnTo>
                    <a:pt x="155160" y="159017"/>
                  </a:lnTo>
                  <a:lnTo>
                    <a:pt x="170313" y="174206"/>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00" name="SMARTInkShape-4562"/>
            <p:cNvSpPr/>
            <p:nvPr>
              <p:custDataLst>
                <p:tags r:id="rId83"/>
              </p:custDataLst>
            </p:nvPr>
          </p:nvSpPr>
          <p:spPr bwMode="auto">
            <a:xfrm>
              <a:off x="6526530" y="5274054"/>
              <a:ext cx="231459" cy="241237"/>
            </a:xfrm>
            <a:custGeom>
              <a:avLst/>
              <a:gdLst/>
              <a:ahLst/>
              <a:cxnLst/>
              <a:rect l="0" t="0" r="0" b="0"/>
              <a:pathLst>
                <a:path w="231459" h="241237">
                  <a:moveTo>
                    <a:pt x="231458" y="152339"/>
                  </a:moveTo>
                  <a:lnTo>
                    <a:pt x="231458" y="152339"/>
                  </a:lnTo>
                  <a:lnTo>
                    <a:pt x="231458" y="147788"/>
                  </a:lnTo>
                  <a:lnTo>
                    <a:pt x="228917" y="143014"/>
                  </a:lnTo>
                  <a:lnTo>
                    <a:pt x="226907" y="140407"/>
                  </a:lnTo>
                  <a:lnTo>
                    <a:pt x="217052" y="137510"/>
                  </a:lnTo>
                  <a:lnTo>
                    <a:pt x="177349" y="130560"/>
                  </a:lnTo>
                  <a:lnTo>
                    <a:pt x="153434" y="132499"/>
                  </a:lnTo>
                  <a:lnTo>
                    <a:pt x="117747" y="148048"/>
                  </a:lnTo>
                  <a:lnTo>
                    <a:pt x="83042" y="170752"/>
                  </a:lnTo>
                  <a:lnTo>
                    <a:pt x="57731" y="200127"/>
                  </a:lnTo>
                  <a:lnTo>
                    <a:pt x="54679" y="209915"/>
                  </a:lnTo>
                  <a:lnTo>
                    <a:pt x="56369" y="228411"/>
                  </a:lnTo>
                  <a:lnTo>
                    <a:pt x="62345" y="234486"/>
                  </a:lnTo>
                  <a:lnTo>
                    <a:pt x="81684" y="241236"/>
                  </a:lnTo>
                  <a:lnTo>
                    <a:pt x="123897" y="235934"/>
                  </a:lnTo>
                  <a:lnTo>
                    <a:pt x="156030" y="224734"/>
                  </a:lnTo>
                  <a:lnTo>
                    <a:pt x="186504" y="208327"/>
                  </a:lnTo>
                  <a:lnTo>
                    <a:pt x="209574" y="185160"/>
                  </a:lnTo>
                  <a:lnTo>
                    <a:pt x="221731" y="151368"/>
                  </a:lnTo>
                  <a:lnTo>
                    <a:pt x="224277" y="111902"/>
                  </a:lnTo>
                  <a:lnTo>
                    <a:pt x="215884" y="72137"/>
                  </a:lnTo>
                  <a:lnTo>
                    <a:pt x="189928" y="39858"/>
                  </a:lnTo>
                  <a:lnTo>
                    <a:pt x="152041" y="15670"/>
                  </a:lnTo>
                  <a:lnTo>
                    <a:pt x="129935" y="7886"/>
                  </a:lnTo>
                  <a:lnTo>
                    <a:pt x="106626" y="1744"/>
                  </a:lnTo>
                  <a:lnTo>
                    <a:pt x="68026" y="0"/>
                  </a:lnTo>
                  <a:lnTo>
                    <a:pt x="37854" y="6528"/>
                  </a:lnTo>
                  <a:lnTo>
                    <a:pt x="0" y="32323"/>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502" name="SMARTInkShape-4563"/>
          <p:cNvSpPr/>
          <p:nvPr>
            <p:custDataLst>
              <p:tags r:id="rId4"/>
            </p:custDataLst>
          </p:nvPr>
        </p:nvSpPr>
        <p:spPr bwMode="auto">
          <a:xfrm>
            <a:off x="3723322" y="4629150"/>
            <a:ext cx="360047" cy="8542"/>
          </a:xfrm>
          <a:custGeom>
            <a:avLst/>
            <a:gdLst/>
            <a:ahLst/>
            <a:cxnLst/>
            <a:rect l="0" t="0" r="0" b="0"/>
            <a:pathLst>
              <a:path w="360047" h="8542">
                <a:moveTo>
                  <a:pt x="0" y="0"/>
                </a:moveTo>
                <a:lnTo>
                  <a:pt x="0" y="0"/>
                </a:lnTo>
                <a:lnTo>
                  <a:pt x="4551" y="0"/>
                </a:lnTo>
                <a:lnTo>
                  <a:pt x="41185" y="7381"/>
                </a:lnTo>
                <a:lnTo>
                  <a:pt x="81736" y="8219"/>
                </a:lnTo>
                <a:lnTo>
                  <a:pt x="116020" y="8416"/>
                </a:lnTo>
                <a:lnTo>
                  <a:pt x="153482" y="8503"/>
                </a:lnTo>
                <a:lnTo>
                  <a:pt x="192357" y="8541"/>
                </a:lnTo>
                <a:lnTo>
                  <a:pt x="226780" y="6019"/>
                </a:lnTo>
                <a:lnTo>
                  <a:pt x="257954" y="2675"/>
                </a:lnTo>
                <a:lnTo>
                  <a:pt x="299422" y="792"/>
                </a:lnTo>
                <a:lnTo>
                  <a:pt x="338457" y="104"/>
                </a:lnTo>
                <a:lnTo>
                  <a:pt x="360046"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505" name="SMARTInkShape-Group1396"/>
          <p:cNvGrpSpPr/>
          <p:nvPr/>
        </p:nvGrpSpPr>
        <p:grpSpPr>
          <a:xfrm>
            <a:off x="3801071" y="3628779"/>
            <a:ext cx="272533" cy="237419"/>
            <a:chOff x="3801071" y="3628779"/>
            <a:chExt cx="272533" cy="237419"/>
          </a:xfrm>
        </p:grpSpPr>
        <p:sp>
          <p:nvSpPr>
            <p:cNvPr id="503" name="SMARTInkShape-4564"/>
            <p:cNvSpPr/>
            <p:nvPr>
              <p:custDataLst>
                <p:tags r:id="rId75"/>
              </p:custDataLst>
            </p:nvPr>
          </p:nvSpPr>
          <p:spPr bwMode="auto">
            <a:xfrm>
              <a:off x="4057650" y="3755946"/>
              <a:ext cx="15954" cy="110252"/>
            </a:xfrm>
            <a:custGeom>
              <a:avLst/>
              <a:gdLst/>
              <a:ahLst/>
              <a:cxnLst/>
              <a:rect l="0" t="0" r="0" b="0"/>
              <a:pathLst>
                <a:path w="15954" h="110252">
                  <a:moveTo>
                    <a:pt x="8572" y="7381"/>
                  </a:moveTo>
                  <a:lnTo>
                    <a:pt x="8572" y="7381"/>
                  </a:lnTo>
                  <a:lnTo>
                    <a:pt x="8572" y="2830"/>
                  </a:lnTo>
                  <a:lnTo>
                    <a:pt x="9525" y="1490"/>
                  </a:lnTo>
                  <a:lnTo>
                    <a:pt x="11113" y="596"/>
                  </a:lnTo>
                  <a:lnTo>
                    <a:pt x="13123" y="0"/>
                  </a:lnTo>
                  <a:lnTo>
                    <a:pt x="14464" y="556"/>
                  </a:lnTo>
                  <a:lnTo>
                    <a:pt x="15358" y="1879"/>
                  </a:lnTo>
                  <a:lnTo>
                    <a:pt x="15953" y="3713"/>
                  </a:lnTo>
                  <a:lnTo>
                    <a:pt x="8345" y="43255"/>
                  </a:lnTo>
                  <a:lnTo>
                    <a:pt x="858" y="85449"/>
                  </a:lnTo>
                  <a:lnTo>
                    <a:pt x="0" y="11025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04" name="SMARTInkShape-4565"/>
            <p:cNvSpPr/>
            <p:nvPr>
              <p:custDataLst>
                <p:tags r:id="rId76"/>
              </p:custDataLst>
            </p:nvPr>
          </p:nvSpPr>
          <p:spPr bwMode="auto">
            <a:xfrm>
              <a:off x="3801071" y="3628779"/>
              <a:ext cx="206972" cy="163490"/>
            </a:xfrm>
            <a:custGeom>
              <a:avLst/>
              <a:gdLst/>
              <a:ahLst/>
              <a:cxnLst/>
              <a:rect l="0" t="0" r="0" b="0"/>
              <a:pathLst>
                <a:path w="206972" h="163490">
                  <a:moveTo>
                    <a:pt x="59411" y="23106"/>
                  </a:moveTo>
                  <a:lnTo>
                    <a:pt x="59411" y="23106"/>
                  </a:lnTo>
                  <a:lnTo>
                    <a:pt x="44649" y="15725"/>
                  </a:lnTo>
                  <a:lnTo>
                    <a:pt x="40786" y="22683"/>
                  </a:lnTo>
                  <a:lnTo>
                    <a:pt x="36846" y="35300"/>
                  </a:lnTo>
                  <a:lnTo>
                    <a:pt x="31776" y="69224"/>
                  </a:lnTo>
                  <a:lnTo>
                    <a:pt x="22013" y="98683"/>
                  </a:lnTo>
                  <a:lnTo>
                    <a:pt x="2424" y="139690"/>
                  </a:lnTo>
                  <a:lnTo>
                    <a:pt x="0" y="149322"/>
                  </a:lnTo>
                  <a:lnTo>
                    <a:pt x="19952" y="107689"/>
                  </a:lnTo>
                  <a:lnTo>
                    <a:pt x="35777" y="76855"/>
                  </a:lnTo>
                  <a:lnTo>
                    <a:pt x="45097" y="66045"/>
                  </a:lnTo>
                  <a:lnTo>
                    <a:pt x="52415" y="61240"/>
                  </a:lnTo>
                  <a:lnTo>
                    <a:pt x="56652" y="60911"/>
                  </a:lnTo>
                  <a:lnTo>
                    <a:pt x="66440" y="63086"/>
                  </a:lnTo>
                  <a:lnTo>
                    <a:pt x="74600" y="69767"/>
                  </a:lnTo>
                  <a:lnTo>
                    <a:pt x="102855" y="107377"/>
                  </a:lnTo>
                  <a:lnTo>
                    <a:pt x="136615" y="147238"/>
                  </a:lnTo>
                  <a:lnTo>
                    <a:pt x="159435" y="162243"/>
                  </a:lnTo>
                  <a:lnTo>
                    <a:pt x="165146" y="163489"/>
                  </a:lnTo>
                  <a:lnTo>
                    <a:pt x="176572" y="162333"/>
                  </a:lnTo>
                  <a:lnTo>
                    <a:pt x="188000" y="153565"/>
                  </a:lnTo>
                  <a:lnTo>
                    <a:pt x="198477" y="140143"/>
                  </a:lnTo>
                  <a:lnTo>
                    <a:pt x="206308" y="124652"/>
                  </a:lnTo>
                  <a:lnTo>
                    <a:pt x="206971" y="90765"/>
                  </a:lnTo>
                  <a:lnTo>
                    <a:pt x="205685" y="50561"/>
                  </a:lnTo>
                  <a:lnTo>
                    <a:pt x="200305" y="30228"/>
                  </a:lnTo>
                  <a:lnTo>
                    <a:pt x="181338" y="0"/>
                  </a:lnTo>
                  <a:lnTo>
                    <a:pt x="180701" y="82"/>
                  </a:lnTo>
                  <a:lnTo>
                    <a:pt x="180276" y="1089"/>
                  </a:lnTo>
                  <a:lnTo>
                    <a:pt x="179993" y="2713"/>
                  </a:lnTo>
                  <a:lnTo>
                    <a:pt x="180756" y="3796"/>
                  </a:lnTo>
                  <a:lnTo>
                    <a:pt x="187999" y="59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506" name="SMARTInkShape-4566"/>
          <p:cNvSpPr/>
          <p:nvPr>
            <p:custDataLst>
              <p:tags r:id="rId5"/>
            </p:custDataLst>
          </p:nvPr>
        </p:nvSpPr>
        <p:spPr bwMode="auto">
          <a:xfrm>
            <a:off x="2488883" y="5563936"/>
            <a:ext cx="316690" cy="23891"/>
          </a:xfrm>
          <a:custGeom>
            <a:avLst/>
            <a:gdLst/>
            <a:ahLst/>
            <a:cxnLst/>
            <a:rect l="0" t="0" r="0" b="0"/>
            <a:pathLst>
              <a:path w="316690" h="23891">
                <a:moveTo>
                  <a:pt x="0" y="16761"/>
                </a:moveTo>
                <a:lnTo>
                  <a:pt x="0" y="16761"/>
                </a:lnTo>
                <a:lnTo>
                  <a:pt x="4550" y="12211"/>
                </a:lnTo>
                <a:lnTo>
                  <a:pt x="9325" y="9976"/>
                </a:lnTo>
                <a:lnTo>
                  <a:pt x="11931" y="9380"/>
                </a:lnTo>
                <a:lnTo>
                  <a:pt x="24864" y="2533"/>
                </a:lnTo>
                <a:lnTo>
                  <a:pt x="61024" y="0"/>
                </a:lnTo>
                <a:lnTo>
                  <a:pt x="101342" y="5583"/>
                </a:lnTo>
                <a:lnTo>
                  <a:pt x="134696" y="9322"/>
                </a:lnTo>
                <a:lnTo>
                  <a:pt x="169661" y="19743"/>
                </a:lnTo>
                <a:lnTo>
                  <a:pt x="208808" y="23677"/>
                </a:lnTo>
                <a:lnTo>
                  <a:pt x="244960" y="23890"/>
                </a:lnTo>
                <a:lnTo>
                  <a:pt x="278850" y="19297"/>
                </a:lnTo>
                <a:lnTo>
                  <a:pt x="304554" y="16560"/>
                </a:lnTo>
                <a:lnTo>
                  <a:pt x="308763" y="14722"/>
                </a:lnTo>
                <a:lnTo>
                  <a:pt x="316689" y="8571"/>
                </a:lnTo>
                <a:lnTo>
                  <a:pt x="312485" y="8302"/>
                </a:lnTo>
                <a:lnTo>
                  <a:pt x="307792" y="10779"/>
                </a:lnTo>
                <a:lnTo>
                  <a:pt x="302531" y="14103"/>
                </a:lnTo>
                <a:lnTo>
                  <a:pt x="293110" y="16411"/>
                </a:lnTo>
                <a:lnTo>
                  <a:pt x="282892" y="16761"/>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07" name="SMARTInkShape-4567"/>
          <p:cNvSpPr/>
          <p:nvPr>
            <p:custDataLst>
              <p:tags r:id="rId6"/>
            </p:custDataLst>
          </p:nvPr>
        </p:nvSpPr>
        <p:spPr bwMode="auto">
          <a:xfrm>
            <a:off x="3675521" y="4637722"/>
            <a:ext cx="467724" cy="17144"/>
          </a:xfrm>
          <a:custGeom>
            <a:avLst/>
            <a:gdLst/>
            <a:ahLst/>
            <a:cxnLst/>
            <a:rect l="0" t="0" r="0" b="0"/>
            <a:pathLst>
              <a:path w="467724" h="17144">
                <a:moveTo>
                  <a:pt x="4939" y="0"/>
                </a:moveTo>
                <a:lnTo>
                  <a:pt x="4939" y="0"/>
                </a:lnTo>
                <a:lnTo>
                  <a:pt x="0" y="0"/>
                </a:lnTo>
                <a:lnTo>
                  <a:pt x="4918" y="0"/>
                </a:lnTo>
                <a:lnTo>
                  <a:pt x="9484" y="4551"/>
                </a:lnTo>
                <a:lnTo>
                  <a:pt x="16801" y="6786"/>
                </a:lnTo>
                <a:lnTo>
                  <a:pt x="58112" y="8337"/>
                </a:lnTo>
                <a:lnTo>
                  <a:pt x="86674" y="8468"/>
                </a:lnTo>
                <a:lnTo>
                  <a:pt x="118418" y="8526"/>
                </a:lnTo>
                <a:lnTo>
                  <a:pt x="152529" y="8552"/>
                </a:lnTo>
                <a:lnTo>
                  <a:pt x="189914" y="8563"/>
                </a:lnTo>
                <a:lnTo>
                  <a:pt x="228755" y="8569"/>
                </a:lnTo>
                <a:lnTo>
                  <a:pt x="267291" y="8571"/>
                </a:lnTo>
                <a:lnTo>
                  <a:pt x="303467" y="8572"/>
                </a:lnTo>
                <a:lnTo>
                  <a:pt x="336056" y="11112"/>
                </a:lnTo>
                <a:lnTo>
                  <a:pt x="366414" y="14464"/>
                </a:lnTo>
                <a:lnTo>
                  <a:pt x="407424" y="16351"/>
                </a:lnTo>
                <a:lnTo>
                  <a:pt x="442335" y="16988"/>
                </a:lnTo>
                <a:lnTo>
                  <a:pt x="467411" y="17143"/>
                </a:lnTo>
                <a:lnTo>
                  <a:pt x="467723" y="12593"/>
                </a:lnTo>
                <a:lnTo>
                  <a:pt x="466814" y="11254"/>
                </a:lnTo>
                <a:lnTo>
                  <a:pt x="465256" y="10360"/>
                </a:lnTo>
                <a:lnTo>
                  <a:pt x="460462" y="8926"/>
                </a:lnTo>
                <a:lnTo>
                  <a:pt x="442136" y="8573"/>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08" name="SMARTInkShape-4568"/>
          <p:cNvSpPr/>
          <p:nvPr>
            <p:custDataLst>
              <p:tags r:id="rId7"/>
            </p:custDataLst>
          </p:nvPr>
        </p:nvSpPr>
        <p:spPr bwMode="auto">
          <a:xfrm>
            <a:off x="3714750" y="3960495"/>
            <a:ext cx="308611" cy="8573"/>
          </a:xfrm>
          <a:custGeom>
            <a:avLst/>
            <a:gdLst/>
            <a:ahLst/>
            <a:cxnLst/>
            <a:rect l="0" t="0" r="0" b="0"/>
            <a:pathLst>
              <a:path w="308611" h="8573">
                <a:moveTo>
                  <a:pt x="0" y="8572"/>
                </a:moveTo>
                <a:lnTo>
                  <a:pt x="0" y="8572"/>
                </a:lnTo>
                <a:lnTo>
                  <a:pt x="32120" y="7620"/>
                </a:lnTo>
                <a:lnTo>
                  <a:pt x="62218" y="4022"/>
                </a:lnTo>
                <a:lnTo>
                  <a:pt x="100360" y="1787"/>
                </a:lnTo>
                <a:lnTo>
                  <a:pt x="141760" y="794"/>
                </a:lnTo>
                <a:lnTo>
                  <a:pt x="182384" y="353"/>
                </a:lnTo>
                <a:lnTo>
                  <a:pt x="220125" y="157"/>
                </a:lnTo>
                <a:lnTo>
                  <a:pt x="254043" y="69"/>
                </a:lnTo>
                <a:lnTo>
                  <a:pt x="308610"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512" name="SMARTInkShape-Group1400"/>
          <p:cNvGrpSpPr/>
          <p:nvPr/>
        </p:nvGrpSpPr>
        <p:grpSpPr>
          <a:xfrm>
            <a:off x="3566609" y="5152072"/>
            <a:ext cx="138025" cy="222886"/>
            <a:chOff x="3566609" y="5152072"/>
            <a:chExt cx="138025" cy="222886"/>
          </a:xfrm>
        </p:grpSpPr>
        <p:sp>
          <p:nvSpPr>
            <p:cNvPr id="509" name="SMARTInkShape-4569"/>
            <p:cNvSpPr/>
            <p:nvPr>
              <p:custDataLst>
                <p:tags r:id="rId72"/>
              </p:custDataLst>
            </p:nvPr>
          </p:nvSpPr>
          <p:spPr bwMode="auto">
            <a:xfrm>
              <a:off x="3626173" y="5161837"/>
              <a:ext cx="54288" cy="144541"/>
            </a:xfrm>
            <a:custGeom>
              <a:avLst/>
              <a:gdLst/>
              <a:ahLst/>
              <a:cxnLst/>
              <a:rect l="0" t="0" r="0" b="0"/>
              <a:pathLst>
                <a:path w="54288" h="144541">
                  <a:moveTo>
                    <a:pt x="54287" y="7381"/>
                  </a:moveTo>
                  <a:lnTo>
                    <a:pt x="54287" y="7381"/>
                  </a:lnTo>
                  <a:lnTo>
                    <a:pt x="38177" y="595"/>
                  </a:lnTo>
                  <a:lnTo>
                    <a:pt x="34974" y="0"/>
                  </a:lnTo>
                  <a:lnTo>
                    <a:pt x="31887" y="1507"/>
                  </a:lnTo>
                  <a:lnTo>
                    <a:pt x="22991" y="12731"/>
                  </a:lnTo>
                  <a:lnTo>
                    <a:pt x="11451" y="38670"/>
                  </a:lnTo>
                  <a:lnTo>
                    <a:pt x="0" y="79919"/>
                  </a:lnTo>
                  <a:lnTo>
                    <a:pt x="525" y="108883"/>
                  </a:lnTo>
                  <a:lnTo>
                    <a:pt x="6713" y="131012"/>
                  </a:lnTo>
                  <a:lnTo>
                    <a:pt x="10189" y="135522"/>
                  </a:lnTo>
                  <a:lnTo>
                    <a:pt x="19130" y="140532"/>
                  </a:lnTo>
                  <a:lnTo>
                    <a:pt x="54287" y="14454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10" name="SMARTInkShape-4570"/>
            <p:cNvSpPr/>
            <p:nvPr>
              <p:custDataLst>
                <p:tags r:id="rId73"/>
              </p:custDataLst>
            </p:nvPr>
          </p:nvSpPr>
          <p:spPr bwMode="auto">
            <a:xfrm>
              <a:off x="3566609" y="5152072"/>
              <a:ext cx="84836" cy="131685"/>
            </a:xfrm>
            <a:custGeom>
              <a:avLst/>
              <a:gdLst/>
              <a:ahLst/>
              <a:cxnLst/>
              <a:rect l="0" t="0" r="0" b="0"/>
              <a:pathLst>
                <a:path w="84836" h="131685">
                  <a:moveTo>
                    <a:pt x="36698" y="0"/>
                  </a:moveTo>
                  <a:lnTo>
                    <a:pt x="36698" y="0"/>
                  </a:lnTo>
                  <a:lnTo>
                    <a:pt x="60562" y="0"/>
                  </a:lnTo>
                  <a:lnTo>
                    <a:pt x="71435" y="5081"/>
                  </a:lnTo>
                  <a:lnTo>
                    <a:pt x="77001" y="9102"/>
                  </a:lnTo>
                  <a:lnTo>
                    <a:pt x="80712" y="14641"/>
                  </a:lnTo>
                  <a:lnTo>
                    <a:pt x="84835" y="28415"/>
                  </a:lnTo>
                  <a:lnTo>
                    <a:pt x="84127" y="41521"/>
                  </a:lnTo>
                  <a:lnTo>
                    <a:pt x="78733" y="55602"/>
                  </a:lnTo>
                  <a:lnTo>
                    <a:pt x="58678" y="83996"/>
                  </a:lnTo>
                  <a:lnTo>
                    <a:pt x="16357" y="119259"/>
                  </a:lnTo>
                  <a:lnTo>
                    <a:pt x="225" y="131684"/>
                  </a:lnTo>
                  <a:lnTo>
                    <a:pt x="0" y="131604"/>
                  </a:lnTo>
                  <a:lnTo>
                    <a:pt x="2409" y="12858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11" name="SMARTInkShape-4571"/>
            <p:cNvSpPr/>
            <p:nvPr>
              <p:custDataLst>
                <p:tags r:id="rId74"/>
              </p:custDataLst>
            </p:nvPr>
          </p:nvSpPr>
          <p:spPr bwMode="auto">
            <a:xfrm>
              <a:off x="3689032" y="5272088"/>
              <a:ext cx="15602" cy="102870"/>
            </a:xfrm>
            <a:custGeom>
              <a:avLst/>
              <a:gdLst/>
              <a:ahLst/>
              <a:cxnLst/>
              <a:rect l="0" t="0" r="0" b="0"/>
              <a:pathLst>
                <a:path w="15602" h="102870">
                  <a:moveTo>
                    <a:pt x="0" y="0"/>
                  </a:moveTo>
                  <a:lnTo>
                    <a:pt x="0" y="0"/>
                  </a:lnTo>
                  <a:lnTo>
                    <a:pt x="4551" y="4550"/>
                  </a:lnTo>
                  <a:lnTo>
                    <a:pt x="11932" y="21032"/>
                  </a:lnTo>
                  <a:lnTo>
                    <a:pt x="15601" y="48565"/>
                  </a:lnTo>
                  <a:lnTo>
                    <a:pt x="10949" y="88191"/>
                  </a:lnTo>
                  <a:lnTo>
                    <a:pt x="8573" y="102869"/>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21" name="SMARTInkShape-Group1401"/>
          <p:cNvGrpSpPr/>
          <p:nvPr/>
        </p:nvGrpSpPr>
        <p:grpSpPr>
          <a:xfrm>
            <a:off x="1588770" y="3456948"/>
            <a:ext cx="760794" cy="689949"/>
            <a:chOff x="1588770" y="3456948"/>
            <a:chExt cx="760794" cy="689949"/>
          </a:xfrm>
        </p:grpSpPr>
        <p:sp>
          <p:nvSpPr>
            <p:cNvPr id="513" name="SMARTInkShape-4572"/>
            <p:cNvSpPr/>
            <p:nvPr>
              <p:custDataLst>
                <p:tags r:id="rId64"/>
              </p:custDataLst>
            </p:nvPr>
          </p:nvSpPr>
          <p:spPr bwMode="auto">
            <a:xfrm>
              <a:off x="1588770" y="3906049"/>
              <a:ext cx="257071" cy="240848"/>
            </a:xfrm>
            <a:custGeom>
              <a:avLst/>
              <a:gdLst/>
              <a:ahLst/>
              <a:cxnLst/>
              <a:rect l="0" t="0" r="0" b="0"/>
              <a:pathLst>
                <a:path w="257071" h="240848">
                  <a:moveTo>
                    <a:pt x="248603" y="191606"/>
                  </a:moveTo>
                  <a:lnTo>
                    <a:pt x="248603" y="191606"/>
                  </a:lnTo>
                  <a:lnTo>
                    <a:pt x="256822" y="183387"/>
                  </a:lnTo>
                  <a:lnTo>
                    <a:pt x="257070" y="178587"/>
                  </a:lnTo>
                  <a:lnTo>
                    <a:pt x="254589" y="173755"/>
                  </a:lnTo>
                  <a:lnTo>
                    <a:pt x="240642" y="154189"/>
                  </a:lnTo>
                  <a:lnTo>
                    <a:pt x="204692" y="137654"/>
                  </a:lnTo>
                  <a:lnTo>
                    <a:pt x="175161" y="137943"/>
                  </a:lnTo>
                  <a:lnTo>
                    <a:pt x="142281" y="144062"/>
                  </a:lnTo>
                  <a:lnTo>
                    <a:pt x="112960" y="156458"/>
                  </a:lnTo>
                  <a:lnTo>
                    <a:pt x="90726" y="172196"/>
                  </a:lnTo>
                  <a:lnTo>
                    <a:pt x="83185" y="183297"/>
                  </a:lnTo>
                  <a:lnTo>
                    <a:pt x="81174" y="188924"/>
                  </a:lnTo>
                  <a:lnTo>
                    <a:pt x="81480" y="200257"/>
                  </a:lnTo>
                  <a:lnTo>
                    <a:pt x="85743" y="211643"/>
                  </a:lnTo>
                  <a:lnTo>
                    <a:pt x="93988" y="223054"/>
                  </a:lnTo>
                  <a:lnTo>
                    <a:pt x="113891" y="235637"/>
                  </a:lnTo>
                  <a:lnTo>
                    <a:pt x="137885" y="240847"/>
                  </a:lnTo>
                  <a:lnTo>
                    <a:pt x="163092" y="237840"/>
                  </a:lnTo>
                  <a:lnTo>
                    <a:pt x="184108" y="226365"/>
                  </a:lnTo>
                  <a:lnTo>
                    <a:pt x="197849" y="210901"/>
                  </a:lnTo>
                  <a:lnTo>
                    <a:pt x="212504" y="185152"/>
                  </a:lnTo>
                  <a:lnTo>
                    <a:pt x="219809" y="144291"/>
                  </a:lnTo>
                  <a:lnTo>
                    <a:pt x="218978" y="115015"/>
                  </a:lnTo>
                  <a:lnTo>
                    <a:pt x="210615" y="74297"/>
                  </a:lnTo>
                  <a:lnTo>
                    <a:pt x="199334" y="50886"/>
                  </a:lnTo>
                  <a:lnTo>
                    <a:pt x="181620" y="30956"/>
                  </a:lnTo>
                  <a:lnTo>
                    <a:pt x="158508" y="17654"/>
                  </a:lnTo>
                  <a:lnTo>
                    <a:pt x="116180" y="4809"/>
                  </a:lnTo>
                  <a:lnTo>
                    <a:pt x="84973" y="0"/>
                  </a:lnTo>
                  <a:lnTo>
                    <a:pt x="42534" y="3600"/>
                  </a:lnTo>
                  <a:lnTo>
                    <a:pt x="0" y="20156"/>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14" name="SMARTInkShape-4573"/>
            <p:cNvSpPr/>
            <p:nvPr>
              <p:custDataLst>
                <p:tags r:id="rId65"/>
              </p:custDataLst>
            </p:nvPr>
          </p:nvSpPr>
          <p:spPr bwMode="auto">
            <a:xfrm>
              <a:off x="1869765" y="4012609"/>
              <a:ext cx="130486" cy="97010"/>
            </a:xfrm>
            <a:custGeom>
              <a:avLst/>
              <a:gdLst/>
              <a:ahLst/>
              <a:cxnLst/>
              <a:rect l="0" t="0" r="0" b="0"/>
              <a:pathLst>
                <a:path w="130486" h="97010">
                  <a:moveTo>
                    <a:pt x="87623" y="33611"/>
                  </a:moveTo>
                  <a:lnTo>
                    <a:pt x="87623" y="33611"/>
                  </a:lnTo>
                  <a:lnTo>
                    <a:pt x="87623" y="13211"/>
                  </a:lnTo>
                  <a:lnTo>
                    <a:pt x="85083" y="7717"/>
                  </a:lnTo>
                  <a:lnTo>
                    <a:pt x="83072" y="4918"/>
                  </a:lnTo>
                  <a:lnTo>
                    <a:pt x="79826" y="3052"/>
                  </a:lnTo>
                  <a:lnTo>
                    <a:pt x="66157" y="427"/>
                  </a:lnTo>
                  <a:lnTo>
                    <a:pt x="50041" y="601"/>
                  </a:lnTo>
                  <a:lnTo>
                    <a:pt x="38852" y="4017"/>
                  </a:lnTo>
                  <a:lnTo>
                    <a:pt x="17292" y="20398"/>
                  </a:lnTo>
                  <a:lnTo>
                    <a:pt x="1908" y="38798"/>
                  </a:lnTo>
                  <a:lnTo>
                    <a:pt x="0" y="44689"/>
                  </a:lnTo>
                  <a:lnTo>
                    <a:pt x="419" y="56314"/>
                  </a:lnTo>
                  <a:lnTo>
                    <a:pt x="6010" y="73569"/>
                  </a:lnTo>
                  <a:lnTo>
                    <a:pt x="13568" y="82485"/>
                  </a:lnTo>
                  <a:lnTo>
                    <a:pt x="23277" y="88670"/>
                  </a:lnTo>
                  <a:lnTo>
                    <a:pt x="33942" y="91419"/>
                  </a:lnTo>
                  <a:lnTo>
                    <a:pt x="42492" y="90101"/>
                  </a:lnTo>
                  <a:lnTo>
                    <a:pt x="50420" y="85388"/>
                  </a:lnTo>
                  <a:lnTo>
                    <a:pt x="64640" y="72024"/>
                  </a:lnTo>
                  <a:lnTo>
                    <a:pt x="72011" y="61478"/>
                  </a:lnTo>
                  <a:lnTo>
                    <a:pt x="76964" y="40280"/>
                  </a:lnTo>
                  <a:lnTo>
                    <a:pt x="75583" y="26733"/>
                  </a:lnTo>
                  <a:lnTo>
                    <a:pt x="70776" y="1615"/>
                  </a:lnTo>
                  <a:lnTo>
                    <a:pt x="69724" y="850"/>
                  </a:lnTo>
                  <a:lnTo>
                    <a:pt x="66015" y="0"/>
                  </a:lnTo>
                  <a:lnTo>
                    <a:pt x="64645" y="1679"/>
                  </a:lnTo>
                  <a:lnTo>
                    <a:pt x="62717" y="14096"/>
                  </a:lnTo>
                  <a:lnTo>
                    <a:pt x="63098" y="35449"/>
                  </a:lnTo>
                  <a:lnTo>
                    <a:pt x="66563" y="51572"/>
                  </a:lnTo>
                  <a:lnTo>
                    <a:pt x="78419" y="72165"/>
                  </a:lnTo>
                  <a:lnTo>
                    <a:pt x="93997" y="85780"/>
                  </a:lnTo>
                  <a:lnTo>
                    <a:pt x="110678" y="95847"/>
                  </a:lnTo>
                  <a:lnTo>
                    <a:pt x="115375" y="97009"/>
                  </a:lnTo>
                  <a:lnTo>
                    <a:pt x="119460" y="96831"/>
                  </a:lnTo>
                  <a:lnTo>
                    <a:pt x="130485" y="9361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15" name="SMARTInkShape-4574"/>
            <p:cNvSpPr/>
            <p:nvPr>
              <p:custDataLst>
                <p:tags r:id="rId66"/>
              </p:custDataLst>
            </p:nvPr>
          </p:nvSpPr>
          <p:spPr bwMode="auto">
            <a:xfrm>
              <a:off x="2257425" y="3826969"/>
              <a:ext cx="92139" cy="13512"/>
            </a:xfrm>
            <a:custGeom>
              <a:avLst/>
              <a:gdLst/>
              <a:ahLst/>
              <a:cxnLst/>
              <a:rect l="0" t="0" r="0" b="0"/>
              <a:pathLst>
                <a:path w="92139" h="13512">
                  <a:moveTo>
                    <a:pt x="0" y="13511"/>
                  </a:moveTo>
                  <a:lnTo>
                    <a:pt x="0" y="13511"/>
                  </a:lnTo>
                  <a:lnTo>
                    <a:pt x="4551" y="8960"/>
                  </a:lnTo>
                  <a:lnTo>
                    <a:pt x="9325" y="6726"/>
                  </a:lnTo>
                  <a:lnTo>
                    <a:pt x="48744" y="4959"/>
                  </a:lnTo>
                  <a:lnTo>
                    <a:pt x="79323" y="3987"/>
                  </a:lnTo>
                  <a:lnTo>
                    <a:pt x="89437" y="0"/>
                  </a:lnTo>
                  <a:lnTo>
                    <a:pt x="91058" y="693"/>
                  </a:lnTo>
                  <a:lnTo>
                    <a:pt x="92138" y="2109"/>
                  </a:lnTo>
                  <a:lnTo>
                    <a:pt x="91905" y="3052"/>
                  </a:lnTo>
                  <a:lnTo>
                    <a:pt x="90798" y="3681"/>
                  </a:lnTo>
                  <a:lnTo>
                    <a:pt x="85725" y="493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16" name="SMARTInkShape-4575"/>
            <p:cNvSpPr/>
            <p:nvPr>
              <p:custDataLst>
                <p:tags r:id="rId67"/>
              </p:custDataLst>
            </p:nvPr>
          </p:nvSpPr>
          <p:spPr bwMode="auto">
            <a:xfrm>
              <a:off x="2231708" y="3669030"/>
              <a:ext cx="33099" cy="93649"/>
            </a:xfrm>
            <a:custGeom>
              <a:avLst/>
              <a:gdLst/>
              <a:ahLst/>
              <a:cxnLst/>
              <a:rect l="0" t="0" r="0" b="0"/>
              <a:pathLst>
                <a:path w="33099" h="93649">
                  <a:moveTo>
                    <a:pt x="25717" y="0"/>
                  </a:moveTo>
                  <a:lnTo>
                    <a:pt x="25717" y="0"/>
                  </a:lnTo>
                  <a:lnTo>
                    <a:pt x="33098" y="0"/>
                  </a:lnTo>
                  <a:lnTo>
                    <a:pt x="29386" y="0"/>
                  </a:lnTo>
                  <a:lnTo>
                    <a:pt x="28163" y="1905"/>
                  </a:lnTo>
                  <a:lnTo>
                    <a:pt x="13881" y="40303"/>
                  </a:lnTo>
                  <a:lnTo>
                    <a:pt x="3729" y="62924"/>
                  </a:lnTo>
                  <a:lnTo>
                    <a:pt x="43" y="93648"/>
                  </a:lnTo>
                  <a:lnTo>
                    <a:pt x="0" y="8572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17" name="SMARTInkShape-4576"/>
            <p:cNvSpPr/>
            <p:nvPr>
              <p:custDataLst>
                <p:tags r:id="rId68"/>
              </p:custDataLst>
            </p:nvPr>
          </p:nvSpPr>
          <p:spPr bwMode="auto">
            <a:xfrm>
              <a:off x="1717358" y="3840480"/>
              <a:ext cx="484996" cy="17146"/>
            </a:xfrm>
            <a:custGeom>
              <a:avLst/>
              <a:gdLst/>
              <a:ahLst/>
              <a:cxnLst/>
              <a:rect l="0" t="0" r="0" b="0"/>
              <a:pathLst>
                <a:path w="484996" h="17146">
                  <a:moveTo>
                    <a:pt x="0" y="17145"/>
                  </a:moveTo>
                  <a:lnTo>
                    <a:pt x="0" y="17145"/>
                  </a:lnTo>
                  <a:lnTo>
                    <a:pt x="0" y="12594"/>
                  </a:lnTo>
                  <a:lnTo>
                    <a:pt x="952" y="11253"/>
                  </a:lnTo>
                  <a:lnTo>
                    <a:pt x="2540" y="10360"/>
                  </a:lnTo>
                  <a:lnTo>
                    <a:pt x="11931" y="8925"/>
                  </a:lnTo>
                  <a:lnTo>
                    <a:pt x="50813" y="8582"/>
                  </a:lnTo>
                  <a:lnTo>
                    <a:pt x="81519" y="8575"/>
                  </a:lnTo>
                  <a:lnTo>
                    <a:pt x="123848" y="8573"/>
                  </a:lnTo>
                  <a:lnTo>
                    <a:pt x="161088" y="6033"/>
                  </a:lnTo>
                  <a:lnTo>
                    <a:pt x="203040" y="2681"/>
                  </a:lnTo>
                  <a:lnTo>
                    <a:pt x="224895" y="1787"/>
                  </a:lnTo>
                  <a:lnTo>
                    <a:pt x="247084" y="1192"/>
                  </a:lnTo>
                  <a:lnTo>
                    <a:pt x="289520" y="530"/>
                  </a:lnTo>
                  <a:lnTo>
                    <a:pt x="329653" y="235"/>
                  </a:lnTo>
                  <a:lnTo>
                    <a:pt x="366540" y="105"/>
                  </a:lnTo>
                  <a:lnTo>
                    <a:pt x="405784" y="31"/>
                  </a:lnTo>
                  <a:lnTo>
                    <a:pt x="443692" y="5898"/>
                  </a:lnTo>
                  <a:lnTo>
                    <a:pt x="484605" y="8572"/>
                  </a:lnTo>
                  <a:lnTo>
                    <a:pt x="484995" y="7620"/>
                  </a:lnTo>
                  <a:lnTo>
                    <a:pt x="480060"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18" name="SMARTInkShape-4577"/>
            <p:cNvSpPr/>
            <p:nvPr>
              <p:custDataLst>
                <p:tags r:id="rId69"/>
              </p:custDataLst>
            </p:nvPr>
          </p:nvSpPr>
          <p:spPr bwMode="auto">
            <a:xfrm>
              <a:off x="2000367" y="3521512"/>
              <a:ext cx="188330" cy="188188"/>
            </a:xfrm>
            <a:custGeom>
              <a:avLst/>
              <a:gdLst/>
              <a:ahLst/>
              <a:cxnLst/>
              <a:rect l="0" t="0" r="0" b="0"/>
              <a:pathLst>
                <a:path w="188330" h="188188">
                  <a:moveTo>
                    <a:pt x="8456" y="61793"/>
                  </a:moveTo>
                  <a:lnTo>
                    <a:pt x="8456" y="61793"/>
                  </a:lnTo>
                  <a:lnTo>
                    <a:pt x="22125" y="47171"/>
                  </a:lnTo>
                  <a:lnTo>
                    <a:pt x="24571" y="38834"/>
                  </a:lnTo>
                  <a:lnTo>
                    <a:pt x="25296" y="32236"/>
                  </a:lnTo>
                  <a:lnTo>
                    <a:pt x="25397" y="32563"/>
                  </a:lnTo>
                  <a:lnTo>
                    <a:pt x="23043" y="62037"/>
                  </a:lnTo>
                  <a:lnTo>
                    <a:pt x="16270" y="96155"/>
                  </a:lnTo>
                  <a:lnTo>
                    <a:pt x="9999" y="137266"/>
                  </a:lnTo>
                  <a:lnTo>
                    <a:pt x="276" y="179421"/>
                  </a:lnTo>
                  <a:lnTo>
                    <a:pt x="145" y="179264"/>
                  </a:lnTo>
                  <a:lnTo>
                    <a:pt x="0" y="176549"/>
                  </a:lnTo>
                  <a:lnTo>
                    <a:pt x="2475" y="172168"/>
                  </a:lnTo>
                  <a:lnTo>
                    <a:pt x="4468" y="169667"/>
                  </a:lnTo>
                  <a:lnTo>
                    <a:pt x="6684" y="161807"/>
                  </a:lnTo>
                  <a:lnTo>
                    <a:pt x="15066" y="129820"/>
                  </a:lnTo>
                  <a:lnTo>
                    <a:pt x="25778" y="107651"/>
                  </a:lnTo>
                  <a:lnTo>
                    <a:pt x="32347" y="100272"/>
                  </a:lnTo>
                  <a:lnTo>
                    <a:pt x="45803" y="91715"/>
                  </a:lnTo>
                  <a:lnTo>
                    <a:pt x="52994" y="89379"/>
                  </a:lnTo>
                  <a:lnTo>
                    <a:pt x="61906" y="90881"/>
                  </a:lnTo>
                  <a:lnTo>
                    <a:pt x="66949" y="92615"/>
                  </a:lnTo>
                  <a:lnTo>
                    <a:pt x="75093" y="99622"/>
                  </a:lnTo>
                  <a:lnTo>
                    <a:pt x="106664" y="141941"/>
                  </a:lnTo>
                  <a:lnTo>
                    <a:pt x="146821" y="182977"/>
                  </a:lnTo>
                  <a:lnTo>
                    <a:pt x="153454" y="187090"/>
                  </a:lnTo>
                  <a:lnTo>
                    <a:pt x="156556" y="188187"/>
                  </a:lnTo>
                  <a:lnTo>
                    <a:pt x="159577" y="187965"/>
                  </a:lnTo>
                  <a:lnTo>
                    <a:pt x="165473" y="185180"/>
                  </a:lnTo>
                  <a:lnTo>
                    <a:pt x="174148" y="178256"/>
                  </a:lnTo>
                  <a:lnTo>
                    <a:pt x="182750" y="161071"/>
                  </a:lnTo>
                  <a:lnTo>
                    <a:pt x="187724" y="121327"/>
                  </a:lnTo>
                  <a:lnTo>
                    <a:pt x="188329" y="82866"/>
                  </a:lnTo>
                  <a:lnTo>
                    <a:pt x="183883" y="49834"/>
                  </a:lnTo>
                  <a:lnTo>
                    <a:pt x="173847" y="13287"/>
                  </a:lnTo>
                  <a:lnTo>
                    <a:pt x="168323" y="2770"/>
                  </a:lnTo>
                  <a:lnTo>
                    <a:pt x="166469" y="537"/>
                  </a:lnTo>
                  <a:lnTo>
                    <a:pt x="165233" y="0"/>
                  </a:lnTo>
                  <a:lnTo>
                    <a:pt x="158698" y="5984"/>
                  </a:lnTo>
                  <a:lnTo>
                    <a:pt x="156193" y="13494"/>
                  </a:lnTo>
                  <a:lnTo>
                    <a:pt x="155524" y="18163"/>
                  </a:lnTo>
                  <a:lnTo>
                    <a:pt x="162761" y="4464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19" name="SMARTInkShape-4578"/>
            <p:cNvSpPr/>
            <p:nvPr>
              <p:custDataLst>
                <p:tags r:id="rId70"/>
              </p:custDataLst>
            </p:nvPr>
          </p:nvSpPr>
          <p:spPr bwMode="auto">
            <a:xfrm>
              <a:off x="2231708" y="3883342"/>
              <a:ext cx="68581" cy="8574"/>
            </a:xfrm>
            <a:custGeom>
              <a:avLst/>
              <a:gdLst/>
              <a:ahLst/>
              <a:cxnLst/>
              <a:rect l="0" t="0" r="0" b="0"/>
              <a:pathLst>
                <a:path w="68581" h="8574">
                  <a:moveTo>
                    <a:pt x="0" y="8573"/>
                  </a:moveTo>
                  <a:lnTo>
                    <a:pt x="0" y="8573"/>
                  </a:lnTo>
                  <a:lnTo>
                    <a:pt x="0" y="3634"/>
                  </a:lnTo>
                  <a:lnTo>
                    <a:pt x="0" y="5743"/>
                  </a:lnTo>
                  <a:lnTo>
                    <a:pt x="952" y="6686"/>
                  </a:lnTo>
                  <a:lnTo>
                    <a:pt x="4550" y="7734"/>
                  </a:lnTo>
                  <a:lnTo>
                    <a:pt x="43151" y="8540"/>
                  </a:lnTo>
                  <a:lnTo>
                    <a:pt x="53468" y="7606"/>
                  </a:lnTo>
                  <a:lnTo>
                    <a:pt x="68580"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20" name="SMARTInkShape-4579"/>
            <p:cNvSpPr/>
            <p:nvPr>
              <p:custDataLst>
                <p:tags r:id="rId71"/>
              </p:custDataLst>
            </p:nvPr>
          </p:nvSpPr>
          <p:spPr bwMode="auto">
            <a:xfrm>
              <a:off x="1777365" y="3456948"/>
              <a:ext cx="248604" cy="291917"/>
            </a:xfrm>
            <a:custGeom>
              <a:avLst/>
              <a:gdLst/>
              <a:ahLst/>
              <a:cxnLst/>
              <a:rect l="0" t="0" r="0" b="0"/>
              <a:pathLst>
                <a:path w="248604" h="291917">
                  <a:moveTo>
                    <a:pt x="248603" y="169219"/>
                  </a:moveTo>
                  <a:lnTo>
                    <a:pt x="248603" y="169219"/>
                  </a:lnTo>
                  <a:lnTo>
                    <a:pt x="210628" y="169219"/>
                  </a:lnTo>
                  <a:lnTo>
                    <a:pt x="168445" y="170172"/>
                  </a:lnTo>
                  <a:lnTo>
                    <a:pt x="128192" y="181151"/>
                  </a:lnTo>
                  <a:lnTo>
                    <a:pt x="107304" y="193921"/>
                  </a:lnTo>
                  <a:lnTo>
                    <a:pt x="89050" y="209770"/>
                  </a:lnTo>
                  <a:lnTo>
                    <a:pt x="82440" y="220897"/>
                  </a:lnTo>
                  <a:lnTo>
                    <a:pt x="78197" y="243562"/>
                  </a:lnTo>
                  <a:lnTo>
                    <a:pt x="77244" y="277809"/>
                  </a:lnTo>
                  <a:lnTo>
                    <a:pt x="79119" y="282569"/>
                  </a:lnTo>
                  <a:lnTo>
                    <a:pt x="86281" y="290400"/>
                  </a:lnTo>
                  <a:lnTo>
                    <a:pt x="91811" y="291916"/>
                  </a:lnTo>
                  <a:lnTo>
                    <a:pt x="123757" y="287506"/>
                  </a:lnTo>
                  <a:lnTo>
                    <a:pt x="152874" y="277610"/>
                  </a:lnTo>
                  <a:lnTo>
                    <a:pt x="190135" y="256624"/>
                  </a:lnTo>
                  <a:lnTo>
                    <a:pt x="202297" y="243308"/>
                  </a:lnTo>
                  <a:lnTo>
                    <a:pt x="208972" y="230405"/>
                  </a:lnTo>
                  <a:lnTo>
                    <a:pt x="210752" y="224298"/>
                  </a:lnTo>
                  <a:lnTo>
                    <a:pt x="208707" y="197498"/>
                  </a:lnTo>
                  <a:lnTo>
                    <a:pt x="197518" y="165427"/>
                  </a:lnTo>
                  <a:lnTo>
                    <a:pt x="182137" y="131795"/>
                  </a:lnTo>
                  <a:lnTo>
                    <a:pt x="160964" y="102251"/>
                  </a:lnTo>
                  <a:lnTo>
                    <a:pt x="122318" y="72559"/>
                  </a:lnTo>
                  <a:lnTo>
                    <a:pt x="83640" y="42705"/>
                  </a:lnTo>
                  <a:lnTo>
                    <a:pt x="44144" y="18181"/>
                  </a:lnTo>
                  <a:lnTo>
                    <a:pt x="12573" y="0"/>
                  </a:lnTo>
                  <a:lnTo>
                    <a:pt x="10287" y="209"/>
                  </a:lnTo>
                  <a:lnTo>
                    <a:pt x="0" y="634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25" name="SMARTInkShape-Group1402"/>
          <p:cNvGrpSpPr/>
          <p:nvPr/>
        </p:nvGrpSpPr>
        <p:grpSpPr>
          <a:xfrm>
            <a:off x="2446020" y="3545124"/>
            <a:ext cx="342901" cy="286784"/>
            <a:chOff x="2446020" y="3545124"/>
            <a:chExt cx="342901" cy="286784"/>
          </a:xfrm>
        </p:grpSpPr>
        <p:sp>
          <p:nvSpPr>
            <p:cNvPr id="522" name="SMARTInkShape-4580"/>
            <p:cNvSpPr/>
            <p:nvPr>
              <p:custDataLst>
                <p:tags r:id="rId61"/>
              </p:custDataLst>
            </p:nvPr>
          </p:nvSpPr>
          <p:spPr bwMode="auto">
            <a:xfrm>
              <a:off x="2771889" y="3741243"/>
              <a:ext cx="17032" cy="90665"/>
            </a:xfrm>
            <a:custGeom>
              <a:avLst/>
              <a:gdLst/>
              <a:ahLst/>
              <a:cxnLst/>
              <a:rect l="0" t="0" r="0" b="0"/>
              <a:pathLst>
                <a:path w="17032" h="90665">
                  <a:moveTo>
                    <a:pt x="17031" y="4939"/>
                  </a:moveTo>
                  <a:lnTo>
                    <a:pt x="17031" y="4939"/>
                  </a:lnTo>
                  <a:lnTo>
                    <a:pt x="12480" y="388"/>
                  </a:lnTo>
                  <a:lnTo>
                    <a:pt x="11140" y="0"/>
                  </a:lnTo>
                  <a:lnTo>
                    <a:pt x="10246" y="694"/>
                  </a:lnTo>
                  <a:lnTo>
                    <a:pt x="2803" y="23959"/>
                  </a:lnTo>
                  <a:lnTo>
                    <a:pt x="0" y="66073"/>
                  </a:lnTo>
                  <a:lnTo>
                    <a:pt x="2477" y="72750"/>
                  </a:lnTo>
                  <a:lnTo>
                    <a:pt x="17031" y="90664"/>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23" name="SMARTInkShape-4581"/>
            <p:cNvSpPr/>
            <p:nvPr>
              <p:custDataLst>
                <p:tags r:id="rId62"/>
              </p:custDataLst>
            </p:nvPr>
          </p:nvSpPr>
          <p:spPr bwMode="auto">
            <a:xfrm>
              <a:off x="2592975" y="3643313"/>
              <a:ext cx="148300" cy="134597"/>
            </a:xfrm>
            <a:custGeom>
              <a:avLst/>
              <a:gdLst/>
              <a:ahLst/>
              <a:cxnLst/>
              <a:rect l="0" t="0" r="0" b="0"/>
              <a:pathLst>
                <a:path w="148300" h="134597">
                  <a:moveTo>
                    <a:pt x="15922" y="0"/>
                  </a:moveTo>
                  <a:lnTo>
                    <a:pt x="15922" y="0"/>
                  </a:lnTo>
                  <a:lnTo>
                    <a:pt x="14970" y="41979"/>
                  </a:lnTo>
                  <a:lnTo>
                    <a:pt x="9137" y="76977"/>
                  </a:lnTo>
                  <a:lnTo>
                    <a:pt x="6633" y="112195"/>
                  </a:lnTo>
                  <a:lnTo>
                    <a:pt x="0" y="126240"/>
                  </a:lnTo>
                  <a:lnTo>
                    <a:pt x="23511" y="83673"/>
                  </a:lnTo>
                  <a:lnTo>
                    <a:pt x="51541" y="50592"/>
                  </a:lnTo>
                  <a:lnTo>
                    <a:pt x="54908" y="48968"/>
                  </a:lnTo>
                  <a:lnTo>
                    <a:pt x="58106" y="48837"/>
                  </a:lnTo>
                  <a:lnTo>
                    <a:pt x="64198" y="51233"/>
                  </a:lnTo>
                  <a:lnTo>
                    <a:pt x="70081" y="55472"/>
                  </a:lnTo>
                  <a:lnTo>
                    <a:pt x="90210" y="97716"/>
                  </a:lnTo>
                  <a:lnTo>
                    <a:pt x="99740" y="119122"/>
                  </a:lnTo>
                  <a:lnTo>
                    <a:pt x="109055" y="128508"/>
                  </a:lnTo>
                  <a:lnTo>
                    <a:pt x="117005" y="133314"/>
                  </a:lnTo>
                  <a:lnTo>
                    <a:pt x="120458" y="134596"/>
                  </a:lnTo>
                  <a:lnTo>
                    <a:pt x="123713" y="133546"/>
                  </a:lnTo>
                  <a:lnTo>
                    <a:pt x="129869" y="127298"/>
                  </a:lnTo>
                  <a:lnTo>
                    <a:pt x="141583" y="94077"/>
                  </a:lnTo>
                  <a:lnTo>
                    <a:pt x="148299" y="62905"/>
                  </a:lnTo>
                  <a:lnTo>
                    <a:pt x="146829" y="44150"/>
                  </a:lnTo>
                  <a:lnTo>
                    <a:pt x="140461" y="28830"/>
                  </a:lnTo>
                  <a:lnTo>
                    <a:pt x="125401" y="8023"/>
                  </a:lnTo>
                  <a:lnTo>
                    <a:pt x="119190" y="3565"/>
                  </a:lnTo>
                  <a:lnTo>
                    <a:pt x="110220"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24" name="SMARTInkShape-4582"/>
            <p:cNvSpPr/>
            <p:nvPr>
              <p:custDataLst>
                <p:tags r:id="rId63"/>
              </p:custDataLst>
            </p:nvPr>
          </p:nvSpPr>
          <p:spPr bwMode="auto">
            <a:xfrm>
              <a:off x="2446020" y="3545124"/>
              <a:ext cx="167011" cy="258388"/>
            </a:xfrm>
            <a:custGeom>
              <a:avLst/>
              <a:gdLst/>
              <a:ahLst/>
              <a:cxnLst/>
              <a:rect l="0" t="0" r="0" b="0"/>
              <a:pathLst>
                <a:path w="167011" h="258388">
                  <a:moveTo>
                    <a:pt x="162877" y="166768"/>
                  </a:moveTo>
                  <a:lnTo>
                    <a:pt x="162877" y="166768"/>
                  </a:lnTo>
                  <a:lnTo>
                    <a:pt x="162877" y="162218"/>
                  </a:lnTo>
                  <a:lnTo>
                    <a:pt x="161925" y="160877"/>
                  </a:lnTo>
                  <a:lnTo>
                    <a:pt x="160338" y="159983"/>
                  </a:lnTo>
                  <a:lnTo>
                    <a:pt x="122327" y="150846"/>
                  </a:lnTo>
                  <a:lnTo>
                    <a:pt x="98952" y="150817"/>
                  </a:lnTo>
                  <a:lnTo>
                    <a:pt x="75992" y="157491"/>
                  </a:lnTo>
                  <a:lnTo>
                    <a:pt x="52043" y="172063"/>
                  </a:lnTo>
                  <a:lnTo>
                    <a:pt x="33412" y="194055"/>
                  </a:lnTo>
                  <a:lnTo>
                    <a:pt x="25010" y="210328"/>
                  </a:lnTo>
                  <a:lnTo>
                    <a:pt x="23180" y="227086"/>
                  </a:lnTo>
                  <a:lnTo>
                    <a:pt x="24026" y="235555"/>
                  </a:lnTo>
                  <a:lnTo>
                    <a:pt x="27448" y="242153"/>
                  </a:lnTo>
                  <a:lnTo>
                    <a:pt x="38869" y="252025"/>
                  </a:lnTo>
                  <a:lnTo>
                    <a:pt x="53470" y="257048"/>
                  </a:lnTo>
                  <a:lnTo>
                    <a:pt x="61364" y="258387"/>
                  </a:lnTo>
                  <a:lnTo>
                    <a:pt x="95229" y="251171"/>
                  </a:lnTo>
                  <a:lnTo>
                    <a:pt x="130874" y="227865"/>
                  </a:lnTo>
                  <a:lnTo>
                    <a:pt x="156464" y="192280"/>
                  </a:lnTo>
                  <a:lnTo>
                    <a:pt x="167010" y="151573"/>
                  </a:lnTo>
                  <a:lnTo>
                    <a:pt x="164397" y="126043"/>
                  </a:lnTo>
                  <a:lnTo>
                    <a:pt x="149675" y="90249"/>
                  </a:lnTo>
                  <a:lnTo>
                    <a:pt x="127216" y="55514"/>
                  </a:lnTo>
                  <a:lnTo>
                    <a:pt x="108928" y="33502"/>
                  </a:lnTo>
                  <a:lnTo>
                    <a:pt x="84925" y="14194"/>
                  </a:lnTo>
                  <a:lnTo>
                    <a:pt x="60922" y="3707"/>
                  </a:lnTo>
                  <a:lnTo>
                    <a:pt x="38507" y="0"/>
                  </a:lnTo>
                  <a:lnTo>
                    <a:pt x="0" y="3891"/>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32" name="SMARTInkShape-Group1403"/>
          <p:cNvGrpSpPr/>
          <p:nvPr/>
        </p:nvGrpSpPr>
        <p:grpSpPr>
          <a:xfrm>
            <a:off x="2326005" y="3645730"/>
            <a:ext cx="805816" cy="597659"/>
            <a:chOff x="2326005" y="3645730"/>
            <a:chExt cx="805816" cy="597659"/>
          </a:xfrm>
        </p:grpSpPr>
        <p:sp>
          <p:nvSpPr>
            <p:cNvPr id="526" name="SMARTInkShape-4583"/>
            <p:cNvSpPr/>
            <p:nvPr>
              <p:custDataLst>
                <p:tags r:id="rId55"/>
              </p:custDataLst>
            </p:nvPr>
          </p:nvSpPr>
          <p:spPr bwMode="auto">
            <a:xfrm>
              <a:off x="2326005" y="4023934"/>
              <a:ext cx="145974" cy="196327"/>
            </a:xfrm>
            <a:custGeom>
              <a:avLst/>
              <a:gdLst/>
              <a:ahLst/>
              <a:cxnLst/>
              <a:rect l="0" t="0" r="0" b="0"/>
              <a:pathLst>
                <a:path w="145974" h="196327">
                  <a:moveTo>
                    <a:pt x="102870" y="125156"/>
                  </a:moveTo>
                  <a:lnTo>
                    <a:pt x="102870" y="125156"/>
                  </a:lnTo>
                  <a:lnTo>
                    <a:pt x="107421" y="120605"/>
                  </a:lnTo>
                  <a:lnTo>
                    <a:pt x="112195" y="118371"/>
                  </a:lnTo>
                  <a:lnTo>
                    <a:pt x="114802" y="117775"/>
                  </a:lnTo>
                  <a:lnTo>
                    <a:pt x="126938" y="109307"/>
                  </a:lnTo>
                  <a:lnTo>
                    <a:pt x="126535" y="108875"/>
                  </a:lnTo>
                  <a:lnTo>
                    <a:pt x="111960" y="108125"/>
                  </a:lnTo>
                  <a:lnTo>
                    <a:pt x="96462" y="112596"/>
                  </a:lnTo>
                  <a:lnTo>
                    <a:pt x="54919" y="134708"/>
                  </a:lnTo>
                  <a:lnTo>
                    <a:pt x="42506" y="146546"/>
                  </a:lnTo>
                  <a:lnTo>
                    <a:pt x="33814" y="161333"/>
                  </a:lnTo>
                  <a:lnTo>
                    <a:pt x="31856" y="174890"/>
                  </a:lnTo>
                  <a:lnTo>
                    <a:pt x="32667" y="181172"/>
                  </a:lnTo>
                  <a:lnTo>
                    <a:pt x="36066" y="186312"/>
                  </a:lnTo>
                  <a:lnTo>
                    <a:pt x="47462" y="194564"/>
                  </a:lnTo>
                  <a:lnTo>
                    <a:pt x="64592" y="196326"/>
                  </a:lnTo>
                  <a:lnTo>
                    <a:pt x="74494" y="195463"/>
                  </a:lnTo>
                  <a:lnTo>
                    <a:pt x="106633" y="180595"/>
                  </a:lnTo>
                  <a:lnTo>
                    <a:pt x="131184" y="153542"/>
                  </a:lnTo>
                  <a:lnTo>
                    <a:pt x="145973" y="116845"/>
                  </a:lnTo>
                  <a:lnTo>
                    <a:pt x="145522" y="87172"/>
                  </a:lnTo>
                  <a:lnTo>
                    <a:pt x="138019" y="56839"/>
                  </a:lnTo>
                  <a:lnTo>
                    <a:pt x="125159" y="30658"/>
                  </a:lnTo>
                  <a:lnTo>
                    <a:pt x="104839" y="13942"/>
                  </a:lnTo>
                  <a:lnTo>
                    <a:pt x="79933" y="4290"/>
                  </a:lnTo>
                  <a:lnTo>
                    <a:pt x="52988" y="0"/>
                  </a:lnTo>
                  <a:lnTo>
                    <a:pt x="30218" y="3174"/>
                  </a:lnTo>
                  <a:lnTo>
                    <a:pt x="0" y="13713"/>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27" name="SMARTInkShape-4584"/>
            <p:cNvSpPr/>
            <p:nvPr>
              <p:custDataLst>
                <p:tags r:id="rId56"/>
              </p:custDataLst>
            </p:nvPr>
          </p:nvSpPr>
          <p:spPr bwMode="auto">
            <a:xfrm>
              <a:off x="2412953" y="3926205"/>
              <a:ext cx="346371" cy="17099"/>
            </a:xfrm>
            <a:custGeom>
              <a:avLst/>
              <a:gdLst/>
              <a:ahLst/>
              <a:cxnLst/>
              <a:rect l="0" t="0" r="0" b="0"/>
              <a:pathLst>
                <a:path w="346371" h="17099">
                  <a:moveTo>
                    <a:pt x="15922" y="8572"/>
                  </a:moveTo>
                  <a:lnTo>
                    <a:pt x="15922" y="8572"/>
                  </a:lnTo>
                  <a:lnTo>
                    <a:pt x="0" y="8572"/>
                  </a:lnTo>
                  <a:lnTo>
                    <a:pt x="3690" y="13123"/>
                  </a:lnTo>
                  <a:lnTo>
                    <a:pt x="8263" y="15358"/>
                  </a:lnTo>
                  <a:lnTo>
                    <a:pt x="45765" y="16988"/>
                  </a:lnTo>
                  <a:lnTo>
                    <a:pt x="84772" y="17098"/>
                  </a:lnTo>
                  <a:lnTo>
                    <a:pt x="118912" y="16172"/>
                  </a:lnTo>
                  <a:lnTo>
                    <a:pt x="153135" y="12585"/>
                  </a:lnTo>
                  <a:lnTo>
                    <a:pt x="189936" y="10355"/>
                  </a:lnTo>
                  <a:lnTo>
                    <a:pt x="227564" y="9365"/>
                  </a:lnTo>
                  <a:lnTo>
                    <a:pt x="263338" y="8925"/>
                  </a:lnTo>
                  <a:lnTo>
                    <a:pt x="295747" y="6189"/>
                  </a:lnTo>
                  <a:lnTo>
                    <a:pt x="337155" y="1222"/>
                  </a:lnTo>
                  <a:lnTo>
                    <a:pt x="346370" y="362"/>
                  </a:lnTo>
                  <a:lnTo>
                    <a:pt x="309563" y="32"/>
                  </a:lnTo>
                  <a:lnTo>
                    <a:pt x="290242"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28" name="SMARTInkShape-4585"/>
            <p:cNvSpPr/>
            <p:nvPr>
              <p:custDataLst>
                <p:tags r:id="rId57"/>
              </p:custDataLst>
            </p:nvPr>
          </p:nvSpPr>
          <p:spPr bwMode="auto">
            <a:xfrm>
              <a:off x="2471738" y="4106227"/>
              <a:ext cx="62354" cy="94299"/>
            </a:xfrm>
            <a:custGeom>
              <a:avLst/>
              <a:gdLst/>
              <a:ahLst/>
              <a:cxnLst/>
              <a:rect l="0" t="0" r="0" b="0"/>
              <a:pathLst>
                <a:path w="62354" h="94299">
                  <a:moveTo>
                    <a:pt x="8572" y="0"/>
                  </a:moveTo>
                  <a:lnTo>
                    <a:pt x="8572" y="0"/>
                  </a:lnTo>
                  <a:lnTo>
                    <a:pt x="17674" y="0"/>
                  </a:lnTo>
                  <a:lnTo>
                    <a:pt x="36986" y="9102"/>
                  </a:lnTo>
                  <a:lnTo>
                    <a:pt x="62098" y="28371"/>
                  </a:lnTo>
                  <a:lnTo>
                    <a:pt x="62353" y="32249"/>
                  </a:lnTo>
                  <a:lnTo>
                    <a:pt x="57557" y="41638"/>
                  </a:lnTo>
                  <a:lnTo>
                    <a:pt x="38004" y="63188"/>
                  </a:lnTo>
                  <a:lnTo>
                    <a:pt x="0" y="9429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29" name="SMARTInkShape-4586"/>
            <p:cNvSpPr/>
            <p:nvPr>
              <p:custDataLst>
                <p:tags r:id="rId58"/>
              </p:custDataLst>
            </p:nvPr>
          </p:nvSpPr>
          <p:spPr bwMode="auto">
            <a:xfrm>
              <a:off x="2943225" y="3645730"/>
              <a:ext cx="188596" cy="248890"/>
            </a:xfrm>
            <a:custGeom>
              <a:avLst/>
              <a:gdLst/>
              <a:ahLst/>
              <a:cxnLst/>
              <a:rect l="0" t="0" r="0" b="0"/>
              <a:pathLst>
                <a:path w="188596" h="248890">
                  <a:moveTo>
                    <a:pt x="188595" y="177605"/>
                  </a:moveTo>
                  <a:lnTo>
                    <a:pt x="188595" y="177605"/>
                  </a:lnTo>
                  <a:lnTo>
                    <a:pt x="156375" y="164035"/>
                  </a:lnTo>
                  <a:lnTo>
                    <a:pt x="141890" y="163001"/>
                  </a:lnTo>
                  <a:lnTo>
                    <a:pt x="104087" y="167559"/>
                  </a:lnTo>
                  <a:lnTo>
                    <a:pt x="85313" y="170282"/>
                  </a:lnTo>
                  <a:lnTo>
                    <a:pt x="64270" y="177843"/>
                  </a:lnTo>
                  <a:lnTo>
                    <a:pt x="47297" y="190093"/>
                  </a:lnTo>
                  <a:lnTo>
                    <a:pt x="20878" y="216690"/>
                  </a:lnTo>
                  <a:lnTo>
                    <a:pt x="17729" y="222712"/>
                  </a:lnTo>
                  <a:lnTo>
                    <a:pt x="16770" y="234482"/>
                  </a:lnTo>
                  <a:lnTo>
                    <a:pt x="19752" y="239336"/>
                  </a:lnTo>
                  <a:lnTo>
                    <a:pt x="30686" y="247268"/>
                  </a:lnTo>
                  <a:lnTo>
                    <a:pt x="45071" y="248889"/>
                  </a:lnTo>
                  <a:lnTo>
                    <a:pt x="52907" y="247987"/>
                  </a:lnTo>
                  <a:lnTo>
                    <a:pt x="82140" y="233067"/>
                  </a:lnTo>
                  <a:lnTo>
                    <a:pt x="114931" y="205997"/>
                  </a:lnTo>
                  <a:lnTo>
                    <a:pt x="132360" y="177206"/>
                  </a:lnTo>
                  <a:lnTo>
                    <a:pt x="143599" y="141233"/>
                  </a:lnTo>
                  <a:lnTo>
                    <a:pt x="145419" y="99844"/>
                  </a:lnTo>
                  <a:lnTo>
                    <a:pt x="137974" y="63670"/>
                  </a:lnTo>
                  <a:lnTo>
                    <a:pt x="124187" y="33622"/>
                  </a:lnTo>
                  <a:lnTo>
                    <a:pt x="105359" y="10743"/>
                  </a:lnTo>
                  <a:lnTo>
                    <a:pt x="93100" y="4451"/>
                  </a:lnTo>
                  <a:lnTo>
                    <a:pt x="64238" y="0"/>
                  </a:lnTo>
                  <a:lnTo>
                    <a:pt x="24960" y="7401"/>
                  </a:lnTo>
                  <a:lnTo>
                    <a:pt x="0" y="14727"/>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30" name="SMARTInkShape-4587"/>
            <p:cNvSpPr/>
            <p:nvPr>
              <p:custDataLst>
                <p:tags r:id="rId59"/>
              </p:custDataLst>
            </p:nvPr>
          </p:nvSpPr>
          <p:spPr bwMode="auto">
            <a:xfrm>
              <a:off x="2617470" y="4149090"/>
              <a:ext cx="8574" cy="94299"/>
            </a:xfrm>
            <a:custGeom>
              <a:avLst/>
              <a:gdLst/>
              <a:ahLst/>
              <a:cxnLst/>
              <a:rect l="0" t="0" r="0" b="0"/>
              <a:pathLst>
                <a:path w="8574" h="94299">
                  <a:moveTo>
                    <a:pt x="8573" y="0"/>
                  </a:moveTo>
                  <a:lnTo>
                    <a:pt x="8573" y="0"/>
                  </a:lnTo>
                  <a:lnTo>
                    <a:pt x="8573" y="41184"/>
                  </a:lnTo>
                  <a:lnTo>
                    <a:pt x="1192" y="82218"/>
                  </a:lnTo>
                  <a:lnTo>
                    <a:pt x="0" y="9429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31" name="SMARTInkShape-4588"/>
            <p:cNvSpPr/>
            <p:nvPr>
              <p:custDataLst>
                <p:tags r:id="rId60"/>
              </p:custDataLst>
            </p:nvPr>
          </p:nvSpPr>
          <p:spPr bwMode="auto">
            <a:xfrm>
              <a:off x="2502194" y="4089082"/>
              <a:ext cx="89560" cy="96885"/>
            </a:xfrm>
            <a:custGeom>
              <a:avLst/>
              <a:gdLst/>
              <a:ahLst/>
              <a:cxnLst/>
              <a:rect l="0" t="0" r="0" b="0"/>
              <a:pathLst>
                <a:path w="89560" h="96885">
                  <a:moveTo>
                    <a:pt x="72414" y="0"/>
                  </a:moveTo>
                  <a:lnTo>
                    <a:pt x="72414" y="0"/>
                  </a:lnTo>
                  <a:lnTo>
                    <a:pt x="58761" y="0"/>
                  </a:lnTo>
                  <a:lnTo>
                    <a:pt x="36618" y="9102"/>
                  </a:lnTo>
                  <a:lnTo>
                    <a:pt x="11960" y="23864"/>
                  </a:lnTo>
                  <a:lnTo>
                    <a:pt x="2683" y="34736"/>
                  </a:lnTo>
                  <a:lnTo>
                    <a:pt x="209" y="40303"/>
                  </a:lnTo>
                  <a:lnTo>
                    <a:pt x="0" y="54107"/>
                  </a:lnTo>
                  <a:lnTo>
                    <a:pt x="4035" y="68815"/>
                  </a:lnTo>
                  <a:lnTo>
                    <a:pt x="12178" y="81702"/>
                  </a:lnTo>
                  <a:lnTo>
                    <a:pt x="27227" y="91240"/>
                  </a:lnTo>
                  <a:lnTo>
                    <a:pt x="36574" y="95117"/>
                  </a:lnTo>
                  <a:lnTo>
                    <a:pt x="57120" y="96884"/>
                  </a:lnTo>
                  <a:lnTo>
                    <a:pt x="89559" y="9429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39" name="SMARTInkShape-Group1404"/>
          <p:cNvGrpSpPr/>
          <p:nvPr/>
        </p:nvGrpSpPr>
        <p:grpSpPr>
          <a:xfrm>
            <a:off x="2788920" y="3752497"/>
            <a:ext cx="462916" cy="485653"/>
            <a:chOff x="2788920" y="3752497"/>
            <a:chExt cx="462916" cy="485653"/>
          </a:xfrm>
        </p:grpSpPr>
        <p:sp>
          <p:nvSpPr>
            <p:cNvPr id="533" name="SMARTInkShape-4589"/>
            <p:cNvSpPr/>
            <p:nvPr>
              <p:custDataLst>
                <p:tags r:id="rId49"/>
              </p:custDataLst>
            </p:nvPr>
          </p:nvSpPr>
          <p:spPr bwMode="auto">
            <a:xfrm>
              <a:off x="3038518" y="4108397"/>
              <a:ext cx="119021" cy="126419"/>
            </a:xfrm>
            <a:custGeom>
              <a:avLst/>
              <a:gdLst/>
              <a:ahLst/>
              <a:cxnLst/>
              <a:rect l="0" t="0" r="0" b="0"/>
              <a:pathLst>
                <a:path w="119021" h="126419">
                  <a:moveTo>
                    <a:pt x="59012" y="57838"/>
                  </a:moveTo>
                  <a:lnTo>
                    <a:pt x="59012" y="57838"/>
                  </a:lnTo>
                  <a:lnTo>
                    <a:pt x="64903" y="44150"/>
                  </a:lnTo>
                  <a:lnTo>
                    <a:pt x="67231" y="17536"/>
                  </a:lnTo>
                  <a:lnTo>
                    <a:pt x="65444" y="12872"/>
                  </a:lnTo>
                  <a:lnTo>
                    <a:pt x="58378" y="5150"/>
                  </a:lnTo>
                  <a:lnTo>
                    <a:pt x="48888" y="1084"/>
                  </a:lnTo>
                  <a:lnTo>
                    <a:pt x="43690" y="0"/>
                  </a:lnTo>
                  <a:lnTo>
                    <a:pt x="32835" y="1334"/>
                  </a:lnTo>
                  <a:lnTo>
                    <a:pt x="27273" y="3024"/>
                  </a:lnTo>
                  <a:lnTo>
                    <a:pt x="16013" y="12521"/>
                  </a:lnTo>
                  <a:lnTo>
                    <a:pt x="10344" y="19054"/>
                  </a:lnTo>
                  <a:lnTo>
                    <a:pt x="4044" y="33933"/>
                  </a:lnTo>
                  <a:lnTo>
                    <a:pt x="0" y="62218"/>
                  </a:lnTo>
                  <a:lnTo>
                    <a:pt x="4527" y="74390"/>
                  </a:lnTo>
                  <a:lnTo>
                    <a:pt x="12889" y="85197"/>
                  </a:lnTo>
                  <a:lnTo>
                    <a:pt x="22955" y="93175"/>
                  </a:lnTo>
                  <a:lnTo>
                    <a:pt x="28307" y="93778"/>
                  </a:lnTo>
                  <a:lnTo>
                    <a:pt x="39333" y="89369"/>
                  </a:lnTo>
                  <a:lnTo>
                    <a:pt x="56250" y="71625"/>
                  </a:lnTo>
                  <a:lnTo>
                    <a:pt x="62547" y="56346"/>
                  </a:lnTo>
                  <a:lnTo>
                    <a:pt x="66590" y="23253"/>
                  </a:lnTo>
                  <a:lnTo>
                    <a:pt x="65969" y="17636"/>
                  </a:lnTo>
                  <a:lnTo>
                    <a:pt x="64602" y="13892"/>
                  </a:lnTo>
                  <a:lnTo>
                    <a:pt x="62739" y="11395"/>
                  </a:lnTo>
                  <a:lnTo>
                    <a:pt x="61497" y="12589"/>
                  </a:lnTo>
                  <a:lnTo>
                    <a:pt x="60116" y="21535"/>
                  </a:lnTo>
                  <a:lnTo>
                    <a:pt x="67027" y="57405"/>
                  </a:lnTo>
                  <a:lnTo>
                    <a:pt x="75592" y="78918"/>
                  </a:lnTo>
                  <a:lnTo>
                    <a:pt x="119020" y="12641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34" name="SMARTInkShape-4590"/>
            <p:cNvSpPr/>
            <p:nvPr>
              <p:custDataLst>
                <p:tags r:id="rId50"/>
              </p:custDataLst>
            </p:nvPr>
          </p:nvSpPr>
          <p:spPr bwMode="auto">
            <a:xfrm>
              <a:off x="2788920" y="4012698"/>
              <a:ext cx="281702" cy="225452"/>
            </a:xfrm>
            <a:custGeom>
              <a:avLst/>
              <a:gdLst/>
              <a:ahLst/>
              <a:cxnLst/>
              <a:rect l="0" t="0" r="0" b="0"/>
              <a:pathLst>
                <a:path w="281702" h="225452">
                  <a:moveTo>
                    <a:pt x="274320" y="127819"/>
                  </a:moveTo>
                  <a:lnTo>
                    <a:pt x="274320" y="127819"/>
                  </a:lnTo>
                  <a:lnTo>
                    <a:pt x="281105" y="111709"/>
                  </a:lnTo>
                  <a:lnTo>
                    <a:pt x="281701" y="108507"/>
                  </a:lnTo>
                  <a:lnTo>
                    <a:pt x="281146" y="106372"/>
                  </a:lnTo>
                  <a:lnTo>
                    <a:pt x="279823" y="104949"/>
                  </a:lnTo>
                  <a:lnTo>
                    <a:pt x="273410" y="100405"/>
                  </a:lnTo>
                  <a:lnTo>
                    <a:pt x="258160" y="90337"/>
                  </a:lnTo>
                  <a:lnTo>
                    <a:pt x="229959" y="80128"/>
                  </a:lnTo>
                  <a:lnTo>
                    <a:pt x="205296" y="78446"/>
                  </a:lnTo>
                  <a:lnTo>
                    <a:pt x="162819" y="88462"/>
                  </a:lnTo>
                  <a:lnTo>
                    <a:pt x="141694" y="101130"/>
                  </a:lnTo>
                  <a:lnTo>
                    <a:pt x="123369" y="121499"/>
                  </a:lnTo>
                  <a:lnTo>
                    <a:pt x="116743" y="134853"/>
                  </a:lnTo>
                  <a:lnTo>
                    <a:pt x="111908" y="168007"/>
                  </a:lnTo>
                  <a:lnTo>
                    <a:pt x="111753" y="171756"/>
                  </a:lnTo>
                  <a:lnTo>
                    <a:pt x="109040" y="178462"/>
                  </a:lnTo>
                  <a:lnTo>
                    <a:pt x="106983" y="181584"/>
                  </a:lnTo>
                  <a:lnTo>
                    <a:pt x="106565" y="184617"/>
                  </a:lnTo>
                  <a:lnTo>
                    <a:pt x="108640" y="190528"/>
                  </a:lnTo>
                  <a:lnTo>
                    <a:pt x="123128" y="215197"/>
                  </a:lnTo>
                  <a:lnTo>
                    <a:pt x="140623" y="224617"/>
                  </a:lnTo>
                  <a:lnTo>
                    <a:pt x="153304" y="225451"/>
                  </a:lnTo>
                  <a:lnTo>
                    <a:pt x="159353" y="224340"/>
                  </a:lnTo>
                  <a:lnTo>
                    <a:pt x="186069" y="209123"/>
                  </a:lnTo>
                  <a:lnTo>
                    <a:pt x="213564" y="181966"/>
                  </a:lnTo>
                  <a:lnTo>
                    <a:pt x="228585" y="153155"/>
                  </a:lnTo>
                  <a:lnTo>
                    <a:pt x="239706" y="118125"/>
                  </a:lnTo>
                  <a:lnTo>
                    <a:pt x="244648" y="80330"/>
                  </a:lnTo>
                  <a:lnTo>
                    <a:pt x="236685" y="48929"/>
                  </a:lnTo>
                  <a:lnTo>
                    <a:pt x="229228" y="35220"/>
                  </a:lnTo>
                  <a:lnTo>
                    <a:pt x="200621" y="14909"/>
                  </a:lnTo>
                  <a:lnTo>
                    <a:pt x="162507" y="2389"/>
                  </a:lnTo>
                  <a:lnTo>
                    <a:pt x="120168" y="0"/>
                  </a:lnTo>
                  <a:lnTo>
                    <a:pt x="81030" y="4653"/>
                  </a:lnTo>
                  <a:lnTo>
                    <a:pt x="47443" y="14976"/>
                  </a:lnTo>
                  <a:lnTo>
                    <a:pt x="0" y="50667"/>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35" name="SMARTInkShape-4591"/>
            <p:cNvSpPr/>
            <p:nvPr>
              <p:custDataLst>
                <p:tags r:id="rId51"/>
              </p:custDataLst>
            </p:nvPr>
          </p:nvSpPr>
          <p:spPr bwMode="auto">
            <a:xfrm>
              <a:off x="3106103" y="3754860"/>
              <a:ext cx="116631" cy="119911"/>
            </a:xfrm>
            <a:custGeom>
              <a:avLst/>
              <a:gdLst/>
              <a:ahLst/>
              <a:cxnLst/>
              <a:rect l="0" t="0" r="0" b="0"/>
              <a:pathLst>
                <a:path w="116631" h="119911">
                  <a:moveTo>
                    <a:pt x="17144" y="8467"/>
                  </a:moveTo>
                  <a:lnTo>
                    <a:pt x="17144" y="8467"/>
                  </a:lnTo>
                  <a:lnTo>
                    <a:pt x="30832" y="2576"/>
                  </a:lnTo>
                  <a:lnTo>
                    <a:pt x="68712" y="52"/>
                  </a:lnTo>
                  <a:lnTo>
                    <a:pt x="74383" y="0"/>
                  </a:lnTo>
                  <a:lnTo>
                    <a:pt x="80068" y="2822"/>
                  </a:lnTo>
                  <a:lnTo>
                    <a:pt x="108592" y="31148"/>
                  </a:lnTo>
                  <a:lnTo>
                    <a:pt x="114938" y="45218"/>
                  </a:lnTo>
                  <a:lnTo>
                    <a:pt x="116630" y="52970"/>
                  </a:lnTo>
                  <a:lnTo>
                    <a:pt x="114901" y="60996"/>
                  </a:lnTo>
                  <a:lnTo>
                    <a:pt x="105360" y="77533"/>
                  </a:lnTo>
                  <a:lnTo>
                    <a:pt x="74821" y="98358"/>
                  </a:lnTo>
                  <a:lnTo>
                    <a:pt x="40160" y="112042"/>
                  </a:lnTo>
                  <a:lnTo>
                    <a:pt x="0" y="11991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36" name="SMARTInkShape-4592"/>
            <p:cNvSpPr/>
            <p:nvPr>
              <p:custDataLst>
                <p:tags r:id="rId52"/>
              </p:custDataLst>
            </p:nvPr>
          </p:nvSpPr>
          <p:spPr bwMode="auto">
            <a:xfrm>
              <a:off x="2977515" y="3944655"/>
              <a:ext cx="265749" cy="24413"/>
            </a:xfrm>
            <a:custGeom>
              <a:avLst/>
              <a:gdLst/>
              <a:ahLst/>
              <a:cxnLst/>
              <a:rect l="0" t="0" r="0" b="0"/>
              <a:pathLst>
                <a:path w="265749" h="24413">
                  <a:moveTo>
                    <a:pt x="0" y="24412"/>
                  </a:moveTo>
                  <a:lnTo>
                    <a:pt x="0" y="24412"/>
                  </a:lnTo>
                  <a:lnTo>
                    <a:pt x="24342" y="18521"/>
                  </a:lnTo>
                  <a:lnTo>
                    <a:pt x="53998" y="17031"/>
                  </a:lnTo>
                  <a:lnTo>
                    <a:pt x="91944" y="13829"/>
                  </a:lnTo>
                  <a:lnTo>
                    <a:pt x="134209" y="10184"/>
                  </a:lnTo>
                  <a:lnTo>
                    <a:pt x="156148" y="9211"/>
                  </a:lnTo>
                  <a:lnTo>
                    <a:pt x="197987" y="7179"/>
                  </a:lnTo>
                  <a:lnTo>
                    <a:pt x="232457" y="3101"/>
                  </a:lnTo>
                  <a:lnTo>
                    <a:pt x="260434" y="0"/>
                  </a:lnTo>
                  <a:lnTo>
                    <a:pt x="264110" y="517"/>
                  </a:lnTo>
                  <a:lnTo>
                    <a:pt x="265609" y="1815"/>
                  </a:lnTo>
                  <a:lnTo>
                    <a:pt x="265748" y="7267"/>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37" name="SMARTInkShape-4593"/>
            <p:cNvSpPr/>
            <p:nvPr>
              <p:custDataLst>
                <p:tags r:id="rId53"/>
              </p:custDataLst>
            </p:nvPr>
          </p:nvSpPr>
          <p:spPr bwMode="auto">
            <a:xfrm>
              <a:off x="3230139" y="3807382"/>
              <a:ext cx="21697" cy="93107"/>
            </a:xfrm>
            <a:custGeom>
              <a:avLst/>
              <a:gdLst/>
              <a:ahLst/>
              <a:cxnLst/>
              <a:rect l="0" t="0" r="0" b="0"/>
              <a:pathLst>
                <a:path w="21697" h="93107">
                  <a:moveTo>
                    <a:pt x="4551" y="7381"/>
                  </a:moveTo>
                  <a:lnTo>
                    <a:pt x="4551" y="7381"/>
                  </a:lnTo>
                  <a:lnTo>
                    <a:pt x="0" y="2830"/>
                  </a:lnTo>
                  <a:lnTo>
                    <a:pt x="565" y="1489"/>
                  </a:lnTo>
                  <a:lnTo>
                    <a:pt x="6272" y="0"/>
                  </a:lnTo>
                  <a:lnTo>
                    <a:pt x="8556" y="555"/>
                  </a:lnTo>
                  <a:lnTo>
                    <a:pt x="10078" y="1877"/>
                  </a:lnTo>
                  <a:lnTo>
                    <a:pt x="17073" y="15395"/>
                  </a:lnTo>
                  <a:lnTo>
                    <a:pt x="21290" y="54968"/>
                  </a:lnTo>
                  <a:lnTo>
                    <a:pt x="21696" y="93106"/>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38" name="SMARTInkShape-4594"/>
            <p:cNvSpPr/>
            <p:nvPr>
              <p:custDataLst>
                <p:tags r:id="rId54"/>
              </p:custDataLst>
            </p:nvPr>
          </p:nvSpPr>
          <p:spPr bwMode="auto">
            <a:xfrm>
              <a:off x="3158619" y="3752497"/>
              <a:ext cx="58927" cy="96556"/>
            </a:xfrm>
            <a:custGeom>
              <a:avLst/>
              <a:gdLst/>
              <a:ahLst/>
              <a:cxnLst/>
              <a:rect l="0" t="0" r="0" b="0"/>
              <a:pathLst>
                <a:path w="58927" h="96556">
                  <a:moveTo>
                    <a:pt x="58926" y="10830"/>
                  </a:moveTo>
                  <a:lnTo>
                    <a:pt x="58926" y="10830"/>
                  </a:lnTo>
                  <a:lnTo>
                    <a:pt x="49824" y="1729"/>
                  </a:lnTo>
                  <a:lnTo>
                    <a:pt x="44286" y="0"/>
                  </a:lnTo>
                  <a:lnTo>
                    <a:pt x="30512" y="619"/>
                  </a:lnTo>
                  <a:lnTo>
                    <a:pt x="17405" y="6610"/>
                  </a:lnTo>
                  <a:lnTo>
                    <a:pt x="11243" y="10874"/>
                  </a:lnTo>
                  <a:lnTo>
                    <a:pt x="4396" y="20692"/>
                  </a:lnTo>
                  <a:lnTo>
                    <a:pt x="541" y="39470"/>
                  </a:lnTo>
                  <a:lnTo>
                    <a:pt x="0" y="47068"/>
                  </a:lnTo>
                  <a:lnTo>
                    <a:pt x="4479" y="60591"/>
                  </a:lnTo>
                  <a:lnTo>
                    <a:pt x="13773" y="72952"/>
                  </a:lnTo>
                  <a:lnTo>
                    <a:pt x="34117" y="88715"/>
                  </a:lnTo>
                  <a:lnTo>
                    <a:pt x="58926" y="9655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51" name="SMARTInkShape-Group1405"/>
          <p:cNvGrpSpPr/>
          <p:nvPr/>
        </p:nvGrpSpPr>
        <p:grpSpPr>
          <a:xfrm>
            <a:off x="2175065" y="2863215"/>
            <a:ext cx="991042" cy="1532259"/>
            <a:chOff x="2175065" y="2863215"/>
            <a:chExt cx="991042" cy="1532259"/>
          </a:xfrm>
        </p:grpSpPr>
        <p:sp>
          <p:nvSpPr>
            <p:cNvPr id="540" name="SMARTInkShape-4595"/>
            <p:cNvSpPr/>
            <p:nvPr>
              <p:custDataLst>
                <p:tags r:id="rId38"/>
              </p:custDataLst>
            </p:nvPr>
          </p:nvSpPr>
          <p:spPr bwMode="auto">
            <a:xfrm>
              <a:off x="2591753" y="3062766"/>
              <a:ext cx="98979" cy="118339"/>
            </a:xfrm>
            <a:custGeom>
              <a:avLst/>
              <a:gdLst/>
              <a:ahLst/>
              <a:cxnLst/>
              <a:rect l="0" t="0" r="0" b="0"/>
              <a:pathLst>
                <a:path w="98979" h="118339">
                  <a:moveTo>
                    <a:pt x="17144" y="14761"/>
                  </a:moveTo>
                  <a:lnTo>
                    <a:pt x="17144" y="14761"/>
                  </a:lnTo>
                  <a:lnTo>
                    <a:pt x="21695" y="5660"/>
                  </a:lnTo>
                  <a:lnTo>
                    <a:pt x="26846" y="2979"/>
                  </a:lnTo>
                  <a:lnTo>
                    <a:pt x="42729" y="0"/>
                  </a:lnTo>
                  <a:lnTo>
                    <a:pt x="59948" y="3756"/>
                  </a:lnTo>
                  <a:lnTo>
                    <a:pt x="83167" y="16580"/>
                  </a:lnTo>
                  <a:lnTo>
                    <a:pt x="89734" y="21689"/>
                  </a:lnTo>
                  <a:lnTo>
                    <a:pt x="97032" y="37525"/>
                  </a:lnTo>
                  <a:lnTo>
                    <a:pt x="98978" y="47082"/>
                  </a:lnTo>
                  <a:lnTo>
                    <a:pt x="96060" y="65321"/>
                  </a:lnTo>
                  <a:lnTo>
                    <a:pt x="92615" y="74186"/>
                  </a:lnTo>
                  <a:lnTo>
                    <a:pt x="78627" y="89114"/>
                  </a:lnTo>
                  <a:lnTo>
                    <a:pt x="38602" y="114221"/>
                  </a:lnTo>
                  <a:lnTo>
                    <a:pt x="21601" y="118338"/>
                  </a:lnTo>
                  <a:lnTo>
                    <a:pt x="0" y="117631"/>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41" name="SMARTInkShape-4596"/>
            <p:cNvSpPr/>
            <p:nvPr>
              <p:custDataLst>
                <p:tags r:id="rId39"/>
              </p:custDataLst>
            </p:nvPr>
          </p:nvSpPr>
          <p:spPr bwMode="auto">
            <a:xfrm>
              <a:off x="2737485" y="3128963"/>
              <a:ext cx="17146" cy="77153"/>
            </a:xfrm>
            <a:custGeom>
              <a:avLst/>
              <a:gdLst/>
              <a:ahLst/>
              <a:cxnLst/>
              <a:rect l="0" t="0" r="0" b="0"/>
              <a:pathLst>
                <a:path w="17146" h="77153">
                  <a:moveTo>
                    <a:pt x="0" y="0"/>
                  </a:moveTo>
                  <a:lnTo>
                    <a:pt x="0" y="0"/>
                  </a:lnTo>
                  <a:lnTo>
                    <a:pt x="0" y="4550"/>
                  </a:lnTo>
                  <a:lnTo>
                    <a:pt x="14828" y="43151"/>
                  </a:lnTo>
                  <a:lnTo>
                    <a:pt x="17145" y="7715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42" name="SMARTInkShape-4597"/>
            <p:cNvSpPr/>
            <p:nvPr>
              <p:custDataLst>
                <p:tags r:id="rId40"/>
              </p:custDataLst>
            </p:nvPr>
          </p:nvSpPr>
          <p:spPr bwMode="auto">
            <a:xfrm>
              <a:off x="2257425" y="3111817"/>
              <a:ext cx="100623" cy="100546"/>
            </a:xfrm>
            <a:custGeom>
              <a:avLst/>
              <a:gdLst/>
              <a:ahLst/>
              <a:cxnLst/>
              <a:rect l="0" t="0" r="0" b="0"/>
              <a:pathLst>
                <a:path w="100623" h="100546">
                  <a:moveTo>
                    <a:pt x="42863" y="0"/>
                  </a:moveTo>
                  <a:lnTo>
                    <a:pt x="42863" y="0"/>
                  </a:lnTo>
                  <a:lnTo>
                    <a:pt x="33761" y="0"/>
                  </a:lnTo>
                  <a:lnTo>
                    <a:pt x="26752" y="2541"/>
                  </a:lnTo>
                  <a:lnTo>
                    <a:pt x="9941" y="16483"/>
                  </a:lnTo>
                  <a:lnTo>
                    <a:pt x="4418" y="29234"/>
                  </a:lnTo>
                  <a:lnTo>
                    <a:pt x="873" y="60702"/>
                  </a:lnTo>
                  <a:lnTo>
                    <a:pt x="4810" y="81380"/>
                  </a:lnTo>
                  <a:lnTo>
                    <a:pt x="8921" y="86639"/>
                  </a:lnTo>
                  <a:lnTo>
                    <a:pt x="21110" y="95021"/>
                  </a:lnTo>
                  <a:lnTo>
                    <a:pt x="48588" y="100545"/>
                  </a:lnTo>
                  <a:lnTo>
                    <a:pt x="67315" y="96757"/>
                  </a:lnTo>
                  <a:lnTo>
                    <a:pt x="91383" y="83914"/>
                  </a:lnTo>
                  <a:lnTo>
                    <a:pt x="98069" y="78803"/>
                  </a:lnTo>
                  <a:lnTo>
                    <a:pt x="100622" y="72538"/>
                  </a:lnTo>
                  <a:lnTo>
                    <a:pt x="100419" y="65504"/>
                  </a:lnTo>
                  <a:lnTo>
                    <a:pt x="98378" y="57957"/>
                  </a:lnTo>
                  <a:lnTo>
                    <a:pt x="88491" y="44491"/>
                  </a:lnTo>
                  <a:lnTo>
                    <a:pt x="73620" y="33109"/>
                  </a:lnTo>
                  <a:lnTo>
                    <a:pt x="54310" y="24875"/>
                  </a:lnTo>
                  <a:lnTo>
                    <a:pt x="33028" y="23121"/>
                  </a:lnTo>
                  <a:lnTo>
                    <a:pt x="0" y="2571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43" name="SMARTInkShape-4598"/>
            <p:cNvSpPr/>
            <p:nvPr>
              <p:custDataLst>
                <p:tags r:id="rId41"/>
              </p:custDataLst>
            </p:nvPr>
          </p:nvSpPr>
          <p:spPr bwMode="auto">
            <a:xfrm>
              <a:off x="2234850" y="3354191"/>
              <a:ext cx="536910" cy="1041283"/>
            </a:xfrm>
            <a:custGeom>
              <a:avLst/>
              <a:gdLst/>
              <a:ahLst/>
              <a:cxnLst/>
              <a:rect l="0" t="0" r="0" b="0"/>
              <a:pathLst>
                <a:path w="536910" h="1041283">
                  <a:moveTo>
                    <a:pt x="48293" y="83381"/>
                  </a:moveTo>
                  <a:lnTo>
                    <a:pt x="48293" y="83381"/>
                  </a:lnTo>
                  <a:lnTo>
                    <a:pt x="48293" y="78830"/>
                  </a:lnTo>
                  <a:lnTo>
                    <a:pt x="53373" y="74056"/>
                  </a:lnTo>
                  <a:lnTo>
                    <a:pt x="88190" y="53579"/>
                  </a:lnTo>
                  <a:lnTo>
                    <a:pt x="118730" y="42831"/>
                  </a:lnTo>
                  <a:lnTo>
                    <a:pt x="157068" y="34244"/>
                  </a:lnTo>
                  <a:lnTo>
                    <a:pt x="199507" y="26300"/>
                  </a:lnTo>
                  <a:lnTo>
                    <a:pt x="221492" y="21515"/>
                  </a:lnTo>
                  <a:lnTo>
                    <a:pt x="243769" y="16420"/>
                  </a:lnTo>
                  <a:lnTo>
                    <a:pt x="267193" y="12070"/>
                  </a:lnTo>
                  <a:lnTo>
                    <a:pt x="291381" y="8218"/>
                  </a:lnTo>
                  <a:lnTo>
                    <a:pt x="316079" y="4698"/>
                  </a:lnTo>
                  <a:lnTo>
                    <a:pt x="339212" y="2350"/>
                  </a:lnTo>
                  <a:lnTo>
                    <a:pt x="361301" y="786"/>
                  </a:lnTo>
                  <a:lnTo>
                    <a:pt x="401720" y="0"/>
                  </a:lnTo>
                  <a:lnTo>
                    <a:pt x="435559" y="2825"/>
                  </a:lnTo>
                  <a:lnTo>
                    <a:pt x="467732" y="9771"/>
                  </a:lnTo>
                  <a:lnTo>
                    <a:pt x="473652" y="13353"/>
                  </a:lnTo>
                  <a:lnTo>
                    <a:pt x="477598" y="17646"/>
                  </a:lnTo>
                  <a:lnTo>
                    <a:pt x="481982" y="27496"/>
                  </a:lnTo>
                  <a:lnTo>
                    <a:pt x="487825" y="66310"/>
                  </a:lnTo>
                  <a:lnTo>
                    <a:pt x="502840" y="107318"/>
                  </a:lnTo>
                  <a:lnTo>
                    <a:pt x="507489" y="120690"/>
                  </a:lnTo>
                  <a:lnTo>
                    <a:pt x="510718" y="156380"/>
                  </a:lnTo>
                  <a:lnTo>
                    <a:pt x="512063" y="193016"/>
                  </a:lnTo>
                  <a:lnTo>
                    <a:pt x="520514" y="231297"/>
                  </a:lnTo>
                  <a:lnTo>
                    <a:pt x="526030" y="264051"/>
                  </a:lnTo>
                  <a:lnTo>
                    <a:pt x="532444" y="304701"/>
                  </a:lnTo>
                  <a:lnTo>
                    <a:pt x="536040" y="346138"/>
                  </a:lnTo>
                  <a:lnTo>
                    <a:pt x="536750" y="385368"/>
                  </a:lnTo>
                  <a:lnTo>
                    <a:pt x="536873" y="418286"/>
                  </a:lnTo>
                  <a:lnTo>
                    <a:pt x="536909" y="452170"/>
                  </a:lnTo>
                  <a:lnTo>
                    <a:pt x="534381" y="486340"/>
                  </a:lnTo>
                  <a:lnTo>
                    <a:pt x="527598" y="520594"/>
                  </a:lnTo>
                  <a:lnTo>
                    <a:pt x="519557" y="557413"/>
                  </a:lnTo>
                  <a:lnTo>
                    <a:pt x="511141" y="595945"/>
                  </a:lnTo>
                  <a:lnTo>
                    <a:pt x="502615" y="631492"/>
                  </a:lnTo>
                  <a:lnTo>
                    <a:pt x="494057" y="668694"/>
                  </a:lnTo>
                  <a:lnTo>
                    <a:pt x="485488" y="709880"/>
                  </a:lnTo>
                  <a:lnTo>
                    <a:pt x="474377" y="752246"/>
                  </a:lnTo>
                  <a:lnTo>
                    <a:pt x="464100" y="794961"/>
                  </a:lnTo>
                  <a:lnTo>
                    <a:pt x="461055" y="837779"/>
                  </a:lnTo>
                  <a:lnTo>
                    <a:pt x="460152" y="880630"/>
                  </a:lnTo>
                  <a:lnTo>
                    <a:pt x="462425" y="918408"/>
                  </a:lnTo>
                  <a:lnTo>
                    <a:pt x="466591" y="950239"/>
                  </a:lnTo>
                  <a:lnTo>
                    <a:pt x="469067" y="992803"/>
                  </a:lnTo>
                  <a:lnTo>
                    <a:pt x="473216" y="1011440"/>
                  </a:lnTo>
                  <a:lnTo>
                    <a:pt x="469174" y="1036010"/>
                  </a:lnTo>
                  <a:lnTo>
                    <a:pt x="467945" y="1038508"/>
                  </a:lnTo>
                  <a:lnTo>
                    <a:pt x="466174" y="1040172"/>
                  </a:lnTo>
                  <a:lnTo>
                    <a:pt x="464040" y="1041282"/>
                  </a:lnTo>
                  <a:lnTo>
                    <a:pt x="456589" y="1039975"/>
                  </a:lnTo>
                  <a:lnTo>
                    <a:pt x="414233" y="1027797"/>
                  </a:lnTo>
                  <a:lnTo>
                    <a:pt x="382065" y="1018741"/>
                  </a:lnTo>
                  <a:lnTo>
                    <a:pt x="343004" y="1010907"/>
                  </a:lnTo>
                  <a:lnTo>
                    <a:pt x="321919" y="1007484"/>
                  </a:lnTo>
                  <a:lnTo>
                    <a:pt x="297385" y="1005203"/>
                  </a:lnTo>
                  <a:lnTo>
                    <a:pt x="270552" y="1003681"/>
                  </a:lnTo>
                  <a:lnTo>
                    <a:pt x="242185" y="1002667"/>
                  </a:lnTo>
                  <a:lnTo>
                    <a:pt x="211844" y="1002944"/>
                  </a:lnTo>
                  <a:lnTo>
                    <a:pt x="180187" y="1004081"/>
                  </a:lnTo>
                  <a:lnTo>
                    <a:pt x="147652" y="1005791"/>
                  </a:lnTo>
                  <a:lnTo>
                    <a:pt x="117390" y="1006931"/>
                  </a:lnTo>
                  <a:lnTo>
                    <a:pt x="88642" y="1007691"/>
                  </a:lnTo>
                  <a:lnTo>
                    <a:pt x="60905" y="1008198"/>
                  </a:lnTo>
                  <a:lnTo>
                    <a:pt x="22466" y="1008761"/>
                  </a:lnTo>
                  <a:lnTo>
                    <a:pt x="8215" y="1008911"/>
                  </a:lnTo>
                  <a:lnTo>
                    <a:pt x="1571" y="1006154"/>
                  </a:lnTo>
                  <a:lnTo>
                    <a:pt x="0" y="1001458"/>
                  </a:lnTo>
                  <a:lnTo>
                    <a:pt x="5430" y="983494"/>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44" name="SMARTInkShape-4599"/>
            <p:cNvSpPr/>
            <p:nvPr>
              <p:custDataLst>
                <p:tags r:id="rId42"/>
              </p:custDataLst>
            </p:nvPr>
          </p:nvSpPr>
          <p:spPr bwMode="auto">
            <a:xfrm>
              <a:off x="2326005" y="3044429"/>
              <a:ext cx="175556" cy="197154"/>
            </a:xfrm>
            <a:custGeom>
              <a:avLst/>
              <a:gdLst/>
              <a:ahLst/>
              <a:cxnLst/>
              <a:rect l="0" t="0" r="0" b="0"/>
              <a:pathLst>
                <a:path w="175556" h="197154">
                  <a:moveTo>
                    <a:pt x="145733" y="7381"/>
                  </a:moveTo>
                  <a:lnTo>
                    <a:pt x="145733" y="7381"/>
                  </a:lnTo>
                  <a:lnTo>
                    <a:pt x="136631" y="2830"/>
                  </a:lnTo>
                  <a:lnTo>
                    <a:pt x="117318" y="0"/>
                  </a:lnTo>
                  <a:lnTo>
                    <a:pt x="101672" y="4418"/>
                  </a:lnTo>
                  <a:lnTo>
                    <a:pt x="63793" y="22776"/>
                  </a:lnTo>
                  <a:lnTo>
                    <a:pt x="39962" y="43693"/>
                  </a:lnTo>
                  <a:lnTo>
                    <a:pt x="32049" y="59714"/>
                  </a:lnTo>
                  <a:lnTo>
                    <a:pt x="29938" y="67987"/>
                  </a:lnTo>
                  <a:lnTo>
                    <a:pt x="31389" y="75408"/>
                  </a:lnTo>
                  <a:lnTo>
                    <a:pt x="40621" y="88733"/>
                  </a:lnTo>
                  <a:lnTo>
                    <a:pt x="56789" y="98465"/>
                  </a:lnTo>
                  <a:lnTo>
                    <a:pt x="89851" y="109299"/>
                  </a:lnTo>
                  <a:lnTo>
                    <a:pt x="127270" y="118541"/>
                  </a:lnTo>
                  <a:lnTo>
                    <a:pt x="148957" y="125366"/>
                  </a:lnTo>
                  <a:lnTo>
                    <a:pt x="164946" y="134748"/>
                  </a:lnTo>
                  <a:lnTo>
                    <a:pt x="173322" y="145269"/>
                  </a:lnTo>
                  <a:lnTo>
                    <a:pt x="175555" y="150741"/>
                  </a:lnTo>
                  <a:lnTo>
                    <a:pt x="174187" y="156295"/>
                  </a:lnTo>
                  <a:lnTo>
                    <a:pt x="165046" y="167545"/>
                  </a:lnTo>
                  <a:lnTo>
                    <a:pt x="139284" y="184588"/>
                  </a:lnTo>
                  <a:lnTo>
                    <a:pt x="102970" y="197153"/>
                  </a:lnTo>
                  <a:lnTo>
                    <a:pt x="73387" y="196181"/>
                  </a:lnTo>
                  <a:lnTo>
                    <a:pt x="32222" y="187464"/>
                  </a:lnTo>
                  <a:lnTo>
                    <a:pt x="0" y="178831"/>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45" name="SMARTInkShape-4600"/>
            <p:cNvSpPr/>
            <p:nvPr>
              <p:custDataLst>
                <p:tags r:id="rId43"/>
              </p:custDataLst>
            </p:nvPr>
          </p:nvSpPr>
          <p:spPr bwMode="auto">
            <a:xfrm>
              <a:off x="2188845" y="3438764"/>
              <a:ext cx="166552" cy="813197"/>
            </a:xfrm>
            <a:custGeom>
              <a:avLst/>
              <a:gdLst/>
              <a:ahLst/>
              <a:cxnLst/>
              <a:rect l="0" t="0" r="0" b="0"/>
              <a:pathLst>
                <a:path w="166552" h="813197">
                  <a:moveTo>
                    <a:pt x="137160" y="7381"/>
                  </a:moveTo>
                  <a:lnTo>
                    <a:pt x="137160" y="7381"/>
                  </a:lnTo>
                  <a:lnTo>
                    <a:pt x="153270" y="596"/>
                  </a:lnTo>
                  <a:lnTo>
                    <a:pt x="156473" y="0"/>
                  </a:lnTo>
                  <a:lnTo>
                    <a:pt x="159560" y="1508"/>
                  </a:lnTo>
                  <a:lnTo>
                    <a:pt x="165531" y="8263"/>
                  </a:lnTo>
                  <a:lnTo>
                    <a:pt x="166551" y="13684"/>
                  </a:lnTo>
                  <a:lnTo>
                    <a:pt x="163549" y="55624"/>
                  </a:lnTo>
                  <a:lnTo>
                    <a:pt x="158526" y="97240"/>
                  </a:lnTo>
                  <a:lnTo>
                    <a:pt x="156181" y="126694"/>
                  </a:lnTo>
                  <a:lnTo>
                    <a:pt x="154186" y="155659"/>
                  </a:lnTo>
                  <a:lnTo>
                    <a:pt x="150125" y="184407"/>
                  </a:lnTo>
                  <a:lnTo>
                    <a:pt x="145145" y="213059"/>
                  </a:lnTo>
                  <a:lnTo>
                    <a:pt x="134446" y="253425"/>
                  </a:lnTo>
                  <a:lnTo>
                    <a:pt x="121751" y="289515"/>
                  </a:lnTo>
                  <a:lnTo>
                    <a:pt x="114497" y="324339"/>
                  </a:lnTo>
                  <a:lnTo>
                    <a:pt x="109808" y="358787"/>
                  </a:lnTo>
                  <a:lnTo>
                    <a:pt x="102386" y="393124"/>
                  </a:lnTo>
                  <a:lnTo>
                    <a:pt x="91614" y="427428"/>
                  </a:lnTo>
                  <a:lnTo>
                    <a:pt x="76357" y="464262"/>
                  </a:lnTo>
                  <a:lnTo>
                    <a:pt x="59772" y="505338"/>
                  </a:lnTo>
                  <a:lnTo>
                    <a:pt x="42793" y="547671"/>
                  </a:lnTo>
                  <a:lnTo>
                    <a:pt x="28237" y="590377"/>
                  </a:lnTo>
                  <a:lnTo>
                    <a:pt x="17892" y="633193"/>
                  </a:lnTo>
                  <a:lnTo>
                    <a:pt x="11334" y="676041"/>
                  </a:lnTo>
                  <a:lnTo>
                    <a:pt x="9391" y="716360"/>
                  </a:lnTo>
                  <a:lnTo>
                    <a:pt x="6275" y="749896"/>
                  </a:lnTo>
                  <a:lnTo>
                    <a:pt x="1240" y="786828"/>
                  </a:lnTo>
                  <a:lnTo>
                    <a:pt x="0" y="813196"/>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46" name="SMARTInkShape-4601"/>
            <p:cNvSpPr/>
            <p:nvPr>
              <p:custDataLst>
                <p:tags r:id="rId44"/>
              </p:custDataLst>
            </p:nvPr>
          </p:nvSpPr>
          <p:spPr bwMode="auto">
            <a:xfrm>
              <a:off x="2780701" y="4286354"/>
              <a:ext cx="385406" cy="25614"/>
            </a:xfrm>
            <a:custGeom>
              <a:avLst/>
              <a:gdLst/>
              <a:ahLst/>
              <a:cxnLst/>
              <a:rect l="0" t="0" r="0" b="0"/>
              <a:pathLst>
                <a:path w="385406" h="25614">
                  <a:moveTo>
                    <a:pt x="8219" y="8468"/>
                  </a:moveTo>
                  <a:lnTo>
                    <a:pt x="8219" y="8468"/>
                  </a:lnTo>
                  <a:lnTo>
                    <a:pt x="0" y="249"/>
                  </a:lnTo>
                  <a:lnTo>
                    <a:pt x="4302" y="0"/>
                  </a:lnTo>
                  <a:lnTo>
                    <a:pt x="9018" y="2482"/>
                  </a:lnTo>
                  <a:lnTo>
                    <a:pt x="16194" y="6760"/>
                  </a:lnTo>
                  <a:lnTo>
                    <a:pt x="37252" y="13572"/>
                  </a:lnTo>
                  <a:lnTo>
                    <a:pt x="70056" y="16013"/>
                  </a:lnTo>
                  <a:lnTo>
                    <a:pt x="102695" y="16584"/>
                  </a:lnTo>
                  <a:lnTo>
                    <a:pt x="141966" y="19378"/>
                  </a:lnTo>
                  <a:lnTo>
                    <a:pt x="182914" y="22842"/>
                  </a:lnTo>
                  <a:lnTo>
                    <a:pt x="220164" y="24382"/>
                  </a:lnTo>
                  <a:lnTo>
                    <a:pt x="258309" y="25066"/>
                  </a:lnTo>
                  <a:lnTo>
                    <a:pt x="295583" y="25370"/>
                  </a:lnTo>
                  <a:lnTo>
                    <a:pt x="328024" y="25505"/>
                  </a:lnTo>
                  <a:lnTo>
                    <a:pt x="363961" y="25581"/>
                  </a:lnTo>
                  <a:lnTo>
                    <a:pt x="385405" y="25613"/>
                  </a:lnTo>
                  <a:lnTo>
                    <a:pt x="380857" y="25613"/>
                  </a:lnTo>
                  <a:lnTo>
                    <a:pt x="376084" y="23074"/>
                  </a:lnTo>
                  <a:lnTo>
                    <a:pt x="368264" y="17041"/>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47" name="SMARTInkShape-4602"/>
            <p:cNvSpPr/>
            <p:nvPr>
              <p:custDataLst>
                <p:tags r:id="rId45"/>
              </p:custDataLst>
            </p:nvPr>
          </p:nvSpPr>
          <p:spPr bwMode="auto">
            <a:xfrm>
              <a:off x="2728913" y="2863215"/>
              <a:ext cx="146089" cy="377191"/>
            </a:xfrm>
            <a:custGeom>
              <a:avLst/>
              <a:gdLst/>
              <a:ahLst/>
              <a:cxnLst/>
              <a:rect l="0" t="0" r="0" b="0"/>
              <a:pathLst>
                <a:path w="146089" h="377191">
                  <a:moveTo>
                    <a:pt x="0" y="0"/>
                  </a:moveTo>
                  <a:lnTo>
                    <a:pt x="0" y="0"/>
                  </a:lnTo>
                  <a:lnTo>
                    <a:pt x="16482" y="28414"/>
                  </a:lnTo>
                  <a:lnTo>
                    <a:pt x="50316" y="63398"/>
                  </a:lnTo>
                  <a:lnTo>
                    <a:pt x="68082" y="91041"/>
                  </a:lnTo>
                  <a:lnTo>
                    <a:pt x="88044" y="122378"/>
                  </a:lnTo>
                  <a:lnTo>
                    <a:pt x="108663" y="155355"/>
                  </a:lnTo>
                  <a:lnTo>
                    <a:pt x="127352" y="189062"/>
                  </a:lnTo>
                  <a:lnTo>
                    <a:pt x="140103" y="223092"/>
                  </a:lnTo>
                  <a:lnTo>
                    <a:pt x="146088" y="256315"/>
                  </a:lnTo>
                  <a:lnTo>
                    <a:pt x="142398" y="286955"/>
                  </a:lnTo>
                  <a:lnTo>
                    <a:pt x="126788" y="313908"/>
                  </a:lnTo>
                  <a:lnTo>
                    <a:pt x="103022" y="337635"/>
                  </a:lnTo>
                  <a:lnTo>
                    <a:pt x="63227" y="364200"/>
                  </a:lnTo>
                  <a:lnTo>
                    <a:pt x="42862" y="37719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48" name="SMARTInkShape-4603"/>
            <p:cNvSpPr/>
            <p:nvPr>
              <p:custDataLst>
                <p:tags r:id="rId46"/>
              </p:custDataLst>
            </p:nvPr>
          </p:nvSpPr>
          <p:spPr bwMode="auto">
            <a:xfrm>
              <a:off x="2645574" y="3038687"/>
              <a:ext cx="83340" cy="126518"/>
            </a:xfrm>
            <a:custGeom>
              <a:avLst/>
              <a:gdLst/>
              <a:ahLst/>
              <a:cxnLst/>
              <a:rect l="0" t="0" r="0" b="0"/>
              <a:pathLst>
                <a:path w="83340" h="126518">
                  <a:moveTo>
                    <a:pt x="49048" y="4551"/>
                  </a:moveTo>
                  <a:lnTo>
                    <a:pt x="49048" y="4551"/>
                  </a:lnTo>
                  <a:lnTo>
                    <a:pt x="44497" y="0"/>
                  </a:lnTo>
                  <a:lnTo>
                    <a:pt x="42205" y="564"/>
                  </a:lnTo>
                  <a:lnTo>
                    <a:pt x="19796" y="24745"/>
                  </a:lnTo>
                  <a:lnTo>
                    <a:pt x="5668" y="52867"/>
                  </a:lnTo>
                  <a:lnTo>
                    <a:pt x="0" y="80779"/>
                  </a:lnTo>
                  <a:lnTo>
                    <a:pt x="3754" y="98437"/>
                  </a:lnTo>
                  <a:lnTo>
                    <a:pt x="7422" y="107147"/>
                  </a:lnTo>
                  <a:lnTo>
                    <a:pt x="13678" y="113905"/>
                  </a:lnTo>
                  <a:lnTo>
                    <a:pt x="30788" y="123955"/>
                  </a:lnTo>
                  <a:lnTo>
                    <a:pt x="51093" y="126517"/>
                  </a:lnTo>
                  <a:lnTo>
                    <a:pt x="83339" y="12456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49" name="SMARTInkShape-4604"/>
            <p:cNvSpPr/>
            <p:nvPr>
              <p:custDataLst>
                <p:tags r:id="rId47"/>
              </p:custDataLst>
            </p:nvPr>
          </p:nvSpPr>
          <p:spPr bwMode="auto">
            <a:xfrm>
              <a:off x="2514128" y="2897505"/>
              <a:ext cx="154778" cy="327127"/>
            </a:xfrm>
            <a:custGeom>
              <a:avLst/>
              <a:gdLst/>
              <a:ahLst/>
              <a:cxnLst/>
              <a:rect l="0" t="0" r="0" b="0"/>
              <a:pathLst>
                <a:path w="154778" h="327127">
                  <a:moveTo>
                    <a:pt x="51907" y="0"/>
                  </a:moveTo>
                  <a:lnTo>
                    <a:pt x="51907" y="0"/>
                  </a:lnTo>
                  <a:lnTo>
                    <a:pt x="47356" y="0"/>
                  </a:lnTo>
                  <a:lnTo>
                    <a:pt x="46016" y="1905"/>
                  </a:lnTo>
                  <a:lnTo>
                    <a:pt x="44129" y="14640"/>
                  </a:lnTo>
                  <a:lnTo>
                    <a:pt x="38888" y="56785"/>
                  </a:lnTo>
                  <a:lnTo>
                    <a:pt x="22332" y="98423"/>
                  </a:lnTo>
                  <a:lnTo>
                    <a:pt x="9870" y="127881"/>
                  </a:lnTo>
                  <a:lnTo>
                    <a:pt x="839" y="157801"/>
                  </a:lnTo>
                  <a:lnTo>
                    <a:pt x="0" y="190149"/>
                  </a:lnTo>
                  <a:lnTo>
                    <a:pt x="2802" y="221035"/>
                  </a:lnTo>
                  <a:lnTo>
                    <a:pt x="10080" y="250638"/>
                  </a:lnTo>
                  <a:lnTo>
                    <a:pt x="26015" y="279670"/>
                  </a:lnTo>
                  <a:lnTo>
                    <a:pt x="56406" y="309137"/>
                  </a:lnTo>
                  <a:lnTo>
                    <a:pt x="94092" y="325382"/>
                  </a:lnTo>
                  <a:lnTo>
                    <a:pt x="130869" y="327126"/>
                  </a:lnTo>
                  <a:lnTo>
                    <a:pt x="154777" y="32575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50" name="SMARTInkShape-4605"/>
            <p:cNvSpPr/>
            <p:nvPr>
              <p:custDataLst>
                <p:tags r:id="rId48"/>
              </p:custDataLst>
            </p:nvPr>
          </p:nvSpPr>
          <p:spPr bwMode="auto">
            <a:xfrm>
              <a:off x="2175065" y="3034665"/>
              <a:ext cx="90934" cy="222886"/>
            </a:xfrm>
            <a:custGeom>
              <a:avLst/>
              <a:gdLst/>
              <a:ahLst/>
              <a:cxnLst/>
              <a:rect l="0" t="0" r="0" b="0"/>
              <a:pathLst>
                <a:path w="90934" h="222886">
                  <a:moveTo>
                    <a:pt x="82360" y="0"/>
                  </a:moveTo>
                  <a:lnTo>
                    <a:pt x="82360" y="0"/>
                  </a:lnTo>
                  <a:lnTo>
                    <a:pt x="77809" y="0"/>
                  </a:lnTo>
                  <a:lnTo>
                    <a:pt x="50277" y="11932"/>
                  </a:lnTo>
                  <a:lnTo>
                    <a:pt x="27939" y="36647"/>
                  </a:lnTo>
                  <a:lnTo>
                    <a:pt x="11837" y="61658"/>
                  </a:lnTo>
                  <a:lnTo>
                    <a:pt x="1563" y="93728"/>
                  </a:lnTo>
                  <a:lnTo>
                    <a:pt x="0" y="132970"/>
                  </a:lnTo>
                  <a:lnTo>
                    <a:pt x="11708" y="172854"/>
                  </a:lnTo>
                  <a:lnTo>
                    <a:pt x="32851" y="202664"/>
                  </a:lnTo>
                  <a:lnTo>
                    <a:pt x="48926" y="217390"/>
                  </a:lnTo>
                  <a:lnTo>
                    <a:pt x="57213" y="221127"/>
                  </a:lnTo>
                  <a:lnTo>
                    <a:pt x="90933" y="22288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55" name="SMARTInkShape-Group1406"/>
          <p:cNvGrpSpPr/>
          <p:nvPr/>
        </p:nvGrpSpPr>
        <p:grpSpPr>
          <a:xfrm>
            <a:off x="2360295" y="4527471"/>
            <a:ext cx="933723" cy="1167592"/>
            <a:chOff x="2360295" y="4527471"/>
            <a:chExt cx="933723" cy="1167592"/>
          </a:xfrm>
        </p:grpSpPr>
        <p:sp>
          <p:nvSpPr>
            <p:cNvPr id="552" name="SMARTInkShape-4606"/>
            <p:cNvSpPr/>
            <p:nvPr>
              <p:custDataLst>
                <p:tags r:id="rId35"/>
              </p:custDataLst>
            </p:nvPr>
          </p:nvSpPr>
          <p:spPr bwMode="auto">
            <a:xfrm>
              <a:off x="2360295" y="4621769"/>
              <a:ext cx="197169" cy="804625"/>
            </a:xfrm>
            <a:custGeom>
              <a:avLst/>
              <a:gdLst/>
              <a:ahLst/>
              <a:cxnLst/>
              <a:rect l="0" t="0" r="0" b="0"/>
              <a:pathLst>
                <a:path w="197169" h="804625">
                  <a:moveTo>
                    <a:pt x="197168" y="7381"/>
                  </a:moveTo>
                  <a:lnTo>
                    <a:pt x="197168" y="7381"/>
                  </a:lnTo>
                  <a:lnTo>
                    <a:pt x="189787" y="0"/>
                  </a:lnTo>
                  <a:lnTo>
                    <a:pt x="186212" y="34561"/>
                  </a:lnTo>
                  <a:lnTo>
                    <a:pt x="179916" y="66133"/>
                  </a:lnTo>
                  <a:lnTo>
                    <a:pt x="167593" y="108741"/>
                  </a:lnTo>
                  <a:lnTo>
                    <a:pt x="159354" y="134962"/>
                  </a:lnTo>
                  <a:lnTo>
                    <a:pt x="150051" y="163872"/>
                  </a:lnTo>
                  <a:lnTo>
                    <a:pt x="140039" y="194576"/>
                  </a:lnTo>
                  <a:lnTo>
                    <a:pt x="128602" y="229333"/>
                  </a:lnTo>
                  <a:lnTo>
                    <a:pt x="116215" y="266792"/>
                  </a:lnTo>
                  <a:lnTo>
                    <a:pt x="103194" y="306051"/>
                  </a:lnTo>
                  <a:lnTo>
                    <a:pt x="91656" y="347464"/>
                  </a:lnTo>
                  <a:lnTo>
                    <a:pt x="81107" y="390313"/>
                  </a:lnTo>
                  <a:lnTo>
                    <a:pt x="71216" y="434119"/>
                  </a:lnTo>
                  <a:lnTo>
                    <a:pt x="62717" y="474753"/>
                  </a:lnTo>
                  <a:lnTo>
                    <a:pt x="55147" y="513272"/>
                  </a:lnTo>
                  <a:lnTo>
                    <a:pt x="48194" y="550382"/>
                  </a:lnTo>
                  <a:lnTo>
                    <a:pt x="42607" y="585598"/>
                  </a:lnTo>
                  <a:lnTo>
                    <a:pt x="37930" y="619554"/>
                  </a:lnTo>
                  <a:lnTo>
                    <a:pt x="33859" y="652669"/>
                  </a:lnTo>
                  <a:lnTo>
                    <a:pt x="29240" y="681413"/>
                  </a:lnTo>
                  <a:lnTo>
                    <a:pt x="24256" y="707244"/>
                  </a:lnTo>
                  <a:lnTo>
                    <a:pt x="14591" y="749914"/>
                  </a:lnTo>
                  <a:lnTo>
                    <a:pt x="4746" y="787143"/>
                  </a:lnTo>
                  <a:lnTo>
                    <a:pt x="0" y="804624"/>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53" name="SMARTInkShape-4607"/>
            <p:cNvSpPr/>
            <p:nvPr>
              <p:custDataLst>
                <p:tags r:id="rId36"/>
              </p:custDataLst>
            </p:nvPr>
          </p:nvSpPr>
          <p:spPr bwMode="auto">
            <a:xfrm>
              <a:off x="2617470" y="5572125"/>
              <a:ext cx="256523" cy="25719"/>
            </a:xfrm>
            <a:custGeom>
              <a:avLst/>
              <a:gdLst/>
              <a:ahLst/>
              <a:cxnLst/>
              <a:rect l="0" t="0" r="0" b="0"/>
              <a:pathLst>
                <a:path w="256523" h="25719">
                  <a:moveTo>
                    <a:pt x="0" y="0"/>
                  </a:moveTo>
                  <a:lnTo>
                    <a:pt x="0" y="0"/>
                  </a:lnTo>
                  <a:lnTo>
                    <a:pt x="36124" y="0"/>
                  </a:lnTo>
                  <a:lnTo>
                    <a:pt x="68760" y="0"/>
                  </a:lnTo>
                  <a:lnTo>
                    <a:pt x="105490" y="2540"/>
                  </a:lnTo>
                  <a:lnTo>
                    <a:pt x="142134" y="6845"/>
                  </a:lnTo>
                  <a:lnTo>
                    <a:pt x="174296" y="11931"/>
                  </a:lnTo>
                  <a:lnTo>
                    <a:pt x="214627" y="20151"/>
                  </a:lnTo>
                  <a:lnTo>
                    <a:pt x="256522" y="25674"/>
                  </a:lnTo>
                  <a:lnTo>
                    <a:pt x="248602" y="2571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54" name="SMARTInkShape-4608"/>
            <p:cNvSpPr/>
            <p:nvPr>
              <p:custDataLst>
                <p:tags r:id="rId37"/>
              </p:custDataLst>
            </p:nvPr>
          </p:nvSpPr>
          <p:spPr bwMode="auto">
            <a:xfrm>
              <a:off x="2518233" y="4527471"/>
              <a:ext cx="775785" cy="1167592"/>
            </a:xfrm>
            <a:custGeom>
              <a:avLst/>
              <a:gdLst/>
              <a:ahLst/>
              <a:cxnLst/>
              <a:rect l="0" t="0" r="0" b="0"/>
              <a:pathLst>
                <a:path w="775785" h="1167592">
                  <a:moveTo>
                    <a:pt x="4939" y="7381"/>
                  </a:moveTo>
                  <a:lnTo>
                    <a:pt x="4939" y="7381"/>
                  </a:lnTo>
                  <a:lnTo>
                    <a:pt x="388" y="2831"/>
                  </a:lnTo>
                  <a:lnTo>
                    <a:pt x="0" y="1490"/>
                  </a:lnTo>
                  <a:lnTo>
                    <a:pt x="694" y="596"/>
                  </a:lnTo>
                  <a:lnTo>
                    <a:pt x="2109" y="0"/>
                  </a:lnTo>
                  <a:lnTo>
                    <a:pt x="36519" y="6841"/>
                  </a:lnTo>
                  <a:lnTo>
                    <a:pt x="75172" y="15396"/>
                  </a:lnTo>
                  <a:lnTo>
                    <a:pt x="99386" y="21297"/>
                  </a:lnTo>
                  <a:lnTo>
                    <a:pt x="126006" y="28089"/>
                  </a:lnTo>
                  <a:lnTo>
                    <a:pt x="154231" y="35474"/>
                  </a:lnTo>
                  <a:lnTo>
                    <a:pt x="186382" y="43255"/>
                  </a:lnTo>
                  <a:lnTo>
                    <a:pt x="221151" y="51299"/>
                  </a:lnTo>
                  <a:lnTo>
                    <a:pt x="257666" y="59520"/>
                  </a:lnTo>
                  <a:lnTo>
                    <a:pt x="297249" y="66905"/>
                  </a:lnTo>
                  <a:lnTo>
                    <a:pt x="338877" y="73734"/>
                  </a:lnTo>
                  <a:lnTo>
                    <a:pt x="381870" y="80191"/>
                  </a:lnTo>
                  <a:lnTo>
                    <a:pt x="423866" y="86402"/>
                  </a:lnTo>
                  <a:lnTo>
                    <a:pt x="465199" y="92446"/>
                  </a:lnTo>
                  <a:lnTo>
                    <a:pt x="506089" y="98382"/>
                  </a:lnTo>
                  <a:lnTo>
                    <a:pt x="543827" y="102338"/>
                  </a:lnTo>
                  <a:lnTo>
                    <a:pt x="579462" y="104976"/>
                  </a:lnTo>
                  <a:lnTo>
                    <a:pt x="613697" y="106735"/>
                  </a:lnTo>
                  <a:lnTo>
                    <a:pt x="643188" y="109812"/>
                  </a:lnTo>
                  <a:lnTo>
                    <a:pt x="669516" y="113768"/>
                  </a:lnTo>
                  <a:lnTo>
                    <a:pt x="693736" y="118311"/>
                  </a:lnTo>
                  <a:lnTo>
                    <a:pt x="728266" y="128439"/>
                  </a:lnTo>
                  <a:lnTo>
                    <a:pt x="761231" y="144850"/>
                  </a:lnTo>
                  <a:lnTo>
                    <a:pt x="769166" y="150462"/>
                  </a:lnTo>
                  <a:lnTo>
                    <a:pt x="773504" y="157061"/>
                  </a:lnTo>
                  <a:lnTo>
                    <a:pt x="775784" y="172013"/>
                  </a:lnTo>
                  <a:lnTo>
                    <a:pt x="771712" y="201047"/>
                  </a:lnTo>
                  <a:lnTo>
                    <a:pt x="750821" y="238330"/>
                  </a:lnTo>
                  <a:lnTo>
                    <a:pt x="736175" y="268140"/>
                  </a:lnTo>
                  <a:lnTo>
                    <a:pt x="722363" y="301392"/>
                  </a:lnTo>
                  <a:lnTo>
                    <a:pt x="706700" y="338396"/>
                  </a:lnTo>
                  <a:lnTo>
                    <a:pt x="695293" y="379605"/>
                  </a:lnTo>
                  <a:lnTo>
                    <a:pt x="690918" y="401264"/>
                  </a:lnTo>
                  <a:lnTo>
                    <a:pt x="687048" y="425227"/>
                  </a:lnTo>
                  <a:lnTo>
                    <a:pt x="683516" y="450728"/>
                  </a:lnTo>
                  <a:lnTo>
                    <a:pt x="680209" y="477253"/>
                  </a:lnTo>
                  <a:lnTo>
                    <a:pt x="677052" y="504462"/>
                  </a:lnTo>
                  <a:lnTo>
                    <a:pt x="673995" y="532126"/>
                  </a:lnTo>
                  <a:lnTo>
                    <a:pt x="671004" y="560094"/>
                  </a:lnTo>
                  <a:lnTo>
                    <a:pt x="667105" y="586359"/>
                  </a:lnTo>
                  <a:lnTo>
                    <a:pt x="662600" y="611489"/>
                  </a:lnTo>
                  <a:lnTo>
                    <a:pt x="657693" y="635862"/>
                  </a:lnTo>
                  <a:lnTo>
                    <a:pt x="653468" y="659731"/>
                  </a:lnTo>
                  <a:lnTo>
                    <a:pt x="649700" y="683264"/>
                  </a:lnTo>
                  <a:lnTo>
                    <a:pt x="646235" y="706572"/>
                  </a:lnTo>
                  <a:lnTo>
                    <a:pt x="642020" y="729731"/>
                  </a:lnTo>
                  <a:lnTo>
                    <a:pt x="637305" y="752790"/>
                  </a:lnTo>
                  <a:lnTo>
                    <a:pt x="632256" y="775783"/>
                  </a:lnTo>
                  <a:lnTo>
                    <a:pt x="627938" y="798733"/>
                  </a:lnTo>
                  <a:lnTo>
                    <a:pt x="624107" y="821651"/>
                  </a:lnTo>
                  <a:lnTo>
                    <a:pt x="620600" y="844550"/>
                  </a:lnTo>
                  <a:lnTo>
                    <a:pt x="616358" y="866484"/>
                  </a:lnTo>
                  <a:lnTo>
                    <a:pt x="606563" y="908634"/>
                  </a:lnTo>
                  <a:lnTo>
                    <a:pt x="598401" y="947054"/>
                  </a:lnTo>
                  <a:lnTo>
                    <a:pt x="591598" y="983178"/>
                  </a:lnTo>
                  <a:lnTo>
                    <a:pt x="585399" y="1018284"/>
                  </a:lnTo>
                  <a:lnTo>
                    <a:pt x="576554" y="1061075"/>
                  </a:lnTo>
                  <a:lnTo>
                    <a:pt x="572452" y="1102437"/>
                  </a:lnTo>
                  <a:lnTo>
                    <a:pt x="564222" y="1143486"/>
                  </a:lnTo>
                  <a:lnTo>
                    <a:pt x="558945" y="1154619"/>
                  </a:lnTo>
                  <a:lnTo>
                    <a:pt x="550884" y="1162743"/>
                  </a:lnTo>
                  <a:lnTo>
                    <a:pt x="546068" y="1166242"/>
                  </a:lnTo>
                  <a:lnTo>
                    <a:pt x="530556" y="1167591"/>
                  </a:lnTo>
                  <a:lnTo>
                    <a:pt x="495323" y="1160455"/>
                  </a:lnTo>
                  <a:lnTo>
                    <a:pt x="461965" y="1150413"/>
                  </a:lnTo>
                  <a:lnTo>
                    <a:pt x="441068" y="1143735"/>
                  </a:lnTo>
                  <a:lnTo>
                    <a:pt x="418564" y="1136426"/>
                  </a:lnTo>
                  <a:lnTo>
                    <a:pt x="392132" y="1128695"/>
                  </a:lnTo>
                  <a:lnTo>
                    <a:pt x="363080" y="1120683"/>
                  </a:lnTo>
                  <a:lnTo>
                    <a:pt x="332283" y="1112486"/>
                  </a:lnTo>
                  <a:lnTo>
                    <a:pt x="300321" y="1104163"/>
                  </a:lnTo>
                  <a:lnTo>
                    <a:pt x="267583" y="1095756"/>
                  </a:lnTo>
                  <a:lnTo>
                    <a:pt x="234327" y="1087294"/>
                  </a:lnTo>
                  <a:lnTo>
                    <a:pt x="167817" y="107037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60" name="SMARTInkShape-Group1407"/>
          <p:cNvGrpSpPr/>
          <p:nvPr/>
        </p:nvGrpSpPr>
        <p:grpSpPr>
          <a:xfrm>
            <a:off x="1614488" y="4744461"/>
            <a:ext cx="282893" cy="424758"/>
            <a:chOff x="1614488" y="4744461"/>
            <a:chExt cx="282893" cy="424758"/>
          </a:xfrm>
        </p:grpSpPr>
        <p:sp>
          <p:nvSpPr>
            <p:cNvPr id="556" name="SMARTInkShape-4609"/>
            <p:cNvSpPr/>
            <p:nvPr>
              <p:custDataLst>
                <p:tags r:id="rId31"/>
              </p:custDataLst>
            </p:nvPr>
          </p:nvSpPr>
          <p:spPr bwMode="auto">
            <a:xfrm>
              <a:off x="1657360" y="4744461"/>
              <a:ext cx="24898" cy="59649"/>
            </a:xfrm>
            <a:custGeom>
              <a:avLst/>
              <a:gdLst/>
              <a:ahLst/>
              <a:cxnLst/>
              <a:rect l="0" t="0" r="0" b="0"/>
              <a:pathLst>
                <a:path w="24898" h="59649">
                  <a:moveTo>
                    <a:pt x="17135" y="13277"/>
                  </a:moveTo>
                  <a:lnTo>
                    <a:pt x="17135" y="13277"/>
                  </a:lnTo>
                  <a:lnTo>
                    <a:pt x="17135" y="8726"/>
                  </a:lnTo>
                  <a:lnTo>
                    <a:pt x="16183" y="7385"/>
                  </a:lnTo>
                  <a:lnTo>
                    <a:pt x="14595" y="6491"/>
                  </a:lnTo>
                  <a:lnTo>
                    <a:pt x="12584" y="5896"/>
                  </a:lnTo>
                  <a:lnTo>
                    <a:pt x="11244" y="4546"/>
                  </a:lnTo>
                  <a:lnTo>
                    <a:pt x="9754" y="506"/>
                  </a:lnTo>
                  <a:lnTo>
                    <a:pt x="8404" y="0"/>
                  </a:lnTo>
                  <a:lnTo>
                    <a:pt x="6552" y="616"/>
                  </a:lnTo>
                  <a:lnTo>
                    <a:pt x="4365" y="1978"/>
                  </a:lnTo>
                  <a:lnTo>
                    <a:pt x="2906" y="3839"/>
                  </a:lnTo>
                  <a:lnTo>
                    <a:pt x="1286" y="8447"/>
                  </a:lnTo>
                  <a:lnTo>
                    <a:pt x="24" y="48902"/>
                  </a:lnTo>
                  <a:lnTo>
                    <a:pt x="0" y="58545"/>
                  </a:lnTo>
                  <a:lnTo>
                    <a:pt x="949" y="59648"/>
                  </a:lnTo>
                  <a:lnTo>
                    <a:pt x="2535" y="59431"/>
                  </a:lnTo>
                  <a:lnTo>
                    <a:pt x="16473" y="52238"/>
                  </a:lnTo>
                  <a:lnTo>
                    <a:pt x="19552" y="48776"/>
                  </a:lnTo>
                  <a:lnTo>
                    <a:pt x="22972" y="39849"/>
                  </a:lnTo>
                  <a:lnTo>
                    <a:pt x="24897" y="28664"/>
                  </a:lnTo>
                  <a:lnTo>
                    <a:pt x="24215" y="26392"/>
                  </a:lnTo>
                  <a:lnTo>
                    <a:pt x="22807" y="24878"/>
                  </a:lnTo>
                  <a:lnTo>
                    <a:pt x="20917" y="23868"/>
                  </a:lnTo>
                  <a:lnTo>
                    <a:pt x="18704" y="24148"/>
                  </a:lnTo>
                  <a:lnTo>
                    <a:pt x="13705" y="26998"/>
                  </a:lnTo>
                  <a:lnTo>
                    <a:pt x="1633" y="37502"/>
                  </a:lnTo>
                  <a:lnTo>
                    <a:pt x="720" y="40871"/>
                  </a:lnTo>
                  <a:lnTo>
                    <a:pt x="134" y="46244"/>
                  </a:lnTo>
                  <a:lnTo>
                    <a:pt x="1039" y="46685"/>
                  </a:lnTo>
                  <a:lnTo>
                    <a:pt x="4584" y="47174"/>
                  </a:lnTo>
                  <a:lnTo>
                    <a:pt x="9334" y="44852"/>
                  </a:lnTo>
                  <a:lnTo>
                    <a:pt x="17135" y="38994"/>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57" name="SMARTInkShape-4610"/>
            <p:cNvSpPr/>
            <p:nvPr>
              <p:custDataLst>
                <p:tags r:id="rId32"/>
              </p:custDataLst>
            </p:nvPr>
          </p:nvSpPr>
          <p:spPr bwMode="auto">
            <a:xfrm>
              <a:off x="1746421" y="4860607"/>
              <a:ext cx="150960" cy="240391"/>
            </a:xfrm>
            <a:custGeom>
              <a:avLst/>
              <a:gdLst/>
              <a:ahLst/>
              <a:cxnLst/>
              <a:rect l="0" t="0" r="0" b="0"/>
              <a:pathLst>
                <a:path w="150960" h="240391">
                  <a:moveTo>
                    <a:pt x="99524" y="0"/>
                  </a:moveTo>
                  <a:lnTo>
                    <a:pt x="99524" y="0"/>
                  </a:lnTo>
                  <a:lnTo>
                    <a:pt x="78490" y="0"/>
                  </a:lnTo>
                  <a:lnTo>
                    <a:pt x="55509" y="9102"/>
                  </a:lnTo>
                  <a:lnTo>
                    <a:pt x="41545" y="26270"/>
                  </a:lnTo>
                  <a:lnTo>
                    <a:pt x="22973" y="65252"/>
                  </a:lnTo>
                  <a:lnTo>
                    <a:pt x="12161" y="95676"/>
                  </a:lnTo>
                  <a:lnTo>
                    <a:pt x="4181" y="125073"/>
                  </a:lnTo>
                  <a:lnTo>
                    <a:pt x="0" y="154013"/>
                  </a:lnTo>
                  <a:lnTo>
                    <a:pt x="185" y="192002"/>
                  </a:lnTo>
                  <a:lnTo>
                    <a:pt x="1866" y="202296"/>
                  </a:lnTo>
                  <a:lnTo>
                    <a:pt x="11353" y="218814"/>
                  </a:lnTo>
                  <a:lnTo>
                    <a:pt x="26047" y="231553"/>
                  </a:lnTo>
                  <a:lnTo>
                    <a:pt x="45278" y="240390"/>
                  </a:lnTo>
                  <a:lnTo>
                    <a:pt x="69065" y="239873"/>
                  </a:lnTo>
                  <a:lnTo>
                    <a:pt x="109232" y="228871"/>
                  </a:lnTo>
                  <a:lnTo>
                    <a:pt x="150959" y="214313"/>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58" name="SMARTInkShape-4611"/>
            <p:cNvSpPr/>
            <p:nvPr>
              <p:custDataLst>
                <p:tags r:id="rId33"/>
              </p:custDataLst>
            </p:nvPr>
          </p:nvSpPr>
          <p:spPr bwMode="auto">
            <a:xfrm>
              <a:off x="1863090" y="5049202"/>
              <a:ext cx="30497" cy="120017"/>
            </a:xfrm>
            <a:custGeom>
              <a:avLst/>
              <a:gdLst/>
              <a:ahLst/>
              <a:cxnLst/>
              <a:rect l="0" t="0" r="0" b="0"/>
              <a:pathLst>
                <a:path w="30497" h="120017">
                  <a:moveTo>
                    <a:pt x="0" y="0"/>
                  </a:moveTo>
                  <a:lnTo>
                    <a:pt x="0" y="0"/>
                  </a:lnTo>
                  <a:lnTo>
                    <a:pt x="16483" y="21034"/>
                  </a:lnTo>
                  <a:lnTo>
                    <a:pt x="22981" y="48566"/>
                  </a:lnTo>
                  <a:lnTo>
                    <a:pt x="27897" y="91380"/>
                  </a:lnTo>
                  <a:lnTo>
                    <a:pt x="30496" y="103478"/>
                  </a:lnTo>
                  <a:lnTo>
                    <a:pt x="25718" y="120016"/>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59" name="SMARTInkShape-4612"/>
            <p:cNvSpPr/>
            <p:nvPr>
              <p:custDataLst>
                <p:tags r:id="rId34"/>
              </p:custDataLst>
            </p:nvPr>
          </p:nvSpPr>
          <p:spPr bwMode="auto">
            <a:xfrm>
              <a:off x="1614488" y="4901057"/>
              <a:ext cx="162243" cy="209444"/>
            </a:xfrm>
            <a:custGeom>
              <a:avLst/>
              <a:gdLst/>
              <a:ahLst/>
              <a:cxnLst/>
              <a:rect l="0" t="0" r="0" b="0"/>
              <a:pathLst>
                <a:path w="162243" h="209444">
                  <a:moveTo>
                    <a:pt x="0" y="53848"/>
                  </a:moveTo>
                  <a:lnTo>
                    <a:pt x="0" y="53848"/>
                  </a:lnTo>
                  <a:lnTo>
                    <a:pt x="0" y="49297"/>
                  </a:lnTo>
                  <a:lnTo>
                    <a:pt x="4551" y="37366"/>
                  </a:lnTo>
                  <a:lnTo>
                    <a:pt x="16482" y="21765"/>
                  </a:lnTo>
                  <a:lnTo>
                    <a:pt x="36633" y="9629"/>
                  </a:lnTo>
                  <a:lnTo>
                    <a:pt x="60701" y="0"/>
                  </a:lnTo>
                  <a:lnTo>
                    <a:pt x="95032" y="217"/>
                  </a:lnTo>
                  <a:lnTo>
                    <a:pt x="130816" y="10863"/>
                  </a:lnTo>
                  <a:lnTo>
                    <a:pt x="148945" y="25854"/>
                  </a:lnTo>
                  <a:lnTo>
                    <a:pt x="156447" y="35185"/>
                  </a:lnTo>
                  <a:lnTo>
                    <a:pt x="162242" y="58253"/>
                  </a:lnTo>
                  <a:lnTo>
                    <a:pt x="160690" y="83428"/>
                  </a:lnTo>
                  <a:lnTo>
                    <a:pt x="153650" y="107317"/>
                  </a:lnTo>
                  <a:lnTo>
                    <a:pt x="125324" y="142186"/>
                  </a:lnTo>
                  <a:lnTo>
                    <a:pt x="91320" y="172097"/>
                  </a:lnTo>
                  <a:lnTo>
                    <a:pt x="57114" y="194506"/>
                  </a:lnTo>
                  <a:lnTo>
                    <a:pt x="31951" y="208660"/>
                  </a:lnTo>
                  <a:lnTo>
                    <a:pt x="27015" y="209443"/>
                  </a:lnTo>
                  <a:lnTo>
                    <a:pt x="23725" y="208061"/>
                  </a:lnTo>
                  <a:lnTo>
                    <a:pt x="17145" y="199581"/>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67" name="SMARTInkShape-Group1408"/>
          <p:cNvGrpSpPr/>
          <p:nvPr/>
        </p:nvGrpSpPr>
        <p:grpSpPr>
          <a:xfrm>
            <a:off x="2951797" y="2796524"/>
            <a:ext cx="317184" cy="443882"/>
            <a:chOff x="2951797" y="2796524"/>
            <a:chExt cx="317184" cy="443882"/>
          </a:xfrm>
        </p:grpSpPr>
        <p:sp>
          <p:nvSpPr>
            <p:cNvPr id="561" name="SMARTInkShape-4613"/>
            <p:cNvSpPr/>
            <p:nvPr>
              <p:custDataLst>
                <p:tags r:id="rId25"/>
              </p:custDataLst>
            </p:nvPr>
          </p:nvSpPr>
          <p:spPr bwMode="auto">
            <a:xfrm>
              <a:off x="3011805" y="2961146"/>
              <a:ext cx="187100" cy="221176"/>
            </a:xfrm>
            <a:custGeom>
              <a:avLst/>
              <a:gdLst/>
              <a:ahLst/>
              <a:cxnLst/>
              <a:rect l="0" t="0" r="0" b="0"/>
              <a:pathLst>
                <a:path w="187100" h="221176">
                  <a:moveTo>
                    <a:pt x="51435" y="4939"/>
                  </a:moveTo>
                  <a:lnTo>
                    <a:pt x="51435" y="4939"/>
                  </a:lnTo>
                  <a:lnTo>
                    <a:pt x="55986" y="388"/>
                  </a:lnTo>
                  <a:lnTo>
                    <a:pt x="57326" y="0"/>
                  </a:lnTo>
                  <a:lnTo>
                    <a:pt x="58220" y="694"/>
                  </a:lnTo>
                  <a:lnTo>
                    <a:pt x="58816" y="2109"/>
                  </a:lnTo>
                  <a:lnTo>
                    <a:pt x="64558" y="3681"/>
                  </a:lnTo>
                  <a:lnTo>
                    <a:pt x="88317" y="9241"/>
                  </a:lnTo>
                  <a:lnTo>
                    <a:pt x="127371" y="33200"/>
                  </a:lnTo>
                  <a:lnTo>
                    <a:pt x="169234" y="67989"/>
                  </a:lnTo>
                  <a:lnTo>
                    <a:pt x="178545" y="78405"/>
                  </a:lnTo>
                  <a:lnTo>
                    <a:pt x="183800" y="89159"/>
                  </a:lnTo>
                  <a:lnTo>
                    <a:pt x="187099" y="111267"/>
                  </a:lnTo>
                  <a:lnTo>
                    <a:pt x="177770" y="133793"/>
                  </a:lnTo>
                  <a:lnTo>
                    <a:pt x="169948" y="145135"/>
                  </a:lnTo>
                  <a:lnTo>
                    <a:pt x="143478" y="165355"/>
                  </a:lnTo>
                  <a:lnTo>
                    <a:pt x="110440" y="183867"/>
                  </a:lnTo>
                  <a:lnTo>
                    <a:pt x="76707" y="201620"/>
                  </a:lnTo>
                  <a:lnTo>
                    <a:pt x="34687" y="218578"/>
                  </a:lnTo>
                  <a:lnTo>
                    <a:pt x="17639" y="221175"/>
                  </a:lnTo>
                  <a:lnTo>
                    <a:pt x="0" y="219251"/>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62" name="SMARTInkShape-4614"/>
            <p:cNvSpPr/>
            <p:nvPr>
              <p:custDataLst>
                <p:tags r:id="rId26"/>
              </p:custDataLst>
            </p:nvPr>
          </p:nvSpPr>
          <p:spPr bwMode="auto">
            <a:xfrm>
              <a:off x="2951797" y="3044782"/>
              <a:ext cx="8574" cy="15601"/>
            </a:xfrm>
            <a:custGeom>
              <a:avLst/>
              <a:gdLst/>
              <a:ahLst/>
              <a:cxnLst/>
              <a:rect l="0" t="0" r="0" b="0"/>
              <a:pathLst>
                <a:path w="8574" h="15601">
                  <a:moveTo>
                    <a:pt x="8573" y="15600"/>
                  </a:moveTo>
                  <a:lnTo>
                    <a:pt x="8573" y="15600"/>
                  </a:lnTo>
                  <a:lnTo>
                    <a:pt x="4022" y="11049"/>
                  </a:lnTo>
                  <a:lnTo>
                    <a:pt x="1788" y="6275"/>
                  </a:lnTo>
                  <a:lnTo>
                    <a:pt x="354" y="0"/>
                  </a:lnTo>
                  <a:lnTo>
                    <a:pt x="157" y="1682"/>
                  </a:lnTo>
                  <a:lnTo>
                    <a:pt x="0" y="702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63" name="SMARTInkShape-4615"/>
            <p:cNvSpPr/>
            <p:nvPr>
              <p:custDataLst>
                <p:tags r:id="rId27"/>
              </p:custDataLst>
            </p:nvPr>
          </p:nvSpPr>
          <p:spPr bwMode="auto">
            <a:xfrm>
              <a:off x="3150967" y="2992509"/>
              <a:ext cx="83724" cy="170744"/>
            </a:xfrm>
            <a:custGeom>
              <a:avLst/>
              <a:gdLst/>
              <a:ahLst/>
              <a:cxnLst/>
              <a:rect l="0" t="0" r="0" b="0"/>
              <a:pathLst>
                <a:path w="83724" h="170744">
                  <a:moveTo>
                    <a:pt x="32288" y="16438"/>
                  </a:moveTo>
                  <a:lnTo>
                    <a:pt x="32288" y="16438"/>
                  </a:lnTo>
                  <a:lnTo>
                    <a:pt x="32288" y="7337"/>
                  </a:lnTo>
                  <a:lnTo>
                    <a:pt x="31336" y="4656"/>
                  </a:lnTo>
                  <a:lnTo>
                    <a:pt x="29748" y="2868"/>
                  </a:lnTo>
                  <a:lnTo>
                    <a:pt x="27737" y="1676"/>
                  </a:lnTo>
                  <a:lnTo>
                    <a:pt x="15806" y="0"/>
                  </a:lnTo>
                  <a:lnTo>
                    <a:pt x="11775" y="2622"/>
                  </a:lnTo>
                  <a:lnTo>
                    <a:pt x="4756" y="13155"/>
                  </a:lnTo>
                  <a:lnTo>
                    <a:pt x="0" y="39702"/>
                  </a:lnTo>
                  <a:lnTo>
                    <a:pt x="7693" y="71697"/>
                  </a:lnTo>
                  <a:lnTo>
                    <a:pt x="26588" y="105307"/>
                  </a:lnTo>
                  <a:lnTo>
                    <a:pt x="52682" y="143001"/>
                  </a:lnTo>
                  <a:lnTo>
                    <a:pt x="83723" y="170743"/>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64" name="SMARTInkShape-4616"/>
            <p:cNvSpPr/>
            <p:nvPr>
              <p:custDataLst>
                <p:tags r:id="rId28"/>
              </p:custDataLst>
            </p:nvPr>
          </p:nvSpPr>
          <p:spPr bwMode="auto">
            <a:xfrm>
              <a:off x="3028950" y="2796524"/>
              <a:ext cx="42406" cy="49547"/>
            </a:xfrm>
            <a:custGeom>
              <a:avLst/>
              <a:gdLst/>
              <a:ahLst/>
              <a:cxnLst/>
              <a:rect l="0" t="0" r="0" b="0"/>
              <a:pathLst>
                <a:path w="42406" h="49547">
                  <a:moveTo>
                    <a:pt x="0" y="49546"/>
                  </a:moveTo>
                  <a:lnTo>
                    <a:pt x="0" y="49546"/>
                  </a:lnTo>
                  <a:lnTo>
                    <a:pt x="0" y="44995"/>
                  </a:lnTo>
                  <a:lnTo>
                    <a:pt x="2540" y="40221"/>
                  </a:lnTo>
                  <a:lnTo>
                    <a:pt x="5892" y="34924"/>
                  </a:lnTo>
                  <a:lnTo>
                    <a:pt x="8730" y="26587"/>
                  </a:lnTo>
                  <a:lnTo>
                    <a:pt x="15849" y="16936"/>
                  </a:lnTo>
                  <a:lnTo>
                    <a:pt x="19109" y="16003"/>
                  </a:lnTo>
                  <a:lnTo>
                    <a:pt x="21312" y="15754"/>
                  </a:lnTo>
                  <a:lnTo>
                    <a:pt x="22781" y="16540"/>
                  </a:lnTo>
                  <a:lnTo>
                    <a:pt x="23760" y="18017"/>
                  </a:lnTo>
                  <a:lnTo>
                    <a:pt x="25331" y="22681"/>
                  </a:lnTo>
                  <a:lnTo>
                    <a:pt x="25684" y="31109"/>
                  </a:lnTo>
                  <a:lnTo>
                    <a:pt x="25717" y="15704"/>
                  </a:lnTo>
                  <a:lnTo>
                    <a:pt x="25718" y="22676"/>
                  </a:lnTo>
                  <a:lnTo>
                    <a:pt x="28257" y="23316"/>
                  </a:lnTo>
                  <a:lnTo>
                    <a:pt x="30268" y="23487"/>
                  </a:lnTo>
                  <a:lnTo>
                    <a:pt x="32561" y="21696"/>
                  </a:lnTo>
                  <a:lnTo>
                    <a:pt x="37649" y="14626"/>
                  </a:lnTo>
                  <a:lnTo>
                    <a:pt x="42405" y="0"/>
                  </a:lnTo>
                  <a:lnTo>
                    <a:pt x="18959" y="22140"/>
                  </a:lnTo>
                  <a:lnTo>
                    <a:pt x="13188" y="32921"/>
                  </a:lnTo>
                  <a:lnTo>
                    <a:pt x="11650" y="38463"/>
                  </a:lnTo>
                  <a:lnTo>
                    <a:pt x="11577" y="42157"/>
                  </a:lnTo>
                  <a:lnTo>
                    <a:pt x="12480" y="44620"/>
                  </a:lnTo>
                  <a:lnTo>
                    <a:pt x="14035" y="46262"/>
                  </a:lnTo>
                  <a:lnTo>
                    <a:pt x="16977" y="45452"/>
                  </a:lnTo>
                  <a:lnTo>
                    <a:pt x="36185" y="29945"/>
                  </a:lnTo>
                  <a:lnTo>
                    <a:pt x="39895" y="24007"/>
                  </a:lnTo>
                  <a:lnTo>
                    <a:pt x="40884" y="21090"/>
                  </a:lnTo>
                  <a:lnTo>
                    <a:pt x="40591" y="19145"/>
                  </a:lnTo>
                  <a:lnTo>
                    <a:pt x="39443" y="17849"/>
                  </a:lnTo>
                  <a:lnTo>
                    <a:pt x="34290" y="15256"/>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65" name="SMARTInkShape-4617"/>
            <p:cNvSpPr/>
            <p:nvPr>
              <p:custDataLst>
                <p:tags r:id="rId29"/>
              </p:custDataLst>
            </p:nvPr>
          </p:nvSpPr>
          <p:spPr bwMode="auto">
            <a:xfrm>
              <a:off x="3243263" y="3106878"/>
              <a:ext cx="25718" cy="133528"/>
            </a:xfrm>
            <a:custGeom>
              <a:avLst/>
              <a:gdLst/>
              <a:ahLst/>
              <a:cxnLst/>
              <a:rect l="0" t="0" r="0" b="0"/>
              <a:pathLst>
                <a:path w="25718" h="133528">
                  <a:moveTo>
                    <a:pt x="25717" y="4939"/>
                  </a:moveTo>
                  <a:lnTo>
                    <a:pt x="25717" y="4939"/>
                  </a:lnTo>
                  <a:lnTo>
                    <a:pt x="16616" y="389"/>
                  </a:lnTo>
                  <a:lnTo>
                    <a:pt x="13934" y="0"/>
                  </a:lnTo>
                  <a:lnTo>
                    <a:pt x="12147" y="694"/>
                  </a:lnTo>
                  <a:lnTo>
                    <a:pt x="4728" y="13202"/>
                  </a:lnTo>
                  <a:lnTo>
                    <a:pt x="934" y="41814"/>
                  </a:lnTo>
                  <a:lnTo>
                    <a:pt x="184" y="80627"/>
                  </a:lnTo>
                  <a:lnTo>
                    <a:pt x="24" y="121904"/>
                  </a:lnTo>
                  <a:lnTo>
                    <a:pt x="0" y="133527"/>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66" name="SMARTInkShape-4618"/>
            <p:cNvSpPr/>
            <p:nvPr>
              <p:custDataLst>
                <p:tags r:id="rId30"/>
              </p:custDataLst>
            </p:nvPr>
          </p:nvSpPr>
          <p:spPr bwMode="auto">
            <a:xfrm>
              <a:off x="3063240" y="2796690"/>
              <a:ext cx="92563" cy="83671"/>
            </a:xfrm>
            <a:custGeom>
              <a:avLst/>
              <a:gdLst/>
              <a:ahLst/>
              <a:cxnLst/>
              <a:rect l="0" t="0" r="0" b="0"/>
              <a:pathLst>
                <a:path w="92563" h="83671">
                  <a:moveTo>
                    <a:pt x="8573" y="83670"/>
                  </a:moveTo>
                  <a:lnTo>
                    <a:pt x="8573" y="83670"/>
                  </a:lnTo>
                  <a:lnTo>
                    <a:pt x="13123" y="83670"/>
                  </a:lnTo>
                  <a:lnTo>
                    <a:pt x="51724" y="66302"/>
                  </a:lnTo>
                  <a:lnTo>
                    <a:pt x="62041" y="59758"/>
                  </a:lnTo>
                  <a:lnTo>
                    <a:pt x="88439" y="29726"/>
                  </a:lnTo>
                  <a:lnTo>
                    <a:pt x="91694" y="21278"/>
                  </a:lnTo>
                  <a:lnTo>
                    <a:pt x="92562" y="16357"/>
                  </a:lnTo>
                  <a:lnTo>
                    <a:pt x="90986" y="8351"/>
                  </a:lnTo>
                  <a:lnTo>
                    <a:pt x="89232" y="4882"/>
                  </a:lnTo>
                  <a:lnTo>
                    <a:pt x="85206" y="2570"/>
                  </a:lnTo>
                  <a:lnTo>
                    <a:pt x="73112" y="0"/>
                  </a:lnTo>
                  <a:lnTo>
                    <a:pt x="45687" y="7656"/>
                  </a:lnTo>
                  <a:lnTo>
                    <a:pt x="17982" y="21989"/>
                  </a:lnTo>
                  <a:lnTo>
                    <a:pt x="7992" y="32761"/>
                  </a:lnTo>
                  <a:lnTo>
                    <a:pt x="0" y="4938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70" name="SMARTInkShape-Group1409"/>
          <p:cNvGrpSpPr/>
          <p:nvPr/>
        </p:nvGrpSpPr>
        <p:grpSpPr>
          <a:xfrm>
            <a:off x="3446853" y="3206115"/>
            <a:ext cx="566011" cy="852193"/>
            <a:chOff x="3446853" y="3206115"/>
            <a:chExt cx="566011" cy="852193"/>
          </a:xfrm>
        </p:grpSpPr>
        <p:sp>
          <p:nvSpPr>
            <p:cNvPr id="568" name="SMARTInkShape-4619"/>
            <p:cNvSpPr/>
            <p:nvPr>
              <p:custDataLst>
                <p:tags r:id="rId23"/>
              </p:custDataLst>
            </p:nvPr>
          </p:nvSpPr>
          <p:spPr bwMode="auto">
            <a:xfrm>
              <a:off x="3446853" y="3206115"/>
              <a:ext cx="499355" cy="852193"/>
            </a:xfrm>
            <a:custGeom>
              <a:avLst/>
              <a:gdLst/>
              <a:ahLst/>
              <a:cxnLst/>
              <a:rect l="0" t="0" r="0" b="0"/>
              <a:pathLst>
                <a:path w="499355" h="852193">
                  <a:moveTo>
                    <a:pt x="499354" y="0"/>
                  </a:moveTo>
                  <a:lnTo>
                    <a:pt x="499354" y="0"/>
                  </a:lnTo>
                  <a:lnTo>
                    <a:pt x="499354" y="41184"/>
                  </a:lnTo>
                  <a:lnTo>
                    <a:pt x="494275" y="69421"/>
                  </a:lnTo>
                  <a:lnTo>
                    <a:pt x="482809" y="105149"/>
                  </a:lnTo>
                  <a:lnTo>
                    <a:pt x="461839" y="146428"/>
                  </a:lnTo>
                  <a:lnTo>
                    <a:pt x="446722" y="170008"/>
                  </a:lnTo>
                  <a:lnTo>
                    <a:pt x="429024" y="195254"/>
                  </a:lnTo>
                  <a:lnTo>
                    <a:pt x="409605" y="221609"/>
                  </a:lnTo>
                  <a:lnTo>
                    <a:pt x="389039" y="248705"/>
                  </a:lnTo>
                  <a:lnTo>
                    <a:pt x="367708" y="276293"/>
                  </a:lnTo>
                  <a:lnTo>
                    <a:pt x="345868" y="304210"/>
                  </a:lnTo>
                  <a:lnTo>
                    <a:pt x="322735" y="334252"/>
                  </a:lnTo>
                  <a:lnTo>
                    <a:pt x="298741" y="365710"/>
                  </a:lnTo>
                  <a:lnTo>
                    <a:pt x="274172" y="398111"/>
                  </a:lnTo>
                  <a:lnTo>
                    <a:pt x="250173" y="431142"/>
                  </a:lnTo>
                  <a:lnTo>
                    <a:pt x="226554" y="464593"/>
                  </a:lnTo>
                  <a:lnTo>
                    <a:pt x="203187" y="498324"/>
                  </a:lnTo>
                  <a:lnTo>
                    <a:pt x="181894" y="531288"/>
                  </a:lnTo>
                  <a:lnTo>
                    <a:pt x="161984" y="563742"/>
                  </a:lnTo>
                  <a:lnTo>
                    <a:pt x="142996" y="595856"/>
                  </a:lnTo>
                  <a:lnTo>
                    <a:pt x="124622" y="625837"/>
                  </a:lnTo>
                  <a:lnTo>
                    <a:pt x="106658" y="654397"/>
                  </a:lnTo>
                  <a:lnTo>
                    <a:pt x="88967" y="682010"/>
                  </a:lnTo>
                  <a:lnTo>
                    <a:pt x="73363" y="708038"/>
                  </a:lnTo>
                  <a:lnTo>
                    <a:pt x="59150" y="733010"/>
                  </a:lnTo>
                  <a:lnTo>
                    <a:pt x="45865" y="757279"/>
                  </a:lnTo>
                  <a:lnTo>
                    <a:pt x="26023" y="794403"/>
                  </a:lnTo>
                  <a:lnTo>
                    <a:pt x="6683" y="831644"/>
                  </a:lnTo>
                  <a:lnTo>
                    <a:pt x="354" y="845869"/>
                  </a:lnTo>
                  <a:lnTo>
                    <a:pt x="0" y="849663"/>
                  </a:lnTo>
                  <a:lnTo>
                    <a:pt x="717" y="852192"/>
                  </a:lnTo>
                  <a:lnTo>
                    <a:pt x="3099" y="850068"/>
                  </a:lnTo>
                  <a:lnTo>
                    <a:pt x="28231" y="814203"/>
                  </a:lnTo>
                  <a:lnTo>
                    <a:pt x="62157" y="77152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69" name="SMARTInkShape-4620"/>
            <p:cNvSpPr/>
            <p:nvPr>
              <p:custDataLst>
                <p:tags r:id="rId24"/>
              </p:custDataLst>
            </p:nvPr>
          </p:nvSpPr>
          <p:spPr bwMode="auto">
            <a:xfrm>
              <a:off x="3709812" y="3237649"/>
              <a:ext cx="303052" cy="208497"/>
            </a:xfrm>
            <a:custGeom>
              <a:avLst/>
              <a:gdLst/>
              <a:ahLst/>
              <a:cxnLst/>
              <a:rect l="0" t="0" r="0" b="0"/>
              <a:pathLst>
                <a:path w="303052" h="208497">
                  <a:moveTo>
                    <a:pt x="4938" y="79908"/>
                  </a:moveTo>
                  <a:lnTo>
                    <a:pt x="4938" y="79908"/>
                  </a:lnTo>
                  <a:lnTo>
                    <a:pt x="388" y="84459"/>
                  </a:lnTo>
                  <a:lnTo>
                    <a:pt x="0" y="85800"/>
                  </a:lnTo>
                  <a:lnTo>
                    <a:pt x="693" y="86693"/>
                  </a:lnTo>
                  <a:lnTo>
                    <a:pt x="2108" y="87289"/>
                  </a:lnTo>
                  <a:lnTo>
                    <a:pt x="39551" y="87293"/>
                  </a:lnTo>
                  <a:lnTo>
                    <a:pt x="68899" y="83826"/>
                  </a:lnTo>
                  <a:lnTo>
                    <a:pt x="106073" y="74029"/>
                  </a:lnTo>
                  <a:lnTo>
                    <a:pt x="147994" y="61103"/>
                  </a:lnTo>
                  <a:lnTo>
                    <a:pt x="169841" y="54989"/>
                  </a:lnTo>
                  <a:lnTo>
                    <a:pt x="211578" y="43115"/>
                  </a:lnTo>
                  <a:lnTo>
                    <a:pt x="246003" y="31489"/>
                  </a:lnTo>
                  <a:lnTo>
                    <a:pt x="283057" y="18783"/>
                  </a:lnTo>
                  <a:lnTo>
                    <a:pt x="295234" y="12102"/>
                  </a:lnTo>
                  <a:lnTo>
                    <a:pt x="300646" y="5957"/>
                  </a:lnTo>
                  <a:lnTo>
                    <a:pt x="303051" y="51"/>
                  </a:lnTo>
                  <a:lnTo>
                    <a:pt x="300835" y="0"/>
                  </a:lnTo>
                  <a:lnTo>
                    <a:pt x="290753" y="5024"/>
                  </a:lnTo>
                  <a:lnTo>
                    <a:pt x="269011" y="32215"/>
                  </a:lnTo>
                  <a:lnTo>
                    <a:pt x="255337" y="62204"/>
                  </a:lnTo>
                  <a:lnTo>
                    <a:pt x="243861" y="96805"/>
                  </a:lnTo>
                  <a:lnTo>
                    <a:pt x="235586" y="131233"/>
                  </a:lnTo>
                  <a:lnTo>
                    <a:pt x="233813" y="163044"/>
                  </a:lnTo>
                  <a:lnTo>
                    <a:pt x="236395" y="208496"/>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571" name="SMARTInkShape-4621"/>
          <p:cNvSpPr/>
          <p:nvPr>
            <p:custDataLst>
              <p:tags r:id="rId8"/>
            </p:custDataLst>
          </p:nvPr>
        </p:nvSpPr>
        <p:spPr bwMode="auto">
          <a:xfrm>
            <a:off x="2085975" y="3326130"/>
            <a:ext cx="1078822" cy="17146"/>
          </a:xfrm>
          <a:custGeom>
            <a:avLst/>
            <a:gdLst/>
            <a:ahLst/>
            <a:cxnLst/>
            <a:rect l="0" t="0" r="0" b="0"/>
            <a:pathLst>
              <a:path w="1078822" h="17146">
                <a:moveTo>
                  <a:pt x="0" y="17145"/>
                </a:moveTo>
                <a:lnTo>
                  <a:pt x="0" y="17145"/>
                </a:lnTo>
                <a:lnTo>
                  <a:pt x="0" y="8043"/>
                </a:lnTo>
                <a:lnTo>
                  <a:pt x="953" y="5362"/>
                </a:lnTo>
                <a:lnTo>
                  <a:pt x="2540" y="3575"/>
                </a:lnTo>
                <a:lnTo>
                  <a:pt x="4551" y="2383"/>
                </a:lnTo>
                <a:lnTo>
                  <a:pt x="31773" y="314"/>
                </a:lnTo>
                <a:lnTo>
                  <a:pt x="66882" y="93"/>
                </a:lnTo>
                <a:lnTo>
                  <a:pt x="98305" y="41"/>
                </a:lnTo>
                <a:lnTo>
                  <a:pt x="134496" y="19"/>
                </a:lnTo>
                <a:lnTo>
                  <a:pt x="156339" y="12"/>
                </a:lnTo>
                <a:lnTo>
                  <a:pt x="180426" y="8"/>
                </a:lnTo>
                <a:lnTo>
                  <a:pt x="206009" y="5"/>
                </a:lnTo>
                <a:lnTo>
                  <a:pt x="233542" y="3"/>
                </a:lnTo>
                <a:lnTo>
                  <a:pt x="262374" y="2"/>
                </a:lnTo>
                <a:lnTo>
                  <a:pt x="292074" y="1"/>
                </a:lnTo>
                <a:lnTo>
                  <a:pt x="325208" y="1"/>
                </a:lnTo>
                <a:lnTo>
                  <a:pt x="360633" y="1"/>
                </a:lnTo>
                <a:lnTo>
                  <a:pt x="397585" y="0"/>
                </a:lnTo>
                <a:lnTo>
                  <a:pt x="436506" y="0"/>
                </a:lnTo>
                <a:lnTo>
                  <a:pt x="476742" y="0"/>
                </a:lnTo>
                <a:lnTo>
                  <a:pt x="517853" y="0"/>
                </a:lnTo>
                <a:lnTo>
                  <a:pt x="559548" y="0"/>
                </a:lnTo>
                <a:lnTo>
                  <a:pt x="601632" y="0"/>
                </a:lnTo>
                <a:lnTo>
                  <a:pt x="643975" y="0"/>
                </a:lnTo>
                <a:lnTo>
                  <a:pt x="686492" y="0"/>
                </a:lnTo>
                <a:lnTo>
                  <a:pt x="729124" y="0"/>
                </a:lnTo>
                <a:lnTo>
                  <a:pt x="771833" y="0"/>
                </a:lnTo>
                <a:lnTo>
                  <a:pt x="810782" y="952"/>
                </a:lnTo>
                <a:lnTo>
                  <a:pt x="847227" y="2540"/>
                </a:lnTo>
                <a:lnTo>
                  <a:pt x="882000" y="4551"/>
                </a:lnTo>
                <a:lnTo>
                  <a:pt x="913755" y="5891"/>
                </a:lnTo>
                <a:lnTo>
                  <a:pt x="943498" y="6785"/>
                </a:lnTo>
                <a:lnTo>
                  <a:pt x="971898" y="7381"/>
                </a:lnTo>
                <a:lnTo>
                  <a:pt x="995595" y="7778"/>
                </a:lnTo>
                <a:lnTo>
                  <a:pt x="1034624" y="8219"/>
                </a:lnTo>
                <a:lnTo>
                  <a:pt x="1077179" y="8552"/>
                </a:lnTo>
                <a:lnTo>
                  <a:pt x="1078821" y="8563"/>
                </a:lnTo>
                <a:lnTo>
                  <a:pt x="1071563" y="857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575" name="SMARTInkShape-Group1411"/>
          <p:cNvGrpSpPr/>
          <p:nvPr/>
        </p:nvGrpSpPr>
        <p:grpSpPr>
          <a:xfrm>
            <a:off x="5369243" y="3080362"/>
            <a:ext cx="745808" cy="1163027"/>
            <a:chOff x="5369243" y="3080362"/>
            <a:chExt cx="745808" cy="1163027"/>
          </a:xfrm>
        </p:grpSpPr>
        <p:sp>
          <p:nvSpPr>
            <p:cNvPr id="572" name="SMARTInkShape-4622"/>
            <p:cNvSpPr/>
            <p:nvPr>
              <p:custDataLst>
                <p:tags r:id="rId20"/>
              </p:custDataLst>
            </p:nvPr>
          </p:nvSpPr>
          <p:spPr bwMode="auto">
            <a:xfrm>
              <a:off x="5480685" y="3651885"/>
              <a:ext cx="8573" cy="1"/>
            </a:xfrm>
            <a:custGeom>
              <a:avLst/>
              <a:gdLst/>
              <a:ahLst/>
              <a:cxnLst/>
              <a:rect l="0" t="0" r="0" b="0"/>
              <a:pathLst>
                <a:path w="8573" h="1">
                  <a:moveTo>
                    <a:pt x="0" y="0"/>
                  </a:moveTo>
                  <a:lnTo>
                    <a:pt x="0" y="0"/>
                  </a:lnTo>
                  <a:lnTo>
                    <a:pt x="8572"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73" name="SMARTInkShape-4623"/>
            <p:cNvSpPr/>
            <p:nvPr>
              <p:custDataLst>
                <p:tags r:id="rId21"/>
              </p:custDataLst>
            </p:nvPr>
          </p:nvSpPr>
          <p:spPr bwMode="auto">
            <a:xfrm>
              <a:off x="5540693" y="3154680"/>
              <a:ext cx="574358" cy="1088709"/>
            </a:xfrm>
            <a:custGeom>
              <a:avLst/>
              <a:gdLst/>
              <a:ahLst/>
              <a:cxnLst/>
              <a:rect l="0" t="0" r="0" b="0"/>
              <a:pathLst>
                <a:path w="574358" h="1088709">
                  <a:moveTo>
                    <a:pt x="574357" y="1088708"/>
                  </a:moveTo>
                  <a:lnTo>
                    <a:pt x="574357" y="1088708"/>
                  </a:lnTo>
                  <a:lnTo>
                    <a:pt x="574357" y="1081327"/>
                  </a:lnTo>
                  <a:lnTo>
                    <a:pt x="567572" y="1061642"/>
                  </a:lnTo>
                  <a:lnTo>
                    <a:pt x="564674" y="1049056"/>
                  </a:lnTo>
                  <a:lnTo>
                    <a:pt x="547290" y="1007392"/>
                  </a:lnTo>
                  <a:lnTo>
                    <a:pt x="528555" y="967459"/>
                  </a:lnTo>
                  <a:lnTo>
                    <a:pt x="511138" y="937664"/>
                  </a:lnTo>
                  <a:lnTo>
                    <a:pt x="487522" y="902197"/>
                  </a:lnTo>
                  <a:lnTo>
                    <a:pt x="461151" y="861669"/>
                  </a:lnTo>
                  <a:lnTo>
                    <a:pt x="447452" y="840194"/>
                  </a:lnTo>
                  <a:lnTo>
                    <a:pt x="431651" y="818257"/>
                  </a:lnTo>
                  <a:lnTo>
                    <a:pt x="414449" y="796012"/>
                  </a:lnTo>
                  <a:lnTo>
                    <a:pt x="396314" y="773562"/>
                  </a:lnTo>
                  <a:lnTo>
                    <a:pt x="378510" y="749070"/>
                  </a:lnTo>
                  <a:lnTo>
                    <a:pt x="360925" y="723218"/>
                  </a:lnTo>
                  <a:lnTo>
                    <a:pt x="343486" y="696458"/>
                  </a:lnTo>
                  <a:lnTo>
                    <a:pt x="327098" y="670045"/>
                  </a:lnTo>
                  <a:lnTo>
                    <a:pt x="311409" y="643864"/>
                  </a:lnTo>
                  <a:lnTo>
                    <a:pt x="296189" y="617838"/>
                  </a:lnTo>
                  <a:lnTo>
                    <a:pt x="282232" y="590962"/>
                  </a:lnTo>
                  <a:lnTo>
                    <a:pt x="269117" y="563519"/>
                  </a:lnTo>
                  <a:lnTo>
                    <a:pt x="256564" y="535700"/>
                  </a:lnTo>
                  <a:lnTo>
                    <a:pt x="243432" y="507628"/>
                  </a:lnTo>
                  <a:lnTo>
                    <a:pt x="229916" y="479388"/>
                  </a:lnTo>
                  <a:lnTo>
                    <a:pt x="216142" y="451038"/>
                  </a:lnTo>
                  <a:lnTo>
                    <a:pt x="202197" y="423564"/>
                  </a:lnTo>
                  <a:lnTo>
                    <a:pt x="188138" y="396676"/>
                  </a:lnTo>
                  <a:lnTo>
                    <a:pt x="174002" y="370178"/>
                  </a:lnTo>
                  <a:lnTo>
                    <a:pt x="157911" y="343941"/>
                  </a:lnTo>
                  <a:lnTo>
                    <a:pt x="140517" y="317876"/>
                  </a:lnTo>
                  <a:lnTo>
                    <a:pt x="122253" y="291927"/>
                  </a:lnTo>
                  <a:lnTo>
                    <a:pt x="104361" y="267008"/>
                  </a:lnTo>
                  <a:lnTo>
                    <a:pt x="86719" y="242775"/>
                  </a:lnTo>
                  <a:lnTo>
                    <a:pt x="69242" y="219001"/>
                  </a:lnTo>
                  <a:lnTo>
                    <a:pt x="42205" y="177343"/>
                  </a:lnTo>
                  <a:lnTo>
                    <a:pt x="23520" y="140732"/>
                  </a:lnTo>
                  <a:lnTo>
                    <a:pt x="15216" y="108585"/>
                  </a:lnTo>
                  <a:lnTo>
                    <a:pt x="5989" y="68262"/>
                  </a:lnTo>
                  <a:lnTo>
                    <a:pt x="5202" y="49071"/>
                  </a:lnTo>
                  <a:lnTo>
                    <a:pt x="6121" y="34192"/>
                  </a:lnTo>
                  <a:lnTo>
                    <a:pt x="0"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74" name="SMARTInkShape-4624"/>
            <p:cNvSpPr/>
            <p:nvPr>
              <p:custDataLst>
                <p:tags r:id="rId22"/>
              </p:custDataLst>
            </p:nvPr>
          </p:nvSpPr>
          <p:spPr bwMode="auto">
            <a:xfrm>
              <a:off x="5369243" y="3080362"/>
              <a:ext cx="265748" cy="134327"/>
            </a:xfrm>
            <a:custGeom>
              <a:avLst/>
              <a:gdLst/>
              <a:ahLst/>
              <a:cxnLst/>
              <a:rect l="0" t="0" r="0" b="0"/>
              <a:pathLst>
                <a:path w="265748" h="134327">
                  <a:moveTo>
                    <a:pt x="0" y="134326"/>
                  </a:moveTo>
                  <a:lnTo>
                    <a:pt x="0" y="134326"/>
                  </a:lnTo>
                  <a:lnTo>
                    <a:pt x="29233" y="95767"/>
                  </a:lnTo>
                  <a:lnTo>
                    <a:pt x="60702" y="53472"/>
                  </a:lnTo>
                  <a:lnTo>
                    <a:pt x="93636" y="11459"/>
                  </a:lnTo>
                  <a:lnTo>
                    <a:pt x="99571" y="6695"/>
                  </a:lnTo>
                  <a:lnTo>
                    <a:pt x="113786" y="1401"/>
                  </a:lnTo>
                  <a:lnTo>
                    <a:pt x="129629" y="0"/>
                  </a:lnTo>
                  <a:lnTo>
                    <a:pt x="146196" y="2553"/>
                  </a:lnTo>
                  <a:lnTo>
                    <a:pt x="186957" y="25641"/>
                  </a:lnTo>
                  <a:lnTo>
                    <a:pt x="226619" y="57717"/>
                  </a:lnTo>
                  <a:lnTo>
                    <a:pt x="244628" y="83052"/>
                  </a:lnTo>
                  <a:lnTo>
                    <a:pt x="252551" y="97249"/>
                  </a:lnTo>
                  <a:lnTo>
                    <a:pt x="265747" y="10860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576" name="SMARTInkShape-4625"/>
          <p:cNvSpPr/>
          <p:nvPr>
            <p:custDataLst>
              <p:tags r:id="rId9"/>
            </p:custDataLst>
          </p:nvPr>
        </p:nvSpPr>
        <p:spPr bwMode="auto">
          <a:xfrm>
            <a:off x="3843338" y="3583305"/>
            <a:ext cx="8573" cy="1"/>
          </a:xfrm>
          <a:custGeom>
            <a:avLst/>
            <a:gdLst/>
            <a:ahLst/>
            <a:cxnLst/>
            <a:rect l="0" t="0" r="0" b="0"/>
            <a:pathLst>
              <a:path w="8573" h="1">
                <a:moveTo>
                  <a:pt x="0" y="0"/>
                </a:moveTo>
                <a:lnTo>
                  <a:pt x="0" y="0"/>
                </a:lnTo>
                <a:lnTo>
                  <a:pt x="8572"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579" name="SMARTInkShape-Group1413"/>
          <p:cNvGrpSpPr/>
          <p:nvPr/>
        </p:nvGrpSpPr>
        <p:grpSpPr>
          <a:xfrm>
            <a:off x="4237672" y="1789421"/>
            <a:ext cx="246422" cy="1022360"/>
            <a:chOff x="4237672" y="1789421"/>
            <a:chExt cx="246422" cy="1022360"/>
          </a:xfrm>
        </p:grpSpPr>
        <p:sp>
          <p:nvSpPr>
            <p:cNvPr id="577" name="SMARTInkShape-4626"/>
            <p:cNvSpPr/>
            <p:nvPr>
              <p:custDataLst>
                <p:tags r:id="rId18"/>
              </p:custDataLst>
            </p:nvPr>
          </p:nvSpPr>
          <p:spPr bwMode="auto">
            <a:xfrm>
              <a:off x="4392386" y="1877377"/>
              <a:ext cx="91708" cy="934404"/>
            </a:xfrm>
            <a:custGeom>
              <a:avLst/>
              <a:gdLst/>
              <a:ahLst/>
              <a:cxnLst/>
              <a:rect l="0" t="0" r="0" b="0"/>
              <a:pathLst>
                <a:path w="91708" h="934404">
                  <a:moveTo>
                    <a:pt x="25309" y="934403"/>
                  </a:moveTo>
                  <a:lnTo>
                    <a:pt x="25309" y="934403"/>
                  </a:lnTo>
                  <a:lnTo>
                    <a:pt x="16207" y="925301"/>
                  </a:lnTo>
                  <a:lnTo>
                    <a:pt x="15431" y="920715"/>
                  </a:lnTo>
                  <a:lnTo>
                    <a:pt x="16819" y="915753"/>
                  </a:lnTo>
                  <a:lnTo>
                    <a:pt x="31987" y="874797"/>
                  </a:lnTo>
                  <a:lnTo>
                    <a:pt x="46444" y="839378"/>
                  </a:lnTo>
                  <a:lnTo>
                    <a:pt x="57245" y="806127"/>
                  </a:lnTo>
                  <a:lnTo>
                    <a:pt x="68395" y="764044"/>
                  </a:lnTo>
                  <a:lnTo>
                    <a:pt x="74036" y="740821"/>
                  </a:lnTo>
                  <a:lnTo>
                    <a:pt x="78748" y="714861"/>
                  </a:lnTo>
                  <a:lnTo>
                    <a:pt x="82842" y="687076"/>
                  </a:lnTo>
                  <a:lnTo>
                    <a:pt x="86525" y="658076"/>
                  </a:lnTo>
                  <a:lnTo>
                    <a:pt x="88979" y="626360"/>
                  </a:lnTo>
                  <a:lnTo>
                    <a:pt x="90616" y="592833"/>
                  </a:lnTo>
                  <a:lnTo>
                    <a:pt x="91707" y="558100"/>
                  </a:lnTo>
                  <a:lnTo>
                    <a:pt x="91482" y="524467"/>
                  </a:lnTo>
                  <a:lnTo>
                    <a:pt x="90379" y="491567"/>
                  </a:lnTo>
                  <a:lnTo>
                    <a:pt x="88692" y="459157"/>
                  </a:lnTo>
                  <a:lnTo>
                    <a:pt x="85662" y="427072"/>
                  </a:lnTo>
                  <a:lnTo>
                    <a:pt x="81737" y="395205"/>
                  </a:lnTo>
                  <a:lnTo>
                    <a:pt x="77215" y="363483"/>
                  </a:lnTo>
                  <a:lnTo>
                    <a:pt x="71343" y="332809"/>
                  </a:lnTo>
                  <a:lnTo>
                    <a:pt x="64571" y="302836"/>
                  </a:lnTo>
                  <a:lnTo>
                    <a:pt x="57199" y="273328"/>
                  </a:lnTo>
                  <a:lnTo>
                    <a:pt x="51331" y="245084"/>
                  </a:lnTo>
                  <a:lnTo>
                    <a:pt x="46467" y="217682"/>
                  </a:lnTo>
                  <a:lnTo>
                    <a:pt x="42272" y="190841"/>
                  </a:lnTo>
                  <a:lnTo>
                    <a:pt x="37570" y="166280"/>
                  </a:lnTo>
                  <a:lnTo>
                    <a:pt x="32531" y="143239"/>
                  </a:lnTo>
                  <a:lnTo>
                    <a:pt x="22803" y="101762"/>
                  </a:lnTo>
                  <a:lnTo>
                    <a:pt x="15306" y="67453"/>
                  </a:lnTo>
                  <a:lnTo>
                    <a:pt x="10280" y="30464"/>
                  </a:lnTo>
                  <a:lnTo>
                    <a:pt x="0" y="923"/>
                  </a:lnTo>
                  <a:lnTo>
                    <a:pt x="2312" y="410"/>
                  </a:lnTo>
                  <a:lnTo>
                    <a:pt x="8164"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78" name="SMARTInkShape-4627"/>
            <p:cNvSpPr/>
            <p:nvPr>
              <p:custDataLst>
                <p:tags r:id="rId19"/>
              </p:custDataLst>
            </p:nvPr>
          </p:nvSpPr>
          <p:spPr bwMode="auto">
            <a:xfrm>
              <a:off x="4237672" y="1789421"/>
              <a:ext cx="231459" cy="225118"/>
            </a:xfrm>
            <a:custGeom>
              <a:avLst/>
              <a:gdLst/>
              <a:ahLst/>
              <a:cxnLst/>
              <a:rect l="0" t="0" r="0" b="0"/>
              <a:pathLst>
                <a:path w="231459" h="225118">
                  <a:moveTo>
                    <a:pt x="0" y="225117"/>
                  </a:moveTo>
                  <a:lnTo>
                    <a:pt x="0" y="225117"/>
                  </a:lnTo>
                  <a:lnTo>
                    <a:pt x="32966" y="220566"/>
                  </a:lnTo>
                  <a:lnTo>
                    <a:pt x="68717" y="199532"/>
                  </a:lnTo>
                  <a:lnTo>
                    <a:pt x="98169" y="177233"/>
                  </a:lnTo>
                  <a:lnTo>
                    <a:pt x="128403" y="151447"/>
                  </a:lnTo>
                  <a:lnTo>
                    <a:pt x="163988" y="110155"/>
                  </a:lnTo>
                  <a:lnTo>
                    <a:pt x="181833" y="68711"/>
                  </a:lnTo>
                  <a:lnTo>
                    <a:pt x="191249" y="33782"/>
                  </a:lnTo>
                  <a:lnTo>
                    <a:pt x="189133" y="2212"/>
                  </a:lnTo>
                  <a:lnTo>
                    <a:pt x="189906" y="313"/>
                  </a:lnTo>
                  <a:lnTo>
                    <a:pt x="191375" y="0"/>
                  </a:lnTo>
                  <a:lnTo>
                    <a:pt x="193306" y="744"/>
                  </a:lnTo>
                  <a:lnTo>
                    <a:pt x="203249" y="37110"/>
                  </a:lnTo>
                  <a:lnTo>
                    <a:pt x="208760" y="66310"/>
                  </a:lnTo>
                  <a:lnTo>
                    <a:pt x="216925" y="98339"/>
                  </a:lnTo>
                  <a:lnTo>
                    <a:pt x="231458" y="147964"/>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88" name="SMARTInkShape-Group1414"/>
          <p:cNvGrpSpPr/>
          <p:nvPr/>
        </p:nvGrpSpPr>
        <p:grpSpPr>
          <a:xfrm>
            <a:off x="6876495" y="1776520"/>
            <a:ext cx="978774" cy="1019996"/>
            <a:chOff x="6876495" y="1776520"/>
            <a:chExt cx="978774" cy="1019996"/>
          </a:xfrm>
        </p:grpSpPr>
        <p:sp>
          <p:nvSpPr>
            <p:cNvPr id="580" name="SMARTInkShape-4628"/>
            <p:cNvSpPr/>
            <p:nvPr>
              <p:custDataLst>
                <p:tags r:id="rId10"/>
              </p:custDataLst>
            </p:nvPr>
          </p:nvSpPr>
          <p:spPr bwMode="auto">
            <a:xfrm>
              <a:off x="7683818" y="2297430"/>
              <a:ext cx="171451" cy="32504"/>
            </a:xfrm>
            <a:custGeom>
              <a:avLst/>
              <a:gdLst/>
              <a:ahLst/>
              <a:cxnLst/>
              <a:rect l="0" t="0" r="0" b="0"/>
              <a:pathLst>
                <a:path w="171451" h="32504">
                  <a:moveTo>
                    <a:pt x="0" y="25717"/>
                  </a:moveTo>
                  <a:lnTo>
                    <a:pt x="0" y="25717"/>
                  </a:lnTo>
                  <a:lnTo>
                    <a:pt x="4551" y="25717"/>
                  </a:lnTo>
                  <a:lnTo>
                    <a:pt x="36853" y="32503"/>
                  </a:lnTo>
                  <a:lnTo>
                    <a:pt x="64956" y="31591"/>
                  </a:lnTo>
                  <a:lnTo>
                    <a:pt x="96496" y="24835"/>
                  </a:lnTo>
                  <a:lnTo>
                    <a:pt x="127025" y="15483"/>
                  </a:lnTo>
                  <a:lnTo>
                    <a:pt x="171450"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81" name="SMARTInkShape-4629"/>
            <p:cNvSpPr/>
            <p:nvPr>
              <p:custDataLst>
                <p:tags r:id="rId11"/>
              </p:custDataLst>
            </p:nvPr>
          </p:nvSpPr>
          <p:spPr bwMode="auto">
            <a:xfrm>
              <a:off x="7687451" y="2211705"/>
              <a:ext cx="159245" cy="8573"/>
            </a:xfrm>
            <a:custGeom>
              <a:avLst/>
              <a:gdLst/>
              <a:ahLst/>
              <a:cxnLst/>
              <a:rect l="0" t="0" r="0" b="0"/>
              <a:pathLst>
                <a:path w="159245" h="8573">
                  <a:moveTo>
                    <a:pt x="4938" y="0"/>
                  </a:moveTo>
                  <a:lnTo>
                    <a:pt x="4938" y="0"/>
                  </a:lnTo>
                  <a:lnTo>
                    <a:pt x="0" y="0"/>
                  </a:lnTo>
                  <a:lnTo>
                    <a:pt x="2109" y="0"/>
                  </a:lnTo>
                  <a:lnTo>
                    <a:pt x="28297" y="6785"/>
                  </a:lnTo>
                  <a:lnTo>
                    <a:pt x="60755" y="8043"/>
                  </a:lnTo>
                  <a:lnTo>
                    <a:pt x="100535" y="8415"/>
                  </a:lnTo>
                  <a:lnTo>
                    <a:pt x="142990" y="8541"/>
                  </a:lnTo>
                  <a:lnTo>
                    <a:pt x="159244" y="857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82" name="SMARTInkShape-4630"/>
            <p:cNvSpPr/>
            <p:nvPr>
              <p:custDataLst>
                <p:tags r:id="rId12"/>
              </p:custDataLst>
            </p:nvPr>
          </p:nvSpPr>
          <p:spPr bwMode="auto">
            <a:xfrm>
              <a:off x="7187577" y="2501979"/>
              <a:ext cx="264784" cy="207230"/>
            </a:xfrm>
            <a:custGeom>
              <a:avLst/>
              <a:gdLst/>
              <a:ahLst/>
              <a:cxnLst/>
              <a:rect l="0" t="0" r="0" b="0"/>
              <a:pathLst>
                <a:path w="264784" h="207230">
                  <a:moveTo>
                    <a:pt x="179058" y="69771"/>
                  </a:moveTo>
                  <a:lnTo>
                    <a:pt x="179058" y="69771"/>
                  </a:lnTo>
                  <a:lnTo>
                    <a:pt x="138756" y="29468"/>
                  </a:lnTo>
                  <a:lnTo>
                    <a:pt x="121073" y="7800"/>
                  </a:lnTo>
                  <a:lnTo>
                    <a:pt x="107567" y="0"/>
                  </a:lnTo>
                  <a:lnTo>
                    <a:pt x="99012" y="397"/>
                  </a:lnTo>
                  <a:lnTo>
                    <a:pt x="79348" y="8458"/>
                  </a:lnTo>
                  <a:lnTo>
                    <a:pt x="46856" y="38163"/>
                  </a:lnTo>
                  <a:lnTo>
                    <a:pt x="26956" y="66201"/>
                  </a:lnTo>
                  <a:lnTo>
                    <a:pt x="10492" y="97712"/>
                  </a:lnTo>
                  <a:lnTo>
                    <a:pt x="0" y="130767"/>
                  </a:lnTo>
                  <a:lnTo>
                    <a:pt x="2322" y="161968"/>
                  </a:lnTo>
                  <a:lnTo>
                    <a:pt x="6941" y="176956"/>
                  </a:lnTo>
                  <a:lnTo>
                    <a:pt x="13831" y="187900"/>
                  </a:lnTo>
                  <a:lnTo>
                    <a:pt x="31646" y="202600"/>
                  </a:lnTo>
                  <a:lnTo>
                    <a:pt x="52263" y="207229"/>
                  </a:lnTo>
                  <a:lnTo>
                    <a:pt x="63096" y="207129"/>
                  </a:lnTo>
                  <a:lnTo>
                    <a:pt x="82752" y="199399"/>
                  </a:lnTo>
                  <a:lnTo>
                    <a:pt x="91994" y="193337"/>
                  </a:lnTo>
                  <a:lnTo>
                    <a:pt x="107344" y="171362"/>
                  </a:lnTo>
                  <a:lnTo>
                    <a:pt x="124154" y="129399"/>
                  </a:lnTo>
                  <a:lnTo>
                    <a:pt x="132627" y="91884"/>
                  </a:lnTo>
                  <a:lnTo>
                    <a:pt x="135726" y="52504"/>
                  </a:lnTo>
                  <a:lnTo>
                    <a:pt x="136133" y="37911"/>
                  </a:lnTo>
                  <a:lnTo>
                    <a:pt x="148057" y="76674"/>
                  </a:lnTo>
                  <a:lnTo>
                    <a:pt x="160347" y="114679"/>
                  </a:lnTo>
                  <a:lnTo>
                    <a:pt x="172561" y="153562"/>
                  </a:lnTo>
                  <a:lnTo>
                    <a:pt x="188246" y="184133"/>
                  </a:lnTo>
                  <a:lnTo>
                    <a:pt x="193755" y="191733"/>
                  </a:lnTo>
                  <a:lnTo>
                    <a:pt x="207498" y="200176"/>
                  </a:lnTo>
                  <a:lnTo>
                    <a:pt x="215163" y="202428"/>
                  </a:lnTo>
                  <a:lnTo>
                    <a:pt x="233840" y="197309"/>
                  </a:lnTo>
                  <a:lnTo>
                    <a:pt x="264783" y="181213"/>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83" name="SMARTInkShape-4631"/>
            <p:cNvSpPr/>
            <p:nvPr>
              <p:custDataLst>
                <p:tags r:id="rId13"/>
              </p:custDataLst>
            </p:nvPr>
          </p:nvSpPr>
          <p:spPr bwMode="auto">
            <a:xfrm>
              <a:off x="6876495" y="2369188"/>
              <a:ext cx="344408" cy="427328"/>
            </a:xfrm>
            <a:custGeom>
              <a:avLst/>
              <a:gdLst/>
              <a:ahLst/>
              <a:cxnLst/>
              <a:rect l="0" t="0" r="0" b="0"/>
              <a:pathLst>
                <a:path w="344408" h="427328">
                  <a:moveTo>
                    <a:pt x="344407" y="245425"/>
                  </a:moveTo>
                  <a:lnTo>
                    <a:pt x="344407" y="245425"/>
                  </a:lnTo>
                  <a:lnTo>
                    <a:pt x="339857" y="236323"/>
                  </a:lnTo>
                  <a:lnTo>
                    <a:pt x="300393" y="205122"/>
                  </a:lnTo>
                  <a:lnTo>
                    <a:pt x="258279" y="189345"/>
                  </a:lnTo>
                  <a:lnTo>
                    <a:pt x="228976" y="183035"/>
                  </a:lnTo>
                  <a:lnTo>
                    <a:pt x="194362" y="184676"/>
                  </a:lnTo>
                  <a:lnTo>
                    <a:pt x="156753" y="194612"/>
                  </a:lnTo>
                  <a:lnTo>
                    <a:pt x="117813" y="214904"/>
                  </a:lnTo>
                  <a:lnTo>
                    <a:pt x="78281" y="244877"/>
                  </a:lnTo>
                  <a:lnTo>
                    <a:pt x="42297" y="280424"/>
                  </a:lnTo>
                  <a:lnTo>
                    <a:pt x="16779" y="318447"/>
                  </a:lnTo>
                  <a:lnTo>
                    <a:pt x="3532" y="355031"/>
                  </a:lnTo>
                  <a:lnTo>
                    <a:pt x="0" y="372788"/>
                  </a:lnTo>
                  <a:lnTo>
                    <a:pt x="3695" y="400138"/>
                  </a:lnTo>
                  <a:lnTo>
                    <a:pt x="8681" y="411432"/>
                  </a:lnTo>
                  <a:lnTo>
                    <a:pt x="17720" y="418961"/>
                  </a:lnTo>
                  <a:lnTo>
                    <a:pt x="43002" y="427327"/>
                  </a:lnTo>
                  <a:lnTo>
                    <a:pt x="75829" y="420885"/>
                  </a:lnTo>
                  <a:lnTo>
                    <a:pt x="113597" y="401512"/>
                  </a:lnTo>
                  <a:lnTo>
                    <a:pt x="155783" y="367502"/>
                  </a:lnTo>
                  <a:lnTo>
                    <a:pt x="176747" y="344907"/>
                  </a:lnTo>
                  <a:lnTo>
                    <a:pt x="197391" y="319366"/>
                  </a:lnTo>
                  <a:lnTo>
                    <a:pt x="217822" y="291861"/>
                  </a:lnTo>
                  <a:lnTo>
                    <a:pt x="235252" y="264000"/>
                  </a:lnTo>
                  <a:lnTo>
                    <a:pt x="250682" y="235901"/>
                  </a:lnTo>
                  <a:lnTo>
                    <a:pt x="264779" y="207643"/>
                  </a:lnTo>
                  <a:lnTo>
                    <a:pt x="273224" y="181184"/>
                  </a:lnTo>
                  <a:lnTo>
                    <a:pt x="277902" y="155925"/>
                  </a:lnTo>
                  <a:lnTo>
                    <a:pt x="280067" y="131466"/>
                  </a:lnTo>
                  <a:lnTo>
                    <a:pt x="267235" y="89049"/>
                  </a:lnTo>
                  <a:lnTo>
                    <a:pt x="255812" y="69736"/>
                  </a:lnTo>
                  <a:lnTo>
                    <a:pt x="222799" y="40658"/>
                  </a:lnTo>
                  <a:lnTo>
                    <a:pt x="181774" y="19162"/>
                  </a:lnTo>
                  <a:lnTo>
                    <a:pt x="158832" y="10763"/>
                  </a:lnTo>
                  <a:lnTo>
                    <a:pt x="134966" y="3258"/>
                  </a:lnTo>
                  <a:lnTo>
                    <a:pt x="93207" y="0"/>
                  </a:lnTo>
                  <a:lnTo>
                    <a:pt x="35798" y="5394"/>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84" name="SMARTInkShape-4632"/>
            <p:cNvSpPr/>
            <p:nvPr>
              <p:custDataLst>
                <p:tags r:id="rId14"/>
              </p:custDataLst>
            </p:nvPr>
          </p:nvSpPr>
          <p:spPr bwMode="auto">
            <a:xfrm>
              <a:off x="7023735" y="2263140"/>
              <a:ext cx="584244" cy="77153"/>
            </a:xfrm>
            <a:custGeom>
              <a:avLst/>
              <a:gdLst/>
              <a:ahLst/>
              <a:cxnLst/>
              <a:rect l="0" t="0" r="0" b="0"/>
              <a:pathLst>
                <a:path w="584244" h="77153">
                  <a:moveTo>
                    <a:pt x="0" y="77152"/>
                  </a:moveTo>
                  <a:lnTo>
                    <a:pt x="0" y="77152"/>
                  </a:lnTo>
                  <a:lnTo>
                    <a:pt x="34686" y="72602"/>
                  </a:lnTo>
                  <a:lnTo>
                    <a:pt x="54557" y="70309"/>
                  </a:lnTo>
                  <a:lnTo>
                    <a:pt x="79233" y="67827"/>
                  </a:lnTo>
                  <a:lnTo>
                    <a:pt x="107115" y="65221"/>
                  </a:lnTo>
                  <a:lnTo>
                    <a:pt x="139037" y="62530"/>
                  </a:lnTo>
                  <a:lnTo>
                    <a:pt x="173654" y="59784"/>
                  </a:lnTo>
                  <a:lnTo>
                    <a:pt x="210067" y="57001"/>
                  </a:lnTo>
                  <a:lnTo>
                    <a:pt x="247677" y="54193"/>
                  </a:lnTo>
                  <a:lnTo>
                    <a:pt x="286085" y="51369"/>
                  </a:lnTo>
                  <a:lnTo>
                    <a:pt x="325027" y="48533"/>
                  </a:lnTo>
                  <a:lnTo>
                    <a:pt x="363369" y="45691"/>
                  </a:lnTo>
                  <a:lnTo>
                    <a:pt x="401314" y="42843"/>
                  </a:lnTo>
                  <a:lnTo>
                    <a:pt x="438992" y="39992"/>
                  </a:lnTo>
                  <a:lnTo>
                    <a:pt x="471732" y="37139"/>
                  </a:lnTo>
                  <a:lnTo>
                    <a:pt x="501178" y="34284"/>
                  </a:lnTo>
                  <a:lnTo>
                    <a:pt x="528429" y="31428"/>
                  </a:lnTo>
                  <a:lnTo>
                    <a:pt x="563786" y="25716"/>
                  </a:lnTo>
                  <a:lnTo>
                    <a:pt x="582042" y="20002"/>
                  </a:lnTo>
                  <a:lnTo>
                    <a:pt x="584243" y="17144"/>
                  </a:lnTo>
                  <a:lnTo>
                    <a:pt x="583805" y="14287"/>
                  </a:lnTo>
                  <a:lnTo>
                    <a:pt x="541863" y="3810"/>
                  </a:lnTo>
                  <a:lnTo>
                    <a:pt x="522922"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85" name="SMARTInkShape-4633"/>
            <p:cNvSpPr/>
            <p:nvPr>
              <p:custDataLst>
                <p:tags r:id="rId15"/>
              </p:custDataLst>
            </p:nvPr>
          </p:nvSpPr>
          <p:spPr bwMode="auto">
            <a:xfrm>
              <a:off x="7443788" y="2006767"/>
              <a:ext cx="173218" cy="182542"/>
            </a:xfrm>
            <a:custGeom>
              <a:avLst/>
              <a:gdLst/>
              <a:ahLst/>
              <a:cxnLst/>
              <a:rect l="0" t="0" r="0" b="0"/>
              <a:pathLst>
                <a:path w="173218" h="182542">
                  <a:moveTo>
                    <a:pt x="60007" y="24915"/>
                  </a:moveTo>
                  <a:lnTo>
                    <a:pt x="60007" y="24915"/>
                  </a:lnTo>
                  <a:lnTo>
                    <a:pt x="55456" y="20364"/>
                  </a:lnTo>
                  <a:lnTo>
                    <a:pt x="55067" y="18071"/>
                  </a:lnTo>
                  <a:lnTo>
                    <a:pt x="55762" y="15590"/>
                  </a:lnTo>
                  <a:lnTo>
                    <a:pt x="59758" y="8228"/>
                  </a:lnTo>
                  <a:lnTo>
                    <a:pt x="64484" y="7906"/>
                  </a:lnTo>
                  <a:lnTo>
                    <a:pt x="69299" y="5291"/>
                  </a:lnTo>
                  <a:lnTo>
                    <a:pt x="71917" y="3260"/>
                  </a:lnTo>
                  <a:lnTo>
                    <a:pt x="95698" y="0"/>
                  </a:lnTo>
                  <a:lnTo>
                    <a:pt x="112915" y="388"/>
                  </a:lnTo>
                  <a:lnTo>
                    <a:pt x="120987" y="3854"/>
                  </a:lnTo>
                  <a:lnTo>
                    <a:pt x="123520" y="8017"/>
                  </a:lnTo>
                  <a:lnTo>
                    <a:pt x="126335" y="20263"/>
                  </a:lnTo>
                  <a:lnTo>
                    <a:pt x="122507" y="35230"/>
                  </a:lnTo>
                  <a:lnTo>
                    <a:pt x="104526" y="68122"/>
                  </a:lnTo>
                  <a:lnTo>
                    <a:pt x="83675" y="89047"/>
                  </a:lnTo>
                  <a:lnTo>
                    <a:pt x="70208" y="96281"/>
                  </a:lnTo>
                  <a:lnTo>
                    <a:pt x="54457" y="102893"/>
                  </a:lnTo>
                  <a:lnTo>
                    <a:pt x="48967" y="106245"/>
                  </a:lnTo>
                  <a:lnTo>
                    <a:pt x="48837" y="105805"/>
                  </a:lnTo>
                  <a:lnTo>
                    <a:pt x="49703" y="104559"/>
                  </a:lnTo>
                  <a:lnTo>
                    <a:pt x="55745" y="103175"/>
                  </a:lnTo>
                  <a:lnTo>
                    <a:pt x="88798" y="97736"/>
                  </a:lnTo>
                  <a:lnTo>
                    <a:pt x="122935" y="99303"/>
                  </a:lnTo>
                  <a:lnTo>
                    <a:pt x="152630" y="110350"/>
                  </a:lnTo>
                  <a:lnTo>
                    <a:pt x="170425" y="121138"/>
                  </a:lnTo>
                  <a:lnTo>
                    <a:pt x="172671" y="125259"/>
                  </a:lnTo>
                  <a:lnTo>
                    <a:pt x="173217" y="129911"/>
                  </a:lnTo>
                  <a:lnTo>
                    <a:pt x="172628" y="134917"/>
                  </a:lnTo>
                  <a:lnTo>
                    <a:pt x="169378" y="139207"/>
                  </a:lnTo>
                  <a:lnTo>
                    <a:pt x="131207" y="160534"/>
                  </a:lnTo>
                  <a:lnTo>
                    <a:pt x="94544" y="172202"/>
                  </a:lnTo>
                  <a:lnTo>
                    <a:pt x="64879" y="178641"/>
                  </a:lnTo>
                  <a:lnTo>
                    <a:pt x="26208" y="182541"/>
                  </a:lnTo>
                  <a:lnTo>
                    <a:pt x="0" y="179221"/>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86" name="SMARTInkShape-4634"/>
            <p:cNvSpPr/>
            <p:nvPr>
              <p:custDataLst>
                <p:tags r:id="rId16"/>
              </p:custDataLst>
            </p:nvPr>
          </p:nvSpPr>
          <p:spPr bwMode="auto">
            <a:xfrm>
              <a:off x="7256977" y="1868805"/>
              <a:ext cx="237745" cy="266732"/>
            </a:xfrm>
            <a:custGeom>
              <a:avLst/>
              <a:gdLst/>
              <a:ahLst/>
              <a:cxnLst/>
              <a:rect l="0" t="0" r="0" b="0"/>
              <a:pathLst>
                <a:path w="237745" h="266732">
                  <a:moveTo>
                    <a:pt x="41078" y="102870"/>
                  </a:moveTo>
                  <a:lnTo>
                    <a:pt x="41078" y="102870"/>
                  </a:lnTo>
                  <a:lnTo>
                    <a:pt x="41078" y="94650"/>
                  </a:lnTo>
                  <a:lnTo>
                    <a:pt x="41078" y="135409"/>
                  </a:lnTo>
                  <a:lnTo>
                    <a:pt x="38537" y="173471"/>
                  </a:lnTo>
                  <a:lnTo>
                    <a:pt x="29212" y="212371"/>
                  </a:lnTo>
                  <a:lnTo>
                    <a:pt x="13546" y="250547"/>
                  </a:lnTo>
                  <a:lnTo>
                    <a:pt x="4239" y="265795"/>
                  </a:lnTo>
                  <a:lnTo>
                    <a:pt x="2231" y="266731"/>
                  </a:lnTo>
                  <a:lnTo>
                    <a:pt x="892" y="265451"/>
                  </a:lnTo>
                  <a:lnTo>
                    <a:pt x="0" y="262692"/>
                  </a:lnTo>
                  <a:lnTo>
                    <a:pt x="12396" y="240606"/>
                  </a:lnTo>
                  <a:lnTo>
                    <a:pt x="43269" y="205382"/>
                  </a:lnTo>
                  <a:lnTo>
                    <a:pt x="78028" y="169333"/>
                  </a:lnTo>
                  <a:lnTo>
                    <a:pt x="103355" y="148174"/>
                  </a:lnTo>
                  <a:lnTo>
                    <a:pt x="116699" y="142055"/>
                  </a:lnTo>
                  <a:lnTo>
                    <a:pt x="122924" y="140424"/>
                  </a:lnTo>
                  <a:lnTo>
                    <a:pt x="128027" y="141241"/>
                  </a:lnTo>
                  <a:lnTo>
                    <a:pt x="132382" y="143690"/>
                  </a:lnTo>
                  <a:lnTo>
                    <a:pt x="136238" y="147229"/>
                  </a:lnTo>
                  <a:lnTo>
                    <a:pt x="140521" y="158780"/>
                  </a:lnTo>
                  <a:lnTo>
                    <a:pt x="144330" y="172486"/>
                  </a:lnTo>
                  <a:lnTo>
                    <a:pt x="163060" y="202643"/>
                  </a:lnTo>
                  <a:lnTo>
                    <a:pt x="167167" y="206533"/>
                  </a:lnTo>
                  <a:lnTo>
                    <a:pt x="176810" y="210855"/>
                  </a:lnTo>
                  <a:lnTo>
                    <a:pt x="181096" y="211055"/>
                  </a:lnTo>
                  <a:lnTo>
                    <a:pt x="188398" y="208737"/>
                  </a:lnTo>
                  <a:lnTo>
                    <a:pt x="197864" y="202077"/>
                  </a:lnTo>
                  <a:lnTo>
                    <a:pt x="209596" y="177606"/>
                  </a:lnTo>
                  <a:lnTo>
                    <a:pt x="221086" y="140175"/>
                  </a:lnTo>
                  <a:lnTo>
                    <a:pt x="229668" y="101223"/>
                  </a:lnTo>
                  <a:lnTo>
                    <a:pt x="235704" y="62060"/>
                  </a:lnTo>
                  <a:lnTo>
                    <a:pt x="237744" y="19244"/>
                  </a:lnTo>
                  <a:lnTo>
                    <a:pt x="235483" y="8553"/>
                  </a:lnTo>
                  <a:lnTo>
                    <a:pt x="229673"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87" name="SMARTInkShape-4635"/>
            <p:cNvSpPr/>
            <p:nvPr>
              <p:custDataLst>
                <p:tags r:id="rId17"/>
              </p:custDataLst>
            </p:nvPr>
          </p:nvSpPr>
          <p:spPr bwMode="auto">
            <a:xfrm>
              <a:off x="6998018" y="1776520"/>
              <a:ext cx="257176" cy="430499"/>
            </a:xfrm>
            <a:custGeom>
              <a:avLst/>
              <a:gdLst/>
              <a:ahLst/>
              <a:cxnLst/>
              <a:rect l="0" t="0" r="0" b="0"/>
              <a:pathLst>
                <a:path w="257176" h="430499">
                  <a:moveTo>
                    <a:pt x="257175" y="220872"/>
                  </a:moveTo>
                  <a:lnTo>
                    <a:pt x="257175" y="220872"/>
                  </a:lnTo>
                  <a:lnTo>
                    <a:pt x="249378" y="214029"/>
                  </a:lnTo>
                  <a:lnTo>
                    <a:pt x="225091" y="200721"/>
                  </a:lnTo>
                  <a:lnTo>
                    <a:pt x="195910" y="196255"/>
                  </a:lnTo>
                  <a:lnTo>
                    <a:pt x="179463" y="195644"/>
                  </a:lnTo>
                  <a:lnTo>
                    <a:pt x="162629" y="200452"/>
                  </a:lnTo>
                  <a:lnTo>
                    <a:pt x="123987" y="223612"/>
                  </a:lnTo>
                  <a:lnTo>
                    <a:pt x="90923" y="251953"/>
                  </a:lnTo>
                  <a:lnTo>
                    <a:pt x="68349" y="281041"/>
                  </a:lnTo>
                  <a:lnTo>
                    <a:pt x="47522" y="315241"/>
                  </a:lnTo>
                  <a:lnTo>
                    <a:pt x="31916" y="349492"/>
                  </a:lnTo>
                  <a:lnTo>
                    <a:pt x="21521" y="391803"/>
                  </a:lnTo>
                  <a:lnTo>
                    <a:pt x="22919" y="402453"/>
                  </a:lnTo>
                  <a:lnTo>
                    <a:pt x="32094" y="419368"/>
                  </a:lnTo>
                  <a:lnTo>
                    <a:pt x="55855" y="428155"/>
                  </a:lnTo>
                  <a:lnTo>
                    <a:pt x="71526" y="430498"/>
                  </a:lnTo>
                  <a:lnTo>
                    <a:pt x="104179" y="422942"/>
                  </a:lnTo>
                  <a:lnTo>
                    <a:pt x="136789" y="406884"/>
                  </a:lnTo>
                  <a:lnTo>
                    <a:pt x="167157" y="387047"/>
                  </a:lnTo>
                  <a:lnTo>
                    <a:pt x="206479" y="349908"/>
                  </a:lnTo>
                  <a:lnTo>
                    <a:pt x="222896" y="320131"/>
                  </a:lnTo>
                  <a:lnTo>
                    <a:pt x="231462" y="285942"/>
                  </a:lnTo>
                  <a:lnTo>
                    <a:pt x="232094" y="245347"/>
                  </a:lnTo>
                  <a:lnTo>
                    <a:pt x="229025" y="223854"/>
                  </a:lnTo>
                  <a:lnTo>
                    <a:pt x="224121" y="201905"/>
                  </a:lnTo>
                  <a:lnTo>
                    <a:pt x="217993" y="179653"/>
                  </a:lnTo>
                  <a:lnTo>
                    <a:pt x="209146" y="157198"/>
                  </a:lnTo>
                  <a:lnTo>
                    <a:pt x="198485" y="134608"/>
                  </a:lnTo>
                  <a:lnTo>
                    <a:pt x="186616" y="111928"/>
                  </a:lnTo>
                  <a:lnTo>
                    <a:pt x="172988" y="90140"/>
                  </a:lnTo>
                  <a:lnTo>
                    <a:pt x="142606" y="48152"/>
                  </a:lnTo>
                  <a:lnTo>
                    <a:pt x="110052" y="19965"/>
                  </a:lnTo>
                  <a:lnTo>
                    <a:pt x="77487" y="3945"/>
                  </a:lnTo>
                  <a:lnTo>
                    <a:pt x="47138" y="0"/>
                  </a:lnTo>
                  <a:lnTo>
                    <a:pt x="35235" y="2187"/>
                  </a:lnTo>
                  <a:lnTo>
                    <a:pt x="0" y="2370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Tree>
    <p:extLst>
      <p:ext uri="{BB962C8B-B14F-4D97-AF65-F5344CB8AC3E}">
        <p14:creationId xmlns:p14="http://schemas.microsoft.com/office/powerpoint/2010/main" val="2096957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19</a:t>
            </a:fld>
            <a:endParaRPr lang="en-US">
              <a:solidFill>
                <a:prstClr val="white">
                  <a:lumMod val="50000"/>
                </a:prstClr>
              </a:solidFill>
            </a:endParaRPr>
          </a:p>
        </p:txBody>
      </p:sp>
      <p:sp>
        <p:nvSpPr>
          <p:cNvPr id="6" name="Oval 5"/>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a:t>
            </a:r>
            <a:endParaRPr lang="en-US" sz="1800" dirty="0">
              <a:solidFill>
                <a:srgbClr val="FF0000"/>
              </a:solidFill>
            </a:endParaRPr>
          </a:p>
        </p:txBody>
      </p:sp>
      <p:sp>
        <p:nvSpPr>
          <p:cNvPr id="7" name="Oval 7"/>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a:t>
            </a:r>
            <a:r>
              <a:rPr lang="en-US" sz="1800" dirty="0" smtClean="0">
                <a:solidFill>
                  <a:srgbClr val="FF0000"/>
                </a:solidFill>
              </a:rPr>
              <a:t>in( )</a:t>
            </a:r>
            <a:endParaRPr lang="en-US" sz="1800" dirty="0">
              <a:solidFill>
                <a:srgbClr val="FF0000"/>
              </a:solidFill>
            </a:endParaRPr>
          </a:p>
        </p:txBody>
      </p:sp>
      <p:sp>
        <p:nvSpPr>
          <p:cNvPr id="8" name="Oval 8"/>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x</a:t>
            </a:r>
            <a:r>
              <a:rPr lang="en-US" sz="1800" baseline="-25000" dirty="0" smtClean="0">
                <a:solidFill>
                  <a:srgbClr val="FF0000"/>
                </a:solidFill>
              </a:rPr>
              <a:t>1</a:t>
            </a:r>
            <a:endParaRPr lang="en-US" sz="1800" dirty="0">
              <a:solidFill>
                <a:srgbClr val="FF0000"/>
              </a:solidFill>
            </a:endParaRPr>
          </a:p>
        </p:txBody>
      </p:sp>
      <p:sp>
        <p:nvSpPr>
          <p:cNvPr id="9" name="Oval 9"/>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smtClean="0">
                <a:solidFill>
                  <a:srgbClr val="FF0000"/>
                </a:solidFill>
              </a:rPr>
              <a:t>x</a:t>
            </a:r>
            <a:r>
              <a:rPr lang="en-US" sz="1800" baseline="-25000" dirty="0" smtClean="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a:t>
            </a:r>
            <a:endParaRPr lang="en-US" sz="1800" dirty="0">
              <a:solidFill>
                <a:srgbClr val="FF0000"/>
              </a:solidFill>
            </a:endParaRPr>
          </a:p>
        </p:txBody>
      </p:sp>
      <p:cxnSp>
        <p:nvCxnSpPr>
          <p:cNvPr id="13" name="AutoShape 4"/>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111"/>
          <a:stretch>
            <a:fillRect/>
          </a:stretch>
        </p:blipFill>
        <p:spPr>
          <a:xfrm>
            <a:off x="3390900" y="4991100"/>
            <a:ext cx="279400" cy="266700"/>
          </a:xfrm>
          <a:prstGeom prst="rect">
            <a:avLst/>
          </a:prstGeom>
          <a:solidFill>
            <a:schemeClr val="bg1"/>
          </a:solidFill>
        </p:spPr>
      </p:pic>
      <p:pic>
        <p:nvPicPr>
          <p:cNvPr id="33" name="Picture 32"/>
          <p:cNvPicPr>
            <a:picLocks noChangeAspect="1"/>
          </p:cNvPicPr>
          <p:nvPr/>
        </p:nvPicPr>
        <p:blipFill>
          <a:blip r:embed="rId111"/>
          <a:stretch>
            <a:fillRect/>
          </a:stretch>
        </p:blipFill>
        <p:spPr>
          <a:xfrm>
            <a:off x="4279900" y="4991100"/>
            <a:ext cx="279400" cy="266700"/>
          </a:xfrm>
          <a:prstGeom prst="rect">
            <a:avLst/>
          </a:prstGeom>
          <a:solidFill>
            <a:schemeClr val="bg1"/>
          </a:solidFill>
        </p:spPr>
      </p:pic>
      <p:pic>
        <p:nvPicPr>
          <p:cNvPr id="36" name="Picture 35"/>
          <p:cNvPicPr>
            <a:picLocks noChangeAspect="1"/>
          </p:cNvPicPr>
          <p:nvPr/>
        </p:nvPicPr>
        <p:blipFill>
          <a:blip r:embed="rId112"/>
          <a:stretch>
            <a:fillRect/>
          </a:stretch>
        </p:blipFill>
        <p:spPr>
          <a:xfrm>
            <a:off x="2832100" y="3550809"/>
            <a:ext cx="1993900" cy="317500"/>
          </a:xfrm>
          <a:prstGeom prst="rect">
            <a:avLst/>
          </a:prstGeom>
          <a:solidFill>
            <a:schemeClr val="bg1"/>
          </a:solidFill>
        </p:spPr>
      </p:pic>
      <p:pic>
        <p:nvPicPr>
          <p:cNvPr id="38" name="Picture 37"/>
          <p:cNvPicPr>
            <a:picLocks noChangeAspect="1"/>
          </p:cNvPicPr>
          <p:nvPr/>
        </p:nvPicPr>
        <p:blipFill>
          <a:blip r:embed="rId113"/>
          <a:stretch>
            <a:fillRect/>
          </a:stretch>
        </p:blipFill>
        <p:spPr>
          <a:xfrm>
            <a:off x="5803900" y="4991100"/>
            <a:ext cx="292100" cy="266700"/>
          </a:xfrm>
          <a:prstGeom prst="rect">
            <a:avLst/>
          </a:prstGeom>
          <a:solidFill>
            <a:schemeClr val="bg1"/>
          </a:solidFill>
        </p:spPr>
      </p:pic>
      <p:pic>
        <p:nvPicPr>
          <p:cNvPr id="39" name="Picture 38"/>
          <p:cNvPicPr>
            <a:picLocks noChangeAspect="1"/>
          </p:cNvPicPr>
          <p:nvPr/>
        </p:nvPicPr>
        <p:blipFill>
          <a:blip r:embed="rId114"/>
          <a:stretch>
            <a:fillRect/>
          </a:stretch>
        </p:blipFill>
        <p:spPr>
          <a:xfrm>
            <a:off x="4965700" y="3581400"/>
            <a:ext cx="2349500" cy="266700"/>
          </a:xfrm>
          <a:prstGeom prst="rect">
            <a:avLst/>
          </a:prstGeom>
          <a:solidFill>
            <a:schemeClr val="bg1"/>
          </a:solidFill>
        </p:spPr>
      </p:pic>
      <p:pic>
        <p:nvPicPr>
          <p:cNvPr id="40" name="Picture 39"/>
          <p:cNvPicPr>
            <a:picLocks noChangeAspect="1"/>
          </p:cNvPicPr>
          <p:nvPr/>
        </p:nvPicPr>
        <p:blipFill>
          <a:blip r:embed="rId115"/>
          <a:stretch>
            <a:fillRect/>
          </a:stretch>
        </p:blipFill>
        <p:spPr>
          <a:xfrm>
            <a:off x="4203700" y="2362200"/>
            <a:ext cx="1816100" cy="266700"/>
          </a:xfrm>
          <a:prstGeom prst="rect">
            <a:avLst/>
          </a:prstGeom>
          <a:solidFill>
            <a:schemeClr val="bg1"/>
          </a:solidFill>
        </p:spPr>
      </p:pic>
      <p:sp>
        <p:nvSpPr>
          <p:cNvPr id="49" name="Title 1"/>
          <p:cNvSpPr>
            <a:spLocks noGrp="1"/>
          </p:cNvSpPr>
          <p:nvPr>
            <p:ph type="title"/>
          </p:nvPr>
        </p:nvSpPr>
        <p:spPr>
          <a:xfrm>
            <a:off x="685800" y="228600"/>
            <a:ext cx="7772400" cy="685800"/>
          </a:xfrm>
        </p:spPr>
        <p:txBody>
          <a:bodyPr/>
          <a:lstStyle/>
          <a:p>
            <a:r>
              <a:rPr lang="en-US" dirty="0" smtClean="0"/>
              <a:t>Example: Forward mode AD</a:t>
            </a:r>
            <a:endParaRPr lang="en-US" dirty="0"/>
          </a:p>
        </p:txBody>
      </p:sp>
      <p:pic>
        <p:nvPicPr>
          <p:cNvPr id="50" name="Picture 49"/>
          <p:cNvPicPr>
            <a:picLocks noChangeAspect="1"/>
          </p:cNvPicPr>
          <p:nvPr/>
        </p:nvPicPr>
        <p:blipFill>
          <a:blip r:embed="rId116"/>
          <a:stretch>
            <a:fillRect/>
          </a:stretch>
        </p:blipFill>
        <p:spPr>
          <a:xfrm>
            <a:off x="1987550" y="1143000"/>
            <a:ext cx="5168900" cy="469900"/>
          </a:xfrm>
          <a:prstGeom prst="rect">
            <a:avLst/>
          </a:prstGeom>
        </p:spPr>
      </p:pic>
      <p:sp>
        <p:nvSpPr>
          <p:cNvPr id="540" name="SMARTInkShape-5128"/>
          <p:cNvSpPr/>
          <p:nvPr>
            <p:custDataLst>
              <p:tags r:id="rId1"/>
            </p:custDataLst>
          </p:nvPr>
        </p:nvSpPr>
        <p:spPr bwMode="auto">
          <a:xfrm>
            <a:off x="5799059" y="5392102"/>
            <a:ext cx="354591" cy="42864"/>
          </a:xfrm>
          <a:custGeom>
            <a:avLst/>
            <a:gdLst/>
            <a:ahLst/>
            <a:cxnLst/>
            <a:rect l="0" t="0" r="0" b="0"/>
            <a:pathLst>
              <a:path w="354591" h="42864">
                <a:moveTo>
                  <a:pt x="7381" y="0"/>
                </a:moveTo>
                <a:lnTo>
                  <a:pt x="7381" y="0"/>
                </a:lnTo>
                <a:lnTo>
                  <a:pt x="0" y="0"/>
                </a:lnTo>
                <a:lnTo>
                  <a:pt x="37100" y="2540"/>
                </a:lnTo>
                <a:lnTo>
                  <a:pt x="72977" y="6844"/>
                </a:lnTo>
                <a:lnTo>
                  <a:pt x="95880" y="9325"/>
                </a:lnTo>
                <a:lnTo>
                  <a:pt x="120672" y="11932"/>
                </a:lnTo>
                <a:lnTo>
                  <a:pt x="147679" y="14622"/>
                </a:lnTo>
                <a:lnTo>
                  <a:pt x="176160" y="17369"/>
                </a:lnTo>
                <a:lnTo>
                  <a:pt x="205625" y="20151"/>
                </a:lnTo>
                <a:lnTo>
                  <a:pt x="233841" y="22959"/>
                </a:lnTo>
                <a:lnTo>
                  <a:pt x="261225" y="25784"/>
                </a:lnTo>
                <a:lnTo>
                  <a:pt x="288052" y="28619"/>
                </a:lnTo>
                <a:lnTo>
                  <a:pt x="325482" y="31770"/>
                </a:lnTo>
                <a:lnTo>
                  <a:pt x="354590" y="33792"/>
                </a:lnTo>
                <a:lnTo>
                  <a:pt x="325734" y="34143"/>
                </a:lnTo>
                <a:lnTo>
                  <a:pt x="306294" y="34192"/>
                </a:lnTo>
                <a:lnTo>
                  <a:pt x="282857" y="34225"/>
                </a:lnTo>
                <a:lnTo>
                  <a:pt x="256754" y="34247"/>
                </a:lnTo>
                <a:lnTo>
                  <a:pt x="229827" y="33309"/>
                </a:lnTo>
                <a:lnTo>
                  <a:pt x="202351" y="31731"/>
                </a:lnTo>
                <a:lnTo>
                  <a:pt x="174508" y="29726"/>
                </a:lnTo>
                <a:lnTo>
                  <a:pt x="149279" y="28390"/>
                </a:lnTo>
                <a:lnTo>
                  <a:pt x="125792" y="27501"/>
                </a:lnTo>
                <a:lnTo>
                  <a:pt x="86678" y="27462"/>
                </a:lnTo>
                <a:lnTo>
                  <a:pt x="53666" y="32659"/>
                </a:lnTo>
                <a:lnTo>
                  <a:pt x="52525" y="33203"/>
                </a:lnTo>
                <a:lnTo>
                  <a:pt x="82775" y="38519"/>
                </a:lnTo>
                <a:lnTo>
                  <a:pt x="120899" y="40932"/>
                </a:lnTo>
                <a:lnTo>
                  <a:pt x="143068" y="41576"/>
                </a:lnTo>
                <a:lnTo>
                  <a:pt x="185479" y="42291"/>
                </a:lnTo>
                <a:lnTo>
                  <a:pt x="223695" y="42609"/>
                </a:lnTo>
                <a:lnTo>
                  <a:pt x="261868" y="42788"/>
                </a:lnTo>
                <a:lnTo>
                  <a:pt x="273129" y="4286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41" name="SMARTInkShape-5129"/>
          <p:cNvSpPr/>
          <p:nvPr>
            <p:custDataLst>
              <p:tags r:id="rId2"/>
            </p:custDataLst>
          </p:nvPr>
        </p:nvSpPr>
        <p:spPr bwMode="auto">
          <a:xfrm>
            <a:off x="4127301" y="5366411"/>
            <a:ext cx="289887" cy="41934"/>
          </a:xfrm>
          <a:custGeom>
            <a:avLst/>
            <a:gdLst/>
            <a:ahLst/>
            <a:cxnLst/>
            <a:rect l="0" t="0" r="0" b="0"/>
            <a:pathLst>
              <a:path w="289887" h="41934">
                <a:moveTo>
                  <a:pt x="76081" y="17119"/>
                </a:moveTo>
                <a:lnTo>
                  <a:pt x="76081" y="17119"/>
                </a:lnTo>
                <a:lnTo>
                  <a:pt x="102352" y="7794"/>
                </a:lnTo>
                <a:lnTo>
                  <a:pt x="143872" y="2291"/>
                </a:lnTo>
                <a:lnTo>
                  <a:pt x="179554" y="1004"/>
                </a:lnTo>
                <a:lnTo>
                  <a:pt x="217637" y="432"/>
                </a:lnTo>
                <a:lnTo>
                  <a:pt x="251708" y="177"/>
                </a:lnTo>
                <a:lnTo>
                  <a:pt x="289886" y="0"/>
                </a:lnTo>
                <a:lnTo>
                  <a:pt x="254521" y="2519"/>
                </a:lnTo>
                <a:lnTo>
                  <a:pt x="212538" y="6820"/>
                </a:lnTo>
                <a:lnTo>
                  <a:pt x="188008" y="9301"/>
                </a:lnTo>
                <a:lnTo>
                  <a:pt x="162129" y="11906"/>
                </a:lnTo>
                <a:lnTo>
                  <a:pt x="135352" y="15549"/>
                </a:lnTo>
                <a:lnTo>
                  <a:pt x="107975" y="19882"/>
                </a:lnTo>
                <a:lnTo>
                  <a:pt x="80199" y="24675"/>
                </a:lnTo>
                <a:lnTo>
                  <a:pt x="39176" y="32542"/>
                </a:lnTo>
                <a:lnTo>
                  <a:pt x="0" y="40803"/>
                </a:lnTo>
                <a:lnTo>
                  <a:pt x="9882" y="41933"/>
                </a:lnTo>
                <a:lnTo>
                  <a:pt x="37135" y="41482"/>
                </a:lnTo>
                <a:lnTo>
                  <a:pt x="57737" y="40030"/>
                </a:lnTo>
                <a:lnTo>
                  <a:pt x="80997" y="38107"/>
                </a:lnTo>
                <a:lnTo>
                  <a:pt x="105076" y="35872"/>
                </a:lnTo>
                <a:lnTo>
                  <a:pt x="129701" y="33432"/>
                </a:lnTo>
                <a:lnTo>
                  <a:pt x="154690" y="30851"/>
                </a:lnTo>
                <a:lnTo>
                  <a:pt x="177065" y="28179"/>
                </a:lnTo>
                <a:lnTo>
                  <a:pt x="217166" y="22669"/>
                </a:lnTo>
                <a:lnTo>
                  <a:pt x="256104" y="171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42" name="SMARTInkShape-5130"/>
          <p:cNvSpPr/>
          <p:nvPr>
            <p:custDataLst>
              <p:tags r:id="rId3"/>
            </p:custDataLst>
          </p:nvPr>
        </p:nvSpPr>
        <p:spPr bwMode="auto">
          <a:xfrm>
            <a:off x="3265865" y="5349842"/>
            <a:ext cx="327873" cy="76124"/>
          </a:xfrm>
          <a:custGeom>
            <a:avLst/>
            <a:gdLst/>
            <a:ahLst/>
            <a:cxnLst/>
            <a:rect l="0" t="0" r="0" b="0"/>
            <a:pathLst>
              <a:path w="327873" h="76124">
                <a:moveTo>
                  <a:pt x="28832" y="42260"/>
                </a:moveTo>
                <a:lnTo>
                  <a:pt x="28832" y="42260"/>
                </a:lnTo>
                <a:lnTo>
                  <a:pt x="0" y="13428"/>
                </a:lnTo>
                <a:lnTo>
                  <a:pt x="1096" y="14524"/>
                </a:lnTo>
                <a:lnTo>
                  <a:pt x="40984" y="18817"/>
                </a:lnTo>
                <a:lnTo>
                  <a:pt x="75191" y="23268"/>
                </a:lnTo>
                <a:lnTo>
                  <a:pt x="115794" y="28422"/>
                </a:lnTo>
                <a:lnTo>
                  <a:pt x="137289" y="31130"/>
                </a:lnTo>
                <a:lnTo>
                  <a:pt x="159240" y="33888"/>
                </a:lnTo>
                <a:lnTo>
                  <a:pt x="202043" y="38539"/>
                </a:lnTo>
                <a:lnTo>
                  <a:pt x="240118" y="40606"/>
                </a:lnTo>
                <a:lnTo>
                  <a:pt x="280031" y="41770"/>
                </a:lnTo>
                <a:lnTo>
                  <a:pt x="304353" y="42196"/>
                </a:lnTo>
                <a:lnTo>
                  <a:pt x="270202" y="42255"/>
                </a:lnTo>
                <a:lnTo>
                  <a:pt x="229890" y="42258"/>
                </a:lnTo>
                <a:lnTo>
                  <a:pt x="197248" y="42260"/>
                </a:lnTo>
                <a:lnTo>
                  <a:pt x="160517" y="42260"/>
                </a:lnTo>
                <a:lnTo>
                  <a:pt x="121966" y="39721"/>
                </a:lnTo>
                <a:lnTo>
                  <a:pt x="85465" y="36370"/>
                </a:lnTo>
                <a:lnTo>
                  <a:pt x="44448" y="35435"/>
                </a:lnTo>
                <a:lnTo>
                  <a:pt x="8072" y="41536"/>
                </a:lnTo>
                <a:lnTo>
                  <a:pt x="8325" y="41777"/>
                </a:lnTo>
                <a:lnTo>
                  <a:pt x="42879" y="42165"/>
                </a:lnTo>
                <a:lnTo>
                  <a:pt x="81748" y="39678"/>
                </a:lnTo>
                <a:lnTo>
                  <a:pt x="104115" y="37681"/>
                </a:lnTo>
                <a:lnTo>
                  <a:pt x="127598" y="35398"/>
                </a:lnTo>
                <a:lnTo>
                  <a:pt x="151826" y="32923"/>
                </a:lnTo>
                <a:lnTo>
                  <a:pt x="176551" y="30320"/>
                </a:lnTo>
                <a:lnTo>
                  <a:pt x="200654" y="26680"/>
                </a:lnTo>
                <a:lnTo>
                  <a:pt x="224343" y="22349"/>
                </a:lnTo>
                <a:lnTo>
                  <a:pt x="247755" y="17556"/>
                </a:lnTo>
                <a:lnTo>
                  <a:pt x="286469" y="9691"/>
                </a:lnTo>
                <a:lnTo>
                  <a:pt x="327374" y="1431"/>
                </a:lnTo>
                <a:lnTo>
                  <a:pt x="327872" y="753"/>
                </a:lnTo>
                <a:lnTo>
                  <a:pt x="320807" y="0"/>
                </a:lnTo>
                <a:lnTo>
                  <a:pt x="282560" y="4127"/>
                </a:lnTo>
                <a:lnTo>
                  <a:pt x="242565" y="11342"/>
                </a:lnTo>
                <a:lnTo>
                  <a:pt x="219898" y="15934"/>
                </a:lnTo>
                <a:lnTo>
                  <a:pt x="197167" y="21852"/>
                </a:lnTo>
                <a:lnTo>
                  <a:pt x="174393" y="28654"/>
                </a:lnTo>
                <a:lnTo>
                  <a:pt x="151591" y="36047"/>
                </a:lnTo>
                <a:lnTo>
                  <a:pt x="111014" y="51883"/>
                </a:lnTo>
                <a:lnTo>
                  <a:pt x="76788" y="65587"/>
                </a:lnTo>
                <a:lnTo>
                  <a:pt x="35712" y="75107"/>
                </a:lnTo>
                <a:lnTo>
                  <a:pt x="36276" y="75588"/>
                </a:lnTo>
                <a:lnTo>
                  <a:pt x="44523" y="76123"/>
                </a:lnTo>
                <a:lnTo>
                  <a:pt x="70414" y="68740"/>
                </a:lnTo>
                <a:lnTo>
                  <a:pt x="107321" y="56887"/>
                </a:lnTo>
                <a:lnTo>
                  <a:pt x="149123" y="45269"/>
                </a:lnTo>
                <a:lnTo>
                  <a:pt x="170939" y="39503"/>
                </a:lnTo>
                <a:lnTo>
                  <a:pt x="193103" y="33755"/>
                </a:lnTo>
                <a:lnTo>
                  <a:pt x="234239" y="23240"/>
                </a:lnTo>
                <a:lnTo>
                  <a:pt x="275960" y="12918"/>
                </a:lnTo>
                <a:lnTo>
                  <a:pt x="294959" y="8948"/>
                </a:lnTo>
                <a:lnTo>
                  <a:pt x="294833" y="8622"/>
                </a:lnTo>
                <a:lnTo>
                  <a:pt x="264397" y="14943"/>
                </a:lnTo>
                <a:lnTo>
                  <a:pt x="233223" y="19959"/>
                </a:lnTo>
                <a:lnTo>
                  <a:pt x="197143" y="27904"/>
                </a:lnTo>
                <a:lnTo>
                  <a:pt x="159834" y="36832"/>
                </a:lnTo>
                <a:lnTo>
                  <a:pt x="124203" y="43975"/>
                </a:lnTo>
                <a:lnTo>
                  <a:pt x="84043" y="55369"/>
                </a:lnTo>
                <a:lnTo>
                  <a:pt x="71695" y="594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43" name="SMARTInkShape-5131"/>
          <p:cNvSpPr/>
          <p:nvPr>
            <p:custDataLst>
              <p:tags r:id="rId4"/>
            </p:custDataLst>
          </p:nvPr>
        </p:nvSpPr>
        <p:spPr bwMode="auto">
          <a:xfrm>
            <a:off x="3268980" y="5323627"/>
            <a:ext cx="305432" cy="25614"/>
          </a:xfrm>
          <a:custGeom>
            <a:avLst/>
            <a:gdLst/>
            <a:ahLst/>
            <a:cxnLst/>
            <a:rect l="0" t="0" r="0" b="0"/>
            <a:pathLst>
              <a:path w="305432" h="25614">
                <a:moveTo>
                  <a:pt x="0" y="17041"/>
                </a:moveTo>
                <a:lnTo>
                  <a:pt x="0" y="17041"/>
                </a:lnTo>
                <a:lnTo>
                  <a:pt x="0" y="12490"/>
                </a:lnTo>
                <a:lnTo>
                  <a:pt x="953" y="11149"/>
                </a:lnTo>
                <a:lnTo>
                  <a:pt x="2540" y="10255"/>
                </a:lnTo>
                <a:lnTo>
                  <a:pt x="11932" y="8821"/>
                </a:lnTo>
                <a:lnTo>
                  <a:pt x="45396" y="8537"/>
                </a:lnTo>
                <a:lnTo>
                  <a:pt x="73516" y="8499"/>
                </a:lnTo>
                <a:lnTo>
                  <a:pt x="107604" y="8482"/>
                </a:lnTo>
                <a:lnTo>
                  <a:pt x="144979" y="8474"/>
                </a:lnTo>
                <a:lnTo>
                  <a:pt x="183815" y="8472"/>
                </a:lnTo>
                <a:lnTo>
                  <a:pt x="220760" y="8469"/>
                </a:lnTo>
                <a:lnTo>
                  <a:pt x="253373" y="7516"/>
                </a:lnTo>
                <a:lnTo>
                  <a:pt x="292513" y="1684"/>
                </a:lnTo>
                <a:lnTo>
                  <a:pt x="305431" y="249"/>
                </a:lnTo>
                <a:lnTo>
                  <a:pt x="298566" y="0"/>
                </a:lnTo>
                <a:lnTo>
                  <a:pt x="273750" y="9234"/>
                </a:lnTo>
                <a:lnTo>
                  <a:pt x="248603" y="25613"/>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44" name="SMARTInkShape-5132"/>
          <p:cNvSpPr/>
          <p:nvPr>
            <p:custDataLst>
              <p:tags r:id="rId5"/>
            </p:custDataLst>
          </p:nvPr>
        </p:nvSpPr>
        <p:spPr bwMode="auto">
          <a:xfrm>
            <a:off x="4151947" y="5332252"/>
            <a:ext cx="295451" cy="39762"/>
          </a:xfrm>
          <a:custGeom>
            <a:avLst/>
            <a:gdLst/>
            <a:ahLst/>
            <a:cxnLst/>
            <a:rect l="0" t="0" r="0" b="0"/>
            <a:pathLst>
              <a:path w="295451" h="39762">
                <a:moveTo>
                  <a:pt x="0" y="8416"/>
                </a:moveTo>
                <a:lnTo>
                  <a:pt x="0" y="8416"/>
                </a:lnTo>
                <a:lnTo>
                  <a:pt x="0" y="3865"/>
                </a:lnTo>
                <a:lnTo>
                  <a:pt x="953" y="2524"/>
                </a:lnTo>
                <a:lnTo>
                  <a:pt x="2541" y="1630"/>
                </a:lnTo>
                <a:lnTo>
                  <a:pt x="9702" y="637"/>
                </a:lnTo>
                <a:lnTo>
                  <a:pt x="50424" y="0"/>
                </a:lnTo>
                <a:lnTo>
                  <a:pt x="81466" y="1819"/>
                </a:lnTo>
                <a:lnTo>
                  <a:pt x="117487" y="8975"/>
                </a:lnTo>
                <a:lnTo>
                  <a:pt x="153182" y="15967"/>
                </a:lnTo>
                <a:lnTo>
                  <a:pt x="187144" y="23201"/>
                </a:lnTo>
                <a:lnTo>
                  <a:pt x="218113" y="32767"/>
                </a:lnTo>
                <a:lnTo>
                  <a:pt x="257772" y="39761"/>
                </a:lnTo>
                <a:lnTo>
                  <a:pt x="295450" y="35066"/>
                </a:lnTo>
                <a:lnTo>
                  <a:pt x="295074" y="32850"/>
                </a:lnTo>
                <a:lnTo>
                  <a:pt x="289576" y="25308"/>
                </a:lnTo>
                <a:lnTo>
                  <a:pt x="280783" y="20686"/>
                </a:lnTo>
                <a:lnTo>
                  <a:pt x="265748" y="1698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45" name="SMARTInkShape-5133"/>
          <p:cNvSpPr/>
          <p:nvPr>
            <p:custDataLst>
              <p:tags r:id="rId6"/>
            </p:custDataLst>
          </p:nvPr>
        </p:nvSpPr>
        <p:spPr bwMode="auto">
          <a:xfrm>
            <a:off x="5763577" y="5332095"/>
            <a:ext cx="412056" cy="34291"/>
          </a:xfrm>
          <a:custGeom>
            <a:avLst/>
            <a:gdLst/>
            <a:ahLst/>
            <a:cxnLst/>
            <a:rect l="0" t="0" r="0" b="0"/>
            <a:pathLst>
              <a:path w="412056" h="34291">
                <a:moveTo>
                  <a:pt x="0" y="34290"/>
                </a:moveTo>
                <a:lnTo>
                  <a:pt x="0" y="34290"/>
                </a:lnTo>
                <a:lnTo>
                  <a:pt x="4551" y="29739"/>
                </a:lnTo>
                <a:lnTo>
                  <a:pt x="46760" y="25559"/>
                </a:lnTo>
                <a:lnTo>
                  <a:pt x="67369" y="23707"/>
                </a:lnTo>
                <a:lnTo>
                  <a:pt x="90632" y="21519"/>
                </a:lnTo>
                <a:lnTo>
                  <a:pt x="116619" y="20061"/>
                </a:lnTo>
                <a:lnTo>
                  <a:pt x="144422" y="19089"/>
                </a:lnTo>
                <a:lnTo>
                  <a:pt x="173434" y="18440"/>
                </a:lnTo>
                <a:lnTo>
                  <a:pt x="203253" y="18009"/>
                </a:lnTo>
                <a:lnTo>
                  <a:pt x="233609" y="17721"/>
                </a:lnTo>
                <a:lnTo>
                  <a:pt x="264325" y="17529"/>
                </a:lnTo>
                <a:lnTo>
                  <a:pt x="292422" y="17401"/>
                </a:lnTo>
                <a:lnTo>
                  <a:pt x="318773" y="17316"/>
                </a:lnTo>
                <a:lnTo>
                  <a:pt x="343961" y="17259"/>
                </a:lnTo>
                <a:lnTo>
                  <a:pt x="379567" y="17196"/>
                </a:lnTo>
                <a:lnTo>
                  <a:pt x="402059" y="16215"/>
                </a:lnTo>
                <a:lnTo>
                  <a:pt x="412055" y="12604"/>
                </a:lnTo>
                <a:lnTo>
                  <a:pt x="411864" y="10308"/>
                </a:lnTo>
                <a:lnTo>
                  <a:pt x="404031" y="5216"/>
                </a:lnTo>
                <a:lnTo>
                  <a:pt x="351473"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549" name="SMARTInkShape-Group1632"/>
          <p:cNvGrpSpPr/>
          <p:nvPr/>
        </p:nvGrpSpPr>
        <p:grpSpPr>
          <a:xfrm>
            <a:off x="3660856" y="3909411"/>
            <a:ext cx="1005380" cy="51085"/>
            <a:chOff x="3660856" y="3909411"/>
            <a:chExt cx="1005380" cy="51085"/>
          </a:xfrm>
        </p:grpSpPr>
        <p:sp>
          <p:nvSpPr>
            <p:cNvPr id="546" name="SMARTInkShape-5134"/>
            <p:cNvSpPr/>
            <p:nvPr>
              <p:custDataLst>
                <p:tags r:id="rId106"/>
              </p:custDataLst>
            </p:nvPr>
          </p:nvSpPr>
          <p:spPr bwMode="auto">
            <a:xfrm>
              <a:off x="3661846" y="3918855"/>
              <a:ext cx="575612" cy="24111"/>
            </a:xfrm>
            <a:custGeom>
              <a:avLst/>
              <a:gdLst/>
              <a:ahLst/>
              <a:cxnLst/>
              <a:rect l="0" t="0" r="0" b="0"/>
              <a:pathLst>
                <a:path w="575612" h="24111">
                  <a:moveTo>
                    <a:pt x="0" y="8526"/>
                  </a:moveTo>
                  <a:lnTo>
                    <a:pt x="0" y="8526"/>
                  </a:lnTo>
                  <a:lnTo>
                    <a:pt x="27387" y="8144"/>
                  </a:lnTo>
                  <a:lnTo>
                    <a:pt x="56847" y="7880"/>
                  </a:lnTo>
                  <a:lnTo>
                    <a:pt x="86965" y="7703"/>
                  </a:lnTo>
                  <a:lnTo>
                    <a:pt x="119427" y="6633"/>
                  </a:lnTo>
                  <a:lnTo>
                    <a:pt x="153450" y="4967"/>
                  </a:lnTo>
                  <a:lnTo>
                    <a:pt x="188515" y="2904"/>
                  </a:lnTo>
                  <a:lnTo>
                    <a:pt x="223321" y="1528"/>
                  </a:lnTo>
                  <a:lnTo>
                    <a:pt x="257955" y="611"/>
                  </a:lnTo>
                  <a:lnTo>
                    <a:pt x="292475" y="0"/>
                  </a:lnTo>
                  <a:lnTo>
                    <a:pt x="325013" y="545"/>
                  </a:lnTo>
                  <a:lnTo>
                    <a:pt x="356230" y="1861"/>
                  </a:lnTo>
                  <a:lnTo>
                    <a:pt x="386567" y="3690"/>
                  </a:lnTo>
                  <a:lnTo>
                    <a:pt x="414411" y="4911"/>
                  </a:lnTo>
                  <a:lnTo>
                    <a:pt x="440594" y="5723"/>
                  </a:lnTo>
                  <a:lnTo>
                    <a:pt x="465669" y="6265"/>
                  </a:lnTo>
                  <a:lnTo>
                    <a:pt x="506230" y="6868"/>
                  </a:lnTo>
                  <a:lnTo>
                    <a:pt x="545680" y="9747"/>
                  </a:lnTo>
                  <a:lnTo>
                    <a:pt x="570304" y="16062"/>
                  </a:lnTo>
                  <a:lnTo>
                    <a:pt x="572145" y="17920"/>
                  </a:lnTo>
                  <a:lnTo>
                    <a:pt x="575611" y="24110"/>
                  </a:lnTo>
                  <a:lnTo>
                    <a:pt x="571212" y="19830"/>
                  </a:lnTo>
                  <a:lnTo>
                    <a:pt x="532964" y="1592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47" name="SMARTInkShape-5135"/>
            <p:cNvSpPr/>
            <p:nvPr>
              <p:custDataLst>
                <p:tags r:id="rId107"/>
              </p:custDataLst>
            </p:nvPr>
          </p:nvSpPr>
          <p:spPr bwMode="auto">
            <a:xfrm>
              <a:off x="3660856" y="3920206"/>
              <a:ext cx="1005380" cy="40290"/>
            </a:xfrm>
            <a:custGeom>
              <a:avLst/>
              <a:gdLst/>
              <a:ahLst/>
              <a:cxnLst/>
              <a:rect l="0" t="0" r="0" b="0"/>
              <a:pathLst>
                <a:path w="1005380" h="40290">
                  <a:moveTo>
                    <a:pt x="0" y="0"/>
                  </a:moveTo>
                  <a:lnTo>
                    <a:pt x="0" y="0"/>
                  </a:lnTo>
                  <a:lnTo>
                    <a:pt x="2744" y="138"/>
                  </a:lnTo>
                  <a:lnTo>
                    <a:pt x="45405" y="4262"/>
                  </a:lnTo>
                  <a:lnTo>
                    <a:pt x="85669" y="5485"/>
                  </a:lnTo>
                  <a:lnTo>
                    <a:pt x="121729" y="5846"/>
                  </a:lnTo>
                  <a:lnTo>
                    <a:pt x="159084" y="5954"/>
                  </a:lnTo>
                  <a:lnTo>
                    <a:pt x="200314" y="5985"/>
                  </a:lnTo>
                  <a:lnTo>
                    <a:pt x="237612" y="5995"/>
                  </a:lnTo>
                  <a:lnTo>
                    <a:pt x="271842" y="5997"/>
                  </a:lnTo>
                  <a:lnTo>
                    <a:pt x="309606" y="5999"/>
                  </a:lnTo>
                  <a:lnTo>
                    <a:pt x="351949" y="5999"/>
                  </a:lnTo>
                  <a:lnTo>
                    <a:pt x="393993" y="5999"/>
                  </a:lnTo>
                  <a:lnTo>
                    <a:pt x="436635" y="5999"/>
                  </a:lnTo>
                  <a:lnTo>
                    <a:pt x="474678" y="5999"/>
                  </a:lnTo>
                  <a:lnTo>
                    <a:pt x="512932" y="10550"/>
                  </a:lnTo>
                  <a:lnTo>
                    <a:pt x="551286" y="13777"/>
                  </a:lnTo>
                  <a:lnTo>
                    <a:pt x="592023" y="14415"/>
                  </a:lnTo>
                  <a:lnTo>
                    <a:pt x="627869" y="19091"/>
                  </a:lnTo>
                  <a:lnTo>
                    <a:pt x="664278" y="22610"/>
                  </a:lnTo>
                  <a:lnTo>
                    <a:pt x="703338" y="23113"/>
                  </a:lnTo>
                  <a:lnTo>
                    <a:pt x="740551" y="25680"/>
                  </a:lnTo>
                  <a:lnTo>
                    <a:pt x="774153" y="30524"/>
                  </a:lnTo>
                  <a:lnTo>
                    <a:pt x="815151" y="31481"/>
                  </a:lnTo>
                  <a:lnTo>
                    <a:pt x="857398" y="34210"/>
                  </a:lnTo>
                  <a:lnTo>
                    <a:pt x="898093" y="39088"/>
                  </a:lnTo>
                  <a:lnTo>
                    <a:pt x="931513" y="39933"/>
                  </a:lnTo>
                  <a:lnTo>
                    <a:pt x="969142" y="34327"/>
                  </a:lnTo>
                  <a:lnTo>
                    <a:pt x="997393" y="32061"/>
                  </a:lnTo>
                  <a:lnTo>
                    <a:pt x="1000075" y="32898"/>
                  </a:lnTo>
                  <a:lnTo>
                    <a:pt x="1001864" y="34409"/>
                  </a:lnTo>
                  <a:lnTo>
                    <a:pt x="1005379" y="40187"/>
                  </a:lnTo>
                  <a:lnTo>
                    <a:pt x="996869" y="40289"/>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48" name="SMARTInkShape-5136"/>
            <p:cNvSpPr/>
            <p:nvPr>
              <p:custDataLst>
                <p:tags r:id="rId108"/>
              </p:custDataLst>
            </p:nvPr>
          </p:nvSpPr>
          <p:spPr bwMode="auto">
            <a:xfrm>
              <a:off x="4487600" y="3909411"/>
              <a:ext cx="160362" cy="16795"/>
            </a:xfrm>
            <a:custGeom>
              <a:avLst/>
              <a:gdLst/>
              <a:ahLst/>
              <a:cxnLst/>
              <a:rect l="0" t="0" r="0" b="0"/>
              <a:pathLst>
                <a:path w="160362" h="16795">
                  <a:moveTo>
                    <a:pt x="152980" y="16794"/>
                  </a:moveTo>
                  <a:lnTo>
                    <a:pt x="152980" y="16794"/>
                  </a:lnTo>
                  <a:lnTo>
                    <a:pt x="160361" y="9413"/>
                  </a:lnTo>
                  <a:lnTo>
                    <a:pt x="159805" y="9016"/>
                  </a:lnTo>
                  <a:lnTo>
                    <a:pt x="122948" y="5728"/>
                  </a:lnTo>
                  <a:lnTo>
                    <a:pt x="89154" y="1450"/>
                  </a:lnTo>
                  <a:lnTo>
                    <a:pt x="51519" y="2723"/>
                  </a:lnTo>
                  <a:lnTo>
                    <a:pt x="8738" y="7497"/>
                  </a:lnTo>
                  <a:lnTo>
                    <a:pt x="0" y="8126"/>
                  </a:lnTo>
                  <a:lnTo>
                    <a:pt x="19468" y="2311"/>
                  </a:lnTo>
                  <a:lnTo>
                    <a:pt x="59163" y="0"/>
                  </a:lnTo>
                  <a:lnTo>
                    <a:pt x="97054" y="5609"/>
                  </a:lnTo>
                  <a:lnTo>
                    <a:pt x="127079" y="8212"/>
                  </a:lnTo>
                  <a:lnTo>
                    <a:pt x="91145" y="8221"/>
                  </a:lnTo>
                  <a:lnTo>
                    <a:pt x="55496" y="8221"/>
                  </a:lnTo>
                  <a:lnTo>
                    <a:pt x="19423" y="8221"/>
                  </a:lnTo>
                  <a:lnTo>
                    <a:pt x="2773" y="8221"/>
                  </a:lnTo>
                  <a:lnTo>
                    <a:pt x="44686" y="8221"/>
                  </a:lnTo>
                  <a:lnTo>
                    <a:pt x="79406" y="8221"/>
                  </a:lnTo>
                  <a:lnTo>
                    <a:pt x="120756" y="8221"/>
                  </a:lnTo>
                  <a:lnTo>
                    <a:pt x="124382" y="8221"/>
                  </a:lnTo>
                  <a:lnTo>
                    <a:pt x="84347" y="8221"/>
                  </a:lnTo>
                  <a:lnTo>
                    <a:pt x="45548" y="12772"/>
                  </a:lnTo>
                  <a:lnTo>
                    <a:pt x="24393" y="16794"/>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550" name="SMARTInkShape-5137"/>
          <p:cNvSpPr/>
          <p:nvPr>
            <p:custDataLst>
              <p:tags r:id="rId7"/>
            </p:custDataLst>
          </p:nvPr>
        </p:nvSpPr>
        <p:spPr bwMode="auto">
          <a:xfrm>
            <a:off x="3166110" y="4929336"/>
            <a:ext cx="572597" cy="479396"/>
          </a:xfrm>
          <a:custGeom>
            <a:avLst/>
            <a:gdLst/>
            <a:ahLst/>
            <a:cxnLst/>
            <a:rect l="0" t="0" r="0" b="0"/>
            <a:pathLst>
              <a:path w="572597" h="479396">
                <a:moveTo>
                  <a:pt x="0" y="377041"/>
                </a:moveTo>
                <a:lnTo>
                  <a:pt x="0" y="377041"/>
                </a:lnTo>
                <a:lnTo>
                  <a:pt x="21033" y="393524"/>
                </a:lnTo>
                <a:lnTo>
                  <a:pt x="59999" y="409683"/>
                </a:lnTo>
                <a:lnTo>
                  <a:pt x="100751" y="429576"/>
                </a:lnTo>
                <a:lnTo>
                  <a:pt x="135583" y="441983"/>
                </a:lnTo>
                <a:lnTo>
                  <a:pt x="175829" y="451307"/>
                </a:lnTo>
                <a:lnTo>
                  <a:pt x="217211" y="458626"/>
                </a:lnTo>
                <a:lnTo>
                  <a:pt x="254653" y="465054"/>
                </a:lnTo>
                <a:lnTo>
                  <a:pt x="290344" y="471086"/>
                </a:lnTo>
                <a:lnTo>
                  <a:pt x="324304" y="475989"/>
                </a:lnTo>
                <a:lnTo>
                  <a:pt x="355273" y="478168"/>
                </a:lnTo>
                <a:lnTo>
                  <a:pt x="394932" y="479395"/>
                </a:lnTo>
                <a:lnTo>
                  <a:pt x="411428" y="477142"/>
                </a:lnTo>
                <a:lnTo>
                  <a:pt x="432252" y="471151"/>
                </a:lnTo>
                <a:lnTo>
                  <a:pt x="433900" y="469308"/>
                </a:lnTo>
                <a:lnTo>
                  <a:pt x="436546" y="464059"/>
                </a:lnTo>
                <a:lnTo>
                  <a:pt x="435811" y="463628"/>
                </a:lnTo>
                <a:lnTo>
                  <a:pt x="420187" y="462769"/>
                </a:lnTo>
                <a:lnTo>
                  <a:pt x="439658" y="440330"/>
                </a:lnTo>
                <a:lnTo>
                  <a:pt x="458987" y="402356"/>
                </a:lnTo>
                <a:lnTo>
                  <a:pt x="477680" y="364797"/>
                </a:lnTo>
                <a:lnTo>
                  <a:pt x="498686" y="325244"/>
                </a:lnTo>
                <a:lnTo>
                  <a:pt x="518819" y="286393"/>
                </a:lnTo>
                <a:lnTo>
                  <a:pt x="534116" y="250077"/>
                </a:lnTo>
                <a:lnTo>
                  <a:pt x="548887" y="211152"/>
                </a:lnTo>
                <a:lnTo>
                  <a:pt x="562412" y="172400"/>
                </a:lnTo>
                <a:lnTo>
                  <a:pt x="572596" y="133135"/>
                </a:lnTo>
                <a:lnTo>
                  <a:pt x="571035" y="123224"/>
                </a:lnTo>
                <a:lnTo>
                  <a:pt x="564800" y="112289"/>
                </a:lnTo>
                <a:lnTo>
                  <a:pt x="562271" y="109099"/>
                </a:lnTo>
                <a:lnTo>
                  <a:pt x="554381" y="105556"/>
                </a:lnTo>
                <a:lnTo>
                  <a:pt x="517042" y="102887"/>
                </a:lnTo>
                <a:lnTo>
                  <a:pt x="477770" y="89066"/>
                </a:lnTo>
                <a:lnTo>
                  <a:pt x="445387" y="78873"/>
                </a:lnTo>
                <a:lnTo>
                  <a:pt x="406230" y="67992"/>
                </a:lnTo>
                <a:lnTo>
                  <a:pt x="385120" y="62423"/>
                </a:lnTo>
                <a:lnTo>
                  <a:pt x="362474" y="56806"/>
                </a:lnTo>
                <a:lnTo>
                  <a:pt x="338805" y="51156"/>
                </a:lnTo>
                <a:lnTo>
                  <a:pt x="314452" y="45485"/>
                </a:lnTo>
                <a:lnTo>
                  <a:pt x="272154" y="39183"/>
                </a:lnTo>
                <a:lnTo>
                  <a:pt x="236210" y="35430"/>
                </a:lnTo>
                <a:lnTo>
                  <a:pt x="196459" y="27961"/>
                </a:lnTo>
                <a:lnTo>
                  <a:pt x="167535" y="16905"/>
                </a:lnTo>
                <a:lnTo>
                  <a:pt x="145905" y="0"/>
                </a:lnTo>
                <a:lnTo>
                  <a:pt x="151658" y="23270"/>
                </a:lnTo>
                <a:lnTo>
                  <a:pt x="152568" y="65210"/>
                </a:lnTo>
                <a:lnTo>
                  <a:pt x="149406" y="100655"/>
                </a:lnTo>
                <a:lnTo>
                  <a:pt x="142285" y="141173"/>
                </a:lnTo>
                <a:lnTo>
                  <a:pt x="132770" y="182676"/>
                </a:lnTo>
                <a:lnTo>
                  <a:pt x="122192" y="220172"/>
                </a:lnTo>
                <a:lnTo>
                  <a:pt x="111140" y="255886"/>
                </a:lnTo>
                <a:lnTo>
                  <a:pt x="98926" y="288905"/>
                </a:lnTo>
                <a:lnTo>
                  <a:pt x="78841" y="327961"/>
                </a:lnTo>
                <a:lnTo>
                  <a:pt x="69931" y="367121"/>
                </a:lnTo>
                <a:lnTo>
                  <a:pt x="71386" y="368523"/>
                </a:lnTo>
                <a:lnTo>
                  <a:pt x="74260" y="367552"/>
                </a:lnTo>
                <a:lnTo>
                  <a:pt x="85725" y="359896"/>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553" name="SMARTInkShape-Group1634"/>
          <p:cNvGrpSpPr/>
          <p:nvPr/>
        </p:nvGrpSpPr>
        <p:grpSpPr>
          <a:xfrm>
            <a:off x="3663004" y="3875013"/>
            <a:ext cx="788705" cy="67840"/>
            <a:chOff x="3663004" y="3875013"/>
            <a:chExt cx="788705" cy="67840"/>
          </a:xfrm>
        </p:grpSpPr>
        <p:sp>
          <p:nvSpPr>
            <p:cNvPr id="551" name="SMARTInkShape-5138"/>
            <p:cNvSpPr/>
            <p:nvPr>
              <p:custDataLst>
                <p:tags r:id="rId104"/>
              </p:custDataLst>
            </p:nvPr>
          </p:nvSpPr>
          <p:spPr bwMode="auto">
            <a:xfrm>
              <a:off x="3663004" y="3875013"/>
              <a:ext cx="788705" cy="65603"/>
            </a:xfrm>
            <a:custGeom>
              <a:avLst/>
              <a:gdLst/>
              <a:ahLst/>
              <a:cxnLst/>
              <a:rect l="0" t="0" r="0" b="0"/>
              <a:pathLst>
                <a:path w="788705" h="65603">
                  <a:moveTo>
                    <a:pt x="0" y="65602"/>
                  </a:moveTo>
                  <a:lnTo>
                    <a:pt x="0" y="65602"/>
                  </a:lnTo>
                  <a:lnTo>
                    <a:pt x="2699" y="63681"/>
                  </a:lnTo>
                  <a:lnTo>
                    <a:pt x="29805" y="56374"/>
                  </a:lnTo>
                  <a:lnTo>
                    <a:pt x="72474" y="50955"/>
                  </a:lnTo>
                  <a:lnTo>
                    <a:pt x="99855" y="48177"/>
                  </a:lnTo>
                  <a:lnTo>
                    <a:pt x="133349" y="45372"/>
                  </a:lnTo>
                  <a:lnTo>
                    <a:pt x="170918" y="42549"/>
                  </a:lnTo>
                  <a:lnTo>
                    <a:pt x="211204" y="39715"/>
                  </a:lnTo>
                  <a:lnTo>
                    <a:pt x="254254" y="35921"/>
                  </a:lnTo>
                  <a:lnTo>
                    <a:pt x="299146" y="31486"/>
                  </a:lnTo>
                  <a:lnTo>
                    <a:pt x="345267" y="26625"/>
                  </a:lnTo>
                  <a:lnTo>
                    <a:pt x="392207" y="23384"/>
                  </a:lnTo>
                  <a:lnTo>
                    <a:pt x="439692" y="21223"/>
                  </a:lnTo>
                  <a:lnTo>
                    <a:pt x="487542" y="19783"/>
                  </a:lnTo>
                  <a:lnTo>
                    <a:pt x="531824" y="17870"/>
                  </a:lnTo>
                  <a:lnTo>
                    <a:pt x="573728" y="15642"/>
                  </a:lnTo>
                  <a:lnTo>
                    <a:pt x="614047" y="13205"/>
                  </a:lnTo>
                  <a:lnTo>
                    <a:pt x="649498" y="11579"/>
                  </a:lnTo>
                  <a:lnTo>
                    <a:pt x="681704" y="10496"/>
                  </a:lnTo>
                  <a:lnTo>
                    <a:pt x="711748" y="9774"/>
                  </a:lnTo>
                  <a:lnTo>
                    <a:pt x="752750" y="8972"/>
                  </a:lnTo>
                  <a:lnTo>
                    <a:pt x="777641" y="7662"/>
                  </a:lnTo>
                  <a:lnTo>
                    <a:pt x="788704" y="3905"/>
                  </a:lnTo>
                  <a:lnTo>
                    <a:pt x="787844" y="2522"/>
                  </a:lnTo>
                  <a:lnTo>
                    <a:pt x="746344" y="0"/>
                  </a:lnTo>
                  <a:lnTo>
                    <a:pt x="727982" y="781"/>
                  </a:lnTo>
                  <a:lnTo>
                    <a:pt x="711828" y="8329"/>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52" name="SMARTInkShape-5139"/>
            <p:cNvSpPr/>
            <p:nvPr>
              <p:custDataLst>
                <p:tags r:id="rId105"/>
              </p:custDataLst>
            </p:nvPr>
          </p:nvSpPr>
          <p:spPr bwMode="auto">
            <a:xfrm>
              <a:off x="3663115" y="3934777"/>
              <a:ext cx="34491" cy="8076"/>
            </a:xfrm>
            <a:custGeom>
              <a:avLst/>
              <a:gdLst/>
              <a:ahLst/>
              <a:cxnLst/>
              <a:rect l="0" t="0" r="0" b="0"/>
              <a:pathLst>
                <a:path w="34491" h="8076">
                  <a:moveTo>
                    <a:pt x="34490" y="0"/>
                  </a:moveTo>
                  <a:lnTo>
                    <a:pt x="34490" y="0"/>
                  </a:lnTo>
                  <a:lnTo>
                    <a:pt x="4312" y="7778"/>
                  </a:lnTo>
                  <a:lnTo>
                    <a:pt x="0" y="807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56" name="SMARTInkShape-Group1635"/>
          <p:cNvGrpSpPr/>
          <p:nvPr/>
        </p:nvGrpSpPr>
        <p:grpSpPr>
          <a:xfrm>
            <a:off x="5660707" y="3943350"/>
            <a:ext cx="590109" cy="42864"/>
            <a:chOff x="5660707" y="3943350"/>
            <a:chExt cx="590109" cy="42864"/>
          </a:xfrm>
        </p:grpSpPr>
        <p:sp>
          <p:nvSpPr>
            <p:cNvPr id="554" name="SMARTInkShape-5140"/>
            <p:cNvSpPr/>
            <p:nvPr>
              <p:custDataLst>
                <p:tags r:id="rId102"/>
              </p:custDataLst>
            </p:nvPr>
          </p:nvSpPr>
          <p:spPr bwMode="auto">
            <a:xfrm>
              <a:off x="5660707" y="3943350"/>
              <a:ext cx="247585" cy="8573"/>
            </a:xfrm>
            <a:custGeom>
              <a:avLst/>
              <a:gdLst/>
              <a:ahLst/>
              <a:cxnLst/>
              <a:rect l="0" t="0" r="0" b="0"/>
              <a:pathLst>
                <a:path w="247585" h="8573">
                  <a:moveTo>
                    <a:pt x="0" y="8572"/>
                  </a:moveTo>
                  <a:lnTo>
                    <a:pt x="0" y="8572"/>
                  </a:lnTo>
                  <a:lnTo>
                    <a:pt x="8748" y="7620"/>
                  </a:lnTo>
                  <a:lnTo>
                    <a:pt x="27358" y="3633"/>
                  </a:lnTo>
                  <a:lnTo>
                    <a:pt x="65616" y="8013"/>
                  </a:lnTo>
                  <a:lnTo>
                    <a:pt x="100510" y="8407"/>
                  </a:lnTo>
                  <a:lnTo>
                    <a:pt x="141964" y="8524"/>
                  </a:lnTo>
                  <a:lnTo>
                    <a:pt x="173586" y="8551"/>
                  </a:lnTo>
                  <a:lnTo>
                    <a:pt x="214417" y="8566"/>
                  </a:lnTo>
                  <a:lnTo>
                    <a:pt x="247584" y="8572"/>
                  </a:lnTo>
                  <a:lnTo>
                    <a:pt x="243750" y="8572"/>
                  </a:lnTo>
                  <a:lnTo>
                    <a:pt x="239143" y="6033"/>
                  </a:lnTo>
                  <a:lnTo>
                    <a:pt x="233921" y="2681"/>
                  </a:lnTo>
                  <a:lnTo>
                    <a:pt x="222886"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55" name="SMARTInkShape-5141"/>
            <p:cNvSpPr/>
            <p:nvPr>
              <p:custDataLst>
                <p:tags r:id="rId103"/>
              </p:custDataLst>
            </p:nvPr>
          </p:nvSpPr>
          <p:spPr bwMode="auto">
            <a:xfrm>
              <a:off x="5987654" y="3969235"/>
              <a:ext cx="263162" cy="16979"/>
            </a:xfrm>
            <a:custGeom>
              <a:avLst/>
              <a:gdLst/>
              <a:ahLst/>
              <a:cxnLst/>
              <a:rect l="0" t="0" r="0" b="0"/>
              <a:pathLst>
                <a:path w="263162" h="16979">
                  <a:moveTo>
                    <a:pt x="7381" y="16978"/>
                  </a:moveTo>
                  <a:lnTo>
                    <a:pt x="7381" y="16978"/>
                  </a:lnTo>
                  <a:lnTo>
                    <a:pt x="0" y="16978"/>
                  </a:lnTo>
                  <a:lnTo>
                    <a:pt x="12814" y="12427"/>
                  </a:lnTo>
                  <a:lnTo>
                    <a:pt x="52911" y="14147"/>
                  </a:lnTo>
                  <a:lnTo>
                    <a:pt x="93339" y="13179"/>
                  </a:lnTo>
                  <a:lnTo>
                    <a:pt x="116121" y="11588"/>
                  </a:lnTo>
                  <a:lnTo>
                    <a:pt x="138929" y="10527"/>
                  </a:lnTo>
                  <a:lnTo>
                    <a:pt x="161756" y="9820"/>
                  </a:lnTo>
                  <a:lnTo>
                    <a:pt x="204579" y="8081"/>
                  </a:lnTo>
                  <a:lnTo>
                    <a:pt x="239487" y="4133"/>
                  </a:lnTo>
                  <a:lnTo>
                    <a:pt x="263161" y="1107"/>
                  </a:lnTo>
                  <a:lnTo>
                    <a:pt x="262673" y="682"/>
                  </a:lnTo>
                  <a:lnTo>
                    <a:pt x="229435" y="0"/>
                  </a:lnTo>
                  <a:lnTo>
                    <a:pt x="189698" y="2422"/>
                  </a:lnTo>
                  <a:lnTo>
                    <a:pt x="153114" y="840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59" name="SMARTInkShape-Group1636"/>
          <p:cNvGrpSpPr/>
          <p:nvPr/>
        </p:nvGrpSpPr>
        <p:grpSpPr>
          <a:xfrm>
            <a:off x="6646545" y="3943464"/>
            <a:ext cx="704294" cy="59894"/>
            <a:chOff x="6646545" y="3943464"/>
            <a:chExt cx="704294" cy="59894"/>
          </a:xfrm>
        </p:grpSpPr>
        <p:sp>
          <p:nvSpPr>
            <p:cNvPr id="557" name="SMARTInkShape-5142"/>
            <p:cNvSpPr/>
            <p:nvPr>
              <p:custDataLst>
                <p:tags r:id="rId100"/>
              </p:custDataLst>
            </p:nvPr>
          </p:nvSpPr>
          <p:spPr bwMode="auto">
            <a:xfrm>
              <a:off x="6646545" y="3943464"/>
              <a:ext cx="258600" cy="17032"/>
            </a:xfrm>
            <a:custGeom>
              <a:avLst/>
              <a:gdLst/>
              <a:ahLst/>
              <a:cxnLst/>
              <a:rect l="0" t="0" r="0" b="0"/>
              <a:pathLst>
                <a:path w="258600" h="17032">
                  <a:moveTo>
                    <a:pt x="0" y="17031"/>
                  </a:moveTo>
                  <a:lnTo>
                    <a:pt x="0" y="17031"/>
                  </a:lnTo>
                  <a:lnTo>
                    <a:pt x="30134" y="12480"/>
                  </a:lnTo>
                  <a:lnTo>
                    <a:pt x="59749" y="10246"/>
                  </a:lnTo>
                  <a:lnTo>
                    <a:pt x="96087" y="8300"/>
                  </a:lnTo>
                  <a:lnTo>
                    <a:pt x="137638" y="4261"/>
                  </a:lnTo>
                  <a:lnTo>
                    <a:pt x="178965" y="1830"/>
                  </a:lnTo>
                  <a:lnTo>
                    <a:pt x="215747" y="750"/>
                  </a:lnTo>
                  <a:lnTo>
                    <a:pt x="258599" y="0"/>
                  </a:lnTo>
                  <a:lnTo>
                    <a:pt x="241898" y="861"/>
                  </a:lnTo>
                  <a:lnTo>
                    <a:pt x="199794" y="6676"/>
                  </a:lnTo>
                  <a:lnTo>
                    <a:pt x="171450" y="845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58" name="SMARTInkShape-5143"/>
            <p:cNvSpPr/>
            <p:nvPr>
              <p:custDataLst>
                <p:tags r:id="rId101"/>
              </p:custDataLst>
            </p:nvPr>
          </p:nvSpPr>
          <p:spPr bwMode="auto">
            <a:xfrm>
              <a:off x="7049452" y="3988029"/>
              <a:ext cx="301387" cy="15329"/>
            </a:xfrm>
            <a:custGeom>
              <a:avLst/>
              <a:gdLst/>
              <a:ahLst/>
              <a:cxnLst/>
              <a:rect l="0" t="0" r="0" b="0"/>
              <a:pathLst>
                <a:path w="301387" h="15329">
                  <a:moveTo>
                    <a:pt x="0" y="15328"/>
                  </a:moveTo>
                  <a:lnTo>
                    <a:pt x="0" y="15328"/>
                  </a:lnTo>
                  <a:lnTo>
                    <a:pt x="0" y="10778"/>
                  </a:lnTo>
                  <a:lnTo>
                    <a:pt x="953" y="9437"/>
                  </a:lnTo>
                  <a:lnTo>
                    <a:pt x="2541" y="8543"/>
                  </a:lnTo>
                  <a:lnTo>
                    <a:pt x="36853" y="128"/>
                  </a:lnTo>
                  <a:lnTo>
                    <a:pt x="67814" y="0"/>
                  </a:lnTo>
                  <a:lnTo>
                    <a:pt x="110150" y="3118"/>
                  </a:lnTo>
                  <a:lnTo>
                    <a:pt x="132489" y="4331"/>
                  </a:lnTo>
                  <a:lnTo>
                    <a:pt x="155001" y="5139"/>
                  </a:lnTo>
                  <a:lnTo>
                    <a:pt x="177629" y="5678"/>
                  </a:lnTo>
                  <a:lnTo>
                    <a:pt x="199382" y="6990"/>
                  </a:lnTo>
                  <a:lnTo>
                    <a:pt x="241332" y="10987"/>
                  </a:lnTo>
                  <a:lnTo>
                    <a:pt x="272041" y="13399"/>
                  </a:lnTo>
                  <a:lnTo>
                    <a:pt x="301386" y="14947"/>
                  </a:lnTo>
                  <a:lnTo>
                    <a:pt x="299985" y="14122"/>
                  </a:lnTo>
                  <a:lnTo>
                    <a:pt x="274320" y="6756"/>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62" name="SMARTInkShape-Group1637"/>
          <p:cNvGrpSpPr/>
          <p:nvPr/>
        </p:nvGrpSpPr>
        <p:grpSpPr>
          <a:xfrm>
            <a:off x="4846968" y="3397931"/>
            <a:ext cx="543926" cy="603259"/>
            <a:chOff x="4846968" y="3397931"/>
            <a:chExt cx="543926" cy="603259"/>
          </a:xfrm>
        </p:grpSpPr>
        <p:sp>
          <p:nvSpPr>
            <p:cNvPr id="560" name="SMARTInkShape-5144"/>
            <p:cNvSpPr/>
            <p:nvPr>
              <p:custDataLst>
                <p:tags r:id="rId98"/>
              </p:custDataLst>
            </p:nvPr>
          </p:nvSpPr>
          <p:spPr bwMode="auto">
            <a:xfrm>
              <a:off x="4897755" y="3397931"/>
              <a:ext cx="493139" cy="603259"/>
            </a:xfrm>
            <a:custGeom>
              <a:avLst/>
              <a:gdLst/>
              <a:ahLst/>
              <a:cxnLst/>
              <a:rect l="0" t="0" r="0" b="0"/>
              <a:pathLst>
                <a:path w="493139" h="603259">
                  <a:moveTo>
                    <a:pt x="0" y="56786"/>
                  </a:moveTo>
                  <a:lnTo>
                    <a:pt x="0" y="56786"/>
                  </a:lnTo>
                  <a:lnTo>
                    <a:pt x="31185" y="37207"/>
                  </a:lnTo>
                  <a:lnTo>
                    <a:pt x="65930" y="25542"/>
                  </a:lnTo>
                  <a:lnTo>
                    <a:pt x="89674" y="19764"/>
                  </a:lnTo>
                  <a:lnTo>
                    <a:pt x="116933" y="14008"/>
                  </a:lnTo>
                  <a:lnTo>
                    <a:pt x="146536" y="8265"/>
                  </a:lnTo>
                  <a:lnTo>
                    <a:pt x="178653" y="4436"/>
                  </a:lnTo>
                  <a:lnTo>
                    <a:pt x="212446" y="1884"/>
                  </a:lnTo>
                  <a:lnTo>
                    <a:pt x="247358" y="182"/>
                  </a:lnTo>
                  <a:lnTo>
                    <a:pt x="281111" y="0"/>
                  </a:lnTo>
                  <a:lnTo>
                    <a:pt x="314090" y="831"/>
                  </a:lnTo>
                  <a:lnTo>
                    <a:pt x="346554" y="2338"/>
                  </a:lnTo>
                  <a:lnTo>
                    <a:pt x="375815" y="5248"/>
                  </a:lnTo>
                  <a:lnTo>
                    <a:pt x="402944" y="9092"/>
                  </a:lnTo>
                  <a:lnTo>
                    <a:pt x="428649" y="13560"/>
                  </a:lnTo>
                  <a:lnTo>
                    <a:pt x="464830" y="23605"/>
                  </a:lnTo>
                  <a:lnTo>
                    <a:pt x="478480" y="28950"/>
                  </a:lnTo>
                  <a:lnTo>
                    <a:pt x="486626" y="35371"/>
                  </a:lnTo>
                  <a:lnTo>
                    <a:pt x="491105" y="42510"/>
                  </a:lnTo>
                  <a:lnTo>
                    <a:pt x="493138" y="50126"/>
                  </a:lnTo>
                  <a:lnTo>
                    <a:pt x="487778" y="68749"/>
                  </a:lnTo>
                  <a:lnTo>
                    <a:pt x="468694" y="103193"/>
                  </a:lnTo>
                  <a:lnTo>
                    <a:pt x="455006" y="130752"/>
                  </a:lnTo>
                  <a:lnTo>
                    <a:pt x="445748" y="162050"/>
                  </a:lnTo>
                  <a:lnTo>
                    <a:pt x="435918" y="195010"/>
                  </a:lnTo>
                  <a:lnTo>
                    <a:pt x="426151" y="229662"/>
                  </a:lnTo>
                  <a:lnTo>
                    <a:pt x="418636" y="267288"/>
                  </a:lnTo>
                  <a:lnTo>
                    <a:pt x="417200" y="303695"/>
                  </a:lnTo>
                  <a:lnTo>
                    <a:pt x="419737" y="338926"/>
                  </a:lnTo>
                  <a:lnTo>
                    <a:pt x="424040" y="373634"/>
                  </a:lnTo>
                  <a:lnTo>
                    <a:pt x="429128" y="410650"/>
                  </a:lnTo>
                  <a:lnTo>
                    <a:pt x="435516" y="448374"/>
                  </a:lnTo>
                  <a:lnTo>
                    <a:pt x="444705" y="484191"/>
                  </a:lnTo>
                  <a:lnTo>
                    <a:pt x="450059" y="514079"/>
                  </a:lnTo>
                  <a:lnTo>
                    <a:pt x="453073" y="552326"/>
                  </a:lnTo>
                  <a:lnTo>
                    <a:pt x="454231" y="594450"/>
                  </a:lnTo>
                  <a:lnTo>
                    <a:pt x="454268" y="598109"/>
                  </a:lnTo>
                  <a:lnTo>
                    <a:pt x="453340" y="600548"/>
                  </a:lnTo>
                  <a:lnTo>
                    <a:pt x="451770" y="602174"/>
                  </a:lnTo>
                  <a:lnTo>
                    <a:pt x="449771" y="603258"/>
                  </a:lnTo>
                  <a:lnTo>
                    <a:pt x="410436" y="597202"/>
                  </a:lnTo>
                  <a:lnTo>
                    <a:pt x="377361" y="588754"/>
                  </a:lnTo>
                  <a:lnTo>
                    <a:pt x="353491" y="584786"/>
                  </a:lnTo>
                  <a:lnTo>
                    <a:pt x="325196" y="581189"/>
                  </a:lnTo>
                  <a:lnTo>
                    <a:pt x="293950" y="577838"/>
                  </a:lnTo>
                  <a:lnTo>
                    <a:pt x="259784" y="575604"/>
                  </a:lnTo>
                  <a:lnTo>
                    <a:pt x="223672" y="574115"/>
                  </a:lnTo>
                  <a:lnTo>
                    <a:pt x="186262" y="573122"/>
                  </a:lnTo>
                  <a:lnTo>
                    <a:pt x="151796" y="571507"/>
                  </a:lnTo>
                  <a:lnTo>
                    <a:pt x="119296" y="569479"/>
                  </a:lnTo>
                  <a:lnTo>
                    <a:pt x="88103" y="567174"/>
                  </a:lnTo>
                  <a:lnTo>
                    <a:pt x="25718" y="562564"/>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61" name="SMARTInkShape-5145"/>
            <p:cNvSpPr/>
            <p:nvPr>
              <p:custDataLst>
                <p:tags r:id="rId99"/>
              </p:custDataLst>
            </p:nvPr>
          </p:nvSpPr>
          <p:spPr bwMode="auto">
            <a:xfrm>
              <a:off x="4846968" y="3540442"/>
              <a:ext cx="93651" cy="396887"/>
            </a:xfrm>
            <a:custGeom>
              <a:avLst/>
              <a:gdLst/>
              <a:ahLst/>
              <a:cxnLst/>
              <a:rect l="0" t="0" r="0" b="0"/>
              <a:pathLst>
                <a:path w="93651" h="396887">
                  <a:moveTo>
                    <a:pt x="93650" y="0"/>
                  </a:moveTo>
                  <a:lnTo>
                    <a:pt x="93650" y="0"/>
                  </a:lnTo>
                  <a:lnTo>
                    <a:pt x="86269" y="0"/>
                  </a:lnTo>
                  <a:lnTo>
                    <a:pt x="80879" y="4551"/>
                  </a:lnTo>
                  <a:lnTo>
                    <a:pt x="78449" y="11866"/>
                  </a:lnTo>
                  <a:lnTo>
                    <a:pt x="76761" y="45378"/>
                  </a:lnTo>
                  <a:lnTo>
                    <a:pt x="74675" y="76840"/>
                  </a:lnTo>
                  <a:lnTo>
                    <a:pt x="62839" y="117806"/>
                  </a:lnTo>
                  <a:lnTo>
                    <a:pt x="52651" y="152688"/>
                  </a:lnTo>
                  <a:lnTo>
                    <a:pt x="41773" y="192957"/>
                  </a:lnTo>
                  <a:lnTo>
                    <a:pt x="36205" y="214363"/>
                  </a:lnTo>
                  <a:lnTo>
                    <a:pt x="30589" y="236254"/>
                  </a:lnTo>
                  <a:lnTo>
                    <a:pt x="24939" y="258468"/>
                  </a:lnTo>
                  <a:lnTo>
                    <a:pt x="19267" y="280897"/>
                  </a:lnTo>
                  <a:lnTo>
                    <a:pt x="10425" y="323598"/>
                  </a:lnTo>
                  <a:lnTo>
                    <a:pt x="4274" y="360039"/>
                  </a:lnTo>
                  <a:lnTo>
                    <a:pt x="0" y="396886"/>
                  </a:lnTo>
                  <a:lnTo>
                    <a:pt x="1689" y="396036"/>
                  </a:lnTo>
                  <a:lnTo>
                    <a:pt x="8646" y="387471"/>
                  </a:lnTo>
                  <a:lnTo>
                    <a:pt x="20627" y="358900"/>
                  </a:lnTo>
                  <a:lnTo>
                    <a:pt x="42214" y="30003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563" name="SMARTInkShape-5146"/>
          <p:cNvSpPr/>
          <p:nvPr>
            <p:custDataLst>
              <p:tags r:id="rId8"/>
            </p:custDataLst>
          </p:nvPr>
        </p:nvSpPr>
        <p:spPr bwMode="auto">
          <a:xfrm>
            <a:off x="4006215" y="2708910"/>
            <a:ext cx="2069149" cy="128588"/>
          </a:xfrm>
          <a:custGeom>
            <a:avLst/>
            <a:gdLst/>
            <a:ahLst/>
            <a:cxnLst/>
            <a:rect l="0" t="0" r="0" b="0"/>
            <a:pathLst>
              <a:path w="2069149" h="128588">
                <a:moveTo>
                  <a:pt x="0" y="128587"/>
                </a:moveTo>
                <a:lnTo>
                  <a:pt x="0" y="128587"/>
                </a:lnTo>
                <a:lnTo>
                  <a:pt x="8219" y="120368"/>
                </a:lnTo>
                <a:lnTo>
                  <a:pt x="48887" y="115495"/>
                </a:lnTo>
                <a:lnTo>
                  <a:pt x="90050" y="108092"/>
                </a:lnTo>
                <a:lnTo>
                  <a:pt x="129557" y="102651"/>
                </a:lnTo>
                <a:lnTo>
                  <a:pt x="152094" y="99867"/>
                </a:lnTo>
                <a:lnTo>
                  <a:pt x="178549" y="96105"/>
                </a:lnTo>
                <a:lnTo>
                  <a:pt x="207615" y="91693"/>
                </a:lnTo>
                <a:lnTo>
                  <a:pt x="238422" y="86846"/>
                </a:lnTo>
                <a:lnTo>
                  <a:pt x="274201" y="81710"/>
                </a:lnTo>
                <a:lnTo>
                  <a:pt x="313293" y="76381"/>
                </a:lnTo>
                <a:lnTo>
                  <a:pt x="354594" y="70923"/>
                </a:lnTo>
                <a:lnTo>
                  <a:pt x="399274" y="66332"/>
                </a:lnTo>
                <a:lnTo>
                  <a:pt x="446205" y="62319"/>
                </a:lnTo>
                <a:lnTo>
                  <a:pt x="494637" y="58691"/>
                </a:lnTo>
                <a:lnTo>
                  <a:pt x="545976" y="56272"/>
                </a:lnTo>
                <a:lnTo>
                  <a:pt x="599251" y="54660"/>
                </a:lnTo>
                <a:lnTo>
                  <a:pt x="653818" y="53585"/>
                </a:lnTo>
                <a:lnTo>
                  <a:pt x="708294" y="52868"/>
                </a:lnTo>
                <a:lnTo>
                  <a:pt x="762709" y="52390"/>
                </a:lnTo>
                <a:lnTo>
                  <a:pt x="817082" y="52072"/>
                </a:lnTo>
                <a:lnTo>
                  <a:pt x="873334" y="51859"/>
                </a:lnTo>
                <a:lnTo>
                  <a:pt x="930838" y="51718"/>
                </a:lnTo>
                <a:lnTo>
                  <a:pt x="989176" y="51623"/>
                </a:lnTo>
                <a:lnTo>
                  <a:pt x="1049023" y="51561"/>
                </a:lnTo>
                <a:lnTo>
                  <a:pt x="1109876" y="51519"/>
                </a:lnTo>
                <a:lnTo>
                  <a:pt x="1171400" y="51491"/>
                </a:lnTo>
                <a:lnTo>
                  <a:pt x="1234322" y="51472"/>
                </a:lnTo>
                <a:lnTo>
                  <a:pt x="1298180" y="51460"/>
                </a:lnTo>
                <a:lnTo>
                  <a:pt x="1362658" y="51451"/>
                </a:lnTo>
                <a:lnTo>
                  <a:pt x="1425646" y="51446"/>
                </a:lnTo>
                <a:lnTo>
                  <a:pt x="1487641" y="51442"/>
                </a:lnTo>
                <a:lnTo>
                  <a:pt x="1548973" y="51440"/>
                </a:lnTo>
                <a:lnTo>
                  <a:pt x="1607959" y="50486"/>
                </a:lnTo>
                <a:lnTo>
                  <a:pt x="1665380" y="48897"/>
                </a:lnTo>
                <a:lnTo>
                  <a:pt x="1721758" y="46885"/>
                </a:lnTo>
                <a:lnTo>
                  <a:pt x="1771727" y="45545"/>
                </a:lnTo>
                <a:lnTo>
                  <a:pt x="1817421" y="44650"/>
                </a:lnTo>
                <a:lnTo>
                  <a:pt x="1860266" y="44055"/>
                </a:lnTo>
                <a:lnTo>
                  <a:pt x="1897403" y="41752"/>
                </a:lnTo>
                <a:lnTo>
                  <a:pt x="1930733" y="38312"/>
                </a:lnTo>
                <a:lnTo>
                  <a:pt x="1961525" y="34114"/>
                </a:lnTo>
                <a:lnTo>
                  <a:pt x="1985863" y="31315"/>
                </a:lnTo>
                <a:lnTo>
                  <a:pt x="2023066" y="28205"/>
                </a:lnTo>
                <a:lnTo>
                  <a:pt x="2056329" y="21904"/>
                </a:lnTo>
                <a:lnTo>
                  <a:pt x="2066448" y="16720"/>
                </a:lnTo>
                <a:lnTo>
                  <a:pt x="2069148" y="14004"/>
                </a:lnTo>
                <a:lnTo>
                  <a:pt x="2069041" y="11241"/>
                </a:lnTo>
                <a:lnTo>
                  <a:pt x="2067066" y="8447"/>
                </a:lnTo>
                <a:lnTo>
                  <a:pt x="2063844" y="5631"/>
                </a:lnTo>
                <a:lnTo>
                  <a:pt x="2014537"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64" name="SMARTInkShape-5147"/>
          <p:cNvSpPr/>
          <p:nvPr>
            <p:custDataLst>
              <p:tags r:id="rId9"/>
            </p:custDataLst>
          </p:nvPr>
        </p:nvSpPr>
        <p:spPr bwMode="auto">
          <a:xfrm>
            <a:off x="2797493" y="3936077"/>
            <a:ext cx="908686" cy="41564"/>
          </a:xfrm>
          <a:custGeom>
            <a:avLst/>
            <a:gdLst/>
            <a:ahLst/>
            <a:cxnLst/>
            <a:rect l="0" t="0" r="0" b="0"/>
            <a:pathLst>
              <a:path w="908686" h="41564">
                <a:moveTo>
                  <a:pt x="0" y="41563"/>
                </a:moveTo>
                <a:lnTo>
                  <a:pt x="0" y="41563"/>
                </a:lnTo>
                <a:lnTo>
                  <a:pt x="4551" y="37012"/>
                </a:lnTo>
                <a:lnTo>
                  <a:pt x="38558" y="30980"/>
                </a:lnTo>
                <a:lnTo>
                  <a:pt x="74924" y="26362"/>
                </a:lnTo>
                <a:lnTo>
                  <a:pt x="107594" y="24329"/>
                </a:lnTo>
                <a:lnTo>
                  <a:pt x="147514" y="20251"/>
                </a:lnTo>
                <a:lnTo>
                  <a:pt x="168828" y="18782"/>
                </a:lnTo>
                <a:lnTo>
                  <a:pt x="190657" y="17803"/>
                </a:lnTo>
                <a:lnTo>
                  <a:pt x="212829" y="17151"/>
                </a:lnTo>
                <a:lnTo>
                  <a:pt x="236183" y="16716"/>
                </a:lnTo>
                <a:lnTo>
                  <a:pt x="260326" y="16425"/>
                </a:lnTo>
                <a:lnTo>
                  <a:pt x="284993" y="16232"/>
                </a:lnTo>
                <a:lnTo>
                  <a:pt x="310963" y="15151"/>
                </a:lnTo>
                <a:lnTo>
                  <a:pt x="337801" y="13477"/>
                </a:lnTo>
                <a:lnTo>
                  <a:pt x="365218" y="11409"/>
                </a:lnTo>
                <a:lnTo>
                  <a:pt x="393021" y="10030"/>
                </a:lnTo>
                <a:lnTo>
                  <a:pt x="421081" y="9111"/>
                </a:lnTo>
                <a:lnTo>
                  <a:pt x="449313" y="8499"/>
                </a:lnTo>
                <a:lnTo>
                  <a:pt x="475754" y="7137"/>
                </a:lnTo>
                <a:lnTo>
                  <a:pt x="501002" y="5278"/>
                </a:lnTo>
                <a:lnTo>
                  <a:pt x="525454" y="3085"/>
                </a:lnTo>
                <a:lnTo>
                  <a:pt x="550327" y="1624"/>
                </a:lnTo>
                <a:lnTo>
                  <a:pt x="575482" y="649"/>
                </a:lnTo>
                <a:lnTo>
                  <a:pt x="600824" y="0"/>
                </a:lnTo>
                <a:lnTo>
                  <a:pt x="625340" y="519"/>
                </a:lnTo>
                <a:lnTo>
                  <a:pt x="649303" y="1818"/>
                </a:lnTo>
                <a:lnTo>
                  <a:pt x="672898" y="3636"/>
                </a:lnTo>
                <a:lnTo>
                  <a:pt x="714355" y="8197"/>
                </a:lnTo>
                <a:lnTo>
                  <a:pt x="750878" y="12446"/>
                </a:lnTo>
                <a:lnTo>
                  <a:pt x="782986" y="14335"/>
                </a:lnTo>
                <a:lnTo>
                  <a:pt x="818736" y="19948"/>
                </a:lnTo>
                <a:lnTo>
                  <a:pt x="860371" y="16645"/>
                </a:lnTo>
                <a:lnTo>
                  <a:pt x="877275" y="15915"/>
                </a:lnTo>
                <a:lnTo>
                  <a:pt x="882977" y="13337"/>
                </a:lnTo>
                <a:lnTo>
                  <a:pt x="885831" y="11315"/>
                </a:lnTo>
                <a:lnTo>
                  <a:pt x="888687" y="10920"/>
                </a:lnTo>
                <a:lnTo>
                  <a:pt x="908685" y="1584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567" name="SMARTInkShape-Group1640"/>
          <p:cNvGrpSpPr/>
          <p:nvPr/>
        </p:nvGrpSpPr>
        <p:grpSpPr>
          <a:xfrm>
            <a:off x="3860482" y="2108844"/>
            <a:ext cx="2339929" cy="677220"/>
            <a:chOff x="3860482" y="2108844"/>
            <a:chExt cx="2339929" cy="677220"/>
          </a:xfrm>
        </p:grpSpPr>
        <p:sp>
          <p:nvSpPr>
            <p:cNvPr id="565" name="SMARTInkShape-5148"/>
            <p:cNvSpPr/>
            <p:nvPr>
              <p:custDataLst>
                <p:tags r:id="rId96"/>
              </p:custDataLst>
            </p:nvPr>
          </p:nvSpPr>
          <p:spPr bwMode="auto">
            <a:xfrm>
              <a:off x="3860482" y="2108844"/>
              <a:ext cx="2339929" cy="677220"/>
            </a:xfrm>
            <a:custGeom>
              <a:avLst/>
              <a:gdLst/>
              <a:ahLst/>
              <a:cxnLst/>
              <a:rect l="0" t="0" r="0" b="0"/>
              <a:pathLst>
                <a:path w="2339929" h="677220">
                  <a:moveTo>
                    <a:pt x="0" y="42853"/>
                  </a:moveTo>
                  <a:lnTo>
                    <a:pt x="0" y="42853"/>
                  </a:lnTo>
                  <a:lnTo>
                    <a:pt x="14641" y="43806"/>
                  </a:lnTo>
                  <a:lnTo>
                    <a:pt x="56785" y="54785"/>
                  </a:lnTo>
                  <a:lnTo>
                    <a:pt x="85881" y="60221"/>
                  </a:lnTo>
                  <a:lnTo>
                    <a:pt x="121037" y="65812"/>
                  </a:lnTo>
                  <a:lnTo>
                    <a:pt x="158887" y="71473"/>
                  </a:lnTo>
                  <a:lnTo>
                    <a:pt x="180220" y="73363"/>
                  </a:lnTo>
                  <a:lnTo>
                    <a:pt x="203014" y="74623"/>
                  </a:lnTo>
                  <a:lnTo>
                    <a:pt x="226783" y="75463"/>
                  </a:lnTo>
                  <a:lnTo>
                    <a:pt x="252154" y="76023"/>
                  </a:lnTo>
                  <a:lnTo>
                    <a:pt x="278592" y="76396"/>
                  </a:lnTo>
                  <a:lnTo>
                    <a:pt x="305744" y="76645"/>
                  </a:lnTo>
                  <a:lnTo>
                    <a:pt x="333369" y="77764"/>
                  </a:lnTo>
                  <a:lnTo>
                    <a:pt x="361311" y="79462"/>
                  </a:lnTo>
                  <a:lnTo>
                    <a:pt x="389464" y="81547"/>
                  </a:lnTo>
                  <a:lnTo>
                    <a:pt x="417758" y="82937"/>
                  </a:lnTo>
                  <a:lnTo>
                    <a:pt x="446146" y="83863"/>
                  </a:lnTo>
                  <a:lnTo>
                    <a:pt x="474596" y="84481"/>
                  </a:lnTo>
                  <a:lnTo>
                    <a:pt x="506897" y="84892"/>
                  </a:lnTo>
                  <a:lnTo>
                    <a:pt x="541766" y="85167"/>
                  </a:lnTo>
                  <a:lnTo>
                    <a:pt x="578348" y="85350"/>
                  </a:lnTo>
                  <a:lnTo>
                    <a:pt x="617976" y="83567"/>
                  </a:lnTo>
                  <a:lnTo>
                    <a:pt x="659634" y="80473"/>
                  </a:lnTo>
                  <a:lnTo>
                    <a:pt x="702646" y="76506"/>
                  </a:lnTo>
                  <a:lnTo>
                    <a:pt x="747513" y="71956"/>
                  </a:lnTo>
                  <a:lnTo>
                    <a:pt x="793617" y="67018"/>
                  </a:lnTo>
                  <a:lnTo>
                    <a:pt x="840546" y="61820"/>
                  </a:lnTo>
                  <a:lnTo>
                    <a:pt x="887072" y="57403"/>
                  </a:lnTo>
                  <a:lnTo>
                    <a:pt x="933328" y="53506"/>
                  </a:lnTo>
                  <a:lnTo>
                    <a:pt x="979407" y="49955"/>
                  </a:lnTo>
                  <a:lnTo>
                    <a:pt x="1023461" y="46635"/>
                  </a:lnTo>
                  <a:lnTo>
                    <a:pt x="1066165" y="43470"/>
                  </a:lnTo>
                  <a:lnTo>
                    <a:pt x="1107969" y="40407"/>
                  </a:lnTo>
                  <a:lnTo>
                    <a:pt x="1148221" y="37412"/>
                  </a:lnTo>
                  <a:lnTo>
                    <a:pt x="1187439" y="34464"/>
                  </a:lnTo>
                  <a:lnTo>
                    <a:pt x="1225966" y="31545"/>
                  </a:lnTo>
                  <a:lnTo>
                    <a:pt x="1263081" y="28647"/>
                  </a:lnTo>
                  <a:lnTo>
                    <a:pt x="1299253" y="25763"/>
                  </a:lnTo>
                  <a:lnTo>
                    <a:pt x="1334800" y="22887"/>
                  </a:lnTo>
                  <a:lnTo>
                    <a:pt x="1371832" y="20970"/>
                  </a:lnTo>
                  <a:lnTo>
                    <a:pt x="1409854" y="19692"/>
                  </a:lnTo>
                  <a:lnTo>
                    <a:pt x="1448538" y="18840"/>
                  </a:lnTo>
                  <a:lnTo>
                    <a:pt x="1487662" y="17320"/>
                  </a:lnTo>
                  <a:lnTo>
                    <a:pt x="1527080" y="15353"/>
                  </a:lnTo>
                  <a:lnTo>
                    <a:pt x="1566693" y="13090"/>
                  </a:lnTo>
                  <a:lnTo>
                    <a:pt x="1604532" y="11581"/>
                  </a:lnTo>
                  <a:lnTo>
                    <a:pt x="1641188" y="10575"/>
                  </a:lnTo>
                  <a:lnTo>
                    <a:pt x="1677056" y="9905"/>
                  </a:lnTo>
                  <a:lnTo>
                    <a:pt x="1712397" y="9458"/>
                  </a:lnTo>
                  <a:lnTo>
                    <a:pt x="1747388" y="9159"/>
                  </a:lnTo>
                  <a:lnTo>
                    <a:pt x="1782146" y="8961"/>
                  </a:lnTo>
                  <a:lnTo>
                    <a:pt x="1815796" y="8828"/>
                  </a:lnTo>
                  <a:lnTo>
                    <a:pt x="1848705" y="8740"/>
                  </a:lnTo>
                  <a:lnTo>
                    <a:pt x="1881123" y="8681"/>
                  </a:lnTo>
                  <a:lnTo>
                    <a:pt x="1912259" y="8642"/>
                  </a:lnTo>
                  <a:lnTo>
                    <a:pt x="1942542" y="8616"/>
                  </a:lnTo>
                  <a:lnTo>
                    <a:pt x="1972256" y="8598"/>
                  </a:lnTo>
                  <a:lnTo>
                    <a:pt x="2002543" y="8587"/>
                  </a:lnTo>
                  <a:lnTo>
                    <a:pt x="2033211" y="8579"/>
                  </a:lnTo>
                  <a:lnTo>
                    <a:pt x="2064134" y="8574"/>
                  </a:lnTo>
                  <a:lnTo>
                    <a:pt x="2093322" y="8570"/>
                  </a:lnTo>
                  <a:lnTo>
                    <a:pt x="2121354" y="8568"/>
                  </a:lnTo>
                  <a:lnTo>
                    <a:pt x="2148613" y="8567"/>
                  </a:lnTo>
                  <a:lnTo>
                    <a:pt x="2175359" y="7613"/>
                  </a:lnTo>
                  <a:lnTo>
                    <a:pt x="2201762" y="6025"/>
                  </a:lnTo>
                  <a:lnTo>
                    <a:pt x="2227936" y="4013"/>
                  </a:lnTo>
                  <a:lnTo>
                    <a:pt x="2267180" y="1779"/>
                  </a:lnTo>
                  <a:lnTo>
                    <a:pt x="2305613" y="521"/>
                  </a:lnTo>
                  <a:lnTo>
                    <a:pt x="2331268" y="0"/>
                  </a:lnTo>
                  <a:lnTo>
                    <a:pt x="2336137" y="4544"/>
                  </a:lnTo>
                  <a:lnTo>
                    <a:pt x="2338446" y="9317"/>
                  </a:lnTo>
                  <a:lnTo>
                    <a:pt x="2339928" y="29244"/>
                  </a:lnTo>
                  <a:lnTo>
                    <a:pt x="2333377" y="68493"/>
                  </a:lnTo>
                  <a:lnTo>
                    <a:pt x="2326602" y="109294"/>
                  </a:lnTo>
                  <a:lnTo>
                    <a:pt x="2324683" y="144137"/>
                  </a:lnTo>
                  <a:lnTo>
                    <a:pt x="2323830" y="186929"/>
                  </a:lnTo>
                  <a:lnTo>
                    <a:pt x="2323603" y="210341"/>
                  </a:lnTo>
                  <a:lnTo>
                    <a:pt x="2324404" y="234522"/>
                  </a:lnTo>
                  <a:lnTo>
                    <a:pt x="2325890" y="259215"/>
                  </a:lnTo>
                  <a:lnTo>
                    <a:pt x="2327833" y="284249"/>
                  </a:lnTo>
                  <a:lnTo>
                    <a:pt x="2330081" y="309511"/>
                  </a:lnTo>
                  <a:lnTo>
                    <a:pt x="2332533" y="334926"/>
                  </a:lnTo>
                  <a:lnTo>
                    <a:pt x="2335120" y="360441"/>
                  </a:lnTo>
                  <a:lnTo>
                    <a:pt x="2335892" y="385071"/>
                  </a:lnTo>
                  <a:lnTo>
                    <a:pt x="2335455" y="409111"/>
                  </a:lnTo>
                  <a:lnTo>
                    <a:pt x="2334209" y="432757"/>
                  </a:lnTo>
                  <a:lnTo>
                    <a:pt x="2330287" y="474272"/>
                  </a:lnTo>
                  <a:lnTo>
                    <a:pt x="2325368" y="509867"/>
                  </a:lnTo>
                  <a:lnTo>
                    <a:pt x="2318197" y="550374"/>
                  </a:lnTo>
                  <a:lnTo>
                    <a:pt x="2316601" y="578993"/>
                  </a:lnTo>
                  <a:lnTo>
                    <a:pt x="2323121" y="616925"/>
                  </a:lnTo>
                  <a:lnTo>
                    <a:pt x="2315765" y="617186"/>
                  </a:lnTo>
                  <a:lnTo>
                    <a:pt x="2315368" y="618147"/>
                  </a:lnTo>
                  <a:lnTo>
                    <a:pt x="2314928" y="621754"/>
                  </a:lnTo>
                  <a:lnTo>
                    <a:pt x="2312192" y="626533"/>
                  </a:lnTo>
                  <a:lnTo>
                    <a:pt x="2302675" y="637361"/>
                  </a:lnTo>
                  <a:lnTo>
                    <a:pt x="2289883" y="645830"/>
                  </a:lnTo>
                  <a:lnTo>
                    <a:pt x="2260375" y="649821"/>
                  </a:lnTo>
                  <a:lnTo>
                    <a:pt x="2232384" y="650754"/>
                  </a:lnTo>
                  <a:lnTo>
                    <a:pt x="2200893" y="652122"/>
                  </a:lnTo>
                  <a:lnTo>
                    <a:pt x="2167848" y="655904"/>
                  </a:lnTo>
                  <a:lnTo>
                    <a:pt x="2136651" y="663300"/>
                  </a:lnTo>
                  <a:lnTo>
                    <a:pt x="2091691" y="677219"/>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66" name="SMARTInkShape-5149"/>
            <p:cNvSpPr/>
            <p:nvPr>
              <p:custDataLst>
                <p:tags r:id="rId97"/>
              </p:custDataLst>
            </p:nvPr>
          </p:nvSpPr>
          <p:spPr bwMode="auto">
            <a:xfrm>
              <a:off x="3954780" y="2220871"/>
              <a:ext cx="94294" cy="548677"/>
            </a:xfrm>
            <a:custGeom>
              <a:avLst/>
              <a:gdLst/>
              <a:ahLst/>
              <a:cxnLst/>
              <a:rect l="0" t="0" r="0" b="0"/>
              <a:pathLst>
                <a:path w="94294" h="548677">
                  <a:moveTo>
                    <a:pt x="60008" y="33696"/>
                  </a:moveTo>
                  <a:lnTo>
                    <a:pt x="60008" y="33696"/>
                  </a:lnTo>
                  <a:lnTo>
                    <a:pt x="93704" y="0"/>
                  </a:lnTo>
                  <a:lnTo>
                    <a:pt x="94219" y="35080"/>
                  </a:lnTo>
                  <a:lnTo>
                    <a:pt x="94263" y="65744"/>
                  </a:lnTo>
                  <a:lnTo>
                    <a:pt x="94282" y="104772"/>
                  </a:lnTo>
                  <a:lnTo>
                    <a:pt x="94287" y="126800"/>
                  </a:lnTo>
                  <a:lnTo>
                    <a:pt x="94291" y="150058"/>
                  </a:lnTo>
                  <a:lnTo>
                    <a:pt x="94293" y="174136"/>
                  </a:lnTo>
                  <a:lnTo>
                    <a:pt x="92390" y="200665"/>
                  </a:lnTo>
                  <a:lnTo>
                    <a:pt x="89216" y="228829"/>
                  </a:lnTo>
                  <a:lnTo>
                    <a:pt x="85195" y="258082"/>
                  </a:lnTo>
                  <a:lnTo>
                    <a:pt x="80609" y="286157"/>
                  </a:lnTo>
                  <a:lnTo>
                    <a:pt x="75647" y="313446"/>
                  </a:lnTo>
                  <a:lnTo>
                    <a:pt x="70434" y="340211"/>
                  </a:lnTo>
                  <a:lnTo>
                    <a:pt x="66006" y="365675"/>
                  </a:lnTo>
                  <a:lnTo>
                    <a:pt x="62101" y="390270"/>
                  </a:lnTo>
                  <a:lnTo>
                    <a:pt x="58546" y="414287"/>
                  </a:lnTo>
                  <a:lnTo>
                    <a:pt x="46975" y="456213"/>
                  </a:lnTo>
                  <a:lnTo>
                    <a:pt x="34213" y="491992"/>
                  </a:lnTo>
                  <a:lnTo>
                    <a:pt x="21673" y="530697"/>
                  </a:lnTo>
                  <a:lnTo>
                    <a:pt x="15030" y="544463"/>
                  </a:lnTo>
                  <a:lnTo>
                    <a:pt x="11925" y="547562"/>
                  </a:lnTo>
                  <a:lnTo>
                    <a:pt x="8902" y="548676"/>
                  </a:lnTo>
                  <a:lnTo>
                    <a:pt x="5935" y="548466"/>
                  </a:lnTo>
                  <a:lnTo>
                    <a:pt x="3957" y="546421"/>
                  </a:lnTo>
                  <a:lnTo>
                    <a:pt x="0" y="530901"/>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74" name="SMARTInkShape-Group1641"/>
          <p:cNvGrpSpPr/>
          <p:nvPr/>
        </p:nvGrpSpPr>
        <p:grpSpPr>
          <a:xfrm>
            <a:off x="7092314" y="1771421"/>
            <a:ext cx="998339" cy="1383260"/>
            <a:chOff x="7092314" y="1771421"/>
            <a:chExt cx="998339" cy="1383260"/>
          </a:xfrm>
        </p:grpSpPr>
        <p:sp>
          <p:nvSpPr>
            <p:cNvPr id="568" name="SMARTInkShape-5150"/>
            <p:cNvSpPr/>
            <p:nvPr>
              <p:custDataLst>
                <p:tags r:id="rId90"/>
              </p:custDataLst>
            </p:nvPr>
          </p:nvSpPr>
          <p:spPr bwMode="auto">
            <a:xfrm>
              <a:off x="7538920" y="2809518"/>
              <a:ext cx="436363" cy="345163"/>
            </a:xfrm>
            <a:custGeom>
              <a:avLst/>
              <a:gdLst/>
              <a:ahLst/>
              <a:cxnLst/>
              <a:rect l="0" t="0" r="0" b="0"/>
              <a:pathLst>
                <a:path w="436363" h="345163">
                  <a:moveTo>
                    <a:pt x="213477" y="122277"/>
                  </a:moveTo>
                  <a:lnTo>
                    <a:pt x="213477" y="122277"/>
                  </a:lnTo>
                  <a:lnTo>
                    <a:pt x="218417" y="89010"/>
                  </a:lnTo>
                  <a:lnTo>
                    <a:pt x="216307" y="67169"/>
                  </a:lnTo>
                  <a:lnTo>
                    <a:pt x="204576" y="47302"/>
                  </a:lnTo>
                  <a:lnTo>
                    <a:pt x="176549" y="22592"/>
                  </a:lnTo>
                  <a:lnTo>
                    <a:pt x="141576" y="5746"/>
                  </a:lnTo>
                  <a:lnTo>
                    <a:pt x="114846" y="0"/>
                  </a:lnTo>
                  <a:lnTo>
                    <a:pt x="87091" y="622"/>
                  </a:lnTo>
                  <a:lnTo>
                    <a:pt x="61421" y="14233"/>
                  </a:lnTo>
                  <a:lnTo>
                    <a:pt x="38264" y="38062"/>
                  </a:lnTo>
                  <a:lnTo>
                    <a:pt x="18447" y="70878"/>
                  </a:lnTo>
                  <a:lnTo>
                    <a:pt x="5195" y="112768"/>
                  </a:lnTo>
                  <a:lnTo>
                    <a:pt x="328" y="135940"/>
                  </a:lnTo>
                  <a:lnTo>
                    <a:pt x="0" y="176927"/>
                  </a:lnTo>
                  <a:lnTo>
                    <a:pt x="2579" y="195857"/>
                  </a:lnTo>
                  <a:lnTo>
                    <a:pt x="18144" y="224512"/>
                  </a:lnTo>
                  <a:lnTo>
                    <a:pt x="28963" y="236154"/>
                  </a:lnTo>
                  <a:lnTo>
                    <a:pt x="56224" y="249089"/>
                  </a:lnTo>
                  <a:lnTo>
                    <a:pt x="86436" y="252933"/>
                  </a:lnTo>
                  <a:lnTo>
                    <a:pt x="115740" y="248291"/>
                  </a:lnTo>
                  <a:lnTo>
                    <a:pt x="128317" y="239624"/>
                  </a:lnTo>
                  <a:lnTo>
                    <a:pt x="149911" y="212213"/>
                  </a:lnTo>
                  <a:lnTo>
                    <a:pt x="166493" y="175266"/>
                  </a:lnTo>
                  <a:lnTo>
                    <a:pt x="178308" y="137255"/>
                  </a:lnTo>
                  <a:lnTo>
                    <a:pt x="184007" y="95388"/>
                  </a:lnTo>
                  <a:lnTo>
                    <a:pt x="180086" y="67320"/>
                  </a:lnTo>
                  <a:lnTo>
                    <a:pt x="174797" y="58686"/>
                  </a:lnTo>
                  <a:lnTo>
                    <a:pt x="175308" y="58928"/>
                  </a:lnTo>
                  <a:lnTo>
                    <a:pt x="176601" y="60042"/>
                  </a:lnTo>
                  <a:lnTo>
                    <a:pt x="186473" y="98906"/>
                  </a:lnTo>
                  <a:lnTo>
                    <a:pt x="195444" y="135385"/>
                  </a:lnTo>
                  <a:lnTo>
                    <a:pt x="203240" y="176998"/>
                  </a:lnTo>
                  <a:lnTo>
                    <a:pt x="212738" y="218987"/>
                  </a:lnTo>
                  <a:lnTo>
                    <a:pt x="229659" y="256699"/>
                  </a:lnTo>
                  <a:lnTo>
                    <a:pt x="260040" y="289970"/>
                  </a:lnTo>
                  <a:lnTo>
                    <a:pt x="278809" y="305510"/>
                  </a:lnTo>
                  <a:lnTo>
                    <a:pt x="304656" y="316822"/>
                  </a:lnTo>
                  <a:lnTo>
                    <a:pt x="335223" y="325316"/>
                  </a:lnTo>
                  <a:lnTo>
                    <a:pt x="368936" y="331932"/>
                  </a:lnTo>
                  <a:lnTo>
                    <a:pt x="436362" y="34516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69" name="SMARTInkShape-5151"/>
            <p:cNvSpPr/>
            <p:nvPr>
              <p:custDataLst>
                <p:tags r:id="rId91"/>
              </p:custDataLst>
            </p:nvPr>
          </p:nvSpPr>
          <p:spPr bwMode="auto">
            <a:xfrm>
              <a:off x="7272338" y="1781567"/>
              <a:ext cx="377190" cy="636770"/>
            </a:xfrm>
            <a:custGeom>
              <a:avLst/>
              <a:gdLst/>
              <a:ahLst/>
              <a:cxnLst/>
              <a:rect l="0" t="0" r="0" b="0"/>
              <a:pathLst>
                <a:path w="377190" h="636770">
                  <a:moveTo>
                    <a:pt x="377189" y="387275"/>
                  </a:moveTo>
                  <a:lnTo>
                    <a:pt x="377189" y="387275"/>
                  </a:lnTo>
                  <a:lnTo>
                    <a:pt x="339889" y="368625"/>
                  </a:lnTo>
                  <a:lnTo>
                    <a:pt x="301136" y="351524"/>
                  </a:lnTo>
                  <a:lnTo>
                    <a:pt x="270094" y="341969"/>
                  </a:lnTo>
                  <a:lnTo>
                    <a:pt x="247994" y="343644"/>
                  </a:lnTo>
                  <a:lnTo>
                    <a:pt x="211592" y="357838"/>
                  </a:lnTo>
                  <a:lnTo>
                    <a:pt x="185480" y="375145"/>
                  </a:lnTo>
                  <a:lnTo>
                    <a:pt x="161175" y="401887"/>
                  </a:lnTo>
                  <a:lnTo>
                    <a:pt x="140213" y="437902"/>
                  </a:lnTo>
                  <a:lnTo>
                    <a:pt x="123277" y="479309"/>
                  </a:lnTo>
                  <a:lnTo>
                    <a:pt x="117426" y="501018"/>
                  </a:lnTo>
                  <a:lnTo>
                    <a:pt x="111245" y="542603"/>
                  </a:lnTo>
                  <a:lnTo>
                    <a:pt x="114847" y="576960"/>
                  </a:lnTo>
                  <a:lnTo>
                    <a:pt x="132136" y="618527"/>
                  </a:lnTo>
                  <a:lnTo>
                    <a:pt x="142383" y="627168"/>
                  </a:lnTo>
                  <a:lnTo>
                    <a:pt x="169009" y="636769"/>
                  </a:lnTo>
                  <a:lnTo>
                    <a:pt x="202432" y="630877"/>
                  </a:lnTo>
                  <a:lnTo>
                    <a:pt x="220679" y="623971"/>
                  </a:lnTo>
                  <a:lnTo>
                    <a:pt x="256194" y="590899"/>
                  </a:lnTo>
                  <a:lnTo>
                    <a:pt x="273666" y="568744"/>
                  </a:lnTo>
                  <a:lnTo>
                    <a:pt x="289124" y="542545"/>
                  </a:lnTo>
                  <a:lnTo>
                    <a:pt x="303238" y="513648"/>
                  </a:lnTo>
                  <a:lnTo>
                    <a:pt x="316458" y="482954"/>
                  </a:lnTo>
                  <a:lnTo>
                    <a:pt x="326225" y="451061"/>
                  </a:lnTo>
                  <a:lnTo>
                    <a:pt x="333688" y="418369"/>
                  </a:lnTo>
                  <a:lnTo>
                    <a:pt x="339616" y="385145"/>
                  </a:lnTo>
                  <a:lnTo>
                    <a:pt x="340710" y="352517"/>
                  </a:lnTo>
                  <a:lnTo>
                    <a:pt x="338582" y="320288"/>
                  </a:lnTo>
                  <a:lnTo>
                    <a:pt x="334306" y="288325"/>
                  </a:lnTo>
                  <a:lnTo>
                    <a:pt x="323836" y="258443"/>
                  </a:lnTo>
                  <a:lnTo>
                    <a:pt x="309235" y="229950"/>
                  </a:lnTo>
                  <a:lnTo>
                    <a:pt x="291882" y="202382"/>
                  </a:lnTo>
                  <a:lnTo>
                    <a:pt x="269836" y="175431"/>
                  </a:lnTo>
                  <a:lnTo>
                    <a:pt x="244660" y="148890"/>
                  </a:lnTo>
                  <a:lnTo>
                    <a:pt x="217399" y="122625"/>
                  </a:lnTo>
                  <a:lnTo>
                    <a:pt x="188748" y="99399"/>
                  </a:lnTo>
                  <a:lnTo>
                    <a:pt x="159170" y="78200"/>
                  </a:lnTo>
                  <a:lnTo>
                    <a:pt x="128972" y="58353"/>
                  </a:lnTo>
                  <a:lnTo>
                    <a:pt x="102174" y="42264"/>
                  </a:lnTo>
                  <a:lnTo>
                    <a:pt x="77641" y="28680"/>
                  </a:lnTo>
                  <a:lnTo>
                    <a:pt x="37365" y="8825"/>
                  </a:lnTo>
                  <a:lnTo>
                    <a:pt x="13113" y="0"/>
                  </a:lnTo>
                  <a:lnTo>
                    <a:pt x="6838" y="504"/>
                  </a:lnTo>
                  <a:lnTo>
                    <a:pt x="3605" y="3698"/>
                  </a:lnTo>
                  <a:lnTo>
                    <a:pt x="0" y="1865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70" name="SMARTInkShape-5152"/>
            <p:cNvSpPr/>
            <p:nvPr>
              <p:custDataLst>
                <p:tags r:id="rId92"/>
              </p:custDataLst>
            </p:nvPr>
          </p:nvSpPr>
          <p:spPr bwMode="auto">
            <a:xfrm>
              <a:off x="7092314" y="2611721"/>
              <a:ext cx="385764" cy="536141"/>
            </a:xfrm>
            <a:custGeom>
              <a:avLst/>
              <a:gdLst/>
              <a:ahLst/>
              <a:cxnLst/>
              <a:rect l="0" t="0" r="0" b="0"/>
              <a:pathLst>
                <a:path w="385764" h="536141">
                  <a:moveTo>
                    <a:pt x="385763" y="440089"/>
                  </a:moveTo>
                  <a:lnTo>
                    <a:pt x="385763" y="440089"/>
                  </a:lnTo>
                  <a:lnTo>
                    <a:pt x="355567" y="404001"/>
                  </a:lnTo>
                  <a:lnTo>
                    <a:pt x="322331" y="371154"/>
                  </a:lnTo>
                  <a:lnTo>
                    <a:pt x="287911" y="345686"/>
                  </a:lnTo>
                  <a:lnTo>
                    <a:pt x="259406" y="330505"/>
                  </a:lnTo>
                  <a:lnTo>
                    <a:pt x="224512" y="320582"/>
                  </a:lnTo>
                  <a:lnTo>
                    <a:pt x="184239" y="320617"/>
                  </a:lnTo>
                  <a:lnTo>
                    <a:pt x="141892" y="329841"/>
                  </a:lnTo>
                  <a:lnTo>
                    <a:pt x="100846" y="349815"/>
                  </a:lnTo>
                  <a:lnTo>
                    <a:pt x="65458" y="379647"/>
                  </a:lnTo>
                  <a:lnTo>
                    <a:pt x="37666" y="415131"/>
                  </a:lnTo>
                  <a:lnTo>
                    <a:pt x="22139" y="453126"/>
                  </a:lnTo>
                  <a:lnTo>
                    <a:pt x="19683" y="487158"/>
                  </a:lnTo>
                  <a:lnTo>
                    <a:pt x="21694" y="502901"/>
                  </a:lnTo>
                  <a:lnTo>
                    <a:pt x="28751" y="515301"/>
                  </a:lnTo>
                  <a:lnTo>
                    <a:pt x="51831" y="534159"/>
                  </a:lnTo>
                  <a:lnTo>
                    <a:pt x="68844" y="536140"/>
                  </a:lnTo>
                  <a:lnTo>
                    <a:pt x="110608" y="528181"/>
                  </a:lnTo>
                  <a:lnTo>
                    <a:pt x="132794" y="517867"/>
                  </a:lnTo>
                  <a:lnTo>
                    <a:pt x="155205" y="504323"/>
                  </a:lnTo>
                  <a:lnTo>
                    <a:pt x="177765" y="488627"/>
                  </a:lnTo>
                  <a:lnTo>
                    <a:pt x="200425" y="467685"/>
                  </a:lnTo>
                  <a:lnTo>
                    <a:pt x="223152" y="443246"/>
                  </a:lnTo>
                  <a:lnTo>
                    <a:pt x="245923" y="416476"/>
                  </a:lnTo>
                  <a:lnTo>
                    <a:pt x="265866" y="385295"/>
                  </a:lnTo>
                  <a:lnTo>
                    <a:pt x="283925" y="351172"/>
                  </a:lnTo>
                  <a:lnTo>
                    <a:pt x="300726" y="315088"/>
                  </a:lnTo>
                  <a:lnTo>
                    <a:pt x="311927" y="279603"/>
                  </a:lnTo>
                  <a:lnTo>
                    <a:pt x="319395" y="244516"/>
                  </a:lnTo>
                  <a:lnTo>
                    <a:pt x="324372" y="209694"/>
                  </a:lnTo>
                  <a:lnTo>
                    <a:pt x="322929" y="178860"/>
                  </a:lnTo>
                  <a:lnTo>
                    <a:pt x="317204" y="150684"/>
                  </a:lnTo>
                  <a:lnTo>
                    <a:pt x="308624" y="124280"/>
                  </a:lnTo>
                  <a:lnTo>
                    <a:pt x="294333" y="100962"/>
                  </a:lnTo>
                  <a:lnTo>
                    <a:pt x="255593" y="59813"/>
                  </a:lnTo>
                  <a:lnTo>
                    <a:pt x="231355" y="43697"/>
                  </a:lnTo>
                  <a:lnTo>
                    <a:pt x="204720" y="30095"/>
                  </a:lnTo>
                  <a:lnTo>
                    <a:pt x="176485" y="18170"/>
                  </a:lnTo>
                  <a:lnTo>
                    <a:pt x="148137" y="10220"/>
                  </a:lnTo>
                  <a:lnTo>
                    <a:pt x="119714" y="4919"/>
                  </a:lnTo>
                  <a:lnTo>
                    <a:pt x="91240" y="1386"/>
                  </a:lnTo>
                  <a:lnTo>
                    <a:pt x="49442" y="0"/>
                  </a:lnTo>
                  <a:lnTo>
                    <a:pt x="0" y="289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71" name="SMARTInkShape-5153"/>
            <p:cNvSpPr/>
            <p:nvPr>
              <p:custDataLst>
                <p:tags r:id="rId93"/>
              </p:custDataLst>
            </p:nvPr>
          </p:nvSpPr>
          <p:spPr bwMode="auto">
            <a:xfrm>
              <a:off x="7280910" y="2477453"/>
              <a:ext cx="809743" cy="85726"/>
            </a:xfrm>
            <a:custGeom>
              <a:avLst/>
              <a:gdLst/>
              <a:ahLst/>
              <a:cxnLst/>
              <a:rect l="0" t="0" r="0" b="0"/>
              <a:pathLst>
                <a:path w="809743" h="85726">
                  <a:moveTo>
                    <a:pt x="0" y="85725"/>
                  </a:moveTo>
                  <a:lnTo>
                    <a:pt x="0" y="85725"/>
                  </a:lnTo>
                  <a:lnTo>
                    <a:pt x="36406" y="85725"/>
                  </a:lnTo>
                  <a:lnTo>
                    <a:pt x="57608" y="83819"/>
                  </a:lnTo>
                  <a:lnTo>
                    <a:pt x="82220" y="80645"/>
                  </a:lnTo>
                  <a:lnTo>
                    <a:pt x="109106" y="76623"/>
                  </a:lnTo>
                  <a:lnTo>
                    <a:pt x="140365" y="72989"/>
                  </a:lnTo>
                  <a:lnTo>
                    <a:pt x="174539" y="69614"/>
                  </a:lnTo>
                  <a:lnTo>
                    <a:pt x="210657" y="66412"/>
                  </a:lnTo>
                  <a:lnTo>
                    <a:pt x="251880" y="62372"/>
                  </a:lnTo>
                  <a:lnTo>
                    <a:pt x="296507" y="57774"/>
                  </a:lnTo>
                  <a:lnTo>
                    <a:pt x="343404" y="52803"/>
                  </a:lnTo>
                  <a:lnTo>
                    <a:pt x="391814" y="48537"/>
                  </a:lnTo>
                  <a:lnTo>
                    <a:pt x="441231" y="44740"/>
                  </a:lnTo>
                  <a:lnTo>
                    <a:pt x="491322" y="41257"/>
                  </a:lnTo>
                  <a:lnTo>
                    <a:pt x="539003" y="37982"/>
                  </a:lnTo>
                  <a:lnTo>
                    <a:pt x="585078" y="34846"/>
                  </a:lnTo>
                  <a:lnTo>
                    <a:pt x="630082" y="31803"/>
                  </a:lnTo>
                  <a:lnTo>
                    <a:pt x="669609" y="28822"/>
                  </a:lnTo>
                  <a:lnTo>
                    <a:pt x="705486" y="25882"/>
                  </a:lnTo>
                  <a:lnTo>
                    <a:pt x="738929" y="22969"/>
                  </a:lnTo>
                  <a:lnTo>
                    <a:pt x="764082" y="20075"/>
                  </a:lnTo>
                  <a:lnTo>
                    <a:pt x="799649" y="14320"/>
                  </a:lnTo>
                  <a:lnTo>
                    <a:pt x="807420" y="11451"/>
                  </a:lnTo>
                  <a:lnTo>
                    <a:pt x="809742" y="8586"/>
                  </a:lnTo>
                  <a:lnTo>
                    <a:pt x="805815"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72" name="SMARTInkShape-5154"/>
            <p:cNvSpPr/>
            <p:nvPr>
              <p:custDataLst>
                <p:tags r:id="rId94"/>
              </p:custDataLst>
            </p:nvPr>
          </p:nvSpPr>
          <p:spPr bwMode="auto">
            <a:xfrm>
              <a:off x="7675245" y="2074938"/>
              <a:ext cx="402908" cy="25326"/>
            </a:xfrm>
            <a:custGeom>
              <a:avLst/>
              <a:gdLst/>
              <a:ahLst/>
              <a:cxnLst/>
              <a:rect l="0" t="0" r="0" b="0"/>
              <a:pathLst>
                <a:path w="402908" h="25326">
                  <a:moveTo>
                    <a:pt x="0" y="25325"/>
                  </a:moveTo>
                  <a:lnTo>
                    <a:pt x="0" y="25325"/>
                  </a:lnTo>
                  <a:lnTo>
                    <a:pt x="4551" y="20774"/>
                  </a:lnTo>
                  <a:lnTo>
                    <a:pt x="34686" y="13393"/>
                  </a:lnTo>
                  <a:lnTo>
                    <a:pt x="66534" y="10497"/>
                  </a:lnTo>
                  <a:lnTo>
                    <a:pt x="103865" y="8257"/>
                  </a:lnTo>
                  <a:lnTo>
                    <a:pt x="145857" y="4086"/>
                  </a:lnTo>
                  <a:lnTo>
                    <a:pt x="168675" y="2593"/>
                  </a:lnTo>
                  <a:lnTo>
                    <a:pt x="192461" y="1598"/>
                  </a:lnTo>
                  <a:lnTo>
                    <a:pt x="216890" y="934"/>
                  </a:lnTo>
                  <a:lnTo>
                    <a:pt x="241748" y="492"/>
                  </a:lnTo>
                  <a:lnTo>
                    <a:pt x="266892" y="197"/>
                  </a:lnTo>
                  <a:lnTo>
                    <a:pt x="292228" y="0"/>
                  </a:lnTo>
                  <a:lnTo>
                    <a:pt x="315787" y="822"/>
                  </a:lnTo>
                  <a:lnTo>
                    <a:pt x="338159" y="2322"/>
                  </a:lnTo>
                  <a:lnTo>
                    <a:pt x="374130" y="5576"/>
                  </a:lnTo>
                  <a:lnTo>
                    <a:pt x="402907" y="8179"/>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73" name="SMARTInkShape-5155"/>
            <p:cNvSpPr/>
            <p:nvPr>
              <p:custDataLst>
                <p:tags r:id="rId95"/>
              </p:custDataLst>
            </p:nvPr>
          </p:nvSpPr>
          <p:spPr bwMode="auto">
            <a:xfrm>
              <a:off x="7793307" y="1771421"/>
              <a:ext cx="216266" cy="611735"/>
            </a:xfrm>
            <a:custGeom>
              <a:avLst/>
              <a:gdLst/>
              <a:ahLst/>
              <a:cxnLst/>
              <a:rect l="0" t="0" r="0" b="0"/>
              <a:pathLst>
                <a:path w="216266" h="611735">
                  <a:moveTo>
                    <a:pt x="27670" y="611734"/>
                  </a:moveTo>
                  <a:lnTo>
                    <a:pt x="27670" y="611734"/>
                  </a:lnTo>
                  <a:lnTo>
                    <a:pt x="15739" y="611734"/>
                  </a:lnTo>
                  <a:lnTo>
                    <a:pt x="14001" y="609829"/>
                  </a:lnTo>
                  <a:lnTo>
                    <a:pt x="0" y="570884"/>
                  </a:lnTo>
                  <a:lnTo>
                    <a:pt x="451" y="536746"/>
                  </a:lnTo>
                  <a:lnTo>
                    <a:pt x="2856" y="512212"/>
                  </a:lnTo>
                  <a:lnTo>
                    <a:pt x="6364" y="483473"/>
                  </a:lnTo>
                  <a:lnTo>
                    <a:pt x="10609" y="451932"/>
                  </a:lnTo>
                  <a:lnTo>
                    <a:pt x="16296" y="415664"/>
                  </a:lnTo>
                  <a:lnTo>
                    <a:pt x="22945" y="376246"/>
                  </a:lnTo>
                  <a:lnTo>
                    <a:pt x="30236" y="334727"/>
                  </a:lnTo>
                  <a:lnTo>
                    <a:pt x="38905" y="293713"/>
                  </a:lnTo>
                  <a:lnTo>
                    <a:pt x="48495" y="253035"/>
                  </a:lnTo>
                  <a:lnTo>
                    <a:pt x="58699" y="212581"/>
                  </a:lnTo>
                  <a:lnTo>
                    <a:pt x="67405" y="177992"/>
                  </a:lnTo>
                  <a:lnTo>
                    <a:pt x="75116" y="147313"/>
                  </a:lnTo>
                  <a:lnTo>
                    <a:pt x="82160" y="119240"/>
                  </a:lnTo>
                  <a:lnTo>
                    <a:pt x="87810" y="95762"/>
                  </a:lnTo>
                  <a:lnTo>
                    <a:pt x="96627" y="56976"/>
                  </a:lnTo>
                  <a:lnTo>
                    <a:pt x="102395" y="17466"/>
                  </a:lnTo>
                  <a:lnTo>
                    <a:pt x="106284" y="4715"/>
                  </a:lnTo>
                  <a:lnTo>
                    <a:pt x="108654" y="1315"/>
                  </a:lnTo>
                  <a:lnTo>
                    <a:pt x="113092" y="0"/>
                  </a:lnTo>
                  <a:lnTo>
                    <a:pt x="125644" y="1080"/>
                  </a:lnTo>
                  <a:lnTo>
                    <a:pt x="157876" y="16145"/>
                  </a:lnTo>
                  <a:lnTo>
                    <a:pt x="188487" y="47807"/>
                  </a:lnTo>
                  <a:lnTo>
                    <a:pt x="206553" y="87351"/>
                  </a:lnTo>
                  <a:lnTo>
                    <a:pt x="216265" y="114529"/>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77" name="SMARTInkShape-Group1642"/>
          <p:cNvGrpSpPr/>
          <p:nvPr/>
        </p:nvGrpSpPr>
        <p:grpSpPr>
          <a:xfrm>
            <a:off x="2694622" y="5066452"/>
            <a:ext cx="286244" cy="162774"/>
            <a:chOff x="2694622" y="5066452"/>
            <a:chExt cx="286244" cy="162774"/>
          </a:xfrm>
        </p:grpSpPr>
        <p:sp>
          <p:nvSpPr>
            <p:cNvPr id="575" name="SMARTInkShape-5156"/>
            <p:cNvSpPr/>
            <p:nvPr>
              <p:custDataLst>
                <p:tags r:id="rId88"/>
              </p:custDataLst>
            </p:nvPr>
          </p:nvSpPr>
          <p:spPr bwMode="auto">
            <a:xfrm>
              <a:off x="2711768" y="5066452"/>
              <a:ext cx="269098" cy="46342"/>
            </a:xfrm>
            <a:custGeom>
              <a:avLst/>
              <a:gdLst/>
              <a:ahLst/>
              <a:cxnLst/>
              <a:rect l="0" t="0" r="0" b="0"/>
              <a:pathLst>
                <a:path w="269098" h="46342">
                  <a:moveTo>
                    <a:pt x="248602" y="8468"/>
                  </a:moveTo>
                  <a:lnTo>
                    <a:pt x="248602" y="8468"/>
                  </a:lnTo>
                  <a:lnTo>
                    <a:pt x="264712" y="1683"/>
                  </a:lnTo>
                  <a:lnTo>
                    <a:pt x="269097" y="690"/>
                  </a:lnTo>
                  <a:lnTo>
                    <a:pt x="268933" y="426"/>
                  </a:lnTo>
                  <a:lnTo>
                    <a:pt x="257275" y="0"/>
                  </a:lnTo>
                  <a:lnTo>
                    <a:pt x="219316" y="4477"/>
                  </a:lnTo>
                  <a:lnTo>
                    <a:pt x="181928" y="9234"/>
                  </a:lnTo>
                  <a:lnTo>
                    <a:pt x="140864" y="15476"/>
                  </a:lnTo>
                  <a:lnTo>
                    <a:pt x="100389" y="24600"/>
                  </a:lnTo>
                  <a:lnTo>
                    <a:pt x="62714" y="32465"/>
                  </a:lnTo>
                  <a:lnTo>
                    <a:pt x="22074" y="42249"/>
                  </a:lnTo>
                  <a:lnTo>
                    <a:pt x="9811" y="46341"/>
                  </a:lnTo>
                  <a:lnTo>
                    <a:pt x="6540" y="46100"/>
                  </a:lnTo>
                  <a:lnTo>
                    <a:pt x="0" y="4275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76" name="SMARTInkShape-5157"/>
            <p:cNvSpPr/>
            <p:nvPr>
              <p:custDataLst>
                <p:tags r:id="rId89"/>
              </p:custDataLst>
            </p:nvPr>
          </p:nvSpPr>
          <p:spPr bwMode="auto">
            <a:xfrm>
              <a:off x="2694622" y="5195288"/>
              <a:ext cx="274322" cy="33938"/>
            </a:xfrm>
            <a:custGeom>
              <a:avLst/>
              <a:gdLst/>
              <a:ahLst/>
              <a:cxnLst/>
              <a:rect l="0" t="0" r="0" b="0"/>
              <a:pathLst>
                <a:path w="274322" h="33938">
                  <a:moveTo>
                    <a:pt x="274321" y="8219"/>
                  </a:moveTo>
                  <a:lnTo>
                    <a:pt x="274321" y="8219"/>
                  </a:lnTo>
                  <a:lnTo>
                    <a:pt x="260633" y="2328"/>
                  </a:lnTo>
                  <a:lnTo>
                    <a:pt x="220366" y="0"/>
                  </a:lnTo>
                  <a:lnTo>
                    <a:pt x="192238" y="2344"/>
                  </a:lnTo>
                  <a:lnTo>
                    <a:pt x="158782" y="7513"/>
                  </a:lnTo>
                  <a:lnTo>
                    <a:pt x="118513" y="16161"/>
                  </a:lnTo>
                  <a:lnTo>
                    <a:pt x="80295" y="23814"/>
                  </a:lnTo>
                  <a:lnTo>
                    <a:pt x="47117" y="29438"/>
                  </a:lnTo>
                  <a:lnTo>
                    <a:pt x="0" y="33937"/>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85" name="SMARTInkShape-Group1643"/>
          <p:cNvGrpSpPr/>
          <p:nvPr/>
        </p:nvGrpSpPr>
        <p:grpSpPr>
          <a:xfrm>
            <a:off x="1005840" y="4752311"/>
            <a:ext cx="884713" cy="986766"/>
            <a:chOff x="1005840" y="4752311"/>
            <a:chExt cx="884713" cy="986766"/>
          </a:xfrm>
        </p:grpSpPr>
        <p:sp>
          <p:nvSpPr>
            <p:cNvPr id="578" name="SMARTInkShape-5158"/>
            <p:cNvSpPr/>
            <p:nvPr>
              <p:custDataLst>
                <p:tags r:id="rId81"/>
              </p:custDataLst>
            </p:nvPr>
          </p:nvSpPr>
          <p:spPr bwMode="auto">
            <a:xfrm>
              <a:off x="1197386" y="4752311"/>
              <a:ext cx="374240" cy="396361"/>
            </a:xfrm>
            <a:custGeom>
              <a:avLst/>
              <a:gdLst/>
              <a:ahLst/>
              <a:cxnLst/>
              <a:rect l="0" t="0" r="0" b="0"/>
              <a:pathLst>
                <a:path w="374240" h="396361">
                  <a:moveTo>
                    <a:pt x="374239" y="211166"/>
                  </a:moveTo>
                  <a:lnTo>
                    <a:pt x="374239" y="211166"/>
                  </a:lnTo>
                  <a:lnTo>
                    <a:pt x="374239" y="206615"/>
                  </a:lnTo>
                  <a:lnTo>
                    <a:pt x="369159" y="201841"/>
                  </a:lnTo>
                  <a:lnTo>
                    <a:pt x="345825" y="191015"/>
                  </a:lnTo>
                  <a:lnTo>
                    <a:pt x="312903" y="191649"/>
                  </a:lnTo>
                  <a:lnTo>
                    <a:pt x="276494" y="195507"/>
                  </a:lnTo>
                  <a:lnTo>
                    <a:pt x="233642" y="202302"/>
                  </a:lnTo>
                  <a:lnTo>
                    <a:pt x="192371" y="214846"/>
                  </a:lnTo>
                  <a:lnTo>
                    <a:pt x="151804" y="237567"/>
                  </a:lnTo>
                  <a:lnTo>
                    <a:pt x="115359" y="267667"/>
                  </a:lnTo>
                  <a:lnTo>
                    <a:pt x="89636" y="303270"/>
                  </a:lnTo>
                  <a:lnTo>
                    <a:pt x="81379" y="336240"/>
                  </a:lnTo>
                  <a:lnTo>
                    <a:pt x="81844" y="351698"/>
                  </a:lnTo>
                  <a:lnTo>
                    <a:pt x="87869" y="364862"/>
                  </a:lnTo>
                  <a:lnTo>
                    <a:pt x="109804" y="387108"/>
                  </a:lnTo>
                  <a:lnTo>
                    <a:pt x="143682" y="396360"/>
                  </a:lnTo>
                  <a:lnTo>
                    <a:pt x="184139" y="394440"/>
                  </a:lnTo>
                  <a:lnTo>
                    <a:pt x="205596" y="388594"/>
                  </a:lnTo>
                  <a:lnTo>
                    <a:pt x="247852" y="368128"/>
                  </a:lnTo>
                  <a:lnTo>
                    <a:pt x="285682" y="333632"/>
                  </a:lnTo>
                  <a:lnTo>
                    <a:pt x="300913" y="310908"/>
                  </a:lnTo>
                  <a:lnTo>
                    <a:pt x="313925" y="285280"/>
                  </a:lnTo>
                  <a:lnTo>
                    <a:pt x="325457" y="257718"/>
                  </a:lnTo>
                  <a:lnTo>
                    <a:pt x="331240" y="227914"/>
                  </a:lnTo>
                  <a:lnTo>
                    <a:pt x="333191" y="196614"/>
                  </a:lnTo>
                  <a:lnTo>
                    <a:pt x="332586" y="164318"/>
                  </a:lnTo>
                  <a:lnTo>
                    <a:pt x="327421" y="135166"/>
                  </a:lnTo>
                  <a:lnTo>
                    <a:pt x="319214" y="108112"/>
                  </a:lnTo>
                  <a:lnTo>
                    <a:pt x="308981" y="82456"/>
                  </a:lnTo>
                  <a:lnTo>
                    <a:pt x="269670" y="43789"/>
                  </a:lnTo>
                  <a:lnTo>
                    <a:pt x="244519" y="28144"/>
                  </a:lnTo>
                  <a:lnTo>
                    <a:pt x="215369" y="16761"/>
                  </a:lnTo>
                  <a:lnTo>
                    <a:pt x="183553" y="8221"/>
                  </a:lnTo>
                  <a:lnTo>
                    <a:pt x="149960" y="1574"/>
                  </a:lnTo>
                  <a:lnTo>
                    <a:pt x="118040" y="0"/>
                  </a:lnTo>
                  <a:lnTo>
                    <a:pt x="87235" y="1809"/>
                  </a:lnTo>
                  <a:lnTo>
                    <a:pt x="57173" y="5872"/>
                  </a:lnTo>
                  <a:lnTo>
                    <a:pt x="18691" y="20547"/>
                  </a:lnTo>
                  <a:lnTo>
                    <a:pt x="5762" y="29794"/>
                  </a:lnTo>
                  <a:lnTo>
                    <a:pt x="0" y="41674"/>
                  </a:lnTo>
                  <a:lnTo>
                    <a:pt x="2686" y="79984"/>
                  </a:lnTo>
                  <a:lnTo>
                    <a:pt x="5622" y="99724"/>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79" name="SMARTInkShape-5159"/>
            <p:cNvSpPr/>
            <p:nvPr>
              <p:custDataLst>
                <p:tags r:id="rId82"/>
              </p:custDataLst>
            </p:nvPr>
          </p:nvSpPr>
          <p:spPr bwMode="auto">
            <a:xfrm>
              <a:off x="1555359" y="4877752"/>
              <a:ext cx="170572" cy="197169"/>
            </a:xfrm>
            <a:custGeom>
              <a:avLst/>
              <a:gdLst/>
              <a:ahLst/>
              <a:cxnLst/>
              <a:rect l="0" t="0" r="0" b="0"/>
              <a:pathLst>
                <a:path w="170572" h="197169">
                  <a:moveTo>
                    <a:pt x="136281" y="0"/>
                  </a:moveTo>
                  <a:lnTo>
                    <a:pt x="136281" y="0"/>
                  </a:lnTo>
                  <a:lnTo>
                    <a:pt x="107000" y="1905"/>
                  </a:lnTo>
                  <a:lnTo>
                    <a:pt x="65058" y="14641"/>
                  </a:lnTo>
                  <a:lnTo>
                    <a:pt x="36364" y="28415"/>
                  </a:lnTo>
                  <a:lnTo>
                    <a:pt x="15356" y="51681"/>
                  </a:lnTo>
                  <a:lnTo>
                    <a:pt x="7087" y="65887"/>
                  </a:lnTo>
                  <a:lnTo>
                    <a:pt x="439" y="96911"/>
                  </a:lnTo>
                  <a:lnTo>
                    <a:pt x="0" y="113184"/>
                  </a:lnTo>
                  <a:lnTo>
                    <a:pt x="12211" y="143967"/>
                  </a:lnTo>
                  <a:lnTo>
                    <a:pt x="22136" y="158843"/>
                  </a:lnTo>
                  <a:lnTo>
                    <a:pt x="50942" y="180452"/>
                  </a:lnTo>
                  <a:lnTo>
                    <a:pt x="86923" y="193549"/>
                  </a:lnTo>
                  <a:lnTo>
                    <a:pt x="128314" y="196194"/>
                  </a:lnTo>
                  <a:lnTo>
                    <a:pt x="170571" y="19716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80" name="SMARTInkShape-5160"/>
            <p:cNvSpPr/>
            <p:nvPr>
              <p:custDataLst>
                <p:tags r:id="rId83"/>
              </p:custDataLst>
            </p:nvPr>
          </p:nvSpPr>
          <p:spPr bwMode="auto">
            <a:xfrm>
              <a:off x="1005840" y="5357085"/>
              <a:ext cx="411481" cy="381992"/>
            </a:xfrm>
            <a:custGeom>
              <a:avLst/>
              <a:gdLst/>
              <a:ahLst/>
              <a:cxnLst/>
              <a:rect l="0" t="0" r="0" b="0"/>
              <a:pathLst>
                <a:path w="411481" h="381992">
                  <a:moveTo>
                    <a:pt x="411480" y="249330"/>
                  </a:moveTo>
                  <a:lnTo>
                    <a:pt x="411480" y="249330"/>
                  </a:lnTo>
                  <a:lnTo>
                    <a:pt x="381284" y="221038"/>
                  </a:lnTo>
                  <a:lnTo>
                    <a:pt x="355860" y="210255"/>
                  </a:lnTo>
                  <a:lnTo>
                    <a:pt x="328658" y="204023"/>
                  </a:lnTo>
                  <a:lnTo>
                    <a:pt x="297518" y="205699"/>
                  </a:lnTo>
                  <a:lnTo>
                    <a:pt x="264628" y="213746"/>
                  </a:lnTo>
                  <a:lnTo>
                    <a:pt x="230960" y="226847"/>
                  </a:lnTo>
                  <a:lnTo>
                    <a:pt x="188977" y="259390"/>
                  </a:lnTo>
                  <a:lnTo>
                    <a:pt x="169397" y="288091"/>
                  </a:lnTo>
                  <a:lnTo>
                    <a:pt x="161509" y="303745"/>
                  </a:lnTo>
                  <a:lnTo>
                    <a:pt x="157824" y="333841"/>
                  </a:lnTo>
                  <a:lnTo>
                    <a:pt x="159509" y="348533"/>
                  </a:lnTo>
                  <a:lnTo>
                    <a:pt x="165394" y="360232"/>
                  </a:lnTo>
                  <a:lnTo>
                    <a:pt x="184634" y="378313"/>
                  </a:lnTo>
                  <a:lnTo>
                    <a:pt x="197384" y="381991"/>
                  </a:lnTo>
                  <a:lnTo>
                    <a:pt x="226791" y="380998"/>
                  </a:lnTo>
                  <a:lnTo>
                    <a:pt x="258911" y="369127"/>
                  </a:lnTo>
                  <a:lnTo>
                    <a:pt x="275478" y="360626"/>
                  </a:lnTo>
                  <a:lnTo>
                    <a:pt x="301504" y="333403"/>
                  </a:lnTo>
                  <a:lnTo>
                    <a:pt x="321644" y="295268"/>
                  </a:lnTo>
                  <a:lnTo>
                    <a:pt x="329682" y="270430"/>
                  </a:lnTo>
                  <a:lnTo>
                    <a:pt x="336946" y="243395"/>
                  </a:lnTo>
                  <a:lnTo>
                    <a:pt x="338931" y="213941"/>
                  </a:lnTo>
                  <a:lnTo>
                    <a:pt x="337396" y="182875"/>
                  </a:lnTo>
                  <a:lnTo>
                    <a:pt x="333516" y="150733"/>
                  </a:lnTo>
                  <a:lnTo>
                    <a:pt x="327119" y="122639"/>
                  </a:lnTo>
                  <a:lnTo>
                    <a:pt x="319044" y="97242"/>
                  </a:lnTo>
                  <a:lnTo>
                    <a:pt x="309851" y="73643"/>
                  </a:lnTo>
                  <a:lnTo>
                    <a:pt x="274237" y="37262"/>
                  </a:lnTo>
                  <a:lnTo>
                    <a:pt x="251404" y="22226"/>
                  </a:lnTo>
                  <a:lnTo>
                    <a:pt x="223800" y="12202"/>
                  </a:lnTo>
                  <a:lnTo>
                    <a:pt x="193015" y="5519"/>
                  </a:lnTo>
                  <a:lnTo>
                    <a:pt x="160109" y="1065"/>
                  </a:lnTo>
                  <a:lnTo>
                    <a:pt x="129600" y="0"/>
                  </a:lnTo>
                  <a:lnTo>
                    <a:pt x="100687" y="1195"/>
                  </a:lnTo>
                  <a:lnTo>
                    <a:pt x="72840" y="3896"/>
                  </a:lnTo>
                  <a:lnTo>
                    <a:pt x="36818" y="11979"/>
                  </a:lnTo>
                  <a:lnTo>
                    <a:pt x="0" y="2644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81" name="SMARTInkShape-5161"/>
            <p:cNvSpPr/>
            <p:nvPr>
              <p:custDataLst>
                <p:tags r:id="rId84"/>
              </p:custDataLst>
            </p:nvPr>
          </p:nvSpPr>
          <p:spPr bwMode="auto">
            <a:xfrm>
              <a:off x="1787684" y="4954905"/>
              <a:ext cx="23972" cy="188596"/>
            </a:xfrm>
            <a:custGeom>
              <a:avLst/>
              <a:gdLst/>
              <a:ahLst/>
              <a:cxnLst/>
              <a:rect l="0" t="0" r="0" b="0"/>
              <a:pathLst>
                <a:path w="23972" h="188596">
                  <a:moveTo>
                    <a:pt x="6826" y="0"/>
                  </a:moveTo>
                  <a:lnTo>
                    <a:pt x="6826" y="0"/>
                  </a:lnTo>
                  <a:lnTo>
                    <a:pt x="935" y="22437"/>
                  </a:lnTo>
                  <a:lnTo>
                    <a:pt x="0" y="57553"/>
                  </a:lnTo>
                  <a:lnTo>
                    <a:pt x="5333" y="99074"/>
                  </a:lnTo>
                  <a:lnTo>
                    <a:pt x="10290" y="130710"/>
                  </a:lnTo>
                  <a:lnTo>
                    <a:pt x="18436" y="166999"/>
                  </a:lnTo>
                  <a:lnTo>
                    <a:pt x="23971" y="18859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82" name="SMARTInkShape-5162"/>
            <p:cNvSpPr/>
            <p:nvPr>
              <p:custDataLst>
                <p:tags r:id="rId85"/>
              </p:custDataLst>
            </p:nvPr>
          </p:nvSpPr>
          <p:spPr bwMode="auto">
            <a:xfrm>
              <a:off x="1514001" y="4870371"/>
              <a:ext cx="133904" cy="161687"/>
            </a:xfrm>
            <a:custGeom>
              <a:avLst/>
              <a:gdLst/>
              <a:ahLst/>
              <a:cxnLst/>
              <a:rect l="0" t="0" r="0" b="0"/>
              <a:pathLst>
                <a:path w="133904" h="161687">
                  <a:moveTo>
                    <a:pt x="14762" y="7381"/>
                  </a:moveTo>
                  <a:lnTo>
                    <a:pt x="14762" y="7381"/>
                  </a:lnTo>
                  <a:lnTo>
                    <a:pt x="0" y="0"/>
                  </a:lnTo>
                  <a:lnTo>
                    <a:pt x="40311" y="20156"/>
                  </a:lnTo>
                  <a:lnTo>
                    <a:pt x="68979" y="34966"/>
                  </a:lnTo>
                  <a:lnTo>
                    <a:pt x="109037" y="58417"/>
                  </a:lnTo>
                  <a:lnTo>
                    <a:pt x="126829" y="71656"/>
                  </a:lnTo>
                  <a:lnTo>
                    <a:pt x="131383" y="78807"/>
                  </a:lnTo>
                  <a:lnTo>
                    <a:pt x="133903" y="94371"/>
                  </a:lnTo>
                  <a:lnTo>
                    <a:pt x="130384" y="102522"/>
                  </a:lnTo>
                  <a:lnTo>
                    <a:pt x="116315" y="119198"/>
                  </a:lnTo>
                  <a:lnTo>
                    <a:pt x="82422" y="140101"/>
                  </a:lnTo>
                  <a:lnTo>
                    <a:pt x="42218" y="153810"/>
                  </a:lnTo>
                  <a:lnTo>
                    <a:pt x="14762" y="161686"/>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83" name="SMARTInkShape-5163"/>
            <p:cNvSpPr/>
            <p:nvPr>
              <p:custDataLst>
                <p:tags r:id="rId86"/>
              </p:custDataLst>
            </p:nvPr>
          </p:nvSpPr>
          <p:spPr bwMode="auto">
            <a:xfrm>
              <a:off x="1409823" y="5485060"/>
              <a:ext cx="273246" cy="215654"/>
            </a:xfrm>
            <a:custGeom>
              <a:avLst/>
              <a:gdLst/>
              <a:ahLst/>
              <a:cxnLst/>
              <a:rect l="0" t="0" r="0" b="0"/>
              <a:pathLst>
                <a:path w="273246" h="215654">
                  <a:moveTo>
                    <a:pt x="187520" y="121355"/>
                  </a:moveTo>
                  <a:lnTo>
                    <a:pt x="187520" y="121355"/>
                  </a:lnTo>
                  <a:lnTo>
                    <a:pt x="193411" y="88087"/>
                  </a:lnTo>
                  <a:lnTo>
                    <a:pt x="194345" y="56994"/>
                  </a:lnTo>
                  <a:lnTo>
                    <a:pt x="191188" y="41632"/>
                  </a:lnTo>
                  <a:lnTo>
                    <a:pt x="181530" y="28455"/>
                  </a:lnTo>
                  <a:lnTo>
                    <a:pt x="174954" y="22274"/>
                  </a:lnTo>
                  <a:lnTo>
                    <a:pt x="138394" y="9024"/>
                  </a:lnTo>
                  <a:lnTo>
                    <a:pt x="105043" y="7295"/>
                  </a:lnTo>
                  <a:lnTo>
                    <a:pt x="69901" y="12559"/>
                  </a:lnTo>
                  <a:lnTo>
                    <a:pt x="38407" y="27599"/>
                  </a:lnTo>
                  <a:lnTo>
                    <a:pt x="16155" y="52063"/>
                  </a:lnTo>
                  <a:lnTo>
                    <a:pt x="2772" y="81034"/>
                  </a:lnTo>
                  <a:lnTo>
                    <a:pt x="0" y="109784"/>
                  </a:lnTo>
                  <a:lnTo>
                    <a:pt x="4404" y="123166"/>
                  </a:lnTo>
                  <a:lnTo>
                    <a:pt x="21997" y="148195"/>
                  </a:lnTo>
                  <a:lnTo>
                    <a:pt x="48232" y="164399"/>
                  </a:lnTo>
                  <a:lnTo>
                    <a:pt x="77036" y="172870"/>
                  </a:lnTo>
                  <a:lnTo>
                    <a:pt x="102538" y="173461"/>
                  </a:lnTo>
                  <a:lnTo>
                    <a:pt x="126573" y="162929"/>
                  </a:lnTo>
                  <a:lnTo>
                    <a:pt x="138316" y="154785"/>
                  </a:lnTo>
                  <a:lnTo>
                    <a:pt x="153904" y="130498"/>
                  </a:lnTo>
                  <a:lnTo>
                    <a:pt x="163054" y="99701"/>
                  </a:lnTo>
                  <a:lnTo>
                    <a:pt x="167121" y="63789"/>
                  </a:lnTo>
                  <a:lnTo>
                    <a:pt x="166389" y="33223"/>
                  </a:lnTo>
                  <a:lnTo>
                    <a:pt x="162888" y="10747"/>
                  </a:lnTo>
                  <a:lnTo>
                    <a:pt x="158157" y="759"/>
                  </a:lnTo>
                  <a:lnTo>
                    <a:pt x="155562" y="0"/>
                  </a:lnTo>
                  <a:lnTo>
                    <a:pt x="152880" y="1399"/>
                  </a:lnTo>
                  <a:lnTo>
                    <a:pt x="150139" y="4237"/>
                  </a:lnTo>
                  <a:lnTo>
                    <a:pt x="146281" y="26435"/>
                  </a:lnTo>
                  <a:lnTo>
                    <a:pt x="145138" y="61691"/>
                  </a:lnTo>
                  <a:lnTo>
                    <a:pt x="147411" y="91028"/>
                  </a:lnTo>
                  <a:lnTo>
                    <a:pt x="153501" y="122164"/>
                  </a:lnTo>
                  <a:lnTo>
                    <a:pt x="173947" y="164563"/>
                  </a:lnTo>
                  <a:lnTo>
                    <a:pt x="193235" y="186278"/>
                  </a:lnTo>
                  <a:lnTo>
                    <a:pt x="222127" y="200375"/>
                  </a:lnTo>
                  <a:lnTo>
                    <a:pt x="273245" y="215653"/>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84" name="SMARTInkShape-5164"/>
            <p:cNvSpPr/>
            <p:nvPr>
              <p:custDataLst>
                <p:tags r:id="rId87"/>
              </p:custDataLst>
            </p:nvPr>
          </p:nvSpPr>
          <p:spPr bwMode="auto">
            <a:xfrm>
              <a:off x="1263015" y="5263515"/>
              <a:ext cx="627538" cy="68581"/>
            </a:xfrm>
            <a:custGeom>
              <a:avLst/>
              <a:gdLst/>
              <a:ahLst/>
              <a:cxnLst/>
              <a:rect l="0" t="0" r="0" b="0"/>
              <a:pathLst>
                <a:path w="627538" h="68581">
                  <a:moveTo>
                    <a:pt x="0" y="68580"/>
                  </a:moveTo>
                  <a:lnTo>
                    <a:pt x="0" y="68580"/>
                  </a:lnTo>
                  <a:lnTo>
                    <a:pt x="9102" y="59478"/>
                  </a:lnTo>
                  <a:lnTo>
                    <a:pt x="36430" y="47390"/>
                  </a:lnTo>
                  <a:lnTo>
                    <a:pt x="55719" y="40165"/>
                  </a:lnTo>
                  <a:lnTo>
                    <a:pt x="82866" y="34397"/>
                  </a:lnTo>
                  <a:lnTo>
                    <a:pt x="115252" y="29598"/>
                  </a:lnTo>
                  <a:lnTo>
                    <a:pt x="151129" y="25447"/>
                  </a:lnTo>
                  <a:lnTo>
                    <a:pt x="192193" y="21728"/>
                  </a:lnTo>
                  <a:lnTo>
                    <a:pt x="236714" y="18295"/>
                  </a:lnTo>
                  <a:lnTo>
                    <a:pt x="283539" y="15054"/>
                  </a:lnTo>
                  <a:lnTo>
                    <a:pt x="331901" y="12894"/>
                  </a:lnTo>
                  <a:lnTo>
                    <a:pt x="381288" y="11453"/>
                  </a:lnTo>
                  <a:lnTo>
                    <a:pt x="431357" y="10493"/>
                  </a:lnTo>
                  <a:lnTo>
                    <a:pt x="474261" y="8900"/>
                  </a:lnTo>
                  <a:lnTo>
                    <a:pt x="512389" y="6886"/>
                  </a:lnTo>
                  <a:lnTo>
                    <a:pt x="547333" y="4591"/>
                  </a:lnTo>
                  <a:lnTo>
                    <a:pt x="574439" y="3060"/>
                  </a:lnTo>
                  <a:lnTo>
                    <a:pt x="614716" y="1360"/>
                  </a:lnTo>
                  <a:lnTo>
                    <a:pt x="627537" y="604"/>
                  </a:lnTo>
                  <a:lnTo>
                    <a:pt x="625793"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88" name="SMARTInkShape-Group1644"/>
          <p:cNvGrpSpPr/>
          <p:nvPr/>
        </p:nvGrpSpPr>
        <p:grpSpPr>
          <a:xfrm>
            <a:off x="6337935" y="5144715"/>
            <a:ext cx="282893" cy="161663"/>
            <a:chOff x="6337935" y="5144715"/>
            <a:chExt cx="282893" cy="161663"/>
          </a:xfrm>
        </p:grpSpPr>
        <p:sp>
          <p:nvSpPr>
            <p:cNvPr id="586" name="SMARTInkShape-5165"/>
            <p:cNvSpPr/>
            <p:nvPr>
              <p:custDataLst>
                <p:tags r:id="rId79"/>
              </p:custDataLst>
            </p:nvPr>
          </p:nvSpPr>
          <p:spPr bwMode="auto">
            <a:xfrm>
              <a:off x="6337935" y="5254943"/>
              <a:ext cx="274321" cy="51435"/>
            </a:xfrm>
            <a:custGeom>
              <a:avLst/>
              <a:gdLst/>
              <a:ahLst/>
              <a:cxnLst/>
              <a:rect l="0" t="0" r="0" b="0"/>
              <a:pathLst>
                <a:path w="274321" h="51435">
                  <a:moveTo>
                    <a:pt x="0" y="51434"/>
                  </a:moveTo>
                  <a:lnTo>
                    <a:pt x="0" y="51434"/>
                  </a:lnTo>
                  <a:lnTo>
                    <a:pt x="0" y="46883"/>
                  </a:lnTo>
                  <a:lnTo>
                    <a:pt x="5080" y="42109"/>
                  </a:lnTo>
                  <a:lnTo>
                    <a:pt x="9102" y="39502"/>
                  </a:lnTo>
                  <a:lnTo>
                    <a:pt x="46618" y="31283"/>
                  </a:lnTo>
                  <a:lnTo>
                    <a:pt x="86441" y="25651"/>
                  </a:lnTo>
                  <a:lnTo>
                    <a:pt x="109062" y="22815"/>
                  </a:lnTo>
                  <a:lnTo>
                    <a:pt x="131763" y="19971"/>
                  </a:lnTo>
                  <a:lnTo>
                    <a:pt x="154517" y="17125"/>
                  </a:lnTo>
                  <a:lnTo>
                    <a:pt x="177306" y="14274"/>
                  </a:lnTo>
                  <a:lnTo>
                    <a:pt x="217868" y="8567"/>
                  </a:lnTo>
                  <a:lnTo>
                    <a:pt x="274320"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87" name="SMARTInkShape-5166"/>
            <p:cNvSpPr/>
            <p:nvPr>
              <p:custDataLst>
                <p:tags r:id="rId80"/>
              </p:custDataLst>
            </p:nvPr>
          </p:nvSpPr>
          <p:spPr bwMode="auto">
            <a:xfrm>
              <a:off x="6372225" y="5144715"/>
              <a:ext cx="248603" cy="24504"/>
            </a:xfrm>
            <a:custGeom>
              <a:avLst/>
              <a:gdLst/>
              <a:ahLst/>
              <a:cxnLst/>
              <a:rect l="0" t="0" r="0" b="0"/>
              <a:pathLst>
                <a:path w="248603" h="24504">
                  <a:moveTo>
                    <a:pt x="0" y="24503"/>
                  </a:moveTo>
                  <a:lnTo>
                    <a:pt x="0" y="24503"/>
                  </a:lnTo>
                  <a:lnTo>
                    <a:pt x="21034" y="8020"/>
                  </a:lnTo>
                  <a:lnTo>
                    <a:pt x="53117" y="1521"/>
                  </a:lnTo>
                  <a:lnTo>
                    <a:pt x="84250" y="0"/>
                  </a:lnTo>
                  <a:lnTo>
                    <a:pt x="120312" y="278"/>
                  </a:lnTo>
                  <a:lnTo>
                    <a:pt x="158564" y="3576"/>
                  </a:lnTo>
                  <a:lnTo>
                    <a:pt x="192711" y="8217"/>
                  </a:lnTo>
                  <a:lnTo>
                    <a:pt x="235234" y="14406"/>
                  </a:lnTo>
                  <a:lnTo>
                    <a:pt x="248602" y="1593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96" name="SMARTInkShape-Group1645"/>
          <p:cNvGrpSpPr/>
          <p:nvPr/>
        </p:nvGrpSpPr>
        <p:grpSpPr>
          <a:xfrm>
            <a:off x="6886575" y="4835268"/>
            <a:ext cx="792498" cy="1216918"/>
            <a:chOff x="6886575" y="4835268"/>
            <a:chExt cx="792498" cy="1216918"/>
          </a:xfrm>
        </p:grpSpPr>
        <p:sp>
          <p:nvSpPr>
            <p:cNvPr id="589" name="SMARTInkShape-5167"/>
            <p:cNvSpPr/>
            <p:nvPr>
              <p:custDataLst>
                <p:tags r:id="rId72"/>
              </p:custDataLst>
            </p:nvPr>
          </p:nvSpPr>
          <p:spPr bwMode="auto">
            <a:xfrm>
              <a:off x="6998018" y="5429128"/>
              <a:ext cx="681055" cy="59996"/>
            </a:xfrm>
            <a:custGeom>
              <a:avLst/>
              <a:gdLst/>
              <a:ahLst/>
              <a:cxnLst/>
              <a:rect l="0" t="0" r="0" b="0"/>
              <a:pathLst>
                <a:path w="681055" h="59996">
                  <a:moveTo>
                    <a:pt x="0" y="22982"/>
                  </a:moveTo>
                  <a:lnTo>
                    <a:pt x="0" y="22982"/>
                  </a:lnTo>
                  <a:lnTo>
                    <a:pt x="4551" y="18431"/>
                  </a:lnTo>
                  <a:lnTo>
                    <a:pt x="43787" y="6500"/>
                  </a:lnTo>
                  <a:lnTo>
                    <a:pt x="67292" y="3421"/>
                  </a:lnTo>
                  <a:lnTo>
                    <a:pt x="95343" y="1369"/>
                  </a:lnTo>
                  <a:lnTo>
                    <a:pt x="126427" y="0"/>
                  </a:lnTo>
                  <a:lnTo>
                    <a:pt x="164294" y="41"/>
                  </a:lnTo>
                  <a:lnTo>
                    <a:pt x="206685" y="1020"/>
                  </a:lnTo>
                  <a:lnTo>
                    <a:pt x="252090" y="2626"/>
                  </a:lnTo>
                  <a:lnTo>
                    <a:pt x="299505" y="5602"/>
                  </a:lnTo>
                  <a:lnTo>
                    <a:pt x="348259" y="9490"/>
                  </a:lnTo>
                  <a:lnTo>
                    <a:pt x="397907" y="13987"/>
                  </a:lnTo>
                  <a:lnTo>
                    <a:pt x="445294" y="18890"/>
                  </a:lnTo>
                  <a:lnTo>
                    <a:pt x="491172" y="24064"/>
                  </a:lnTo>
                  <a:lnTo>
                    <a:pt x="536045" y="29419"/>
                  </a:lnTo>
                  <a:lnTo>
                    <a:pt x="572628" y="34893"/>
                  </a:lnTo>
                  <a:lnTo>
                    <a:pt x="603684" y="40447"/>
                  </a:lnTo>
                  <a:lnTo>
                    <a:pt x="631056" y="46055"/>
                  </a:lnTo>
                  <a:lnTo>
                    <a:pt x="666550" y="54827"/>
                  </a:lnTo>
                  <a:lnTo>
                    <a:pt x="678681" y="58499"/>
                  </a:lnTo>
                  <a:lnTo>
                    <a:pt x="681054" y="59995"/>
                  </a:lnTo>
                  <a:lnTo>
                    <a:pt x="651509" y="5727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90" name="SMARTInkShape-5168"/>
            <p:cNvSpPr/>
            <p:nvPr>
              <p:custDataLst>
                <p:tags r:id="rId73"/>
              </p:custDataLst>
            </p:nvPr>
          </p:nvSpPr>
          <p:spPr bwMode="auto">
            <a:xfrm>
              <a:off x="6938010" y="4835268"/>
              <a:ext cx="300038" cy="469126"/>
            </a:xfrm>
            <a:custGeom>
              <a:avLst/>
              <a:gdLst/>
              <a:ahLst/>
              <a:cxnLst/>
              <a:rect l="0" t="0" r="0" b="0"/>
              <a:pathLst>
                <a:path w="300038" h="469126">
                  <a:moveTo>
                    <a:pt x="300037" y="308232"/>
                  </a:moveTo>
                  <a:lnTo>
                    <a:pt x="300037" y="308232"/>
                  </a:lnTo>
                  <a:lnTo>
                    <a:pt x="288106" y="284368"/>
                  </a:lnTo>
                  <a:lnTo>
                    <a:pt x="275049" y="276036"/>
                  </a:lnTo>
                  <a:lnTo>
                    <a:pt x="243738" y="265990"/>
                  </a:lnTo>
                  <a:lnTo>
                    <a:pt x="215008" y="261835"/>
                  </a:lnTo>
                  <a:lnTo>
                    <a:pt x="176839" y="263164"/>
                  </a:lnTo>
                  <a:lnTo>
                    <a:pt x="137015" y="272009"/>
                  </a:lnTo>
                  <a:lnTo>
                    <a:pt x="98995" y="288323"/>
                  </a:lnTo>
                  <a:lnTo>
                    <a:pt x="66223" y="314623"/>
                  </a:lnTo>
                  <a:lnTo>
                    <a:pt x="40862" y="345363"/>
                  </a:lnTo>
                  <a:lnTo>
                    <a:pt x="30099" y="361561"/>
                  </a:lnTo>
                  <a:lnTo>
                    <a:pt x="20680" y="394799"/>
                  </a:lnTo>
                  <a:lnTo>
                    <a:pt x="21573" y="425763"/>
                  </a:lnTo>
                  <a:lnTo>
                    <a:pt x="31496" y="449051"/>
                  </a:lnTo>
                  <a:lnTo>
                    <a:pt x="50511" y="463847"/>
                  </a:lnTo>
                  <a:lnTo>
                    <a:pt x="62249" y="469125"/>
                  </a:lnTo>
                  <a:lnTo>
                    <a:pt x="93071" y="467370"/>
                  </a:lnTo>
                  <a:lnTo>
                    <a:pt x="110624" y="462901"/>
                  </a:lnTo>
                  <a:lnTo>
                    <a:pt x="142829" y="442697"/>
                  </a:lnTo>
                  <a:lnTo>
                    <a:pt x="173017" y="410857"/>
                  </a:lnTo>
                  <a:lnTo>
                    <a:pt x="187735" y="389031"/>
                  </a:lnTo>
                  <a:lnTo>
                    <a:pt x="202309" y="364955"/>
                  </a:lnTo>
                  <a:lnTo>
                    <a:pt x="213930" y="338427"/>
                  </a:lnTo>
                  <a:lnTo>
                    <a:pt x="223582" y="310265"/>
                  </a:lnTo>
                  <a:lnTo>
                    <a:pt x="231923" y="281012"/>
                  </a:lnTo>
                  <a:lnTo>
                    <a:pt x="235578" y="251032"/>
                  </a:lnTo>
                  <a:lnTo>
                    <a:pt x="236109" y="220569"/>
                  </a:lnTo>
                  <a:lnTo>
                    <a:pt x="234558" y="189783"/>
                  </a:lnTo>
                  <a:lnTo>
                    <a:pt x="225905" y="162591"/>
                  </a:lnTo>
                  <a:lnTo>
                    <a:pt x="212515" y="137795"/>
                  </a:lnTo>
                  <a:lnTo>
                    <a:pt x="195969" y="114597"/>
                  </a:lnTo>
                  <a:lnTo>
                    <a:pt x="175414" y="94370"/>
                  </a:lnTo>
                  <a:lnTo>
                    <a:pt x="152185" y="76122"/>
                  </a:lnTo>
                  <a:lnTo>
                    <a:pt x="127174" y="59195"/>
                  </a:lnTo>
                  <a:lnTo>
                    <a:pt x="103833" y="45052"/>
                  </a:lnTo>
                  <a:lnTo>
                    <a:pt x="81604" y="32766"/>
                  </a:lnTo>
                  <a:lnTo>
                    <a:pt x="42936" y="13400"/>
                  </a:lnTo>
                  <a:lnTo>
                    <a:pt x="8912" y="0"/>
                  </a:lnTo>
                  <a:lnTo>
                    <a:pt x="4988" y="826"/>
                  </a:lnTo>
                  <a:lnTo>
                    <a:pt x="0" y="819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91" name="SMARTInkShape-5169"/>
            <p:cNvSpPr/>
            <p:nvPr>
              <p:custDataLst>
                <p:tags r:id="rId74"/>
              </p:custDataLst>
            </p:nvPr>
          </p:nvSpPr>
          <p:spPr bwMode="auto">
            <a:xfrm>
              <a:off x="6886575" y="5446942"/>
              <a:ext cx="308611" cy="444303"/>
            </a:xfrm>
            <a:custGeom>
              <a:avLst/>
              <a:gdLst/>
              <a:ahLst/>
              <a:cxnLst/>
              <a:rect l="0" t="0" r="0" b="0"/>
              <a:pathLst>
                <a:path w="308611" h="444303">
                  <a:moveTo>
                    <a:pt x="308610" y="330923"/>
                  </a:moveTo>
                  <a:lnTo>
                    <a:pt x="308610" y="330923"/>
                  </a:lnTo>
                  <a:lnTo>
                    <a:pt x="306070" y="293647"/>
                  </a:lnTo>
                  <a:lnTo>
                    <a:pt x="304059" y="286070"/>
                  </a:lnTo>
                  <a:lnTo>
                    <a:pt x="291664" y="272571"/>
                  </a:lnTo>
                  <a:lnTo>
                    <a:pt x="260727" y="254261"/>
                  </a:lnTo>
                  <a:lnTo>
                    <a:pt x="233035" y="244463"/>
                  </a:lnTo>
                  <a:lnTo>
                    <a:pt x="198503" y="240109"/>
                  </a:lnTo>
                  <a:lnTo>
                    <a:pt x="158391" y="245793"/>
                  </a:lnTo>
                  <a:lnTo>
                    <a:pt x="118021" y="260703"/>
                  </a:lnTo>
                  <a:lnTo>
                    <a:pt x="84203" y="286379"/>
                  </a:lnTo>
                  <a:lnTo>
                    <a:pt x="60919" y="319381"/>
                  </a:lnTo>
                  <a:lnTo>
                    <a:pt x="52043" y="337515"/>
                  </a:lnTo>
                  <a:lnTo>
                    <a:pt x="49935" y="355321"/>
                  </a:lnTo>
                  <a:lnTo>
                    <a:pt x="57753" y="390344"/>
                  </a:lnTo>
                  <a:lnTo>
                    <a:pt x="79008" y="417340"/>
                  </a:lnTo>
                  <a:lnTo>
                    <a:pt x="92677" y="428539"/>
                  </a:lnTo>
                  <a:lnTo>
                    <a:pt x="128184" y="440982"/>
                  </a:lnTo>
                  <a:lnTo>
                    <a:pt x="148321" y="444302"/>
                  </a:lnTo>
                  <a:lnTo>
                    <a:pt x="188475" y="437828"/>
                  </a:lnTo>
                  <a:lnTo>
                    <a:pt x="208518" y="430768"/>
                  </a:lnTo>
                  <a:lnTo>
                    <a:pt x="240947" y="402604"/>
                  </a:lnTo>
                  <a:lnTo>
                    <a:pt x="267108" y="359923"/>
                  </a:lnTo>
                  <a:lnTo>
                    <a:pt x="278084" y="331206"/>
                  </a:lnTo>
                  <a:lnTo>
                    <a:pt x="288260" y="299679"/>
                  </a:lnTo>
                  <a:lnTo>
                    <a:pt x="294091" y="265326"/>
                  </a:lnTo>
                  <a:lnTo>
                    <a:pt x="297025" y="229089"/>
                  </a:lnTo>
                  <a:lnTo>
                    <a:pt x="298030" y="191596"/>
                  </a:lnTo>
                  <a:lnTo>
                    <a:pt x="292984" y="158029"/>
                  </a:lnTo>
                  <a:lnTo>
                    <a:pt x="283905" y="127077"/>
                  </a:lnTo>
                  <a:lnTo>
                    <a:pt x="272138" y="97871"/>
                  </a:lnTo>
                  <a:lnTo>
                    <a:pt x="252862" y="73637"/>
                  </a:lnTo>
                  <a:lnTo>
                    <a:pt x="228582" y="52719"/>
                  </a:lnTo>
                  <a:lnTo>
                    <a:pt x="200966" y="34011"/>
                  </a:lnTo>
                  <a:lnTo>
                    <a:pt x="171124" y="20587"/>
                  </a:lnTo>
                  <a:lnTo>
                    <a:pt x="139801" y="10685"/>
                  </a:lnTo>
                  <a:lnTo>
                    <a:pt x="107488" y="3131"/>
                  </a:lnTo>
                  <a:lnTo>
                    <a:pt x="81183" y="0"/>
                  </a:lnTo>
                  <a:lnTo>
                    <a:pt x="39257" y="1601"/>
                  </a:lnTo>
                  <a:lnTo>
                    <a:pt x="0" y="516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92" name="SMARTInkShape-5170"/>
            <p:cNvSpPr/>
            <p:nvPr>
              <p:custDataLst>
                <p:tags r:id="rId75"/>
              </p:custDataLst>
            </p:nvPr>
          </p:nvSpPr>
          <p:spPr bwMode="auto">
            <a:xfrm>
              <a:off x="7248120" y="5720724"/>
              <a:ext cx="341401" cy="331462"/>
            </a:xfrm>
            <a:custGeom>
              <a:avLst/>
              <a:gdLst/>
              <a:ahLst/>
              <a:cxnLst/>
              <a:rect l="0" t="0" r="0" b="0"/>
              <a:pathLst>
                <a:path w="341401" h="331462">
                  <a:moveTo>
                    <a:pt x="212812" y="125721"/>
                  </a:moveTo>
                  <a:lnTo>
                    <a:pt x="212812" y="125721"/>
                  </a:lnTo>
                  <a:lnTo>
                    <a:pt x="201030" y="99298"/>
                  </a:lnTo>
                  <a:lnTo>
                    <a:pt x="191646" y="65574"/>
                  </a:lnTo>
                  <a:lnTo>
                    <a:pt x="167462" y="26845"/>
                  </a:lnTo>
                  <a:lnTo>
                    <a:pt x="134394" y="2867"/>
                  </a:lnTo>
                  <a:lnTo>
                    <a:pt x="108110" y="0"/>
                  </a:lnTo>
                  <a:lnTo>
                    <a:pt x="80553" y="6027"/>
                  </a:lnTo>
                  <a:lnTo>
                    <a:pt x="52431" y="18231"/>
                  </a:lnTo>
                  <a:lnTo>
                    <a:pt x="29137" y="40800"/>
                  </a:lnTo>
                  <a:lnTo>
                    <a:pt x="11164" y="70833"/>
                  </a:lnTo>
                  <a:lnTo>
                    <a:pt x="0" y="106406"/>
                  </a:lnTo>
                  <a:lnTo>
                    <a:pt x="2024" y="139361"/>
                  </a:lnTo>
                  <a:lnTo>
                    <a:pt x="12449" y="167978"/>
                  </a:lnTo>
                  <a:lnTo>
                    <a:pt x="26607" y="190222"/>
                  </a:lnTo>
                  <a:lnTo>
                    <a:pt x="35335" y="197297"/>
                  </a:lnTo>
                  <a:lnTo>
                    <a:pt x="55194" y="205157"/>
                  </a:lnTo>
                  <a:lnTo>
                    <a:pt x="79259" y="201031"/>
                  </a:lnTo>
                  <a:lnTo>
                    <a:pt x="104878" y="187767"/>
                  </a:lnTo>
                  <a:lnTo>
                    <a:pt x="128964" y="165997"/>
                  </a:lnTo>
                  <a:lnTo>
                    <a:pt x="149829" y="135366"/>
                  </a:lnTo>
                  <a:lnTo>
                    <a:pt x="166722" y="101433"/>
                  </a:lnTo>
                  <a:lnTo>
                    <a:pt x="177406" y="70476"/>
                  </a:lnTo>
                  <a:lnTo>
                    <a:pt x="184224" y="35375"/>
                  </a:lnTo>
                  <a:lnTo>
                    <a:pt x="186528" y="14459"/>
                  </a:lnTo>
                  <a:lnTo>
                    <a:pt x="187020" y="44123"/>
                  </a:lnTo>
                  <a:lnTo>
                    <a:pt x="187062" y="73898"/>
                  </a:lnTo>
                  <a:lnTo>
                    <a:pt x="188985" y="111261"/>
                  </a:lnTo>
                  <a:lnTo>
                    <a:pt x="192165" y="133226"/>
                  </a:lnTo>
                  <a:lnTo>
                    <a:pt x="196190" y="156442"/>
                  </a:lnTo>
                  <a:lnTo>
                    <a:pt x="204589" y="179539"/>
                  </a:lnTo>
                  <a:lnTo>
                    <a:pt x="215902" y="202557"/>
                  </a:lnTo>
                  <a:lnTo>
                    <a:pt x="229160" y="225522"/>
                  </a:lnTo>
                  <a:lnTo>
                    <a:pt x="247523" y="247500"/>
                  </a:lnTo>
                  <a:lnTo>
                    <a:pt x="269291" y="268820"/>
                  </a:lnTo>
                  <a:lnTo>
                    <a:pt x="309351" y="303621"/>
                  </a:lnTo>
                  <a:lnTo>
                    <a:pt x="341400" y="331461"/>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93" name="SMARTInkShape-5171"/>
            <p:cNvSpPr/>
            <p:nvPr>
              <p:custDataLst>
                <p:tags r:id="rId76"/>
              </p:custDataLst>
            </p:nvPr>
          </p:nvSpPr>
          <p:spPr bwMode="auto">
            <a:xfrm>
              <a:off x="7246620" y="5067539"/>
              <a:ext cx="141660" cy="172558"/>
            </a:xfrm>
            <a:custGeom>
              <a:avLst/>
              <a:gdLst/>
              <a:ahLst/>
              <a:cxnLst/>
              <a:rect l="0" t="0" r="0" b="0"/>
              <a:pathLst>
                <a:path w="141660" h="172558">
                  <a:moveTo>
                    <a:pt x="17144" y="7381"/>
                  </a:moveTo>
                  <a:lnTo>
                    <a:pt x="17144" y="7381"/>
                  </a:lnTo>
                  <a:lnTo>
                    <a:pt x="21696" y="2830"/>
                  </a:lnTo>
                  <a:lnTo>
                    <a:pt x="38179" y="0"/>
                  </a:lnTo>
                  <a:lnTo>
                    <a:pt x="70261" y="8263"/>
                  </a:lnTo>
                  <a:lnTo>
                    <a:pt x="109929" y="31878"/>
                  </a:lnTo>
                  <a:lnTo>
                    <a:pt x="138194" y="63005"/>
                  </a:lnTo>
                  <a:lnTo>
                    <a:pt x="141659" y="73991"/>
                  </a:lnTo>
                  <a:lnTo>
                    <a:pt x="140430" y="96358"/>
                  </a:lnTo>
                  <a:lnTo>
                    <a:pt x="123373" y="118999"/>
                  </a:lnTo>
                  <a:lnTo>
                    <a:pt x="95790" y="139856"/>
                  </a:lnTo>
                  <a:lnTo>
                    <a:pt x="61306" y="155476"/>
                  </a:lnTo>
                  <a:lnTo>
                    <a:pt x="22609" y="170429"/>
                  </a:lnTo>
                  <a:lnTo>
                    <a:pt x="10049" y="172557"/>
                  </a:lnTo>
                  <a:lnTo>
                    <a:pt x="0" y="17025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94" name="SMARTInkShape-5172"/>
            <p:cNvSpPr/>
            <p:nvPr>
              <p:custDataLst>
                <p:tags r:id="rId77"/>
              </p:custDataLst>
            </p:nvPr>
          </p:nvSpPr>
          <p:spPr bwMode="auto">
            <a:xfrm>
              <a:off x="7436734" y="5238989"/>
              <a:ext cx="152787" cy="125269"/>
            </a:xfrm>
            <a:custGeom>
              <a:avLst/>
              <a:gdLst/>
              <a:ahLst/>
              <a:cxnLst/>
              <a:rect l="0" t="0" r="0" b="0"/>
              <a:pathLst>
                <a:path w="152787" h="125269">
                  <a:moveTo>
                    <a:pt x="15626" y="7381"/>
                  </a:moveTo>
                  <a:lnTo>
                    <a:pt x="15626" y="7381"/>
                  </a:lnTo>
                  <a:lnTo>
                    <a:pt x="11075" y="2830"/>
                  </a:lnTo>
                  <a:lnTo>
                    <a:pt x="10687" y="1490"/>
                  </a:lnTo>
                  <a:lnTo>
                    <a:pt x="11380" y="596"/>
                  </a:lnTo>
                  <a:lnTo>
                    <a:pt x="12796" y="0"/>
                  </a:lnTo>
                  <a:lnTo>
                    <a:pt x="52554" y="8291"/>
                  </a:lnTo>
                  <a:lnTo>
                    <a:pt x="82447" y="18763"/>
                  </a:lnTo>
                  <a:lnTo>
                    <a:pt x="97712" y="27679"/>
                  </a:lnTo>
                  <a:lnTo>
                    <a:pt x="104496" y="34818"/>
                  </a:lnTo>
                  <a:lnTo>
                    <a:pt x="102496" y="39960"/>
                  </a:lnTo>
                  <a:lnTo>
                    <a:pt x="90112" y="53293"/>
                  </a:lnTo>
                  <a:lnTo>
                    <a:pt x="52618" y="76864"/>
                  </a:lnTo>
                  <a:lnTo>
                    <a:pt x="11185" y="97694"/>
                  </a:lnTo>
                  <a:lnTo>
                    <a:pt x="0" y="108163"/>
                  </a:lnTo>
                  <a:lnTo>
                    <a:pt x="446" y="112669"/>
                  </a:lnTo>
                  <a:lnTo>
                    <a:pt x="4553" y="116625"/>
                  </a:lnTo>
                  <a:lnTo>
                    <a:pt x="11101" y="120215"/>
                  </a:lnTo>
                  <a:lnTo>
                    <a:pt x="43072" y="125268"/>
                  </a:lnTo>
                  <a:lnTo>
                    <a:pt x="82707" y="122215"/>
                  </a:lnTo>
                  <a:lnTo>
                    <a:pt x="120063" y="119828"/>
                  </a:lnTo>
                  <a:lnTo>
                    <a:pt x="152786" y="118824"/>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95" name="SMARTInkShape-5173"/>
            <p:cNvSpPr/>
            <p:nvPr>
              <p:custDataLst>
                <p:tags r:id="rId78"/>
              </p:custDataLst>
            </p:nvPr>
          </p:nvSpPr>
          <p:spPr bwMode="auto">
            <a:xfrm>
              <a:off x="7327954" y="5074920"/>
              <a:ext cx="90117" cy="188596"/>
            </a:xfrm>
            <a:custGeom>
              <a:avLst/>
              <a:gdLst/>
              <a:ahLst/>
              <a:cxnLst/>
              <a:rect l="0" t="0" r="0" b="0"/>
              <a:pathLst>
                <a:path w="90117" h="188596">
                  <a:moveTo>
                    <a:pt x="64398" y="0"/>
                  </a:moveTo>
                  <a:lnTo>
                    <a:pt x="64398" y="0"/>
                  </a:lnTo>
                  <a:lnTo>
                    <a:pt x="55297" y="0"/>
                  </a:lnTo>
                  <a:lnTo>
                    <a:pt x="35984" y="13652"/>
                  </a:lnTo>
                  <a:lnTo>
                    <a:pt x="12164" y="40346"/>
                  </a:lnTo>
                  <a:lnTo>
                    <a:pt x="3083" y="66509"/>
                  </a:lnTo>
                  <a:lnTo>
                    <a:pt x="0" y="96234"/>
                  </a:lnTo>
                  <a:lnTo>
                    <a:pt x="1805" y="125321"/>
                  </a:lnTo>
                  <a:lnTo>
                    <a:pt x="13401" y="149043"/>
                  </a:lnTo>
                  <a:lnTo>
                    <a:pt x="21828" y="159370"/>
                  </a:lnTo>
                  <a:lnTo>
                    <a:pt x="46432" y="173384"/>
                  </a:lnTo>
                  <a:lnTo>
                    <a:pt x="90116" y="18859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05" name="SMARTInkShape-Group1646"/>
          <p:cNvGrpSpPr/>
          <p:nvPr/>
        </p:nvGrpSpPr>
        <p:grpSpPr>
          <a:xfrm>
            <a:off x="477396" y="4265978"/>
            <a:ext cx="1588047" cy="2300558"/>
            <a:chOff x="477396" y="4265978"/>
            <a:chExt cx="1588047" cy="2300558"/>
          </a:xfrm>
        </p:grpSpPr>
        <p:sp>
          <p:nvSpPr>
            <p:cNvPr id="597" name="SMARTInkShape-5174"/>
            <p:cNvSpPr/>
            <p:nvPr>
              <p:custDataLst>
                <p:tags r:id="rId64"/>
              </p:custDataLst>
            </p:nvPr>
          </p:nvSpPr>
          <p:spPr bwMode="auto">
            <a:xfrm>
              <a:off x="500063" y="4763052"/>
              <a:ext cx="60007" cy="560471"/>
            </a:xfrm>
            <a:custGeom>
              <a:avLst/>
              <a:gdLst/>
              <a:ahLst/>
              <a:cxnLst/>
              <a:rect l="0" t="0" r="0" b="0"/>
              <a:pathLst>
                <a:path w="60007" h="560471">
                  <a:moveTo>
                    <a:pt x="0" y="251861"/>
                  </a:moveTo>
                  <a:lnTo>
                    <a:pt x="0" y="251861"/>
                  </a:lnTo>
                  <a:lnTo>
                    <a:pt x="0" y="256411"/>
                  </a:lnTo>
                  <a:lnTo>
                    <a:pt x="952" y="255847"/>
                  </a:lnTo>
                  <a:lnTo>
                    <a:pt x="16482" y="222564"/>
                  </a:lnTo>
                  <a:lnTo>
                    <a:pt x="26693" y="187405"/>
                  </a:lnTo>
                  <a:lnTo>
                    <a:pt x="32083" y="166027"/>
                  </a:lnTo>
                  <a:lnTo>
                    <a:pt x="36628" y="144156"/>
                  </a:lnTo>
                  <a:lnTo>
                    <a:pt x="40611" y="121955"/>
                  </a:lnTo>
                  <a:lnTo>
                    <a:pt x="47577" y="79824"/>
                  </a:lnTo>
                  <a:lnTo>
                    <a:pt x="53847" y="45225"/>
                  </a:lnTo>
                  <a:lnTo>
                    <a:pt x="59196" y="2658"/>
                  </a:lnTo>
                  <a:lnTo>
                    <a:pt x="59466" y="0"/>
                  </a:lnTo>
                  <a:lnTo>
                    <a:pt x="59936" y="33521"/>
                  </a:lnTo>
                  <a:lnTo>
                    <a:pt x="59975" y="68143"/>
                  </a:lnTo>
                  <a:lnTo>
                    <a:pt x="59986" y="89377"/>
                  </a:lnTo>
                  <a:lnTo>
                    <a:pt x="59993" y="112105"/>
                  </a:lnTo>
                  <a:lnTo>
                    <a:pt x="59998" y="137736"/>
                  </a:lnTo>
                  <a:lnTo>
                    <a:pt x="60001" y="165300"/>
                  </a:lnTo>
                  <a:lnTo>
                    <a:pt x="60003" y="194153"/>
                  </a:lnTo>
                  <a:lnTo>
                    <a:pt x="60004" y="222914"/>
                  </a:lnTo>
                  <a:lnTo>
                    <a:pt x="60005" y="251613"/>
                  </a:lnTo>
                  <a:lnTo>
                    <a:pt x="60006" y="280270"/>
                  </a:lnTo>
                  <a:lnTo>
                    <a:pt x="58101" y="308900"/>
                  </a:lnTo>
                  <a:lnTo>
                    <a:pt x="54927" y="337512"/>
                  </a:lnTo>
                  <a:lnTo>
                    <a:pt x="50905" y="366111"/>
                  </a:lnTo>
                  <a:lnTo>
                    <a:pt x="47272" y="391845"/>
                  </a:lnTo>
                  <a:lnTo>
                    <a:pt x="43897" y="415668"/>
                  </a:lnTo>
                  <a:lnTo>
                    <a:pt x="40694" y="438218"/>
                  </a:lnTo>
                  <a:lnTo>
                    <a:pt x="34596" y="478513"/>
                  </a:lnTo>
                  <a:lnTo>
                    <a:pt x="30616" y="511662"/>
                  </a:lnTo>
                  <a:lnTo>
                    <a:pt x="33730" y="540082"/>
                  </a:lnTo>
                  <a:lnTo>
                    <a:pt x="42862" y="56047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98" name="SMARTInkShape-5175"/>
            <p:cNvSpPr/>
            <p:nvPr>
              <p:custDataLst>
                <p:tags r:id="rId65"/>
              </p:custDataLst>
            </p:nvPr>
          </p:nvSpPr>
          <p:spPr bwMode="auto">
            <a:xfrm>
              <a:off x="885825" y="4265978"/>
              <a:ext cx="1179618" cy="1711815"/>
            </a:xfrm>
            <a:custGeom>
              <a:avLst/>
              <a:gdLst/>
              <a:ahLst/>
              <a:cxnLst/>
              <a:rect l="0" t="0" r="0" b="0"/>
              <a:pathLst>
                <a:path w="1179618" h="1711815">
                  <a:moveTo>
                    <a:pt x="0" y="157432"/>
                  </a:moveTo>
                  <a:lnTo>
                    <a:pt x="0" y="157432"/>
                  </a:lnTo>
                  <a:lnTo>
                    <a:pt x="17780" y="132032"/>
                  </a:lnTo>
                  <a:lnTo>
                    <a:pt x="31856" y="111924"/>
                  </a:lnTo>
                  <a:lnTo>
                    <a:pt x="54575" y="92803"/>
                  </a:lnTo>
                  <a:lnTo>
                    <a:pt x="83056" y="74341"/>
                  </a:lnTo>
                  <a:lnTo>
                    <a:pt x="115378" y="56318"/>
                  </a:lnTo>
                  <a:lnTo>
                    <a:pt x="154071" y="41445"/>
                  </a:lnTo>
                  <a:lnTo>
                    <a:pt x="197012" y="28672"/>
                  </a:lnTo>
                  <a:lnTo>
                    <a:pt x="242784" y="17299"/>
                  </a:lnTo>
                  <a:lnTo>
                    <a:pt x="294253" y="9718"/>
                  </a:lnTo>
                  <a:lnTo>
                    <a:pt x="349521" y="4664"/>
                  </a:lnTo>
                  <a:lnTo>
                    <a:pt x="407322" y="1294"/>
                  </a:lnTo>
                  <a:lnTo>
                    <a:pt x="469668" y="0"/>
                  </a:lnTo>
                  <a:lnTo>
                    <a:pt x="535044" y="90"/>
                  </a:lnTo>
                  <a:lnTo>
                    <a:pt x="602441" y="1102"/>
                  </a:lnTo>
                  <a:lnTo>
                    <a:pt x="667375" y="4635"/>
                  </a:lnTo>
                  <a:lnTo>
                    <a:pt x="730667" y="9847"/>
                  </a:lnTo>
                  <a:lnTo>
                    <a:pt x="792864" y="16180"/>
                  </a:lnTo>
                  <a:lnTo>
                    <a:pt x="850521" y="25164"/>
                  </a:lnTo>
                  <a:lnTo>
                    <a:pt x="905151" y="35916"/>
                  </a:lnTo>
                  <a:lnTo>
                    <a:pt x="957764" y="47846"/>
                  </a:lnTo>
                  <a:lnTo>
                    <a:pt x="1002365" y="62467"/>
                  </a:lnTo>
                  <a:lnTo>
                    <a:pt x="1041623" y="78882"/>
                  </a:lnTo>
                  <a:lnTo>
                    <a:pt x="1077320" y="96493"/>
                  </a:lnTo>
                  <a:lnTo>
                    <a:pt x="1105881" y="115853"/>
                  </a:lnTo>
                  <a:lnTo>
                    <a:pt x="1129684" y="136380"/>
                  </a:lnTo>
                  <a:lnTo>
                    <a:pt x="1150315" y="157685"/>
                  </a:lnTo>
                  <a:lnTo>
                    <a:pt x="1164069" y="182366"/>
                  </a:lnTo>
                  <a:lnTo>
                    <a:pt x="1173239" y="209297"/>
                  </a:lnTo>
                  <a:lnTo>
                    <a:pt x="1179352" y="237729"/>
                  </a:lnTo>
                  <a:lnTo>
                    <a:pt x="1179617" y="270018"/>
                  </a:lnTo>
                  <a:lnTo>
                    <a:pt x="1175984" y="304879"/>
                  </a:lnTo>
                  <a:lnTo>
                    <a:pt x="1169752" y="341455"/>
                  </a:lnTo>
                  <a:lnTo>
                    <a:pt x="1160835" y="382032"/>
                  </a:lnTo>
                  <a:lnTo>
                    <a:pt x="1150127" y="425275"/>
                  </a:lnTo>
                  <a:lnTo>
                    <a:pt x="1138227" y="470296"/>
                  </a:lnTo>
                  <a:lnTo>
                    <a:pt x="1123625" y="519361"/>
                  </a:lnTo>
                  <a:lnTo>
                    <a:pt x="1107224" y="571120"/>
                  </a:lnTo>
                  <a:lnTo>
                    <a:pt x="1089621" y="624676"/>
                  </a:lnTo>
                  <a:lnTo>
                    <a:pt x="1070267" y="680384"/>
                  </a:lnTo>
                  <a:lnTo>
                    <a:pt x="1049744" y="737524"/>
                  </a:lnTo>
                  <a:lnTo>
                    <a:pt x="1028441" y="795619"/>
                  </a:lnTo>
                  <a:lnTo>
                    <a:pt x="1007573" y="856257"/>
                  </a:lnTo>
                  <a:lnTo>
                    <a:pt x="986993" y="918591"/>
                  </a:lnTo>
                  <a:lnTo>
                    <a:pt x="966605" y="982054"/>
                  </a:lnTo>
                  <a:lnTo>
                    <a:pt x="949203" y="1044365"/>
                  </a:lnTo>
                  <a:lnTo>
                    <a:pt x="933792" y="1105908"/>
                  </a:lnTo>
                  <a:lnTo>
                    <a:pt x="919708" y="1166938"/>
                  </a:lnTo>
                  <a:lnTo>
                    <a:pt x="910319" y="1225724"/>
                  </a:lnTo>
                  <a:lnTo>
                    <a:pt x="904059" y="1283012"/>
                  </a:lnTo>
                  <a:lnTo>
                    <a:pt x="899886" y="1339302"/>
                  </a:lnTo>
                  <a:lnTo>
                    <a:pt x="899009" y="1391115"/>
                  </a:lnTo>
                  <a:lnTo>
                    <a:pt x="900330" y="1439945"/>
                  </a:lnTo>
                  <a:lnTo>
                    <a:pt x="903115" y="1486786"/>
                  </a:lnTo>
                  <a:lnTo>
                    <a:pt x="908781" y="1526585"/>
                  </a:lnTo>
                  <a:lnTo>
                    <a:pt x="916369" y="1561691"/>
                  </a:lnTo>
                  <a:lnTo>
                    <a:pt x="925238" y="1593667"/>
                  </a:lnTo>
                  <a:lnTo>
                    <a:pt x="934960" y="1619747"/>
                  </a:lnTo>
                  <a:lnTo>
                    <a:pt x="955923" y="1661425"/>
                  </a:lnTo>
                  <a:lnTo>
                    <a:pt x="975492" y="1698011"/>
                  </a:lnTo>
                  <a:lnTo>
                    <a:pt x="978700" y="1708908"/>
                  </a:lnTo>
                  <a:lnTo>
                    <a:pt x="978221" y="1711814"/>
                  </a:lnTo>
                  <a:lnTo>
                    <a:pt x="952290" y="1709963"/>
                  </a:lnTo>
                  <a:lnTo>
                    <a:pt x="932040" y="1706803"/>
                  </a:lnTo>
                  <a:lnTo>
                    <a:pt x="901395" y="1702791"/>
                  </a:lnTo>
                  <a:lnTo>
                    <a:pt x="863820" y="1698211"/>
                  </a:lnTo>
                  <a:lnTo>
                    <a:pt x="821625" y="1693253"/>
                  </a:lnTo>
                  <a:lnTo>
                    <a:pt x="768730" y="1688043"/>
                  </a:lnTo>
                  <a:lnTo>
                    <a:pt x="708702" y="1682664"/>
                  </a:lnTo>
                  <a:lnTo>
                    <a:pt x="643918" y="1677173"/>
                  </a:lnTo>
                  <a:lnTo>
                    <a:pt x="578821" y="1673513"/>
                  </a:lnTo>
                  <a:lnTo>
                    <a:pt x="513516" y="1671072"/>
                  </a:lnTo>
                  <a:lnTo>
                    <a:pt x="448071" y="1669447"/>
                  </a:lnTo>
                  <a:lnTo>
                    <a:pt x="404442" y="1668361"/>
                  </a:lnTo>
                  <a:lnTo>
                    <a:pt x="317183" y="166619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99" name="SMARTInkShape-5176"/>
            <p:cNvSpPr/>
            <p:nvPr>
              <p:custDataLst>
                <p:tags r:id="rId66"/>
              </p:custDataLst>
            </p:nvPr>
          </p:nvSpPr>
          <p:spPr bwMode="auto">
            <a:xfrm>
              <a:off x="477396" y="6210692"/>
              <a:ext cx="374140" cy="228382"/>
            </a:xfrm>
            <a:custGeom>
              <a:avLst/>
              <a:gdLst/>
              <a:ahLst/>
              <a:cxnLst/>
              <a:rect l="0" t="0" r="0" b="0"/>
              <a:pathLst>
                <a:path w="374140" h="228382">
                  <a:moveTo>
                    <a:pt x="211262" y="98668"/>
                  </a:moveTo>
                  <a:lnTo>
                    <a:pt x="211262" y="98668"/>
                  </a:lnTo>
                  <a:lnTo>
                    <a:pt x="211262" y="85016"/>
                  </a:lnTo>
                  <a:lnTo>
                    <a:pt x="202160" y="62873"/>
                  </a:lnTo>
                  <a:lnTo>
                    <a:pt x="175174" y="24852"/>
                  </a:lnTo>
                  <a:lnTo>
                    <a:pt x="159028" y="9981"/>
                  </a:lnTo>
                  <a:lnTo>
                    <a:pt x="137247" y="2101"/>
                  </a:lnTo>
                  <a:lnTo>
                    <a:pt x="124771" y="0"/>
                  </a:lnTo>
                  <a:lnTo>
                    <a:pt x="98209" y="5286"/>
                  </a:lnTo>
                  <a:lnTo>
                    <a:pt x="70528" y="20017"/>
                  </a:lnTo>
                  <a:lnTo>
                    <a:pt x="42351" y="45614"/>
                  </a:lnTo>
                  <a:lnTo>
                    <a:pt x="19033" y="81121"/>
                  </a:lnTo>
                  <a:lnTo>
                    <a:pt x="2954" y="122302"/>
                  </a:lnTo>
                  <a:lnTo>
                    <a:pt x="0" y="143951"/>
                  </a:lnTo>
                  <a:lnTo>
                    <a:pt x="2115" y="183563"/>
                  </a:lnTo>
                  <a:lnTo>
                    <a:pt x="15755" y="210694"/>
                  </a:lnTo>
                  <a:lnTo>
                    <a:pt x="25679" y="219073"/>
                  </a:lnTo>
                  <a:lnTo>
                    <a:pt x="49405" y="228381"/>
                  </a:lnTo>
                  <a:lnTo>
                    <a:pt x="78366" y="224898"/>
                  </a:lnTo>
                  <a:lnTo>
                    <a:pt x="94089" y="219969"/>
                  </a:lnTo>
                  <a:lnTo>
                    <a:pt x="119180" y="199252"/>
                  </a:lnTo>
                  <a:lnTo>
                    <a:pt x="138904" y="170994"/>
                  </a:lnTo>
                  <a:lnTo>
                    <a:pt x="154020" y="139386"/>
                  </a:lnTo>
                  <a:lnTo>
                    <a:pt x="164548" y="106287"/>
                  </a:lnTo>
                  <a:lnTo>
                    <a:pt x="173291" y="68222"/>
                  </a:lnTo>
                  <a:lnTo>
                    <a:pt x="176756" y="48462"/>
                  </a:lnTo>
                  <a:lnTo>
                    <a:pt x="177882" y="88539"/>
                  </a:lnTo>
                  <a:lnTo>
                    <a:pt x="181504" y="118931"/>
                  </a:lnTo>
                  <a:lnTo>
                    <a:pt x="188828" y="151489"/>
                  </a:lnTo>
                  <a:lnTo>
                    <a:pt x="201291" y="183105"/>
                  </a:lnTo>
                  <a:lnTo>
                    <a:pt x="222705" y="209855"/>
                  </a:lnTo>
                  <a:lnTo>
                    <a:pt x="255718" y="224284"/>
                  </a:lnTo>
                  <a:lnTo>
                    <a:pt x="275189" y="228132"/>
                  </a:lnTo>
                  <a:lnTo>
                    <a:pt x="314604" y="222248"/>
                  </a:lnTo>
                  <a:lnTo>
                    <a:pt x="374139" y="20153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00" name="SMARTInkShape-5177"/>
            <p:cNvSpPr/>
            <p:nvPr>
              <p:custDataLst>
                <p:tags r:id="rId67"/>
              </p:custDataLst>
            </p:nvPr>
          </p:nvSpPr>
          <p:spPr bwMode="auto">
            <a:xfrm>
              <a:off x="868680" y="6262299"/>
              <a:ext cx="128589" cy="12772"/>
            </a:xfrm>
            <a:custGeom>
              <a:avLst/>
              <a:gdLst/>
              <a:ahLst/>
              <a:cxnLst/>
              <a:rect l="0" t="0" r="0" b="0"/>
              <a:pathLst>
                <a:path w="128589" h="12772">
                  <a:moveTo>
                    <a:pt x="0" y="12771"/>
                  </a:moveTo>
                  <a:lnTo>
                    <a:pt x="0" y="12771"/>
                  </a:lnTo>
                  <a:lnTo>
                    <a:pt x="9102" y="12771"/>
                  </a:lnTo>
                  <a:lnTo>
                    <a:pt x="16110" y="10231"/>
                  </a:lnTo>
                  <a:lnTo>
                    <a:pt x="19313" y="8220"/>
                  </a:lnTo>
                  <a:lnTo>
                    <a:pt x="60950" y="0"/>
                  </a:lnTo>
                  <a:lnTo>
                    <a:pt x="90555" y="1473"/>
                  </a:lnTo>
                  <a:lnTo>
                    <a:pt x="128588" y="12771"/>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01" name="SMARTInkShape-5178"/>
            <p:cNvSpPr/>
            <p:nvPr>
              <p:custDataLst>
                <p:tags r:id="rId68"/>
              </p:custDataLst>
            </p:nvPr>
          </p:nvSpPr>
          <p:spPr bwMode="auto">
            <a:xfrm>
              <a:off x="868680" y="6317932"/>
              <a:ext cx="214314" cy="77154"/>
            </a:xfrm>
            <a:custGeom>
              <a:avLst/>
              <a:gdLst/>
              <a:ahLst/>
              <a:cxnLst/>
              <a:rect l="0" t="0" r="0" b="0"/>
              <a:pathLst>
                <a:path w="214314" h="77154">
                  <a:moveTo>
                    <a:pt x="0" y="77153"/>
                  </a:moveTo>
                  <a:lnTo>
                    <a:pt x="0" y="77153"/>
                  </a:lnTo>
                  <a:lnTo>
                    <a:pt x="4551" y="77153"/>
                  </a:lnTo>
                  <a:lnTo>
                    <a:pt x="43638" y="58503"/>
                  </a:lnTo>
                  <a:lnTo>
                    <a:pt x="74640" y="47909"/>
                  </a:lnTo>
                  <a:lnTo>
                    <a:pt x="113818" y="36851"/>
                  </a:lnTo>
                  <a:lnTo>
                    <a:pt x="154091" y="23046"/>
                  </a:lnTo>
                  <a:lnTo>
                    <a:pt x="214313"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02" name="SMARTInkShape-5179"/>
            <p:cNvSpPr/>
            <p:nvPr>
              <p:custDataLst>
                <p:tags r:id="rId69"/>
              </p:custDataLst>
            </p:nvPr>
          </p:nvSpPr>
          <p:spPr bwMode="auto">
            <a:xfrm>
              <a:off x="1125855" y="6223635"/>
              <a:ext cx="165977" cy="197168"/>
            </a:xfrm>
            <a:custGeom>
              <a:avLst/>
              <a:gdLst/>
              <a:ahLst/>
              <a:cxnLst/>
              <a:rect l="0" t="0" r="0" b="0"/>
              <a:pathLst>
                <a:path w="165977" h="197168">
                  <a:moveTo>
                    <a:pt x="17145" y="0"/>
                  </a:moveTo>
                  <a:lnTo>
                    <a:pt x="17145" y="0"/>
                  </a:lnTo>
                  <a:lnTo>
                    <a:pt x="46790" y="2540"/>
                  </a:lnTo>
                  <a:lnTo>
                    <a:pt x="83661" y="8749"/>
                  </a:lnTo>
                  <a:lnTo>
                    <a:pt x="119098" y="21033"/>
                  </a:lnTo>
                  <a:lnTo>
                    <a:pt x="143737" y="38558"/>
                  </a:lnTo>
                  <a:lnTo>
                    <a:pt x="152975" y="48565"/>
                  </a:lnTo>
                  <a:lnTo>
                    <a:pt x="163239" y="72384"/>
                  </a:lnTo>
                  <a:lnTo>
                    <a:pt x="165976" y="85404"/>
                  </a:lnTo>
                  <a:lnTo>
                    <a:pt x="163991" y="97893"/>
                  </a:lnTo>
                  <a:lnTo>
                    <a:pt x="151625" y="121930"/>
                  </a:lnTo>
                  <a:lnTo>
                    <a:pt x="114141" y="152333"/>
                  </a:lnTo>
                  <a:lnTo>
                    <a:pt x="83114" y="168033"/>
                  </a:lnTo>
                  <a:lnTo>
                    <a:pt x="52180" y="180409"/>
                  </a:lnTo>
                  <a:lnTo>
                    <a:pt x="0" y="197167"/>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03" name="SMARTInkShape-5180"/>
            <p:cNvSpPr/>
            <p:nvPr>
              <p:custDataLst>
                <p:tags r:id="rId70"/>
              </p:custDataLst>
            </p:nvPr>
          </p:nvSpPr>
          <p:spPr bwMode="auto">
            <a:xfrm>
              <a:off x="1249231" y="6155055"/>
              <a:ext cx="150945" cy="291466"/>
            </a:xfrm>
            <a:custGeom>
              <a:avLst/>
              <a:gdLst/>
              <a:ahLst/>
              <a:cxnLst/>
              <a:rect l="0" t="0" r="0" b="0"/>
              <a:pathLst>
                <a:path w="150945" h="291466">
                  <a:moveTo>
                    <a:pt x="65219" y="0"/>
                  </a:moveTo>
                  <a:lnTo>
                    <a:pt x="65219" y="0"/>
                  </a:lnTo>
                  <a:lnTo>
                    <a:pt x="51531" y="952"/>
                  </a:lnTo>
                  <a:lnTo>
                    <a:pt x="41356" y="4550"/>
                  </a:lnTo>
                  <a:lnTo>
                    <a:pt x="30483" y="19484"/>
                  </a:lnTo>
                  <a:lnTo>
                    <a:pt x="13652" y="62288"/>
                  </a:lnTo>
                  <a:lnTo>
                    <a:pt x="4200" y="101979"/>
                  </a:lnTo>
                  <a:lnTo>
                    <a:pt x="1680" y="123230"/>
                  </a:lnTo>
                  <a:lnTo>
                    <a:pt x="0" y="145019"/>
                  </a:lnTo>
                  <a:lnTo>
                    <a:pt x="8293" y="187008"/>
                  </a:lnTo>
                  <a:lnTo>
                    <a:pt x="26583" y="225989"/>
                  </a:lnTo>
                  <a:lnTo>
                    <a:pt x="53763" y="259190"/>
                  </a:lnTo>
                  <a:lnTo>
                    <a:pt x="89972" y="277120"/>
                  </a:lnTo>
                  <a:lnTo>
                    <a:pt x="123846" y="285089"/>
                  </a:lnTo>
                  <a:lnTo>
                    <a:pt x="150944" y="29146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04" name="SMARTInkShape-5181"/>
            <p:cNvSpPr/>
            <p:nvPr>
              <p:custDataLst>
                <p:tags r:id="rId71"/>
              </p:custDataLst>
            </p:nvPr>
          </p:nvSpPr>
          <p:spPr bwMode="auto">
            <a:xfrm>
              <a:off x="1485900" y="6360795"/>
              <a:ext cx="25719" cy="205741"/>
            </a:xfrm>
            <a:custGeom>
              <a:avLst/>
              <a:gdLst/>
              <a:ahLst/>
              <a:cxnLst/>
              <a:rect l="0" t="0" r="0" b="0"/>
              <a:pathLst>
                <a:path w="25719" h="205741">
                  <a:moveTo>
                    <a:pt x="0" y="0"/>
                  </a:moveTo>
                  <a:lnTo>
                    <a:pt x="0" y="0"/>
                  </a:lnTo>
                  <a:lnTo>
                    <a:pt x="0" y="31167"/>
                  </a:lnTo>
                  <a:lnTo>
                    <a:pt x="0" y="73687"/>
                  </a:lnTo>
                  <a:lnTo>
                    <a:pt x="0" y="109267"/>
                  </a:lnTo>
                  <a:lnTo>
                    <a:pt x="7620" y="147305"/>
                  </a:lnTo>
                  <a:lnTo>
                    <a:pt x="25718" y="20574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606" name="SMARTInkShape-5182"/>
          <p:cNvSpPr/>
          <p:nvPr>
            <p:custDataLst>
              <p:tags r:id="rId10"/>
            </p:custDataLst>
          </p:nvPr>
        </p:nvSpPr>
        <p:spPr bwMode="auto">
          <a:xfrm>
            <a:off x="800100" y="4569142"/>
            <a:ext cx="70396" cy="1217297"/>
          </a:xfrm>
          <a:custGeom>
            <a:avLst/>
            <a:gdLst/>
            <a:ahLst/>
            <a:cxnLst/>
            <a:rect l="0" t="0" r="0" b="0"/>
            <a:pathLst>
              <a:path w="70396" h="1217297">
                <a:moveTo>
                  <a:pt x="42863" y="0"/>
                </a:moveTo>
                <a:lnTo>
                  <a:pt x="42863" y="0"/>
                </a:lnTo>
                <a:lnTo>
                  <a:pt x="54728" y="33890"/>
                </a:lnTo>
                <a:lnTo>
                  <a:pt x="59345" y="51169"/>
                </a:lnTo>
                <a:lnTo>
                  <a:pt x="63376" y="76975"/>
                </a:lnTo>
                <a:lnTo>
                  <a:pt x="67016" y="108467"/>
                </a:lnTo>
                <a:lnTo>
                  <a:pt x="70395" y="143749"/>
                </a:lnTo>
                <a:lnTo>
                  <a:pt x="69790" y="188225"/>
                </a:lnTo>
                <a:lnTo>
                  <a:pt x="66529" y="238831"/>
                </a:lnTo>
                <a:lnTo>
                  <a:pt x="61498" y="293523"/>
                </a:lnTo>
                <a:lnTo>
                  <a:pt x="57191" y="354750"/>
                </a:lnTo>
                <a:lnTo>
                  <a:pt x="53367" y="420333"/>
                </a:lnTo>
                <a:lnTo>
                  <a:pt x="49866" y="488819"/>
                </a:lnTo>
                <a:lnTo>
                  <a:pt x="47531" y="556385"/>
                </a:lnTo>
                <a:lnTo>
                  <a:pt x="45975" y="623336"/>
                </a:lnTo>
                <a:lnTo>
                  <a:pt x="44938" y="689877"/>
                </a:lnTo>
                <a:lnTo>
                  <a:pt x="43293" y="752336"/>
                </a:lnTo>
                <a:lnTo>
                  <a:pt x="41245" y="812072"/>
                </a:lnTo>
                <a:lnTo>
                  <a:pt x="38926" y="869994"/>
                </a:lnTo>
                <a:lnTo>
                  <a:pt x="35476" y="921945"/>
                </a:lnTo>
                <a:lnTo>
                  <a:pt x="31271" y="969912"/>
                </a:lnTo>
                <a:lnTo>
                  <a:pt x="26562" y="1015225"/>
                </a:lnTo>
                <a:lnTo>
                  <a:pt x="22471" y="1054960"/>
                </a:lnTo>
                <a:lnTo>
                  <a:pt x="18791" y="1090974"/>
                </a:lnTo>
                <a:lnTo>
                  <a:pt x="15385" y="1124509"/>
                </a:lnTo>
                <a:lnTo>
                  <a:pt x="12161" y="1149723"/>
                </a:lnTo>
                <a:lnTo>
                  <a:pt x="6040" y="1185358"/>
                </a:lnTo>
                <a:lnTo>
                  <a:pt x="0" y="1217296"/>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611" name="SMARTInkShape-Group1648"/>
          <p:cNvGrpSpPr/>
          <p:nvPr/>
        </p:nvGrpSpPr>
        <p:grpSpPr>
          <a:xfrm>
            <a:off x="6678371" y="4630724"/>
            <a:ext cx="1839463" cy="1708435"/>
            <a:chOff x="6678371" y="4630724"/>
            <a:chExt cx="1839463" cy="1708435"/>
          </a:xfrm>
        </p:grpSpPr>
        <p:sp>
          <p:nvSpPr>
            <p:cNvPr id="607" name="SMARTInkShape-5183"/>
            <p:cNvSpPr/>
            <p:nvPr>
              <p:custDataLst>
                <p:tags r:id="rId60"/>
              </p:custDataLst>
            </p:nvPr>
          </p:nvSpPr>
          <p:spPr bwMode="auto">
            <a:xfrm>
              <a:off x="6715125" y="4630724"/>
              <a:ext cx="1298427" cy="1708435"/>
            </a:xfrm>
            <a:custGeom>
              <a:avLst/>
              <a:gdLst/>
              <a:ahLst/>
              <a:cxnLst/>
              <a:rect l="0" t="0" r="0" b="0"/>
              <a:pathLst>
                <a:path w="1298427" h="1708435">
                  <a:moveTo>
                    <a:pt x="145732" y="58433"/>
                  </a:moveTo>
                  <a:lnTo>
                    <a:pt x="145732" y="58433"/>
                  </a:lnTo>
                  <a:lnTo>
                    <a:pt x="168487" y="26578"/>
                  </a:lnTo>
                  <a:lnTo>
                    <a:pt x="189477" y="16241"/>
                  </a:lnTo>
                  <a:lnTo>
                    <a:pt x="217757" y="8398"/>
                  </a:lnTo>
                  <a:lnTo>
                    <a:pt x="250899" y="2216"/>
                  </a:lnTo>
                  <a:lnTo>
                    <a:pt x="293949" y="0"/>
                  </a:lnTo>
                  <a:lnTo>
                    <a:pt x="343603" y="428"/>
                  </a:lnTo>
                  <a:lnTo>
                    <a:pt x="397661" y="2618"/>
                  </a:lnTo>
                  <a:lnTo>
                    <a:pt x="454654" y="8841"/>
                  </a:lnTo>
                  <a:lnTo>
                    <a:pt x="513606" y="17752"/>
                  </a:lnTo>
                  <a:lnTo>
                    <a:pt x="573861" y="28455"/>
                  </a:lnTo>
                  <a:lnTo>
                    <a:pt x="635939" y="39400"/>
                  </a:lnTo>
                  <a:lnTo>
                    <a:pt x="699232" y="50507"/>
                  </a:lnTo>
                  <a:lnTo>
                    <a:pt x="763334" y="61721"/>
                  </a:lnTo>
                  <a:lnTo>
                    <a:pt x="824167" y="73008"/>
                  </a:lnTo>
                  <a:lnTo>
                    <a:pt x="882819" y="84342"/>
                  </a:lnTo>
                  <a:lnTo>
                    <a:pt x="940019" y="95709"/>
                  </a:lnTo>
                  <a:lnTo>
                    <a:pt x="991487" y="108048"/>
                  </a:lnTo>
                  <a:lnTo>
                    <a:pt x="1039133" y="121038"/>
                  </a:lnTo>
                  <a:lnTo>
                    <a:pt x="1084233" y="134460"/>
                  </a:lnTo>
                  <a:lnTo>
                    <a:pt x="1122873" y="149122"/>
                  </a:lnTo>
                  <a:lnTo>
                    <a:pt x="1157204" y="164613"/>
                  </a:lnTo>
                  <a:lnTo>
                    <a:pt x="1188664" y="180655"/>
                  </a:lnTo>
                  <a:lnTo>
                    <a:pt x="1214400" y="197064"/>
                  </a:lnTo>
                  <a:lnTo>
                    <a:pt x="1255695" y="230537"/>
                  </a:lnTo>
                  <a:lnTo>
                    <a:pt x="1279765" y="267004"/>
                  </a:lnTo>
                  <a:lnTo>
                    <a:pt x="1292685" y="309247"/>
                  </a:lnTo>
                  <a:lnTo>
                    <a:pt x="1296129" y="335180"/>
                  </a:lnTo>
                  <a:lnTo>
                    <a:pt x="1298426" y="362946"/>
                  </a:lnTo>
                  <a:lnTo>
                    <a:pt x="1298053" y="394792"/>
                  </a:lnTo>
                  <a:lnTo>
                    <a:pt x="1295898" y="429357"/>
                  </a:lnTo>
                  <a:lnTo>
                    <a:pt x="1292557" y="465736"/>
                  </a:lnTo>
                  <a:lnTo>
                    <a:pt x="1287473" y="505228"/>
                  </a:lnTo>
                  <a:lnTo>
                    <a:pt x="1281225" y="546796"/>
                  </a:lnTo>
                  <a:lnTo>
                    <a:pt x="1274203" y="589749"/>
                  </a:lnTo>
                  <a:lnTo>
                    <a:pt x="1267616" y="637434"/>
                  </a:lnTo>
                  <a:lnTo>
                    <a:pt x="1261319" y="688273"/>
                  </a:lnTo>
                  <a:lnTo>
                    <a:pt x="1255217" y="741217"/>
                  </a:lnTo>
                  <a:lnTo>
                    <a:pt x="1248291" y="796515"/>
                  </a:lnTo>
                  <a:lnTo>
                    <a:pt x="1240816" y="853382"/>
                  </a:lnTo>
                  <a:lnTo>
                    <a:pt x="1232976" y="911297"/>
                  </a:lnTo>
                  <a:lnTo>
                    <a:pt x="1225844" y="970861"/>
                  </a:lnTo>
                  <a:lnTo>
                    <a:pt x="1219184" y="1031527"/>
                  </a:lnTo>
                  <a:lnTo>
                    <a:pt x="1212839" y="1092925"/>
                  </a:lnTo>
                  <a:lnTo>
                    <a:pt x="1207657" y="1151954"/>
                  </a:lnTo>
                  <a:lnTo>
                    <a:pt x="1203249" y="1209405"/>
                  </a:lnTo>
                  <a:lnTo>
                    <a:pt x="1199359" y="1265803"/>
                  </a:lnTo>
                  <a:lnTo>
                    <a:pt x="1195812" y="1318642"/>
                  </a:lnTo>
                  <a:lnTo>
                    <a:pt x="1192495" y="1369107"/>
                  </a:lnTo>
                  <a:lnTo>
                    <a:pt x="1189332" y="1417991"/>
                  </a:lnTo>
                  <a:lnTo>
                    <a:pt x="1189128" y="1462962"/>
                  </a:lnTo>
                  <a:lnTo>
                    <a:pt x="1190896" y="1505326"/>
                  </a:lnTo>
                  <a:lnTo>
                    <a:pt x="1193981" y="1545951"/>
                  </a:lnTo>
                  <a:lnTo>
                    <a:pt x="1196037" y="1580654"/>
                  </a:lnTo>
                  <a:lnTo>
                    <a:pt x="1197408" y="1611410"/>
                  </a:lnTo>
                  <a:lnTo>
                    <a:pt x="1198321" y="1639534"/>
                  </a:lnTo>
                  <a:lnTo>
                    <a:pt x="1199338" y="1678402"/>
                  </a:lnTo>
                  <a:lnTo>
                    <a:pt x="1199609" y="1692768"/>
                  </a:lnTo>
                  <a:lnTo>
                    <a:pt x="1195026" y="1701392"/>
                  </a:lnTo>
                  <a:lnTo>
                    <a:pt x="1187210" y="1706188"/>
                  </a:lnTo>
                  <a:lnTo>
                    <a:pt x="1177235" y="1708434"/>
                  </a:lnTo>
                  <a:lnTo>
                    <a:pt x="1138213" y="1698228"/>
                  </a:lnTo>
                  <a:lnTo>
                    <a:pt x="1113139" y="1688841"/>
                  </a:lnTo>
                  <a:lnTo>
                    <a:pt x="1077373" y="1675914"/>
                  </a:lnTo>
                  <a:lnTo>
                    <a:pt x="1034478" y="1660629"/>
                  </a:lnTo>
                  <a:lnTo>
                    <a:pt x="986832" y="1643771"/>
                  </a:lnTo>
                  <a:lnTo>
                    <a:pt x="929350" y="1625865"/>
                  </a:lnTo>
                  <a:lnTo>
                    <a:pt x="865312" y="1607260"/>
                  </a:lnTo>
                  <a:lnTo>
                    <a:pt x="796902" y="1588190"/>
                  </a:lnTo>
                  <a:lnTo>
                    <a:pt x="723673" y="1568808"/>
                  </a:lnTo>
                  <a:lnTo>
                    <a:pt x="647231" y="1549220"/>
                  </a:lnTo>
                  <a:lnTo>
                    <a:pt x="568647" y="1529494"/>
                  </a:lnTo>
                  <a:lnTo>
                    <a:pt x="491493" y="1512532"/>
                  </a:lnTo>
                  <a:lnTo>
                    <a:pt x="415292" y="1497415"/>
                  </a:lnTo>
                  <a:lnTo>
                    <a:pt x="339727" y="1483527"/>
                  </a:lnTo>
                  <a:lnTo>
                    <a:pt x="273157" y="1472363"/>
                  </a:lnTo>
                  <a:lnTo>
                    <a:pt x="212584" y="1463016"/>
                  </a:lnTo>
                  <a:lnTo>
                    <a:pt x="156011" y="1454879"/>
                  </a:lnTo>
                  <a:lnTo>
                    <a:pt x="113532" y="1447550"/>
                  </a:lnTo>
                  <a:lnTo>
                    <a:pt x="80450" y="1440758"/>
                  </a:lnTo>
                  <a:lnTo>
                    <a:pt x="53633" y="1434326"/>
                  </a:lnTo>
                  <a:lnTo>
                    <a:pt x="0" y="1421461"/>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08" name="SMARTInkShape-5184"/>
            <p:cNvSpPr/>
            <p:nvPr>
              <p:custDataLst>
                <p:tags r:id="rId61"/>
              </p:custDataLst>
            </p:nvPr>
          </p:nvSpPr>
          <p:spPr bwMode="auto">
            <a:xfrm>
              <a:off x="6678371" y="4777265"/>
              <a:ext cx="199632" cy="1316040"/>
            </a:xfrm>
            <a:custGeom>
              <a:avLst/>
              <a:gdLst/>
              <a:ahLst/>
              <a:cxnLst/>
              <a:rect l="0" t="0" r="0" b="0"/>
              <a:pathLst>
                <a:path w="199632" h="1316040">
                  <a:moveTo>
                    <a:pt x="199631" y="14762"/>
                  </a:moveTo>
                  <a:lnTo>
                    <a:pt x="199631" y="14762"/>
                  </a:lnTo>
                  <a:lnTo>
                    <a:pt x="195081" y="5660"/>
                  </a:lnTo>
                  <a:lnTo>
                    <a:pt x="192788" y="2980"/>
                  </a:lnTo>
                  <a:lnTo>
                    <a:pt x="187700" y="0"/>
                  </a:lnTo>
                  <a:lnTo>
                    <a:pt x="184057" y="1111"/>
                  </a:lnTo>
                  <a:lnTo>
                    <a:pt x="174929" y="7425"/>
                  </a:lnTo>
                  <a:lnTo>
                    <a:pt x="169602" y="24201"/>
                  </a:lnTo>
                  <a:lnTo>
                    <a:pt x="166604" y="65501"/>
                  </a:lnTo>
                  <a:lnTo>
                    <a:pt x="165903" y="103987"/>
                  </a:lnTo>
                  <a:lnTo>
                    <a:pt x="165715" y="127586"/>
                  </a:lnTo>
                  <a:lnTo>
                    <a:pt x="165591" y="152843"/>
                  </a:lnTo>
                  <a:lnTo>
                    <a:pt x="165507" y="181111"/>
                  </a:lnTo>
                  <a:lnTo>
                    <a:pt x="165452" y="211387"/>
                  </a:lnTo>
                  <a:lnTo>
                    <a:pt x="165415" y="243000"/>
                  </a:lnTo>
                  <a:lnTo>
                    <a:pt x="162533" y="277411"/>
                  </a:lnTo>
                  <a:lnTo>
                    <a:pt x="157754" y="313686"/>
                  </a:lnTo>
                  <a:lnTo>
                    <a:pt x="151711" y="351205"/>
                  </a:lnTo>
                  <a:lnTo>
                    <a:pt x="143871" y="390505"/>
                  </a:lnTo>
                  <a:lnTo>
                    <a:pt x="134836" y="430992"/>
                  </a:lnTo>
                  <a:lnTo>
                    <a:pt x="125002" y="472272"/>
                  </a:lnTo>
                  <a:lnTo>
                    <a:pt x="114636" y="514078"/>
                  </a:lnTo>
                  <a:lnTo>
                    <a:pt x="103916" y="556237"/>
                  </a:lnTo>
                  <a:lnTo>
                    <a:pt x="92958" y="598631"/>
                  </a:lnTo>
                  <a:lnTo>
                    <a:pt x="81843" y="642133"/>
                  </a:lnTo>
                  <a:lnTo>
                    <a:pt x="70623" y="686374"/>
                  </a:lnTo>
                  <a:lnTo>
                    <a:pt x="59333" y="731109"/>
                  </a:lnTo>
                  <a:lnTo>
                    <a:pt x="51807" y="775219"/>
                  </a:lnTo>
                  <a:lnTo>
                    <a:pt x="46789" y="818914"/>
                  </a:lnTo>
                  <a:lnTo>
                    <a:pt x="43444" y="862331"/>
                  </a:lnTo>
                  <a:lnTo>
                    <a:pt x="41214" y="903658"/>
                  </a:lnTo>
                  <a:lnTo>
                    <a:pt x="39727" y="943592"/>
                  </a:lnTo>
                  <a:lnTo>
                    <a:pt x="38736" y="982597"/>
                  </a:lnTo>
                  <a:lnTo>
                    <a:pt x="39028" y="1019078"/>
                  </a:lnTo>
                  <a:lnTo>
                    <a:pt x="40175" y="1053876"/>
                  </a:lnTo>
                  <a:lnTo>
                    <a:pt x="41892" y="1087553"/>
                  </a:lnTo>
                  <a:lnTo>
                    <a:pt x="42085" y="1117623"/>
                  </a:lnTo>
                  <a:lnTo>
                    <a:pt x="41260" y="1145291"/>
                  </a:lnTo>
                  <a:lnTo>
                    <a:pt x="39758" y="1171355"/>
                  </a:lnTo>
                  <a:lnTo>
                    <a:pt x="37804" y="1195400"/>
                  </a:lnTo>
                  <a:lnTo>
                    <a:pt x="35549" y="1218096"/>
                  </a:lnTo>
                  <a:lnTo>
                    <a:pt x="28598" y="1258238"/>
                  </a:lnTo>
                  <a:lnTo>
                    <a:pt x="10525" y="1299398"/>
                  </a:lnTo>
                  <a:lnTo>
                    <a:pt x="196" y="1316039"/>
                  </a:lnTo>
                  <a:lnTo>
                    <a:pt x="0" y="1315669"/>
                  </a:lnTo>
                  <a:lnTo>
                    <a:pt x="2464" y="130921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09" name="SMARTInkShape-5185"/>
            <p:cNvSpPr/>
            <p:nvPr>
              <p:custDataLst>
                <p:tags r:id="rId62"/>
              </p:custDataLst>
            </p:nvPr>
          </p:nvSpPr>
          <p:spPr bwMode="auto">
            <a:xfrm>
              <a:off x="6912293" y="4894897"/>
              <a:ext cx="8572" cy="1"/>
            </a:xfrm>
            <a:custGeom>
              <a:avLst/>
              <a:gdLst/>
              <a:ahLst/>
              <a:cxnLst/>
              <a:rect l="0" t="0" r="0" b="0"/>
              <a:pathLst>
                <a:path w="8572" h="1">
                  <a:moveTo>
                    <a:pt x="8571" y="0"/>
                  </a:moveTo>
                  <a:lnTo>
                    <a:pt x="8571" y="0"/>
                  </a:lnTo>
                  <a:lnTo>
                    <a:pt x="0"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10" name="SMARTInkShape-5186"/>
            <p:cNvSpPr/>
            <p:nvPr>
              <p:custDataLst>
                <p:tags r:id="rId63"/>
              </p:custDataLst>
            </p:nvPr>
          </p:nvSpPr>
          <p:spPr bwMode="auto">
            <a:xfrm>
              <a:off x="8098173" y="5443538"/>
              <a:ext cx="419661" cy="390132"/>
            </a:xfrm>
            <a:custGeom>
              <a:avLst/>
              <a:gdLst/>
              <a:ahLst/>
              <a:cxnLst/>
              <a:rect l="0" t="0" r="0" b="0"/>
              <a:pathLst>
                <a:path w="419661" h="390132">
                  <a:moveTo>
                    <a:pt x="262872" y="51434"/>
                  </a:moveTo>
                  <a:lnTo>
                    <a:pt x="262872" y="51434"/>
                  </a:lnTo>
                  <a:lnTo>
                    <a:pt x="241388" y="38699"/>
                  </a:lnTo>
                  <a:lnTo>
                    <a:pt x="212162" y="29987"/>
                  </a:lnTo>
                  <a:lnTo>
                    <a:pt x="190487" y="27615"/>
                  </a:lnTo>
                  <a:lnTo>
                    <a:pt x="173234" y="31640"/>
                  </a:lnTo>
                  <a:lnTo>
                    <a:pt x="156357" y="42637"/>
                  </a:lnTo>
                  <a:lnTo>
                    <a:pt x="118176" y="78461"/>
                  </a:lnTo>
                  <a:lnTo>
                    <a:pt x="83945" y="115516"/>
                  </a:lnTo>
                  <a:lnTo>
                    <a:pt x="65482" y="137971"/>
                  </a:lnTo>
                  <a:lnTo>
                    <a:pt x="46507" y="162465"/>
                  </a:lnTo>
                  <a:lnTo>
                    <a:pt x="27188" y="188320"/>
                  </a:lnTo>
                  <a:lnTo>
                    <a:pt x="14310" y="214129"/>
                  </a:lnTo>
                  <a:lnTo>
                    <a:pt x="5724" y="239907"/>
                  </a:lnTo>
                  <a:lnTo>
                    <a:pt x="0" y="265666"/>
                  </a:lnTo>
                  <a:lnTo>
                    <a:pt x="947" y="288553"/>
                  </a:lnTo>
                  <a:lnTo>
                    <a:pt x="14698" y="329222"/>
                  </a:lnTo>
                  <a:lnTo>
                    <a:pt x="54465" y="361269"/>
                  </a:lnTo>
                  <a:lnTo>
                    <a:pt x="81071" y="375148"/>
                  </a:lnTo>
                  <a:lnTo>
                    <a:pt x="114049" y="383448"/>
                  </a:lnTo>
                  <a:lnTo>
                    <a:pt x="151274" y="388030"/>
                  </a:lnTo>
                  <a:lnTo>
                    <a:pt x="191331" y="390131"/>
                  </a:lnTo>
                  <a:lnTo>
                    <a:pt x="229465" y="388675"/>
                  </a:lnTo>
                  <a:lnTo>
                    <a:pt x="266318" y="384847"/>
                  </a:lnTo>
                  <a:lnTo>
                    <a:pt x="302317" y="379436"/>
                  </a:lnTo>
                  <a:lnTo>
                    <a:pt x="332984" y="367257"/>
                  </a:lnTo>
                  <a:lnTo>
                    <a:pt x="360095" y="350565"/>
                  </a:lnTo>
                  <a:lnTo>
                    <a:pt x="384838" y="330865"/>
                  </a:lnTo>
                  <a:lnTo>
                    <a:pt x="401333" y="307254"/>
                  </a:lnTo>
                  <a:lnTo>
                    <a:pt x="412329" y="281036"/>
                  </a:lnTo>
                  <a:lnTo>
                    <a:pt x="419660" y="253079"/>
                  </a:lnTo>
                  <a:lnTo>
                    <a:pt x="415975" y="224917"/>
                  </a:lnTo>
                  <a:lnTo>
                    <a:pt x="404945" y="196617"/>
                  </a:lnTo>
                  <a:lnTo>
                    <a:pt x="389020" y="168225"/>
                  </a:lnTo>
                  <a:lnTo>
                    <a:pt x="360305" y="141678"/>
                  </a:lnTo>
                  <a:lnTo>
                    <a:pt x="323065" y="116359"/>
                  </a:lnTo>
                  <a:lnTo>
                    <a:pt x="280141" y="91860"/>
                  </a:lnTo>
                  <a:lnTo>
                    <a:pt x="233427" y="70764"/>
                  </a:lnTo>
                  <a:lnTo>
                    <a:pt x="184187" y="51939"/>
                  </a:lnTo>
                  <a:lnTo>
                    <a:pt x="133263" y="34625"/>
                  </a:lnTo>
                  <a:lnTo>
                    <a:pt x="99313" y="23083"/>
                  </a:lnTo>
                  <a:lnTo>
                    <a:pt x="31415"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14" name="SMARTInkShape-Group1649"/>
          <p:cNvGrpSpPr/>
          <p:nvPr/>
        </p:nvGrpSpPr>
        <p:grpSpPr>
          <a:xfrm>
            <a:off x="3106103" y="4506630"/>
            <a:ext cx="282893" cy="328261"/>
            <a:chOff x="3106103" y="4506630"/>
            <a:chExt cx="282893" cy="328261"/>
          </a:xfrm>
        </p:grpSpPr>
        <p:sp>
          <p:nvSpPr>
            <p:cNvPr id="612" name="SMARTInkShape-5187"/>
            <p:cNvSpPr/>
            <p:nvPr>
              <p:custDataLst>
                <p:tags r:id="rId58"/>
              </p:custDataLst>
            </p:nvPr>
          </p:nvSpPr>
          <p:spPr bwMode="auto">
            <a:xfrm>
              <a:off x="3178316" y="4506630"/>
              <a:ext cx="189596" cy="327444"/>
            </a:xfrm>
            <a:custGeom>
              <a:avLst/>
              <a:gdLst/>
              <a:ahLst/>
              <a:cxnLst/>
              <a:rect l="0" t="0" r="0" b="0"/>
              <a:pathLst>
                <a:path w="189596" h="327444">
                  <a:moveTo>
                    <a:pt x="4939" y="173955"/>
                  </a:moveTo>
                  <a:lnTo>
                    <a:pt x="4939" y="173955"/>
                  </a:lnTo>
                  <a:lnTo>
                    <a:pt x="0" y="173955"/>
                  </a:lnTo>
                  <a:lnTo>
                    <a:pt x="2109" y="173955"/>
                  </a:lnTo>
                  <a:lnTo>
                    <a:pt x="6221" y="171415"/>
                  </a:lnTo>
                  <a:lnTo>
                    <a:pt x="48880" y="141872"/>
                  </a:lnTo>
                  <a:lnTo>
                    <a:pt x="90101" y="111738"/>
                  </a:lnTo>
                  <a:lnTo>
                    <a:pt x="128386" y="81966"/>
                  </a:lnTo>
                  <a:lnTo>
                    <a:pt x="170858" y="45823"/>
                  </a:lnTo>
                  <a:lnTo>
                    <a:pt x="183456" y="29378"/>
                  </a:lnTo>
                  <a:lnTo>
                    <a:pt x="189055" y="15718"/>
                  </a:lnTo>
                  <a:lnTo>
                    <a:pt x="189595" y="10361"/>
                  </a:lnTo>
                  <a:lnTo>
                    <a:pt x="187656" y="1869"/>
                  </a:lnTo>
                  <a:lnTo>
                    <a:pt x="184853" y="176"/>
                  </a:lnTo>
                  <a:lnTo>
                    <a:pt x="181079" y="0"/>
                  </a:lnTo>
                  <a:lnTo>
                    <a:pt x="176658" y="835"/>
                  </a:lnTo>
                  <a:lnTo>
                    <a:pt x="166667" y="14463"/>
                  </a:lnTo>
                  <a:lnTo>
                    <a:pt x="150330" y="48911"/>
                  </a:lnTo>
                  <a:lnTo>
                    <a:pt x="139090" y="76470"/>
                  </a:lnTo>
                  <a:lnTo>
                    <a:pt x="127744" y="107768"/>
                  </a:lnTo>
                  <a:lnTo>
                    <a:pt x="116352" y="140729"/>
                  </a:lnTo>
                  <a:lnTo>
                    <a:pt x="105891" y="173475"/>
                  </a:lnTo>
                  <a:lnTo>
                    <a:pt x="98066" y="203904"/>
                  </a:lnTo>
                  <a:lnTo>
                    <a:pt x="88306" y="243260"/>
                  </a:lnTo>
                  <a:lnTo>
                    <a:pt x="82367" y="283847"/>
                  </a:lnTo>
                  <a:lnTo>
                    <a:pt x="74872" y="318954"/>
                  </a:lnTo>
                  <a:lnTo>
                    <a:pt x="75373" y="322056"/>
                  </a:lnTo>
                  <a:lnTo>
                    <a:pt x="76661" y="324124"/>
                  </a:lnTo>
                  <a:lnTo>
                    <a:pt x="81019" y="327443"/>
                  </a:lnTo>
                  <a:lnTo>
                    <a:pt x="82092" y="31111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13" name="SMARTInkShape-5188"/>
            <p:cNvSpPr/>
            <p:nvPr>
              <p:custDataLst>
                <p:tags r:id="rId59"/>
              </p:custDataLst>
            </p:nvPr>
          </p:nvSpPr>
          <p:spPr bwMode="auto">
            <a:xfrm>
              <a:off x="3106103" y="4826317"/>
              <a:ext cx="282893" cy="8574"/>
            </a:xfrm>
            <a:custGeom>
              <a:avLst/>
              <a:gdLst/>
              <a:ahLst/>
              <a:cxnLst/>
              <a:rect l="0" t="0" r="0" b="0"/>
              <a:pathLst>
                <a:path w="282893" h="8574">
                  <a:moveTo>
                    <a:pt x="0" y="0"/>
                  </a:moveTo>
                  <a:lnTo>
                    <a:pt x="0" y="0"/>
                  </a:lnTo>
                  <a:lnTo>
                    <a:pt x="33055" y="0"/>
                  </a:lnTo>
                  <a:lnTo>
                    <a:pt x="60411" y="0"/>
                  </a:lnTo>
                  <a:lnTo>
                    <a:pt x="97969" y="0"/>
                  </a:lnTo>
                  <a:lnTo>
                    <a:pt x="137521" y="0"/>
                  </a:lnTo>
                  <a:lnTo>
                    <a:pt x="176373" y="0"/>
                  </a:lnTo>
                  <a:lnTo>
                    <a:pt x="212690" y="0"/>
                  </a:lnTo>
                  <a:lnTo>
                    <a:pt x="242801" y="2540"/>
                  </a:lnTo>
                  <a:lnTo>
                    <a:pt x="282892" y="8573"/>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17" name="SMARTInkShape-Group1650"/>
          <p:cNvGrpSpPr/>
          <p:nvPr/>
        </p:nvGrpSpPr>
        <p:grpSpPr>
          <a:xfrm>
            <a:off x="4400550" y="4624129"/>
            <a:ext cx="325756" cy="279342"/>
            <a:chOff x="4400550" y="4624129"/>
            <a:chExt cx="325756" cy="279342"/>
          </a:xfrm>
        </p:grpSpPr>
        <p:sp>
          <p:nvSpPr>
            <p:cNvPr id="615" name="SMARTInkShape-5189"/>
            <p:cNvSpPr/>
            <p:nvPr>
              <p:custDataLst>
                <p:tags r:id="rId56"/>
              </p:custDataLst>
            </p:nvPr>
          </p:nvSpPr>
          <p:spPr bwMode="auto">
            <a:xfrm>
              <a:off x="4400550" y="4886325"/>
              <a:ext cx="325756" cy="17146"/>
            </a:xfrm>
            <a:custGeom>
              <a:avLst/>
              <a:gdLst/>
              <a:ahLst/>
              <a:cxnLst/>
              <a:rect l="0" t="0" r="0" b="0"/>
              <a:pathLst>
                <a:path w="325756" h="17146">
                  <a:moveTo>
                    <a:pt x="0" y="0"/>
                  </a:moveTo>
                  <a:lnTo>
                    <a:pt x="0" y="0"/>
                  </a:lnTo>
                  <a:lnTo>
                    <a:pt x="16945" y="2540"/>
                  </a:lnTo>
                  <a:lnTo>
                    <a:pt x="52963" y="9325"/>
                  </a:lnTo>
                  <a:lnTo>
                    <a:pt x="88309" y="13670"/>
                  </a:lnTo>
                  <a:lnTo>
                    <a:pt x="129418" y="15600"/>
                  </a:lnTo>
                  <a:lnTo>
                    <a:pt x="152954" y="16115"/>
                  </a:lnTo>
                  <a:lnTo>
                    <a:pt x="178169" y="16458"/>
                  </a:lnTo>
                  <a:lnTo>
                    <a:pt x="204505" y="16687"/>
                  </a:lnTo>
                  <a:lnTo>
                    <a:pt x="229681" y="16840"/>
                  </a:lnTo>
                  <a:lnTo>
                    <a:pt x="254086" y="16942"/>
                  </a:lnTo>
                  <a:lnTo>
                    <a:pt x="293902" y="17056"/>
                  </a:lnTo>
                  <a:lnTo>
                    <a:pt x="325755" y="1714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16" name="SMARTInkShape-5190"/>
            <p:cNvSpPr/>
            <p:nvPr>
              <p:custDataLst>
                <p:tags r:id="rId57"/>
              </p:custDataLst>
            </p:nvPr>
          </p:nvSpPr>
          <p:spPr bwMode="auto">
            <a:xfrm>
              <a:off x="4434840" y="4624129"/>
              <a:ext cx="128366" cy="279342"/>
            </a:xfrm>
            <a:custGeom>
              <a:avLst/>
              <a:gdLst/>
              <a:ahLst/>
              <a:cxnLst/>
              <a:rect l="0" t="0" r="0" b="0"/>
              <a:pathLst>
                <a:path w="128366" h="279342">
                  <a:moveTo>
                    <a:pt x="0" y="142181"/>
                  </a:moveTo>
                  <a:lnTo>
                    <a:pt x="0" y="142181"/>
                  </a:lnTo>
                  <a:lnTo>
                    <a:pt x="28291" y="141228"/>
                  </a:lnTo>
                  <a:lnTo>
                    <a:pt x="39074" y="135337"/>
                  </a:lnTo>
                  <a:lnTo>
                    <a:pt x="49619" y="126580"/>
                  </a:lnTo>
                  <a:lnTo>
                    <a:pt x="78057" y="85280"/>
                  </a:lnTo>
                  <a:lnTo>
                    <a:pt x="104742" y="48497"/>
                  </a:lnTo>
                  <a:lnTo>
                    <a:pt x="120041" y="26899"/>
                  </a:lnTo>
                  <a:lnTo>
                    <a:pt x="127837" y="0"/>
                  </a:lnTo>
                  <a:lnTo>
                    <a:pt x="128365" y="11153"/>
                  </a:lnTo>
                  <a:lnTo>
                    <a:pt x="119420" y="46208"/>
                  </a:lnTo>
                  <a:lnTo>
                    <a:pt x="112448" y="76666"/>
                  </a:lnTo>
                  <a:lnTo>
                    <a:pt x="106174" y="109253"/>
                  </a:lnTo>
                  <a:lnTo>
                    <a:pt x="100211" y="142786"/>
                  </a:lnTo>
                  <a:lnTo>
                    <a:pt x="96926" y="176740"/>
                  </a:lnTo>
                  <a:lnTo>
                    <a:pt x="94513" y="208023"/>
                  </a:lnTo>
                  <a:lnTo>
                    <a:pt x="89705" y="240747"/>
                  </a:lnTo>
                  <a:lnTo>
                    <a:pt x="94298" y="279341"/>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618" name="SMARTInkShape-5191"/>
          <p:cNvSpPr/>
          <p:nvPr>
            <p:custDataLst>
              <p:tags r:id="rId11"/>
            </p:custDataLst>
          </p:nvPr>
        </p:nvSpPr>
        <p:spPr bwMode="auto">
          <a:xfrm>
            <a:off x="5555404" y="4873202"/>
            <a:ext cx="187708" cy="184465"/>
          </a:xfrm>
          <a:custGeom>
            <a:avLst/>
            <a:gdLst/>
            <a:ahLst/>
            <a:cxnLst/>
            <a:rect l="0" t="0" r="0" b="0"/>
            <a:pathLst>
              <a:path w="187708" h="184465">
                <a:moveTo>
                  <a:pt x="71014" y="4550"/>
                </a:moveTo>
                <a:lnTo>
                  <a:pt x="71014" y="4550"/>
                </a:lnTo>
                <a:lnTo>
                  <a:pt x="57361" y="0"/>
                </a:lnTo>
                <a:lnTo>
                  <a:pt x="43038" y="306"/>
                </a:lnTo>
                <a:lnTo>
                  <a:pt x="28100" y="4569"/>
                </a:lnTo>
                <a:lnTo>
                  <a:pt x="15111" y="12813"/>
                </a:lnTo>
                <a:lnTo>
                  <a:pt x="5527" y="30448"/>
                </a:lnTo>
                <a:lnTo>
                  <a:pt x="0" y="55113"/>
                </a:lnTo>
                <a:lnTo>
                  <a:pt x="716" y="85125"/>
                </a:lnTo>
                <a:lnTo>
                  <a:pt x="9290" y="114974"/>
                </a:lnTo>
                <a:lnTo>
                  <a:pt x="24531" y="142210"/>
                </a:lnTo>
                <a:lnTo>
                  <a:pt x="47180" y="163840"/>
                </a:lnTo>
                <a:lnTo>
                  <a:pt x="75660" y="177898"/>
                </a:lnTo>
                <a:lnTo>
                  <a:pt x="106416" y="184464"/>
                </a:lnTo>
                <a:lnTo>
                  <a:pt x="135959" y="181032"/>
                </a:lnTo>
                <a:lnTo>
                  <a:pt x="162427" y="165537"/>
                </a:lnTo>
                <a:lnTo>
                  <a:pt x="174818" y="154737"/>
                </a:lnTo>
                <a:lnTo>
                  <a:pt x="182126" y="139918"/>
                </a:lnTo>
                <a:lnTo>
                  <a:pt x="187707" y="103131"/>
                </a:lnTo>
                <a:lnTo>
                  <a:pt x="176852" y="69002"/>
                </a:lnTo>
                <a:lnTo>
                  <a:pt x="167290" y="53233"/>
                </a:lnTo>
                <a:lnTo>
                  <a:pt x="133806" y="25552"/>
                </a:lnTo>
                <a:lnTo>
                  <a:pt x="112875" y="12836"/>
                </a:lnTo>
                <a:lnTo>
                  <a:pt x="91301" y="6264"/>
                </a:lnTo>
                <a:lnTo>
                  <a:pt x="69298" y="3788"/>
                </a:lnTo>
                <a:lnTo>
                  <a:pt x="32151" y="4211"/>
                </a:lnTo>
                <a:lnTo>
                  <a:pt x="2434" y="455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622" name="SMARTInkShape-Group1652"/>
          <p:cNvGrpSpPr/>
          <p:nvPr/>
        </p:nvGrpSpPr>
        <p:grpSpPr>
          <a:xfrm>
            <a:off x="6472673" y="3360420"/>
            <a:ext cx="1005405" cy="774308"/>
            <a:chOff x="6472673" y="3360420"/>
            <a:chExt cx="1005405" cy="774308"/>
          </a:xfrm>
        </p:grpSpPr>
        <p:sp>
          <p:nvSpPr>
            <p:cNvPr id="619" name="SMARTInkShape-5192"/>
            <p:cNvSpPr/>
            <p:nvPr>
              <p:custDataLst>
                <p:tags r:id="rId53"/>
              </p:custDataLst>
            </p:nvPr>
          </p:nvSpPr>
          <p:spPr bwMode="auto">
            <a:xfrm>
              <a:off x="6612255" y="3425091"/>
              <a:ext cx="839104" cy="709637"/>
            </a:xfrm>
            <a:custGeom>
              <a:avLst/>
              <a:gdLst/>
              <a:ahLst/>
              <a:cxnLst/>
              <a:rect l="0" t="0" r="0" b="0"/>
              <a:pathLst>
                <a:path w="839104" h="709637">
                  <a:moveTo>
                    <a:pt x="0" y="21054"/>
                  </a:moveTo>
                  <a:lnTo>
                    <a:pt x="0" y="21054"/>
                  </a:lnTo>
                  <a:lnTo>
                    <a:pt x="40675" y="11729"/>
                  </a:lnTo>
                  <a:lnTo>
                    <a:pt x="82848" y="6432"/>
                  </a:lnTo>
                  <a:lnTo>
                    <a:pt x="111429" y="3686"/>
                  </a:lnTo>
                  <a:lnTo>
                    <a:pt x="142866" y="903"/>
                  </a:lnTo>
                  <a:lnTo>
                    <a:pt x="180016" y="0"/>
                  </a:lnTo>
                  <a:lnTo>
                    <a:pt x="220976" y="350"/>
                  </a:lnTo>
                  <a:lnTo>
                    <a:pt x="264475" y="1536"/>
                  </a:lnTo>
                  <a:lnTo>
                    <a:pt x="308714" y="3280"/>
                  </a:lnTo>
                  <a:lnTo>
                    <a:pt x="353447" y="5394"/>
                  </a:lnTo>
                  <a:lnTo>
                    <a:pt x="398509" y="7757"/>
                  </a:lnTo>
                  <a:lnTo>
                    <a:pt x="440932" y="10284"/>
                  </a:lnTo>
                  <a:lnTo>
                    <a:pt x="481597" y="12922"/>
                  </a:lnTo>
                  <a:lnTo>
                    <a:pt x="521089" y="15632"/>
                  </a:lnTo>
                  <a:lnTo>
                    <a:pt x="556943" y="18392"/>
                  </a:lnTo>
                  <a:lnTo>
                    <a:pt x="590370" y="21184"/>
                  </a:lnTo>
                  <a:lnTo>
                    <a:pt x="622180" y="23998"/>
                  </a:lnTo>
                  <a:lnTo>
                    <a:pt x="648150" y="26827"/>
                  </a:lnTo>
                  <a:lnTo>
                    <a:pt x="689703" y="32510"/>
                  </a:lnTo>
                  <a:lnTo>
                    <a:pt x="713887" y="40750"/>
                  </a:lnTo>
                  <a:lnTo>
                    <a:pt x="726858" y="50763"/>
                  </a:lnTo>
                  <a:lnTo>
                    <a:pt x="732623" y="61563"/>
                  </a:lnTo>
                  <a:lnTo>
                    <a:pt x="730433" y="98659"/>
                  </a:lnTo>
                  <a:lnTo>
                    <a:pt x="730139" y="140039"/>
                  </a:lnTo>
                  <a:lnTo>
                    <a:pt x="733447" y="178394"/>
                  </a:lnTo>
                  <a:lnTo>
                    <a:pt x="736614" y="201195"/>
                  </a:lnTo>
                  <a:lnTo>
                    <a:pt x="740631" y="225920"/>
                  </a:lnTo>
                  <a:lnTo>
                    <a:pt x="745214" y="251929"/>
                  </a:lnTo>
                  <a:lnTo>
                    <a:pt x="750174" y="279746"/>
                  </a:lnTo>
                  <a:lnTo>
                    <a:pt x="755387" y="308768"/>
                  </a:lnTo>
                  <a:lnTo>
                    <a:pt x="760766" y="338593"/>
                  </a:lnTo>
                  <a:lnTo>
                    <a:pt x="766257" y="368954"/>
                  </a:lnTo>
                  <a:lnTo>
                    <a:pt x="771823" y="399672"/>
                  </a:lnTo>
                  <a:lnTo>
                    <a:pt x="777439" y="430629"/>
                  </a:lnTo>
                  <a:lnTo>
                    <a:pt x="783087" y="460791"/>
                  </a:lnTo>
                  <a:lnTo>
                    <a:pt x="788758" y="490425"/>
                  </a:lnTo>
                  <a:lnTo>
                    <a:pt x="794444" y="519705"/>
                  </a:lnTo>
                  <a:lnTo>
                    <a:pt x="800139" y="546846"/>
                  </a:lnTo>
                  <a:lnTo>
                    <a:pt x="805841" y="572559"/>
                  </a:lnTo>
                  <a:lnTo>
                    <a:pt x="811547" y="597322"/>
                  </a:lnTo>
                  <a:lnTo>
                    <a:pt x="822967" y="640075"/>
                  </a:lnTo>
                  <a:lnTo>
                    <a:pt x="832488" y="674317"/>
                  </a:lnTo>
                  <a:lnTo>
                    <a:pt x="839103" y="709636"/>
                  </a:lnTo>
                  <a:lnTo>
                    <a:pt x="836579" y="708709"/>
                  </a:lnTo>
                  <a:lnTo>
                    <a:pt x="799297" y="686689"/>
                  </a:lnTo>
                  <a:lnTo>
                    <a:pt x="757198" y="671221"/>
                  </a:lnTo>
                  <a:lnTo>
                    <a:pt x="728636" y="663097"/>
                  </a:lnTo>
                  <a:lnTo>
                    <a:pt x="697213" y="654822"/>
                  </a:lnTo>
                  <a:lnTo>
                    <a:pt x="660071" y="646448"/>
                  </a:lnTo>
                  <a:lnTo>
                    <a:pt x="619118" y="638009"/>
                  </a:lnTo>
                  <a:lnTo>
                    <a:pt x="575623" y="629525"/>
                  </a:lnTo>
                  <a:lnTo>
                    <a:pt x="529480" y="623868"/>
                  </a:lnTo>
                  <a:lnTo>
                    <a:pt x="481574" y="620098"/>
                  </a:lnTo>
                  <a:lnTo>
                    <a:pt x="432492" y="617584"/>
                  </a:lnTo>
                  <a:lnTo>
                    <a:pt x="385483" y="617813"/>
                  </a:lnTo>
                  <a:lnTo>
                    <a:pt x="339856" y="619871"/>
                  </a:lnTo>
                  <a:lnTo>
                    <a:pt x="295151" y="623148"/>
                  </a:lnTo>
                  <a:lnTo>
                    <a:pt x="258680" y="627237"/>
                  </a:lnTo>
                  <a:lnTo>
                    <a:pt x="227698" y="631869"/>
                  </a:lnTo>
                  <a:lnTo>
                    <a:pt x="200376" y="636861"/>
                  </a:lnTo>
                  <a:lnTo>
                    <a:pt x="145733" y="64684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20" name="SMARTInkShape-5193"/>
            <p:cNvSpPr/>
            <p:nvPr>
              <p:custDataLst>
                <p:tags r:id="rId54"/>
              </p:custDataLst>
            </p:nvPr>
          </p:nvSpPr>
          <p:spPr bwMode="auto">
            <a:xfrm>
              <a:off x="6566646" y="3465188"/>
              <a:ext cx="97044" cy="549993"/>
            </a:xfrm>
            <a:custGeom>
              <a:avLst/>
              <a:gdLst/>
              <a:ahLst/>
              <a:cxnLst/>
              <a:rect l="0" t="0" r="0" b="0"/>
              <a:pathLst>
                <a:path w="97044" h="549993">
                  <a:moveTo>
                    <a:pt x="97043" y="23819"/>
                  </a:moveTo>
                  <a:lnTo>
                    <a:pt x="97043" y="23819"/>
                  </a:lnTo>
                  <a:lnTo>
                    <a:pt x="81444" y="0"/>
                  </a:lnTo>
                  <a:lnTo>
                    <a:pt x="80928" y="320"/>
                  </a:lnTo>
                  <a:lnTo>
                    <a:pt x="80356" y="3215"/>
                  </a:lnTo>
                  <a:lnTo>
                    <a:pt x="82499" y="44354"/>
                  </a:lnTo>
                  <a:lnTo>
                    <a:pt x="84865" y="79618"/>
                  </a:lnTo>
                  <a:lnTo>
                    <a:pt x="84162" y="101024"/>
                  </a:lnTo>
                  <a:lnTo>
                    <a:pt x="82741" y="123867"/>
                  </a:lnTo>
                  <a:lnTo>
                    <a:pt x="80841" y="149572"/>
                  </a:lnTo>
                  <a:lnTo>
                    <a:pt x="78622" y="177187"/>
                  </a:lnTo>
                  <a:lnTo>
                    <a:pt x="76190" y="206075"/>
                  </a:lnTo>
                  <a:lnTo>
                    <a:pt x="72663" y="234858"/>
                  </a:lnTo>
                  <a:lnTo>
                    <a:pt x="68408" y="263572"/>
                  </a:lnTo>
                  <a:lnTo>
                    <a:pt x="63666" y="292239"/>
                  </a:lnTo>
                  <a:lnTo>
                    <a:pt x="58599" y="320876"/>
                  </a:lnTo>
                  <a:lnTo>
                    <a:pt x="53317" y="349492"/>
                  </a:lnTo>
                  <a:lnTo>
                    <a:pt x="47890" y="378094"/>
                  </a:lnTo>
                  <a:lnTo>
                    <a:pt x="42368" y="403830"/>
                  </a:lnTo>
                  <a:lnTo>
                    <a:pt x="36780" y="427655"/>
                  </a:lnTo>
                  <a:lnTo>
                    <a:pt x="25493" y="470002"/>
                  </a:lnTo>
                  <a:lnTo>
                    <a:pt x="14126" y="504698"/>
                  </a:lnTo>
                  <a:lnTo>
                    <a:pt x="56" y="543341"/>
                  </a:lnTo>
                  <a:lnTo>
                    <a:pt x="0" y="547331"/>
                  </a:lnTo>
                  <a:lnTo>
                    <a:pt x="915" y="549992"/>
                  </a:lnTo>
                  <a:lnTo>
                    <a:pt x="2479" y="548909"/>
                  </a:lnTo>
                  <a:lnTo>
                    <a:pt x="11318" y="5295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21" name="SMARTInkShape-5194"/>
            <p:cNvSpPr/>
            <p:nvPr>
              <p:custDataLst>
                <p:tags r:id="rId55"/>
              </p:custDataLst>
            </p:nvPr>
          </p:nvSpPr>
          <p:spPr bwMode="auto">
            <a:xfrm>
              <a:off x="6472673" y="3360420"/>
              <a:ext cx="1005405" cy="741141"/>
            </a:xfrm>
            <a:custGeom>
              <a:avLst/>
              <a:gdLst/>
              <a:ahLst/>
              <a:cxnLst/>
              <a:rect l="0" t="0" r="0" b="0"/>
              <a:pathLst>
                <a:path w="1005405" h="741141">
                  <a:moveTo>
                    <a:pt x="1005404" y="0"/>
                  </a:moveTo>
                  <a:lnTo>
                    <a:pt x="1005404" y="0"/>
                  </a:lnTo>
                  <a:lnTo>
                    <a:pt x="1005404" y="4551"/>
                  </a:lnTo>
                  <a:lnTo>
                    <a:pt x="1002865" y="9325"/>
                  </a:lnTo>
                  <a:lnTo>
                    <a:pt x="1000854" y="11932"/>
                  </a:lnTo>
                  <a:lnTo>
                    <a:pt x="985497" y="53759"/>
                  </a:lnTo>
                  <a:lnTo>
                    <a:pt x="962676" y="91493"/>
                  </a:lnTo>
                  <a:lnTo>
                    <a:pt x="935931" y="122579"/>
                  </a:lnTo>
                  <a:lnTo>
                    <a:pt x="898645" y="155444"/>
                  </a:lnTo>
                  <a:lnTo>
                    <a:pt x="875177" y="171257"/>
                  </a:lnTo>
                  <a:lnTo>
                    <a:pt x="849053" y="186561"/>
                  </a:lnTo>
                  <a:lnTo>
                    <a:pt x="821160" y="201527"/>
                  </a:lnTo>
                  <a:lnTo>
                    <a:pt x="791135" y="217219"/>
                  </a:lnTo>
                  <a:lnTo>
                    <a:pt x="759689" y="233395"/>
                  </a:lnTo>
                  <a:lnTo>
                    <a:pt x="727294" y="249894"/>
                  </a:lnTo>
                  <a:lnTo>
                    <a:pt x="691409" y="268514"/>
                  </a:lnTo>
                  <a:lnTo>
                    <a:pt x="653200" y="288546"/>
                  </a:lnTo>
                  <a:lnTo>
                    <a:pt x="613439" y="309522"/>
                  </a:lnTo>
                  <a:lnTo>
                    <a:pt x="573596" y="331125"/>
                  </a:lnTo>
                  <a:lnTo>
                    <a:pt x="533700" y="353148"/>
                  </a:lnTo>
                  <a:lnTo>
                    <a:pt x="493768" y="375449"/>
                  </a:lnTo>
                  <a:lnTo>
                    <a:pt x="455716" y="398889"/>
                  </a:lnTo>
                  <a:lnTo>
                    <a:pt x="418917" y="423089"/>
                  </a:lnTo>
                  <a:lnTo>
                    <a:pt x="382956" y="447794"/>
                  </a:lnTo>
                  <a:lnTo>
                    <a:pt x="350409" y="472837"/>
                  </a:lnTo>
                  <a:lnTo>
                    <a:pt x="320138" y="498105"/>
                  </a:lnTo>
                  <a:lnTo>
                    <a:pt x="291385" y="523522"/>
                  </a:lnTo>
                  <a:lnTo>
                    <a:pt x="265549" y="548087"/>
                  </a:lnTo>
                  <a:lnTo>
                    <a:pt x="241657" y="572084"/>
                  </a:lnTo>
                  <a:lnTo>
                    <a:pt x="219062" y="595702"/>
                  </a:lnTo>
                  <a:lnTo>
                    <a:pt x="178717" y="637184"/>
                  </a:lnTo>
                  <a:lnTo>
                    <a:pt x="142688" y="672765"/>
                  </a:lnTo>
                  <a:lnTo>
                    <a:pt x="110800" y="701279"/>
                  </a:lnTo>
                  <a:lnTo>
                    <a:pt x="70623" y="729651"/>
                  </a:lnTo>
                  <a:lnTo>
                    <a:pt x="39140" y="741020"/>
                  </a:lnTo>
                  <a:lnTo>
                    <a:pt x="23186" y="741140"/>
                  </a:lnTo>
                  <a:lnTo>
                    <a:pt x="16265" y="739838"/>
                  </a:lnTo>
                  <a:lnTo>
                    <a:pt x="6035" y="733312"/>
                  </a:lnTo>
                  <a:lnTo>
                    <a:pt x="217" y="725966"/>
                  </a:lnTo>
                  <a:lnTo>
                    <a:pt x="0" y="724007"/>
                  </a:lnTo>
                  <a:lnTo>
                    <a:pt x="2422" y="7200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28" name="SMARTInkShape-Group1653"/>
          <p:cNvGrpSpPr/>
          <p:nvPr/>
        </p:nvGrpSpPr>
        <p:grpSpPr>
          <a:xfrm>
            <a:off x="5533312" y="3653749"/>
            <a:ext cx="727464" cy="579320"/>
            <a:chOff x="5533312" y="3653749"/>
            <a:chExt cx="727464" cy="579320"/>
          </a:xfrm>
        </p:grpSpPr>
        <p:sp>
          <p:nvSpPr>
            <p:cNvPr id="623" name="SMARTInkShape-5195"/>
            <p:cNvSpPr/>
            <p:nvPr>
              <p:custDataLst>
                <p:tags r:id="rId48"/>
              </p:custDataLst>
            </p:nvPr>
          </p:nvSpPr>
          <p:spPr bwMode="auto">
            <a:xfrm>
              <a:off x="6029325" y="3969067"/>
              <a:ext cx="231451" cy="17147"/>
            </a:xfrm>
            <a:custGeom>
              <a:avLst/>
              <a:gdLst/>
              <a:ahLst/>
              <a:cxnLst/>
              <a:rect l="0" t="0" r="0" b="0"/>
              <a:pathLst>
                <a:path w="231451" h="17147">
                  <a:moveTo>
                    <a:pt x="0" y="17146"/>
                  </a:moveTo>
                  <a:lnTo>
                    <a:pt x="0" y="17146"/>
                  </a:lnTo>
                  <a:lnTo>
                    <a:pt x="12770" y="17146"/>
                  </a:lnTo>
                  <a:lnTo>
                    <a:pt x="17742" y="14605"/>
                  </a:lnTo>
                  <a:lnTo>
                    <a:pt x="20400" y="12595"/>
                  </a:lnTo>
                  <a:lnTo>
                    <a:pt x="42345" y="5214"/>
                  </a:lnTo>
                  <a:lnTo>
                    <a:pt x="77529" y="1545"/>
                  </a:lnTo>
                  <a:lnTo>
                    <a:pt x="118115" y="458"/>
                  </a:lnTo>
                  <a:lnTo>
                    <a:pt x="160304" y="136"/>
                  </a:lnTo>
                  <a:lnTo>
                    <a:pt x="198417" y="40"/>
                  </a:lnTo>
                  <a:lnTo>
                    <a:pt x="214550" y="2558"/>
                  </a:lnTo>
                  <a:lnTo>
                    <a:pt x="231450" y="8570"/>
                  </a:lnTo>
                  <a:lnTo>
                    <a:pt x="22288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24" name="SMARTInkShape-5196"/>
            <p:cNvSpPr/>
            <p:nvPr>
              <p:custDataLst>
                <p:tags r:id="rId49"/>
              </p:custDataLst>
            </p:nvPr>
          </p:nvSpPr>
          <p:spPr bwMode="auto">
            <a:xfrm>
              <a:off x="5626418" y="3969067"/>
              <a:ext cx="230571" cy="8543"/>
            </a:xfrm>
            <a:custGeom>
              <a:avLst/>
              <a:gdLst/>
              <a:ahLst/>
              <a:cxnLst/>
              <a:rect l="0" t="0" r="0" b="0"/>
              <a:pathLst>
                <a:path w="230571" h="8543">
                  <a:moveTo>
                    <a:pt x="0" y="0"/>
                  </a:moveTo>
                  <a:lnTo>
                    <a:pt x="0" y="0"/>
                  </a:lnTo>
                  <a:lnTo>
                    <a:pt x="36019" y="0"/>
                  </a:lnTo>
                  <a:lnTo>
                    <a:pt x="68139" y="0"/>
                  </a:lnTo>
                  <a:lnTo>
                    <a:pt x="96959" y="0"/>
                  </a:lnTo>
                  <a:lnTo>
                    <a:pt x="125643" y="0"/>
                  </a:lnTo>
                  <a:lnTo>
                    <a:pt x="154266" y="2540"/>
                  </a:lnTo>
                  <a:lnTo>
                    <a:pt x="192076" y="6786"/>
                  </a:lnTo>
                  <a:lnTo>
                    <a:pt x="230570" y="8542"/>
                  </a:lnTo>
                  <a:lnTo>
                    <a:pt x="218546" y="2675"/>
                  </a:lnTo>
                  <a:lnTo>
                    <a:pt x="19716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25" name="SMARTInkShape-5197"/>
            <p:cNvSpPr/>
            <p:nvPr>
              <p:custDataLst>
                <p:tags r:id="rId50"/>
              </p:custDataLst>
            </p:nvPr>
          </p:nvSpPr>
          <p:spPr bwMode="auto">
            <a:xfrm>
              <a:off x="5609273" y="4226242"/>
              <a:ext cx="257176" cy="6827"/>
            </a:xfrm>
            <a:custGeom>
              <a:avLst/>
              <a:gdLst/>
              <a:ahLst/>
              <a:cxnLst/>
              <a:rect l="0" t="0" r="0" b="0"/>
              <a:pathLst>
                <a:path w="257176" h="6827">
                  <a:moveTo>
                    <a:pt x="0" y="0"/>
                  </a:moveTo>
                  <a:lnTo>
                    <a:pt x="0" y="0"/>
                  </a:lnTo>
                  <a:lnTo>
                    <a:pt x="30135" y="4551"/>
                  </a:lnTo>
                  <a:lnTo>
                    <a:pt x="59748" y="6786"/>
                  </a:lnTo>
                  <a:lnTo>
                    <a:pt x="95134" y="6826"/>
                  </a:lnTo>
                  <a:lnTo>
                    <a:pt x="133087" y="3669"/>
                  </a:lnTo>
                  <a:lnTo>
                    <a:pt x="169639" y="1631"/>
                  </a:lnTo>
                  <a:lnTo>
                    <a:pt x="203030" y="725"/>
                  </a:lnTo>
                  <a:lnTo>
                    <a:pt x="25717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26" name="SMARTInkShape-5198"/>
            <p:cNvSpPr/>
            <p:nvPr>
              <p:custDataLst>
                <p:tags r:id="rId51"/>
              </p:custDataLst>
            </p:nvPr>
          </p:nvSpPr>
          <p:spPr bwMode="auto">
            <a:xfrm>
              <a:off x="5533312" y="3653749"/>
              <a:ext cx="349648" cy="358182"/>
            </a:xfrm>
            <a:custGeom>
              <a:avLst/>
              <a:gdLst/>
              <a:ahLst/>
              <a:cxnLst/>
              <a:rect l="0" t="0" r="0" b="0"/>
              <a:pathLst>
                <a:path w="349648" h="358182">
                  <a:moveTo>
                    <a:pt x="7381" y="358181"/>
                  </a:moveTo>
                  <a:lnTo>
                    <a:pt x="7381" y="358181"/>
                  </a:lnTo>
                  <a:lnTo>
                    <a:pt x="0" y="358181"/>
                  </a:lnTo>
                  <a:lnTo>
                    <a:pt x="42762" y="327966"/>
                  </a:lnTo>
                  <a:lnTo>
                    <a:pt x="80835" y="291337"/>
                  </a:lnTo>
                  <a:lnTo>
                    <a:pt x="108289" y="260845"/>
                  </a:lnTo>
                  <a:lnTo>
                    <a:pt x="138906" y="225703"/>
                  </a:lnTo>
                  <a:lnTo>
                    <a:pt x="171564" y="188812"/>
                  </a:lnTo>
                  <a:lnTo>
                    <a:pt x="205128" y="153366"/>
                  </a:lnTo>
                  <a:lnTo>
                    <a:pt x="231476" y="121102"/>
                  </a:lnTo>
                  <a:lnTo>
                    <a:pt x="262375" y="81243"/>
                  </a:lnTo>
                  <a:lnTo>
                    <a:pt x="305226" y="40054"/>
                  </a:lnTo>
                  <a:lnTo>
                    <a:pt x="325541" y="18199"/>
                  </a:lnTo>
                  <a:lnTo>
                    <a:pt x="348142" y="0"/>
                  </a:lnTo>
                  <a:lnTo>
                    <a:pt x="348855" y="331"/>
                  </a:lnTo>
                  <a:lnTo>
                    <a:pt x="349647" y="3239"/>
                  </a:lnTo>
                  <a:lnTo>
                    <a:pt x="347459" y="7707"/>
                  </a:lnTo>
                  <a:lnTo>
                    <a:pt x="333136" y="2385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27" name="SMARTInkShape-5199"/>
            <p:cNvSpPr/>
            <p:nvPr>
              <p:custDataLst>
                <p:tags r:id="rId52"/>
              </p:custDataLst>
            </p:nvPr>
          </p:nvSpPr>
          <p:spPr bwMode="auto">
            <a:xfrm>
              <a:off x="5669280" y="4013789"/>
              <a:ext cx="93165" cy="219137"/>
            </a:xfrm>
            <a:custGeom>
              <a:avLst/>
              <a:gdLst/>
              <a:ahLst/>
              <a:cxnLst/>
              <a:rect l="0" t="0" r="0" b="0"/>
              <a:pathLst>
                <a:path w="93165" h="219137">
                  <a:moveTo>
                    <a:pt x="0" y="75293"/>
                  </a:moveTo>
                  <a:lnTo>
                    <a:pt x="0" y="75293"/>
                  </a:lnTo>
                  <a:lnTo>
                    <a:pt x="7796" y="68449"/>
                  </a:lnTo>
                  <a:lnTo>
                    <a:pt x="44426" y="39599"/>
                  </a:lnTo>
                  <a:lnTo>
                    <a:pt x="85686" y="10827"/>
                  </a:lnTo>
                  <a:lnTo>
                    <a:pt x="93164" y="0"/>
                  </a:lnTo>
                  <a:lnTo>
                    <a:pt x="91253" y="1507"/>
                  </a:lnTo>
                  <a:lnTo>
                    <a:pt x="89410" y="3243"/>
                  </a:lnTo>
                  <a:lnTo>
                    <a:pt x="82266" y="19338"/>
                  </a:lnTo>
                  <a:lnTo>
                    <a:pt x="77210" y="57220"/>
                  </a:lnTo>
                  <a:lnTo>
                    <a:pt x="70608" y="90152"/>
                  </a:lnTo>
                  <a:lnTo>
                    <a:pt x="62383" y="132873"/>
                  </a:lnTo>
                  <a:lnTo>
                    <a:pt x="60476" y="169111"/>
                  </a:lnTo>
                  <a:lnTo>
                    <a:pt x="51983" y="211459"/>
                  </a:lnTo>
                  <a:lnTo>
                    <a:pt x="51543" y="219136"/>
                  </a:lnTo>
                  <a:lnTo>
                    <a:pt x="51435" y="21245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32" name="SMARTInkShape-Group1654"/>
          <p:cNvGrpSpPr/>
          <p:nvPr/>
        </p:nvGrpSpPr>
        <p:grpSpPr>
          <a:xfrm>
            <a:off x="4460557" y="3563671"/>
            <a:ext cx="308612" cy="593993"/>
            <a:chOff x="4460557" y="3563671"/>
            <a:chExt cx="308612" cy="593993"/>
          </a:xfrm>
        </p:grpSpPr>
        <p:sp>
          <p:nvSpPr>
            <p:cNvPr id="629" name="SMARTInkShape-5200"/>
            <p:cNvSpPr/>
            <p:nvPr>
              <p:custDataLst>
                <p:tags r:id="rId45"/>
              </p:custDataLst>
            </p:nvPr>
          </p:nvSpPr>
          <p:spPr bwMode="auto">
            <a:xfrm>
              <a:off x="4460557" y="3563671"/>
              <a:ext cx="239905" cy="404206"/>
            </a:xfrm>
            <a:custGeom>
              <a:avLst/>
              <a:gdLst/>
              <a:ahLst/>
              <a:cxnLst/>
              <a:rect l="0" t="0" r="0" b="0"/>
              <a:pathLst>
                <a:path w="239905" h="404206">
                  <a:moveTo>
                    <a:pt x="0" y="396824"/>
                  </a:moveTo>
                  <a:lnTo>
                    <a:pt x="0" y="396824"/>
                  </a:lnTo>
                  <a:lnTo>
                    <a:pt x="0" y="404205"/>
                  </a:lnTo>
                  <a:lnTo>
                    <a:pt x="21034" y="372327"/>
                  </a:lnTo>
                  <a:lnTo>
                    <a:pt x="53117" y="332098"/>
                  </a:lnTo>
                  <a:lnTo>
                    <a:pt x="79170" y="292809"/>
                  </a:lnTo>
                  <a:lnTo>
                    <a:pt x="92785" y="270331"/>
                  </a:lnTo>
                  <a:lnTo>
                    <a:pt x="107577" y="245821"/>
                  </a:lnTo>
                  <a:lnTo>
                    <a:pt x="123153" y="219955"/>
                  </a:lnTo>
                  <a:lnTo>
                    <a:pt x="139252" y="193186"/>
                  </a:lnTo>
                  <a:lnTo>
                    <a:pt x="152842" y="168673"/>
                  </a:lnTo>
                  <a:lnTo>
                    <a:pt x="164760" y="145663"/>
                  </a:lnTo>
                  <a:lnTo>
                    <a:pt x="185622" y="104222"/>
                  </a:lnTo>
                  <a:lnTo>
                    <a:pt x="204419" y="69929"/>
                  </a:lnTo>
                  <a:lnTo>
                    <a:pt x="225129" y="29639"/>
                  </a:lnTo>
                  <a:lnTo>
                    <a:pt x="232748" y="5876"/>
                  </a:lnTo>
                  <a:lnTo>
                    <a:pt x="236794" y="184"/>
                  </a:lnTo>
                  <a:lnTo>
                    <a:pt x="237872" y="0"/>
                  </a:lnTo>
                  <a:lnTo>
                    <a:pt x="239604" y="1997"/>
                  </a:lnTo>
                  <a:lnTo>
                    <a:pt x="239904" y="11445"/>
                  </a:lnTo>
                  <a:lnTo>
                    <a:pt x="231458" y="4535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0" name="SMARTInkShape-5201"/>
            <p:cNvSpPr/>
            <p:nvPr>
              <p:custDataLst>
                <p:tags r:id="rId46"/>
              </p:custDataLst>
            </p:nvPr>
          </p:nvSpPr>
          <p:spPr bwMode="auto">
            <a:xfrm>
              <a:off x="4503420" y="3876273"/>
              <a:ext cx="151839" cy="281391"/>
            </a:xfrm>
            <a:custGeom>
              <a:avLst/>
              <a:gdLst/>
              <a:ahLst/>
              <a:cxnLst/>
              <a:rect l="0" t="0" r="0" b="0"/>
              <a:pathLst>
                <a:path w="151839" h="281391">
                  <a:moveTo>
                    <a:pt x="0" y="144229"/>
                  </a:moveTo>
                  <a:lnTo>
                    <a:pt x="0" y="144229"/>
                  </a:lnTo>
                  <a:lnTo>
                    <a:pt x="19579" y="129589"/>
                  </a:lnTo>
                  <a:lnTo>
                    <a:pt x="48522" y="91995"/>
                  </a:lnTo>
                  <a:lnTo>
                    <a:pt x="85114" y="58347"/>
                  </a:lnTo>
                  <a:lnTo>
                    <a:pt x="123951" y="24183"/>
                  </a:lnTo>
                  <a:lnTo>
                    <a:pt x="141819" y="6107"/>
                  </a:lnTo>
                  <a:lnTo>
                    <a:pt x="151838" y="0"/>
                  </a:lnTo>
                  <a:lnTo>
                    <a:pt x="135330" y="24965"/>
                  </a:lnTo>
                  <a:lnTo>
                    <a:pt x="122012" y="61267"/>
                  </a:lnTo>
                  <a:lnTo>
                    <a:pt x="115188" y="89260"/>
                  </a:lnTo>
                  <a:lnTo>
                    <a:pt x="108979" y="120751"/>
                  </a:lnTo>
                  <a:lnTo>
                    <a:pt x="103045" y="151257"/>
                  </a:lnTo>
                  <a:lnTo>
                    <a:pt x="97233" y="180690"/>
                  </a:lnTo>
                  <a:lnTo>
                    <a:pt x="89558" y="222131"/>
                  </a:lnTo>
                  <a:lnTo>
                    <a:pt x="86230" y="262685"/>
                  </a:lnTo>
                  <a:lnTo>
                    <a:pt x="88490" y="270854"/>
                  </a:lnTo>
                  <a:lnTo>
                    <a:pt x="94298" y="2813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1" name="SMARTInkShape-5202"/>
            <p:cNvSpPr/>
            <p:nvPr>
              <p:custDataLst>
                <p:tags r:id="rId47"/>
              </p:custDataLst>
            </p:nvPr>
          </p:nvSpPr>
          <p:spPr bwMode="auto">
            <a:xfrm>
              <a:off x="4486275" y="4149090"/>
              <a:ext cx="282894" cy="8574"/>
            </a:xfrm>
            <a:custGeom>
              <a:avLst/>
              <a:gdLst/>
              <a:ahLst/>
              <a:cxnLst/>
              <a:rect l="0" t="0" r="0" b="0"/>
              <a:pathLst>
                <a:path w="282894" h="8574">
                  <a:moveTo>
                    <a:pt x="0" y="8573"/>
                  </a:moveTo>
                  <a:lnTo>
                    <a:pt x="0" y="8573"/>
                  </a:lnTo>
                  <a:lnTo>
                    <a:pt x="30135" y="8573"/>
                  </a:lnTo>
                  <a:lnTo>
                    <a:pt x="62288" y="8573"/>
                  </a:lnTo>
                  <a:lnTo>
                    <a:pt x="101979" y="8573"/>
                  </a:lnTo>
                  <a:lnTo>
                    <a:pt x="123230" y="8573"/>
                  </a:lnTo>
                  <a:lnTo>
                    <a:pt x="145019" y="8573"/>
                  </a:lnTo>
                  <a:lnTo>
                    <a:pt x="187008" y="6032"/>
                  </a:lnTo>
                  <a:lnTo>
                    <a:pt x="225037" y="2681"/>
                  </a:lnTo>
                  <a:lnTo>
                    <a:pt x="264057" y="794"/>
                  </a:lnTo>
                  <a:lnTo>
                    <a:pt x="28289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633" name="SMARTInkShape-5203"/>
          <p:cNvSpPr/>
          <p:nvPr>
            <p:custDataLst>
              <p:tags r:id="rId12"/>
            </p:custDataLst>
          </p:nvPr>
        </p:nvSpPr>
        <p:spPr bwMode="auto">
          <a:xfrm>
            <a:off x="4865363" y="2691765"/>
            <a:ext cx="1210210" cy="77153"/>
          </a:xfrm>
          <a:custGeom>
            <a:avLst/>
            <a:gdLst/>
            <a:ahLst/>
            <a:cxnLst/>
            <a:rect l="0" t="0" r="0" b="0"/>
            <a:pathLst>
              <a:path w="1210210" h="77153">
                <a:moveTo>
                  <a:pt x="23819" y="77152"/>
                </a:moveTo>
                <a:lnTo>
                  <a:pt x="23819" y="77152"/>
                </a:lnTo>
                <a:lnTo>
                  <a:pt x="7709" y="70367"/>
                </a:lnTo>
                <a:lnTo>
                  <a:pt x="0" y="68933"/>
                </a:lnTo>
                <a:lnTo>
                  <a:pt x="12317" y="64134"/>
                </a:lnTo>
                <a:lnTo>
                  <a:pt x="47716" y="61230"/>
                </a:lnTo>
                <a:lnTo>
                  <a:pt x="67373" y="60822"/>
                </a:lnTo>
                <a:lnTo>
                  <a:pt x="90955" y="60551"/>
                </a:lnTo>
                <a:lnTo>
                  <a:pt x="117155" y="60370"/>
                </a:lnTo>
                <a:lnTo>
                  <a:pt x="147955" y="59297"/>
                </a:lnTo>
                <a:lnTo>
                  <a:pt x="181823" y="57628"/>
                </a:lnTo>
                <a:lnTo>
                  <a:pt x="217738" y="55564"/>
                </a:lnTo>
                <a:lnTo>
                  <a:pt x="258827" y="54188"/>
                </a:lnTo>
                <a:lnTo>
                  <a:pt x="303363" y="53270"/>
                </a:lnTo>
                <a:lnTo>
                  <a:pt x="350199" y="52659"/>
                </a:lnTo>
                <a:lnTo>
                  <a:pt x="399521" y="51298"/>
                </a:lnTo>
                <a:lnTo>
                  <a:pt x="450500" y="49439"/>
                </a:lnTo>
                <a:lnTo>
                  <a:pt x="502583" y="47246"/>
                </a:lnTo>
                <a:lnTo>
                  <a:pt x="556356" y="44833"/>
                </a:lnTo>
                <a:lnTo>
                  <a:pt x="611253" y="42271"/>
                </a:lnTo>
                <a:lnTo>
                  <a:pt x="666902" y="39611"/>
                </a:lnTo>
                <a:lnTo>
                  <a:pt x="720195" y="36885"/>
                </a:lnTo>
                <a:lnTo>
                  <a:pt x="771914" y="34115"/>
                </a:lnTo>
                <a:lnTo>
                  <a:pt x="822586" y="31316"/>
                </a:lnTo>
                <a:lnTo>
                  <a:pt x="871609" y="28497"/>
                </a:lnTo>
                <a:lnTo>
                  <a:pt x="919529" y="25666"/>
                </a:lnTo>
                <a:lnTo>
                  <a:pt x="966717" y="22826"/>
                </a:lnTo>
                <a:lnTo>
                  <a:pt x="1008653" y="19979"/>
                </a:lnTo>
                <a:lnTo>
                  <a:pt x="1047089" y="17130"/>
                </a:lnTo>
                <a:lnTo>
                  <a:pt x="1083189" y="14277"/>
                </a:lnTo>
                <a:lnTo>
                  <a:pt x="1112971" y="12375"/>
                </a:lnTo>
                <a:lnTo>
                  <a:pt x="1138540" y="11108"/>
                </a:lnTo>
                <a:lnTo>
                  <a:pt x="1177429" y="9699"/>
                </a:lnTo>
                <a:lnTo>
                  <a:pt x="1203724" y="7954"/>
                </a:lnTo>
                <a:lnTo>
                  <a:pt x="1207614" y="6255"/>
                </a:lnTo>
                <a:lnTo>
                  <a:pt x="1210209" y="4170"/>
                </a:lnTo>
                <a:lnTo>
                  <a:pt x="1210033" y="2780"/>
                </a:lnTo>
                <a:lnTo>
                  <a:pt x="1208011" y="1854"/>
                </a:lnTo>
                <a:lnTo>
                  <a:pt x="116396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636" name="SMARTInkShape-Group1656"/>
          <p:cNvGrpSpPr/>
          <p:nvPr/>
        </p:nvGrpSpPr>
        <p:grpSpPr>
          <a:xfrm>
            <a:off x="3166110" y="2361071"/>
            <a:ext cx="522923" cy="251684"/>
            <a:chOff x="3166110" y="2361071"/>
            <a:chExt cx="522923" cy="251684"/>
          </a:xfrm>
        </p:grpSpPr>
        <p:sp>
          <p:nvSpPr>
            <p:cNvPr id="634" name="SMARTInkShape-5204"/>
            <p:cNvSpPr/>
            <p:nvPr>
              <p:custDataLst>
                <p:tags r:id="rId43"/>
              </p:custDataLst>
            </p:nvPr>
          </p:nvSpPr>
          <p:spPr bwMode="auto">
            <a:xfrm>
              <a:off x="3166110" y="2571750"/>
              <a:ext cx="522923" cy="41005"/>
            </a:xfrm>
            <a:custGeom>
              <a:avLst/>
              <a:gdLst/>
              <a:ahLst/>
              <a:cxnLst/>
              <a:rect l="0" t="0" r="0" b="0"/>
              <a:pathLst>
                <a:path w="522923" h="41005">
                  <a:moveTo>
                    <a:pt x="522922" y="0"/>
                  </a:moveTo>
                  <a:lnTo>
                    <a:pt x="522922" y="0"/>
                  </a:lnTo>
                  <a:lnTo>
                    <a:pt x="513820" y="13652"/>
                  </a:lnTo>
                  <a:lnTo>
                    <a:pt x="491572" y="22896"/>
                  </a:lnTo>
                  <a:lnTo>
                    <a:pt x="456602" y="30178"/>
                  </a:lnTo>
                  <a:lnTo>
                    <a:pt x="433941" y="33454"/>
                  </a:lnTo>
                  <a:lnTo>
                    <a:pt x="409309" y="36590"/>
                  </a:lnTo>
                  <a:lnTo>
                    <a:pt x="379553" y="38681"/>
                  </a:lnTo>
                  <a:lnTo>
                    <a:pt x="346380" y="40075"/>
                  </a:lnTo>
                  <a:lnTo>
                    <a:pt x="310930" y="41004"/>
                  </a:lnTo>
                  <a:lnTo>
                    <a:pt x="273010" y="40671"/>
                  </a:lnTo>
                  <a:lnTo>
                    <a:pt x="233441" y="39496"/>
                  </a:lnTo>
                  <a:lnTo>
                    <a:pt x="192775" y="37761"/>
                  </a:lnTo>
                  <a:lnTo>
                    <a:pt x="153282" y="34699"/>
                  </a:lnTo>
                  <a:lnTo>
                    <a:pt x="114570" y="30752"/>
                  </a:lnTo>
                  <a:lnTo>
                    <a:pt x="76380" y="26217"/>
                  </a:lnTo>
                  <a:lnTo>
                    <a:pt x="0" y="171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5" name="SMARTInkShape-5205"/>
            <p:cNvSpPr/>
            <p:nvPr>
              <p:custDataLst>
                <p:tags r:id="rId44"/>
              </p:custDataLst>
            </p:nvPr>
          </p:nvSpPr>
          <p:spPr bwMode="auto">
            <a:xfrm>
              <a:off x="3243263" y="2361071"/>
              <a:ext cx="445770" cy="47802"/>
            </a:xfrm>
            <a:custGeom>
              <a:avLst/>
              <a:gdLst/>
              <a:ahLst/>
              <a:cxnLst/>
              <a:rect l="0" t="0" r="0" b="0"/>
              <a:pathLst>
                <a:path w="445770" h="47802">
                  <a:moveTo>
                    <a:pt x="445769" y="4939"/>
                  </a:moveTo>
                  <a:lnTo>
                    <a:pt x="445769" y="4939"/>
                  </a:lnTo>
                  <a:lnTo>
                    <a:pt x="411084" y="4939"/>
                  </a:lnTo>
                  <a:lnTo>
                    <a:pt x="371616" y="2399"/>
                  </a:lnTo>
                  <a:lnTo>
                    <a:pt x="347756" y="388"/>
                  </a:lnTo>
                  <a:lnTo>
                    <a:pt x="322325" y="0"/>
                  </a:lnTo>
                  <a:lnTo>
                    <a:pt x="295846" y="694"/>
                  </a:lnTo>
                  <a:lnTo>
                    <a:pt x="268668" y="2109"/>
                  </a:lnTo>
                  <a:lnTo>
                    <a:pt x="241024" y="4005"/>
                  </a:lnTo>
                  <a:lnTo>
                    <a:pt x="213070" y="6221"/>
                  </a:lnTo>
                  <a:lnTo>
                    <a:pt x="184909" y="8651"/>
                  </a:lnTo>
                  <a:lnTo>
                    <a:pt x="156610" y="12176"/>
                  </a:lnTo>
                  <a:lnTo>
                    <a:pt x="128219" y="16431"/>
                  </a:lnTo>
                  <a:lnTo>
                    <a:pt x="99767" y="21173"/>
                  </a:lnTo>
                  <a:lnTo>
                    <a:pt x="76036" y="25287"/>
                  </a:lnTo>
                  <a:lnTo>
                    <a:pt x="36969" y="32397"/>
                  </a:lnTo>
                  <a:lnTo>
                    <a:pt x="16430" y="38733"/>
                  </a:lnTo>
                  <a:lnTo>
                    <a:pt x="0" y="4780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47" name="SMARTInkShape-Group1657"/>
          <p:cNvGrpSpPr/>
          <p:nvPr/>
        </p:nvGrpSpPr>
        <p:grpSpPr>
          <a:xfrm>
            <a:off x="28596" y="2018559"/>
            <a:ext cx="1700087" cy="604627"/>
            <a:chOff x="28596" y="2018559"/>
            <a:chExt cx="1700087" cy="604627"/>
          </a:xfrm>
        </p:grpSpPr>
        <p:sp>
          <p:nvSpPr>
            <p:cNvPr id="637" name="SMARTInkShape-5206"/>
            <p:cNvSpPr/>
            <p:nvPr>
              <p:custDataLst>
                <p:tags r:id="rId33"/>
              </p:custDataLst>
            </p:nvPr>
          </p:nvSpPr>
          <p:spPr bwMode="auto">
            <a:xfrm>
              <a:off x="1082993" y="2018559"/>
              <a:ext cx="316244" cy="604627"/>
            </a:xfrm>
            <a:custGeom>
              <a:avLst/>
              <a:gdLst/>
              <a:ahLst/>
              <a:cxnLst/>
              <a:rect l="0" t="0" r="0" b="0"/>
              <a:pathLst>
                <a:path w="316244" h="604627">
                  <a:moveTo>
                    <a:pt x="0" y="4551"/>
                  </a:moveTo>
                  <a:lnTo>
                    <a:pt x="0" y="4551"/>
                  </a:lnTo>
                  <a:lnTo>
                    <a:pt x="13652" y="0"/>
                  </a:lnTo>
                  <a:lnTo>
                    <a:pt x="40346" y="1721"/>
                  </a:lnTo>
                  <a:lnTo>
                    <a:pt x="76936" y="26467"/>
                  </a:lnTo>
                  <a:lnTo>
                    <a:pt x="106583" y="55884"/>
                  </a:lnTo>
                  <a:lnTo>
                    <a:pt x="140715" y="92135"/>
                  </a:lnTo>
                  <a:lnTo>
                    <a:pt x="181285" y="133647"/>
                  </a:lnTo>
                  <a:lnTo>
                    <a:pt x="201819" y="156338"/>
                  </a:lnTo>
                  <a:lnTo>
                    <a:pt x="222176" y="180037"/>
                  </a:lnTo>
                  <a:lnTo>
                    <a:pt x="242415" y="204409"/>
                  </a:lnTo>
                  <a:lnTo>
                    <a:pt x="260670" y="228277"/>
                  </a:lnTo>
                  <a:lnTo>
                    <a:pt x="277602" y="251809"/>
                  </a:lnTo>
                  <a:lnTo>
                    <a:pt x="293653" y="275117"/>
                  </a:lnTo>
                  <a:lnTo>
                    <a:pt x="304354" y="299229"/>
                  </a:lnTo>
                  <a:lnTo>
                    <a:pt x="311487" y="323875"/>
                  </a:lnTo>
                  <a:lnTo>
                    <a:pt x="316243" y="348879"/>
                  </a:lnTo>
                  <a:lnTo>
                    <a:pt x="315604" y="373168"/>
                  </a:lnTo>
                  <a:lnTo>
                    <a:pt x="311367" y="396980"/>
                  </a:lnTo>
                  <a:lnTo>
                    <a:pt x="304733" y="420475"/>
                  </a:lnTo>
                  <a:lnTo>
                    <a:pt x="291738" y="442806"/>
                  </a:lnTo>
                  <a:lnTo>
                    <a:pt x="254438" y="485399"/>
                  </a:lnTo>
                  <a:lnTo>
                    <a:pt x="230586" y="505139"/>
                  </a:lnTo>
                  <a:lnTo>
                    <a:pt x="204206" y="524013"/>
                  </a:lnTo>
                  <a:lnTo>
                    <a:pt x="176142" y="542312"/>
                  </a:lnTo>
                  <a:lnTo>
                    <a:pt x="151718" y="557368"/>
                  </a:lnTo>
                  <a:lnTo>
                    <a:pt x="109340" y="581718"/>
                  </a:lnTo>
                  <a:lnTo>
                    <a:pt x="68580" y="60462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8" name="SMARTInkShape-5207"/>
            <p:cNvSpPr/>
            <p:nvPr>
              <p:custDataLst>
                <p:tags r:id="rId34"/>
              </p:custDataLst>
            </p:nvPr>
          </p:nvSpPr>
          <p:spPr bwMode="auto">
            <a:xfrm>
              <a:off x="1057275" y="2297430"/>
              <a:ext cx="42864" cy="180024"/>
            </a:xfrm>
            <a:custGeom>
              <a:avLst/>
              <a:gdLst/>
              <a:ahLst/>
              <a:cxnLst/>
              <a:rect l="0" t="0" r="0" b="0"/>
              <a:pathLst>
                <a:path w="42864" h="180024">
                  <a:moveTo>
                    <a:pt x="42863" y="0"/>
                  </a:moveTo>
                  <a:lnTo>
                    <a:pt x="42863" y="0"/>
                  </a:lnTo>
                  <a:lnTo>
                    <a:pt x="18999" y="40346"/>
                  </a:lnTo>
                  <a:lnTo>
                    <a:pt x="7111" y="76936"/>
                  </a:lnTo>
                  <a:lnTo>
                    <a:pt x="2107" y="117940"/>
                  </a:lnTo>
                  <a:lnTo>
                    <a:pt x="416" y="158869"/>
                  </a:lnTo>
                  <a:lnTo>
                    <a:pt x="0" y="1800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9" name="SMARTInkShape-5208"/>
            <p:cNvSpPr/>
            <p:nvPr>
              <p:custDataLst>
                <p:tags r:id="rId35"/>
              </p:custDataLst>
            </p:nvPr>
          </p:nvSpPr>
          <p:spPr bwMode="auto">
            <a:xfrm>
              <a:off x="902476" y="2177415"/>
              <a:ext cx="111938" cy="196337"/>
            </a:xfrm>
            <a:custGeom>
              <a:avLst/>
              <a:gdLst/>
              <a:ahLst/>
              <a:cxnLst/>
              <a:rect l="0" t="0" r="0" b="0"/>
              <a:pathLst>
                <a:path w="111938" h="196337">
                  <a:moveTo>
                    <a:pt x="86219" y="0"/>
                  </a:moveTo>
                  <a:lnTo>
                    <a:pt x="86219" y="0"/>
                  </a:lnTo>
                  <a:lnTo>
                    <a:pt x="68016" y="0"/>
                  </a:lnTo>
                  <a:lnTo>
                    <a:pt x="43043" y="9102"/>
                  </a:lnTo>
                  <a:lnTo>
                    <a:pt x="28612" y="23730"/>
                  </a:lnTo>
                  <a:lnTo>
                    <a:pt x="9778" y="55926"/>
                  </a:lnTo>
                  <a:lnTo>
                    <a:pt x="810" y="82006"/>
                  </a:lnTo>
                  <a:lnTo>
                    <a:pt x="0" y="109472"/>
                  </a:lnTo>
                  <a:lnTo>
                    <a:pt x="7894" y="135014"/>
                  </a:lnTo>
                  <a:lnTo>
                    <a:pt x="25864" y="168274"/>
                  </a:lnTo>
                  <a:lnTo>
                    <a:pt x="31695" y="177905"/>
                  </a:lnTo>
                  <a:lnTo>
                    <a:pt x="48334" y="191146"/>
                  </a:lnTo>
                  <a:lnTo>
                    <a:pt x="58105" y="196011"/>
                  </a:lnTo>
                  <a:lnTo>
                    <a:pt x="79121" y="196336"/>
                  </a:lnTo>
                  <a:lnTo>
                    <a:pt x="111937" y="18859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0" name="SMARTInkShape-5209"/>
            <p:cNvSpPr/>
            <p:nvPr>
              <p:custDataLst>
                <p:tags r:id="rId36"/>
              </p:custDataLst>
            </p:nvPr>
          </p:nvSpPr>
          <p:spPr bwMode="auto">
            <a:xfrm>
              <a:off x="825818" y="2170139"/>
              <a:ext cx="141748" cy="255879"/>
            </a:xfrm>
            <a:custGeom>
              <a:avLst/>
              <a:gdLst/>
              <a:ahLst/>
              <a:cxnLst/>
              <a:rect l="0" t="0" r="0" b="0"/>
              <a:pathLst>
                <a:path w="141748" h="255879">
                  <a:moveTo>
                    <a:pt x="8572" y="15849"/>
                  </a:moveTo>
                  <a:lnTo>
                    <a:pt x="8572" y="15849"/>
                  </a:lnTo>
                  <a:lnTo>
                    <a:pt x="1191" y="15849"/>
                  </a:lnTo>
                  <a:lnTo>
                    <a:pt x="794" y="14896"/>
                  </a:lnTo>
                  <a:lnTo>
                    <a:pt x="353" y="11298"/>
                  </a:lnTo>
                  <a:lnTo>
                    <a:pt x="1188" y="9957"/>
                  </a:lnTo>
                  <a:lnTo>
                    <a:pt x="2697" y="9063"/>
                  </a:lnTo>
                  <a:lnTo>
                    <a:pt x="4655" y="8468"/>
                  </a:lnTo>
                  <a:lnTo>
                    <a:pt x="11962" y="3078"/>
                  </a:lnTo>
                  <a:lnTo>
                    <a:pt x="29262" y="0"/>
                  </a:lnTo>
                  <a:lnTo>
                    <a:pt x="52485" y="3638"/>
                  </a:lnTo>
                  <a:lnTo>
                    <a:pt x="82014" y="19851"/>
                  </a:lnTo>
                  <a:lnTo>
                    <a:pt x="118329" y="57773"/>
                  </a:lnTo>
                  <a:lnTo>
                    <a:pt x="136766" y="90712"/>
                  </a:lnTo>
                  <a:lnTo>
                    <a:pt x="141747" y="113256"/>
                  </a:lnTo>
                  <a:lnTo>
                    <a:pt x="138881" y="135976"/>
                  </a:lnTo>
                  <a:lnTo>
                    <a:pt x="129352" y="158773"/>
                  </a:lnTo>
                  <a:lnTo>
                    <a:pt x="101615" y="193981"/>
                  </a:lnTo>
                  <a:lnTo>
                    <a:pt x="64609" y="230342"/>
                  </a:lnTo>
                  <a:lnTo>
                    <a:pt x="30997" y="247889"/>
                  </a:lnTo>
                  <a:lnTo>
                    <a:pt x="0" y="2558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1" name="SMARTInkShape-5210"/>
            <p:cNvSpPr/>
            <p:nvPr>
              <p:custDataLst>
                <p:tags r:id="rId37"/>
              </p:custDataLst>
            </p:nvPr>
          </p:nvSpPr>
          <p:spPr bwMode="auto">
            <a:xfrm>
              <a:off x="678454" y="2040255"/>
              <a:ext cx="207372" cy="492349"/>
            </a:xfrm>
            <a:custGeom>
              <a:avLst/>
              <a:gdLst/>
              <a:ahLst/>
              <a:cxnLst/>
              <a:rect l="0" t="0" r="0" b="0"/>
              <a:pathLst>
                <a:path w="207372" h="492349">
                  <a:moveTo>
                    <a:pt x="155936" y="0"/>
                  </a:moveTo>
                  <a:lnTo>
                    <a:pt x="155936" y="0"/>
                  </a:lnTo>
                  <a:lnTo>
                    <a:pt x="127522" y="16483"/>
                  </a:lnTo>
                  <a:lnTo>
                    <a:pt x="95396" y="59065"/>
                  </a:lnTo>
                  <a:lnTo>
                    <a:pt x="78547" y="89116"/>
                  </a:lnTo>
                  <a:lnTo>
                    <a:pt x="61533" y="124062"/>
                  </a:lnTo>
                  <a:lnTo>
                    <a:pt x="45399" y="162771"/>
                  </a:lnTo>
                  <a:lnTo>
                    <a:pt x="31879" y="205375"/>
                  </a:lnTo>
                  <a:lnTo>
                    <a:pt x="25606" y="228357"/>
                  </a:lnTo>
                  <a:lnTo>
                    <a:pt x="19519" y="252250"/>
                  </a:lnTo>
                  <a:lnTo>
                    <a:pt x="13557" y="276752"/>
                  </a:lnTo>
                  <a:lnTo>
                    <a:pt x="8629" y="299754"/>
                  </a:lnTo>
                  <a:lnTo>
                    <a:pt x="4391" y="321756"/>
                  </a:lnTo>
                  <a:lnTo>
                    <a:pt x="0" y="363983"/>
                  </a:lnTo>
                  <a:lnTo>
                    <a:pt x="4399" y="404975"/>
                  </a:lnTo>
                  <a:lnTo>
                    <a:pt x="17784" y="437799"/>
                  </a:lnTo>
                  <a:lnTo>
                    <a:pt x="37385" y="463182"/>
                  </a:lnTo>
                  <a:lnTo>
                    <a:pt x="61972" y="480814"/>
                  </a:lnTo>
                  <a:lnTo>
                    <a:pt x="102589" y="492348"/>
                  </a:lnTo>
                  <a:lnTo>
                    <a:pt x="144786" y="486664"/>
                  </a:lnTo>
                  <a:lnTo>
                    <a:pt x="182901" y="468364"/>
                  </a:lnTo>
                  <a:lnTo>
                    <a:pt x="207371" y="4543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2" name="SMARTInkShape-5211"/>
            <p:cNvSpPr/>
            <p:nvPr>
              <p:custDataLst>
                <p:tags r:id="rId38"/>
              </p:custDataLst>
            </p:nvPr>
          </p:nvSpPr>
          <p:spPr bwMode="auto">
            <a:xfrm>
              <a:off x="442119" y="2220277"/>
              <a:ext cx="214497" cy="301751"/>
            </a:xfrm>
            <a:custGeom>
              <a:avLst/>
              <a:gdLst/>
              <a:ahLst/>
              <a:cxnLst/>
              <a:rect l="0" t="0" r="0" b="0"/>
              <a:pathLst>
                <a:path w="214497" h="301751">
                  <a:moveTo>
                    <a:pt x="186531" y="0"/>
                  </a:moveTo>
                  <a:lnTo>
                    <a:pt x="186531" y="0"/>
                  </a:lnTo>
                  <a:lnTo>
                    <a:pt x="144151" y="2540"/>
                  </a:lnTo>
                  <a:lnTo>
                    <a:pt x="115308" y="8749"/>
                  </a:lnTo>
                  <a:lnTo>
                    <a:pt x="86614" y="21034"/>
                  </a:lnTo>
                  <a:lnTo>
                    <a:pt x="57986" y="33479"/>
                  </a:lnTo>
                  <a:lnTo>
                    <a:pt x="31292" y="47265"/>
                  </a:lnTo>
                  <a:lnTo>
                    <a:pt x="9904" y="66092"/>
                  </a:lnTo>
                  <a:lnTo>
                    <a:pt x="4009" y="75494"/>
                  </a:lnTo>
                  <a:lnTo>
                    <a:pt x="0" y="93560"/>
                  </a:lnTo>
                  <a:lnTo>
                    <a:pt x="3122" y="102379"/>
                  </a:lnTo>
                  <a:lnTo>
                    <a:pt x="16751" y="119797"/>
                  </a:lnTo>
                  <a:lnTo>
                    <a:pt x="59497" y="141117"/>
                  </a:lnTo>
                  <a:lnTo>
                    <a:pt x="95464" y="153524"/>
                  </a:lnTo>
                  <a:lnTo>
                    <a:pt x="131769" y="166341"/>
                  </a:lnTo>
                  <a:lnTo>
                    <a:pt x="163780" y="181562"/>
                  </a:lnTo>
                  <a:lnTo>
                    <a:pt x="199475" y="201646"/>
                  </a:lnTo>
                  <a:lnTo>
                    <a:pt x="206590" y="208726"/>
                  </a:lnTo>
                  <a:lnTo>
                    <a:pt x="214496" y="224212"/>
                  </a:lnTo>
                  <a:lnTo>
                    <a:pt x="213747" y="231390"/>
                  </a:lnTo>
                  <a:lnTo>
                    <a:pt x="205295" y="244445"/>
                  </a:lnTo>
                  <a:lnTo>
                    <a:pt x="170818" y="267056"/>
                  </a:lnTo>
                  <a:lnTo>
                    <a:pt x="137955" y="280934"/>
                  </a:lnTo>
                  <a:lnTo>
                    <a:pt x="102077" y="292500"/>
                  </a:lnTo>
                  <a:lnTo>
                    <a:pt x="67081" y="300815"/>
                  </a:lnTo>
                  <a:lnTo>
                    <a:pt x="28901" y="301750"/>
                  </a:lnTo>
                  <a:lnTo>
                    <a:pt x="6509" y="3000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3" name="SMARTInkShape-5212"/>
            <p:cNvSpPr/>
            <p:nvPr>
              <p:custDataLst>
                <p:tags r:id="rId39"/>
              </p:custDataLst>
            </p:nvPr>
          </p:nvSpPr>
          <p:spPr bwMode="auto">
            <a:xfrm>
              <a:off x="294323" y="2250017"/>
              <a:ext cx="165155" cy="232176"/>
            </a:xfrm>
            <a:custGeom>
              <a:avLst/>
              <a:gdLst/>
              <a:ahLst/>
              <a:cxnLst/>
              <a:rect l="0" t="0" r="0" b="0"/>
              <a:pathLst>
                <a:path w="165155" h="232176">
                  <a:moveTo>
                    <a:pt x="120015" y="4550"/>
                  </a:moveTo>
                  <a:lnTo>
                    <a:pt x="120015" y="4550"/>
                  </a:lnTo>
                  <a:lnTo>
                    <a:pt x="110913" y="0"/>
                  </a:lnTo>
                  <a:lnTo>
                    <a:pt x="101364" y="305"/>
                  </a:lnTo>
                  <a:lnTo>
                    <a:pt x="75161" y="8263"/>
                  </a:lnTo>
                  <a:lnTo>
                    <a:pt x="50845" y="29886"/>
                  </a:lnTo>
                  <a:lnTo>
                    <a:pt x="34644" y="64974"/>
                  </a:lnTo>
                  <a:lnTo>
                    <a:pt x="27145" y="94270"/>
                  </a:lnTo>
                  <a:lnTo>
                    <a:pt x="21589" y="126341"/>
                  </a:lnTo>
                  <a:lnTo>
                    <a:pt x="19120" y="159644"/>
                  </a:lnTo>
                  <a:lnTo>
                    <a:pt x="26832" y="201423"/>
                  </a:lnTo>
                  <a:lnTo>
                    <a:pt x="41182" y="228830"/>
                  </a:lnTo>
                  <a:lnTo>
                    <a:pt x="49362" y="232175"/>
                  </a:lnTo>
                  <a:lnTo>
                    <a:pt x="71151" y="230812"/>
                  </a:lnTo>
                  <a:lnTo>
                    <a:pt x="99250" y="216236"/>
                  </a:lnTo>
                  <a:lnTo>
                    <a:pt x="127931" y="191978"/>
                  </a:lnTo>
                  <a:lnTo>
                    <a:pt x="150203" y="158972"/>
                  </a:lnTo>
                  <a:lnTo>
                    <a:pt x="162007" y="116997"/>
                  </a:lnTo>
                  <a:lnTo>
                    <a:pt x="165154" y="93802"/>
                  </a:lnTo>
                  <a:lnTo>
                    <a:pt x="163572" y="55330"/>
                  </a:lnTo>
                  <a:lnTo>
                    <a:pt x="160483" y="38404"/>
                  </a:lnTo>
                  <a:lnTo>
                    <a:pt x="153661" y="25214"/>
                  </a:lnTo>
                  <a:lnTo>
                    <a:pt x="133381" y="5479"/>
                  </a:lnTo>
                  <a:lnTo>
                    <a:pt x="119401" y="2312"/>
                  </a:lnTo>
                  <a:lnTo>
                    <a:pt x="86087" y="6413"/>
                  </a:lnTo>
                  <a:lnTo>
                    <a:pt x="51596" y="20301"/>
                  </a:lnTo>
                  <a:lnTo>
                    <a:pt x="0" y="474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4" name="SMARTInkShape-5213"/>
            <p:cNvSpPr/>
            <p:nvPr>
              <p:custDataLst>
                <p:tags r:id="rId40"/>
              </p:custDataLst>
            </p:nvPr>
          </p:nvSpPr>
          <p:spPr bwMode="auto">
            <a:xfrm>
              <a:off x="28596" y="2182078"/>
              <a:ext cx="214293" cy="411692"/>
            </a:xfrm>
            <a:custGeom>
              <a:avLst/>
              <a:gdLst/>
              <a:ahLst/>
              <a:cxnLst/>
              <a:rect l="0" t="0" r="0" b="0"/>
              <a:pathLst>
                <a:path w="214293" h="411692">
                  <a:moveTo>
                    <a:pt x="171429" y="21054"/>
                  </a:moveTo>
                  <a:lnTo>
                    <a:pt x="171429" y="21054"/>
                  </a:lnTo>
                  <a:lnTo>
                    <a:pt x="131127" y="903"/>
                  </a:lnTo>
                  <a:lnTo>
                    <a:pt x="126463" y="0"/>
                  </a:lnTo>
                  <a:lnTo>
                    <a:pt x="122402" y="351"/>
                  </a:lnTo>
                  <a:lnTo>
                    <a:pt x="118742" y="1537"/>
                  </a:lnTo>
                  <a:lnTo>
                    <a:pt x="99938" y="16859"/>
                  </a:lnTo>
                  <a:lnTo>
                    <a:pt x="76269" y="57700"/>
                  </a:lnTo>
                  <a:lnTo>
                    <a:pt x="54523" y="98301"/>
                  </a:lnTo>
                  <a:lnTo>
                    <a:pt x="42057" y="121130"/>
                  </a:lnTo>
                  <a:lnTo>
                    <a:pt x="31841" y="145874"/>
                  </a:lnTo>
                  <a:lnTo>
                    <a:pt x="23125" y="171895"/>
                  </a:lnTo>
                  <a:lnTo>
                    <a:pt x="15410" y="198767"/>
                  </a:lnTo>
                  <a:lnTo>
                    <a:pt x="9314" y="224302"/>
                  </a:lnTo>
                  <a:lnTo>
                    <a:pt x="4297" y="248945"/>
                  </a:lnTo>
                  <a:lnTo>
                    <a:pt x="0" y="272994"/>
                  </a:lnTo>
                  <a:lnTo>
                    <a:pt x="306" y="314955"/>
                  </a:lnTo>
                  <a:lnTo>
                    <a:pt x="8697" y="350749"/>
                  </a:lnTo>
                  <a:lnTo>
                    <a:pt x="25126" y="379358"/>
                  </a:lnTo>
                  <a:lnTo>
                    <a:pt x="47668" y="399693"/>
                  </a:lnTo>
                  <a:lnTo>
                    <a:pt x="60347" y="407783"/>
                  </a:lnTo>
                  <a:lnTo>
                    <a:pt x="92214" y="411691"/>
                  </a:lnTo>
                  <a:lnTo>
                    <a:pt x="129555" y="405173"/>
                  </a:lnTo>
                  <a:lnTo>
                    <a:pt x="171551" y="389576"/>
                  </a:lnTo>
                  <a:lnTo>
                    <a:pt x="214292" y="3725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5" name="SMARTInkShape-5214"/>
            <p:cNvSpPr/>
            <p:nvPr>
              <p:custDataLst>
                <p:tags r:id="rId41"/>
              </p:custDataLst>
            </p:nvPr>
          </p:nvSpPr>
          <p:spPr bwMode="auto">
            <a:xfrm>
              <a:off x="1443038" y="2263140"/>
              <a:ext cx="285645" cy="111443"/>
            </a:xfrm>
            <a:custGeom>
              <a:avLst/>
              <a:gdLst/>
              <a:ahLst/>
              <a:cxnLst/>
              <a:rect l="0" t="0" r="0" b="0"/>
              <a:pathLst>
                <a:path w="285645" h="111443">
                  <a:moveTo>
                    <a:pt x="0" y="111442"/>
                  </a:moveTo>
                  <a:lnTo>
                    <a:pt x="0" y="111442"/>
                  </a:lnTo>
                  <a:lnTo>
                    <a:pt x="39840" y="102117"/>
                  </a:lnTo>
                  <a:lnTo>
                    <a:pt x="81337" y="94074"/>
                  </a:lnTo>
                  <a:lnTo>
                    <a:pt x="113302" y="87531"/>
                  </a:lnTo>
                  <a:lnTo>
                    <a:pt x="146559" y="78273"/>
                  </a:lnTo>
                  <a:lnTo>
                    <a:pt x="180389" y="67808"/>
                  </a:lnTo>
                  <a:lnTo>
                    <a:pt x="212570" y="56807"/>
                  </a:lnTo>
                  <a:lnTo>
                    <a:pt x="251155" y="39903"/>
                  </a:lnTo>
                  <a:lnTo>
                    <a:pt x="278251" y="23782"/>
                  </a:lnTo>
                  <a:lnTo>
                    <a:pt x="285592" y="15967"/>
                  </a:lnTo>
                  <a:lnTo>
                    <a:pt x="285644" y="12550"/>
                  </a:lnTo>
                  <a:lnTo>
                    <a:pt x="283775" y="9319"/>
                  </a:lnTo>
                  <a:lnTo>
                    <a:pt x="27432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6" name="SMARTInkShape-5215"/>
            <p:cNvSpPr/>
            <p:nvPr>
              <p:custDataLst>
                <p:tags r:id="rId42"/>
              </p:custDataLst>
            </p:nvPr>
          </p:nvSpPr>
          <p:spPr bwMode="auto">
            <a:xfrm>
              <a:off x="1588770" y="2177415"/>
              <a:ext cx="41672" cy="232411"/>
            </a:xfrm>
            <a:custGeom>
              <a:avLst/>
              <a:gdLst/>
              <a:ahLst/>
              <a:cxnLst/>
              <a:rect l="0" t="0" r="0" b="0"/>
              <a:pathLst>
                <a:path w="41672" h="232411">
                  <a:moveTo>
                    <a:pt x="34290" y="0"/>
                  </a:moveTo>
                  <a:lnTo>
                    <a:pt x="34290" y="0"/>
                  </a:lnTo>
                  <a:lnTo>
                    <a:pt x="38841" y="4551"/>
                  </a:lnTo>
                  <a:lnTo>
                    <a:pt x="41075" y="9325"/>
                  </a:lnTo>
                  <a:lnTo>
                    <a:pt x="41671" y="11932"/>
                  </a:lnTo>
                  <a:lnTo>
                    <a:pt x="33381" y="54594"/>
                  </a:lnTo>
                  <a:lnTo>
                    <a:pt x="28171" y="87129"/>
                  </a:lnTo>
                  <a:lnTo>
                    <a:pt x="22680" y="120639"/>
                  </a:lnTo>
                  <a:lnTo>
                    <a:pt x="17065" y="152042"/>
                  </a:lnTo>
                  <a:lnTo>
                    <a:pt x="11089" y="193957"/>
                  </a:lnTo>
                  <a:lnTo>
                    <a:pt x="9070" y="228601"/>
                  </a:lnTo>
                  <a:lnTo>
                    <a:pt x="7951" y="231458"/>
                  </a:lnTo>
                  <a:lnTo>
                    <a:pt x="6253" y="232410"/>
                  </a:lnTo>
                  <a:lnTo>
                    <a:pt x="0" y="23145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51" name="SMARTInkShape-Group1658"/>
          <p:cNvGrpSpPr/>
          <p:nvPr/>
        </p:nvGrpSpPr>
        <p:grpSpPr>
          <a:xfrm>
            <a:off x="1931670" y="2005965"/>
            <a:ext cx="797244" cy="565786"/>
            <a:chOff x="1931670" y="2005965"/>
            <a:chExt cx="797244" cy="565786"/>
          </a:xfrm>
        </p:grpSpPr>
        <p:sp>
          <p:nvSpPr>
            <p:cNvPr id="648" name="SMARTInkShape-5216"/>
            <p:cNvSpPr/>
            <p:nvPr>
              <p:custDataLst>
                <p:tags r:id="rId30"/>
              </p:custDataLst>
            </p:nvPr>
          </p:nvSpPr>
          <p:spPr bwMode="auto">
            <a:xfrm>
              <a:off x="1931670" y="2126333"/>
              <a:ext cx="213997" cy="333975"/>
            </a:xfrm>
            <a:custGeom>
              <a:avLst/>
              <a:gdLst/>
              <a:ahLst/>
              <a:cxnLst/>
              <a:rect l="0" t="0" r="0" b="0"/>
              <a:pathLst>
                <a:path w="213997" h="333975">
                  <a:moveTo>
                    <a:pt x="17145" y="8219"/>
                  </a:moveTo>
                  <a:lnTo>
                    <a:pt x="17145" y="8219"/>
                  </a:lnTo>
                  <a:lnTo>
                    <a:pt x="21696" y="3669"/>
                  </a:lnTo>
                  <a:lnTo>
                    <a:pt x="26470" y="1434"/>
                  </a:lnTo>
                  <a:lnTo>
                    <a:pt x="50949" y="0"/>
                  </a:lnTo>
                  <a:lnTo>
                    <a:pt x="86110" y="4302"/>
                  </a:lnTo>
                  <a:lnTo>
                    <a:pt x="126691" y="20711"/>
                  </a:lnTo>
                  <a:lnTo>
                    <a:pt x="168877" y="48221"/>
                  </a:lnTo>
                  <a:lnTo>
                    <a:pt x="197887" y="75952"/>
                  </a:lnTo>
                  <a:lnTo>
                    <a:pt x="213996" y="102266"/>
                  </a:lnTo>
                  <a:lnTo>
                    <a:pt x="213855" y="124630"/>
                  </a:lnTo>
                  <a:lnTo>
                    <a:pt x="205537" y="150445"/>
                  </a:lnTo>
                  <a:lnTo>
                    <a:pt x="176576" y="192706"/>
                  </a:lnTo>
                  <a:lnTo>
                    <a:pt x="144835" y="224516"/>
                  </a:lnTo>
                  <a:lnTo>
                    <a:pt x="111044" y="252624"/>
                  </a:lnTo>
                  <a:lnTo>
                    <a:pt x="78880" y="277816"/>
                  </a:lnTo>
                  <a:lnTo>
                    <a:pt x="40305" y="310562"/>
                  </a:lnTo>
                  <a:lnTo>
                    <a:pt x="0" y="33397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9" name="SMARTInkShape-5217"/>
            <p:cNvSpPr/>
            <p:nvPr>
              <p:custDataLst>
                <p:tags r:id="rId31"/>
              </p:custDataLst>
            </p:nvPr>
          </p:nvSpPr>
          <p:spPr bwMode="auto">
            <a:xfrm>
              <a:off x="2095650" y="2005965"/>
              <a:ext cx="118914" cy="368618"/>
            </a:xfrm>
            <a:custGeom>
              <a:avLst/>
              <a:gdLst/>
              <a:ahLst/>
              <a:cxnLst/>
              <a:rect l="0" t="0" r="0" b="0"/>
              <a:pathLst>
                <a:path w="118914" h="368618">
                  <a:moveTo>
                    <a:pt x="118913" y="0"/>
                  </a:moveTo>
                  <a:lnTo>
                    <a:pt x="118913" y="0"/>
                  </a:lnTo>
                  <a:lnTo>
                    <a:pt x="106142" y="0"/>
                  </a:lnTo>
                  <a:lnTo>
                    <a:pt x="101172" y="2540"/>
                  </a:lnTo>
                  <a:lnTo>
                    <a:pt x="80558" y="22418"/>
                  </a:lnTo>
                  <a:lnTo>
                    <a:pt x="48480" y="65253"/>
                  </a:lnTo>
                  <a:lnTo>
                    <a:pt x="28617" y="106964"/>
                  </a:lnTo>
                  <a:lnTo>
                    <a:pt x="19091" y="136440"/>
                  </a:lnTo>
                  <a:lnTo>
                    <a:pt x="10730" y="166367"/>
                  </a:lnTo>
                  <a:lnTo>
                    <a:pt x="664" y="198718"/>
                  </a:lnTo>
                  <a:lnTo>
                    <a:pt x="0" y="232147"/>
                  </a:lnTo>
                  <a:lnTo>
                    <a:pt x="6055" y="265101"/>
                  </a:lnTo>
                  <a:lnTo>
                    <a:pt x="15096" y="295623"/>
                  </a:lnTo>
                  <a:lnTo>
                    <a:pt x="35447" y="330479"/>
                  </a:lnTo>
                  <a:lnTo>
                    <a:pt x="59575" y="354354"/>
                  </a:lnTo>
                  <a:lnTo>
                    <a:pt x="76348" y="362278"/>
                  </a:lnTo>
                  <a:lnTo>
                    <a:pt x="91696" y="366739"/>
                  </a:lnTo>
                  <a:lnTo>
                    <a:pt x="93195" y="36861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0" name="SMARTInkShape-5218"/>
            <p:cNvSpPr/>
            <p:nvPr>
              <p:custDataLst>
                <p:tags r:id="rId32"/>
              </p:custDataLst>
            </p:nvPr>
          </p:nvSpPr>
          <p:spPr bwMode="auto">
            <a:xfrm>
              <a:off x="2220440" y="2306355"/>
              <a:ext cx="508474" cy="265396"/>
            </a:xfrm>
            <a:custGeom>
              <a:avLst/>
              <a:gdLst/>
              <a:ahLst/>
              <a:cxnLst/>
              <a:rect l="0" t="0" r="0" b="0"/>
              <a:pathLst>
                <a:path w="508474" h="265396">
                  <a:moveTo>
                    <a:pt x="36985" y="8220"/>
                  </a:moveTo>
                  <a:lnTo>
                    <a:pt x="36985" y="8220"/>
                  </a:lnTo>
                  <a:lnTo>
                    <a:pt x="7528" y="7267"/>
                  </a:lnTo>
                  <a:lnTo>
                    <a:pt x="3060" y="5680"/>
                  </a:lnTo>
                  <a:lnTo>
                    <a:pt x="81" y="3669"/>
                  </a:lnTo>
                  <a:lnTo>
                    <a:pt x="0" y="2328"/>
                  </a:lnTo>
                  <a:lnTo>
                    <a:pt x="1851" y="1435"/>
                  </a:lnTo>
                  <a:lnTo>
                    <a:pt x="27611" y="0"/>
                  </a:lnTo>
                  <a:lnTo>
                    <a:pt x="70341" y="7513"/>
                  </a:lnTo>
                  <a:lnTo>
                    <a:pt x="106029" y="21134"/>
                  </a:lnTo>
                  <a:lnTo>
                    <a:pt x="119424" y="31740"/>
                  </a:lnTo>
                  <a:lnTo>
                    <a:pt x="126012" y="47883"/>
                  </a:lnTo>
                  <a:lnTo>
                    <a:pt x="127769" y="57522"/>
                  </a:lnTo>
                  <a:lnTo>
                    <a:pt x="122101" y="78392"/>
                  </a:lnTo>
                  <a:lnTo>
                    <a:pt x="100304" y="111562"/>
                  </a:lnTo>
                  <a:lnTo>
                    <a:pt x="64636" y="150600"/>
                  </a:lnTo>
                  <a:lnTo>
                    <a:pt x="28033" y="190742"/>
                  </a:lnTo>
                  <a:lnTo>
                    <a:pt x="3149" y="225354"/>
                  </a:lnTo>
                  <a:lnTo>
                    <a:pt x="2045" y="232034"/>
                  </a:lnTo>
                  <a:lnTo>
                    <a:pt x="3214" y="238392"/>
                  </a:lnTo>
                  <a:lnTo>
                    <a:pt x="5899" y="244535"/>
                  </a:lnTo>
                  <a:lnTo>
                    <a:pt x="10546" y="248631"/>
                  </a:lnTo>
                  <a:lnTo>
                    <a:pt x="23329" y="253182"/>
                  </a:lnTo>
                  <a:lnTo>
                    <a:pt x="55693" y="255744"/>
                  </a:lnTo>
                  <a:lnTo>
                    <a:pt x="89432" y="256343"/>
                  </a:lnTo>
                  <a:lnTo>
                    <a:pt x="129827" y="255657"/>
                  </a:lnTo>
                  <a:lnTo>
                    <a:pt x="151267" y="254140"/>
                  </a:lnTo>
                  <a:lnTo>
                    <a:pt x="173181" y="252177"/>
                  </a:lnTo>
                  <a:lnTo>
                    <a:pt x="198267" y="250868"/>
                  </a:lnTo>
                  <a:lnTo>
                    <a:pt x="225469" y="249995"/>
                  </a:lnTo>
                  <a:lnTo>
                    <a:pt x="254081" y="249413"/>
                  </a:lnTo>
                  <a:lnTo>
                    <a:pt x="281728" y="249978"/>
                  </a:lnTo>
                  <a:lnTo>
                    <a:pt x="308732" y="251307"/>
                  </a:lnTo>
                  <a:lnTo>
                    <a:pt x="335307" y="253145"/>
                  </a:lnTo>
                  <a:lnTo>
                    <a:pt x="361597" y="255324"/>
                  </a:lnTo>
                  <a:lnTo>
                    <a:pt x="387695" y="257728"/>
                  </a:lnTo>
                  <a:lnTo>
                    <a:pt x="413667" y="260284"/>
                  </a:lnTo>
                  <a:lnTo>
                    <a:pt x="455224" y="263123"/>
                  </a:lnTo>
                  <a:lnTo>
                    <a:pt x="508473" y="26539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652" name="SMARTInkShape-5219"/>
          <p:cNvSpPr/>
          <p:nvPr>
            <p:custDataLst>
              <p:tags r:id="rId13"/>
            </p:custDataLst>
          </p:nvPr>
        </p:nvSpPr>
        <p:spPr bwMode="auto">
          <a:xfrm>
            <a:off x="3934382" y="887237"/>
            <a:ext cx="3459720" cy="1058721"/>
          </a:xfrm>
          <a:custGeom>
            <a:avLst/>
            <a:gdLst/>
            <a:ahLst/>
            <a:cxnLst/>
            <a:rect l="0" t="0" r="0" b="0"/>
            <a:pathLst>
              <a:path w="3459720" h="1058721">
                <a:moveTo>
                  <a:pt x="3253" y="887270"/>
                </a:moveTo>
                <a:lnTo>
                  <a:pt x="3253" y="887270"/>
                </a:lnTo>
                <a:lnTo>
                  <a:pt x="12355" y="882720"/>
                </a:lnTo>
                <a:lnTo>
                  <a:pt x="40769" y="879890"/>
                </a:lnTo>
                <a:lnTo>
                  <a:pt x="73584" y="879228"/>
                </a:lnTo>
                <a:lnTo>
                  <a:pt x="114521" y="877981"/>
                </a:lnTo>
                <a:lnTo>
                  <a:pt x="137439" y="876315"/>
                </a:lnTo>
                <a:lnTo>
                  <a:pt x="161290" y="874252"/>
                </a:lnTo>
                <a:lnTo>
                  <a:pt x="185764" y="871924"/>
                </a:lnTo>
                <a:lnTo>
                  <a:pt x="210652" y="869419"/>
                </a:lnTo>
                <a:lnTo>
                  <a:pt x="235816" y="866797"/>
                </a:lnTo>
                <a:lnTo>
                  <a:pt x="260213" y="865049"/>
                </a:lnTo>
                <a:lnTo>
                  <a:pt x="284097" y="863884"/>
                </a:lnTo>
                <a:lnTo>
                  <a:pt x="307640" y="863107"/>
                </a:lnTo>
                <a:lnTo>
                  <a:pt x="330003" y="862589"/>
                </a:lnTo>
                <a:lnTo>
                  <a:pt x="372630" y="862013"/>
                </a:lnTo>
                <a:lnTo>
                  <a:pt x="411260" y="864298"/>
                </a:lnTo>
                <a:lnTo>
                  <a:pt x="450337" y="867535"/>
                </a:lnTo>
                <a:lnTo>
                  <a:pt x="472759" y="868399"/>
                </a:lnTo>
                <a:lnTo>
                  <a:pt x="496279" y="868974"/>
                </a:lnTo>
                <a:lnTo>
                  <a:pt x="522437" y="869358"/>
                </a:lnTo>
                <a:lnTo>
                  <a:pt x="550354" y="869614"/>
                </a:lnTo>
                <a:lnTo>
                  <a:pt x="579442" y="869784"/>
                </a:lnTo>
                <a:lnTo>
                  <a:pt x="612169" y="868946"/>
                </a:lnTo>
                <a:lnTo>
                  <a:pt x="647322" y="867434"/>
                </a:lnTo>
                <a:lnTo>
                  <a:pt x="684093" y="865474"/>
                </a:lnTo>
                <a:lnTo>
                  <a:pt x="721941" y="863214"/>
                </a:lnTo>
                <a:lnTo>
                  <a:pt x="760508" y="860756"/>
                </a:lnTo>
                <a:lnTo>
                  <a:pt x="799555" y="858164"/>
                </a:lnTo>
                <a:lnTo>
                  <a:pt x="839873" y="856436"/>
                </a:lnTo>
                <a:lnTo>
                  <a:pt x="881040" y="855284"/>
                </a:lnTo>
                <a:lnTo>
                  <a:pt x="922772" y="854516"/>
                </a:lnTo>
                <a:lnTo>
                  <a:pt x="962976" y="853052"/>
                </a:lnTo>
                <a:lnTo>
                  <a:pt x="1002160" y="851123"/>
                </a:lnTo>
                <a:lnTo>
                  <a:pt x="1040666" y="848885"/>
                </a:lnTo>
                <a:lnTo>
                  <a:pt x="1079672" y="846440"/>
                </a:lnTo>
                <a:lnTo>
                  <a:pt x="1119011" y="843858"/>
                </a:lnTo>
                <a:lnTo>
                  <a:pt x="1158571" y="841183"/>
                </a:lnTo>
                <a:lnTo>
                  <a:pt x="1196375" y="838448"/>
                </a:lnTo>
                <a:lnTo>
                  <a:pt x="1233008" y="835672"/>
                </a:lnTo>
                <a:lnTo>
                  <a:pt x="1268860" y="832869"/>
                </a:lnTo>
                <a:lnTo>
                  <a:pt x="1307048" y="830048"/>
                </a:lnTo>
                <a:lnTo>
                  <a:pt x="1346794" y="827215"/>
                </a:lnTo>
                <a:lnTo>
                  <a:pt x="1387580" y="824373"/>
                </a:lnTo>
                <a:lnTo>
                  <a:pt x="1430010" y="821527"/>
                </a:lnTo>
                <a:lnTo>
                  <a:pt x="1473538" y="818676"/>
                </a:lnTo>
                <a:lnTo>
                  <a:pt x="1517795" y="815823"/>
                </a:lnTo>
                <a:lnTo>
                  <a:pt x="1560635" y="813922"/>
                </a:lnTo>
                <a:lnTo>
                  <a:pt x="1602530" y="812654"/>
                </a:lnTo>
                <a:lnTo>
                  <a:pt x="1643795" y="811809"/>
                </a:lnTo>
                <a:lnTo>
                  <a:pt x="1684640" y="810293"/>
                </a:lnTo>
                <a:lnTo>
                  <a:pt x="1725206" y="808329"/>
                </a:lnTo>
                <a:lnTo>
                  <a:pt x="1765584" y="806068"/>
                </a:lnTo>
                <a:lnTo>
                  <a:pt x="1802980" y="804561"/>
                </a:lnTo>
                <a:lnTo>
                  <a:pt x="1838389" y="803556"/>
                </a:lnTo>
                <a:lnTo>
                  <a:pt x="1872472" y="802885"/>
                </a:lnTo>
                <a:lnTo>
                  <a:pt x="1905672" y="801486"/>
                </a:lnTo>
                <a:lnTo>
                  <a:pt x="1938282" y="799601"/>
                </a:lnTo>
                <a:lnTo>
                  <a:pt x="1970499" y="797392"/>
                </a:lnTo>
                <a:lnTo>
                  <a:pt x="2002456" y="794966"/>
                </a:lnTo>
                <a:lnTo>
                  <a:pt x="2034237" y="792397"/>
                </a:lnTo>
                <a:lnTo>
                  <a:pt x="2065902" y="789731"/>
                </a:lnTo>
                <a:lnTo>
                  <a:pt x="2099395" y="787954"/>
                </a:lnTo>
                <a:lnTo>
                  <a:pt x="2134107" y="786770"/>
                </a:lnTo>
                <a:lnTo>
                  <a:pt x="2169629" y="785980"/>
                </a:lnTo>
                <a:lnTo>
                  <a:pt x="2205694" y="785454"/>
                </a:lnTo>
                <a:lnTo>
                  <a:pt x="2242119" y="785102"/>
                </a:lnTo>
                <a:lnTo>
                  <a:pt x="2278786" y="784868"/>
                </a:lnTo>
                <a:lnTo>
                  <a:pt x="2317517" y="784712"/>
                </a:lnTo>
                <a:lnTo>
                  <a:pt x="2357626" y="784608"/>
                </a:lnTo>
                <a:lnTo>
                  <a:pt x="2398652" y="784539"/>
                </a:lnTo>
                <a:lnTo>
                  <a:pt x="2439337" y="784493"/>
                </a:lnTo>
                <a:lnTo>
                  <a:pt x="2479797" y="784462"/>
                </a:lnTo>
                <a:lnTo>
                  <a:pt x="2520105" y="784442"/>
                </a:lnTo>
                <a:lnTo>
                  <a:pt x="2557454" y="784428"/>
                </a:lnTo>
                <a:lnTo>
                  <a:pt x="2592832" y="784419"/>
                </a:lnTo>
                <a:lnTo>
                  <a:pt x="2626893" y="784413"/>
                </a:lnTo>
                <a:lnTo>
                  <a:pt x="2660079" y="783456"/>
                </a:lnTo>
                <a:lnTo>
                  <a:pt x="2692680" y="781866"/>
                </a:lnTo>
                <a:lnTo>
                  <a:pt x="2724892" y="779853"/>
                </a:lnTo>
                <a:lnTo>
                  <a:pt x="2755892" y="777559"/>
                </a:lnTo>
                <a:lnTo>
                  <a:pt x="2786083" y="775077"/>
                </a:lnTo>
                <a:lnTo>
                  <a:pt x="2815735" y="772470"/>
                </a:lnTo>
                <a:lnTo>
                  <a:pt x="2845029" y="769779"/>
                </a:lnTo>
                <a:lnTo>
                  <a:pt x="2874082" y="767033"/>
                </a:lnTo>
                <a:lnTo>
                  <a:pt x="2902977" y="764250"/>
                </a:lnTo>
                <a:lnTo>
                  <a:pt x="2931765" y="762394"/>
                </a:lnTo>
                <a:lnTo>
                  <a:pt x="2960482" y="761157"/>
                </a:lnTo>
                <a:lnTo>
                  <a:pt x="2989151" y="760332"/>
                </a:lnTo>
                <a:lnTo>
                  <a:pt x="3016837" y="759783"/>
                </a:lnTo>
                <a:lnTo>
                  <a:pt x="3043866" y="759416"/>
                </a:lnTo>
                <a:lnTo>
                  <a:pt x="3070459" y="759172"/>
                </a:lnTo>
                <a:lnTo>
                  <a:pt x="3095807" y="759009"/>
                </a:lnTo>
                <a:lnTo>
                  <a:pt x="3120325" y="758900"/>
                </a:lnTo>
                <a:lnTo>
                  <a:pt x="3144291" y="758828"/>
                </a:lnTo>
                <a:lnTo>
                  <a:pt x="3166936" y="758780"/>
                </a:lnTo>
                <a:lnTo>
                  <a:pt x="3188699" y="758747"/>
                </a:lnTo>
                <a:lnTo>
                  <a:pt x="3229709" y="759664"/>
                </a:lnTo>
                <a:lnTo>
                  <a:pt x="3266986" y="763246"/>
                </a:lnTo>
                <a:lnTo>
                  <a:pt x="3300063" y="765474"/>
                </a:lnTo>
                <a:lnTo>
                  <a:pt x="3342921" y="766728"/>
                </a:lnTo>
                <a:lnTo>
                  <a:pt x="3377883" y="767151"/>
                </a:lnTo>
                <a:lnTo>
                  <a:pt x="3381719" y="766233"/>
                </a:lnTo>
                <a:lnTo>
                  <a:pt x="3384277" y="764669"/>
                </a:lnTo>
                <a:lnTo>
                  <a:pt x="3385981" y="762674"/>
                </a:lnTo>
                <a:lnTo>
                  <a:pt x="3387875" y="757917"/>
                </a:lnTo>
                <a:lnTo>
                  <a:pt x="3396034" y="723763"/>
                </a:lnTo>
                <a:lnTo>
                  <a:pt x="3404906" y="690022"/>
                </a:lnTo>
                <a:lnTo>
                  <a:pt x="3414066" y="660539"/>
                </a:lnTo>
                <a:lnTo>
                  <a:pt x="3421947" y="628386"/>
                </a:lnTo>
                <a:lnTo>
                  <a:pt x="3427673" y="593141"/>
                </a:lnTo>
                <a:lnTo>
                  <a:pt x="3430217" y="552076"/>
                </a:lnTo>
                <a:lnTo>
                  <a:pt x="3431848" y="528553"/>
                </a:lnTo>
                <a:lnTo>
                  <a:pt x="3433888" y="503345"/>
                </a:lnTo>
                <a:lnTo>
                  <a:pt x="3436201" y="477015"/>
                </a:lnTo>
                <a:lnTo>
                  <a:pt x="3438695" y="449937"/>
                </a:lnTo>
                <a:lnTo>
                  <a:pt x="3441310" y="422360"/>
                </a:lnTo>
                <a:lnTo>
                  <a:pt x="3444006" y="394450"/>
                </a:lnTo>
                <a:lnTo>
                  <a:pt x="3447708" y="366318"/>
                </a:lnTo>
                <a:lnTo>
                  <a:pt x="3452082" y="338039"/>
                </a:lnTo>
                <a:lnTo>
                  <a:pt x="3456902" y="309661"/>
                </a:lnTo>
                <a:lnTo>
                  <a:pt x="3459164" y="283123"/>
                </a:lnTo>
                <a:lnTo>
                  <a:pt x="3459719" y="257810"/>
                </a:lnTo>
                <a:lnTo>
                  <a:pt x="3459136" y="233315"/>
                </a:lnTo>
                <a:lnTo>
                  <a:pt x="3456843" y="210318"/>
                </a:lnTo>
                <a:lnTo>
                  <a:pt x="3453407" y="188319"/>
                </a:lnTo>
                <a:lnTo>
                  <a:pt x="3442608" y="148000"/>
                </a:lnTo>
                <a:lnTo>
                  <a:pt x="3425107" y="114206"/>
                </a:lnTo>
                <a:lnTo>
                  <a:pt x="3393834" y="77507"/>
                </a:lnTo>
                <a:lnTo>
                  <a:pt x="3360439" y="48536"/>
                </a:lnTo>
                <a:lnTo>
                  <a:pt x="3321863" y="30956"/>
                </a:lnTo>
                <a:lnTo>
                  <a:pt x="3280270" y="15163"/>
                </a:lnTo>
                <a:lnTo>
                  <a:pt x="3249452" y="9130"/>
                </a:lnTo>
                <a:lnTo>
                  <a:pt x="3214801" y="5496"/>
                </a:lnTo>
                <a:lnTo>
                  <a:pt x="3174000" y="706"/>
                </a:lnTo>
                <a:lnTo>
                  <a:pt x="3150547" y="0"/>
                </a:lnTo>
                <a:lnTo>
                  <a:pt x="3125386" y="482"/>
                </a:lnTo>
                <a:lnTo>
                  <a:pt x="3099088" y="1755"/>
                </a:lnTo>
                <a:lnTo>
                  <a:pt x="3071077" y="3557"/>
                </a:lnTo>
                <a:lnTo>
                  <a:pt x="3041927" y="5711"/>
                </a:lnTo>
                <a:lnTo>
                  <a:pt x="3012016" y="8099"/>
                </a:lnTo>
                <a:lnTo>
                  <a:pt x="2978739" y="10644"/>
                </a:lnTo>
                <a:lnTo>
                  <a:pt x="2943221" y="13293"/>
                </a:lnTo>
                <a:lnTo>
                  <a:pt x="2906207" y="16011"/>
                </a:lnTo>
                <a:lnTo>
                  <a:pt x="2867243" y="18776"/>
                </a:lnTo>
                <a:lnTo>
                  <a:pt x="2826980" y="21572"/>
                </a:lnTo>
                <a:lnTo>
                  <a:pt x="2785850" y="24388"/>
                </a:lnTo>
                <a:lnTo>
                  <a:pt x="2742238" y="27218"/>
                </a:lnTo>
                <a:lnTo>
                  <a:pt x="2696970" y="30057"/>
                </a:lnTo>
                <a:lnTo>
                  <a:pt x="2650600" y="32902"/>
                </a:lnTo>
                <a:lnTo>
                  <a:pt x="2601588" y="35752"/>
                </a:lnTo>
                <a:lnTo>
                  <a:pt x="2550816" y="38604"/>
                </a:lnTo>
                <a:lnTo>
                  <a:pt x="2498871" y="41458"/>
                </a:lnTo>
                <a:lnTo>
                  <a:pt x="2445191" y="45265"/>
                </a:lnTo>
                <a:lnTo>
                  <a:pt x="2390354" y="49709"/>
                </a:lnTo>
                <a:lnTo>
                  <a:pt x="2334746" y="54576"/>
                </a:lnTo>
                <a:lnTo>
                  <a:pt x="2278624" y="58773"/>
                </a:lnTo>
                <a:lnTo>
                  <a:pt x="2222160" y="62524"/>
                </a:lnTo>
                <a:lnTo>
                  <a:pt x="2165467" y="65977"/>
                </a:lnTo>
                <a:lnTo>
                  <a:pt x="2108620" y="68279"/>
                </a:lnTo>
                <a:lnTo>
                  <a:pt x="2051675" y="69814"/>
                </a:lnTo>
                <a:lnTo>
                  <a:pt x="1994660" y="70837"/>
                </a:lnTo>
                <a:lnTo>
                  <a:pt x="1937600" y="72471"/>
                </a:lnTo>
                <a:lnTo>
                  <a:pt x="1880510" y="74514"/>
                </a:lnTo>
                <a:lnTo>
                  <a:pt x="1823400" y="76828"/>
                </a:lnTo>
                <a:lnTo>
                  <a:pt x="1764372" y="79323"/>
                </a:lnTo>
                <a:lnTo>
                  <a:pt x="1704065" y="81939"/>
                </a:lnTo>
                <a:lnTo>
                  <a:pt x="1642905" y="84635"/>
                </a:lnTo>
                <a:lnTo>
                  <a:pt x="1580224" y="87385"/>
                </a:lnTo>
                <a:lnTo>
                  <a:pt x="1516530" y="90171"/>
                </a:lnTo>
                <a:lnTo>
                  <a:pt x="1452159" y="92981"/>
                </a:lnTo>
                <a:lnTo>
                  <a:pt x="1385433" y="95807"/>
                </a:lnTo>
                <a:lnTo>
                  <a:pt x="1317136" y="98643"/>
                </a:lnTo>
                <a:lnTo>
                  <a:pt x="1247793" y="101486"/>
                </a:lnTo>
                <a:lnTo>
                  <a:pt x="1179656" y="103382"/>
                </a:lnTo>
                <a:lnTo>
                  <a:pt x="1112325" y="104646"/>
                </a:lnTo>
                <a:lnTo>
                  <a:pt x="1045529" y="105488"/>
                </a:lnTo>
                <a:lnTo>
                  <a:pt x="980996" y="105097"/>
                </a:lnTo>
                <a:lnTo>
                  <a:pt x="917971" y="103884"/>
                </a:lnTo>
                <a:lnTo>
                  <a:pt x="855953" y="102123"/>
                </a:lnTo>
                <a:lnTo>
                  <a:pt x="797462" y="99996"/>
                </a:lnTo>
                <a:lnTo>
                  <a:pt x="741323" y="97626"/>
                </a:lnTo>
                <a:lnTo>
                  <a:pt x="686753" y="95093"/>
                </a:lnTo>
                <a:lnTo>
                  <a:pt x="633227" y="92452"/>
                </a:lnTo>
                <a:lnTo>
                  <a:pt x="580397" y="89739"/>
                </a:lnTo>
                <a:lnTo>
                  <a:pt x="528034" y="86978"/>
                </a:lnTo>
                <a:lnTo>
                  <a:pt x="477884" y="85137"/>
                </a:lnTo>
                <a:lnTo>
                  <a:pt x="429211" y="83910"/>
                </a:lnTo>
                <a:lnTo>
                  <a:pt x="381523" y="83092"/>
                </a:lnTo>
                <a:lnTo>
                  <a:pt x="336395" y="82546"/>
                </a:lnTo>
                <a:lnTo>
                  <a:pt x="292975" y="82183"/>
                </a:lnTo>
                <a:lnTo>
                  <a:pt x="250694" y="81940"/>
                </a:lnTo>
                <a:lnTo>
                  <a:pt x="212981" y="82731"/>
                </a:lnTo>
                <a:lnTo>
                  <a:pt x="178314" y="84211"/>
                </a:lnTo>
                <a:lnTo>
                  <a:pt x="145677" y="86150"/>
                </a:lnTo>
                <a:lnTo>
                  <a:pt x="119158" y="87443"/>
                </a:lnTo>
                <a:lnTo>
                  <a:pt x="76991" y="88879"/>
                </a:lnTo>
                <a:lnTo>
                  <a:pt x="40396" y="90753"/>
                </a:lnTo>
                <a:lnTo>
                  <a:pt x="38493" y="92417"/>
                </a:lnTo>
                <a:lnTo>
                  <a:pt x="38176" y="94478"/>
                </a:lnTo>
                <a:lnTo>
                  <a:pt x="42905" y="101848"/>
                </a:lnTo>
                <a:lnTo>
                  <a:pt x="64919" y="128556"/>
                </a:lnTo>
                <a:lnTo>
                  <a:pt x="69784" y="151291"/>
                </a:lnTo>
                <a:lnTo>
                  <a:pt x="71429" y="187113"/>
                </a:lnTo>
                <a:lnTo>
                  <a:pt x="71713" y="221982"/>
                </a:lnTo>
                <a:lnTo>
                  <a:pt x="72732" y="250592"/>
                </a:lnTo>
                <a:lnTo>
                  <a:pt x="76360" y="285532"/>
                </a:lnTo>
                <a:lnTo>
                  <a:pt x="76756" y="307041"/>
                </a:lnTo>
                <a:lnTo>
                  <a:pt x="76068" y="330906"/>
                </a:lnTo>
                <a:lnTo>
                  <a:pt x="74656" y="356341"/>
                </a:lnTo>
                <a:lnTo>
                  <a:pt x="71810" y="382822"/>
                </a:lnTo>
                <a:lnTo>
                  <a:pt x="68008" y="410002"/>
                </a:lnTo>
                <a:lnTo>
                  <a:pt x="63568" y="437646"/>
                </a:lnTo>
                <a:lnTo>
                  <a:pt x="58703" y="467506"/>
                </a:lnTo>
                <a:lnTo>
                  <a:pt x="53554" y="498843"/>
                </a:lnTo>
                <a:lnTo>
                  <a:pt x="48218" y="531163"/>
                </a:lnTo>
                <a:lnTo>
                  <a:pt x="41802" y="564141"/>
                </a:lnTo>
                <a:lnTo>
                  <a:pt x="34667" y="597556"/>
                </a:lnTo>
                <a:lnTo>
                  <a:pt x="27054" y="631262"/>
                </a:lnTo>
                <a:lnTo>
                  <a:pt x="21025" y="663258"/>
                </a:lnTo>
                <a:lnTo>
                  <a:pt x="16054" y="694114"/>
                </a:lnTo>
                <a:lnTo>
                  <a:pt x="11787" y="724209"/>
                </a:lnTo>
                <a:lnTo>
                  <a:pt x="7990" y="752846"/>
                </a:lnTo>
                <a:lnTo>
                  <a:pt x="4506" y="780509"/>
                </a:lnTo>
                <a:lnTo>
                  <a:pt x="1230" y="807524"/>
                </a:lnTo>
                <a:lnTo>
                  <a:pt x="0" y="831248"/>
                </a:lnTo>
                <a:lnTo>
                  <a:pt x="1172" y="872849"/>
                </a:lnTo>
                <a:lnTo>
                  <a:pt x="2328" y="910389"/>
                </a:lnTo>
                <a:lnTo>
                  <a:pt x="3795" y="944218"/>
                </a:lnTo>
                <a:lnTo>
                  <a:pt x="9023" y="983730"/>
                </a:lnTo>
                <a:lnTo>
                  <a:pt x="11272" y="1020624"/>
                </a:lnTo>
                <a:lnTo>
                  <a:pt x="11825" y="105872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656" name="SMARTInkShape-Group1660"/>
          <p:cNvGrpSpPr/>
          <p:nvPr/>
        </p:nvGrpSpPr>
        <p:grpSpPr>
          <a:xfrm>
            <a:off x="2618544" y="1716751"/>
            <a:ext cx="941902" cy="417802"/>
            <a:chOff x="2618544" y="1716751"/>
            <a:chExt cx="941902" cy="417802"/>
          </a:xfrm>
        </p:grpSpPr>
        <p:sp>
          <p:nvSpPr>
            <p:cNvPr id="653" name="SMARTInkShape-5220"/>
            <p:cNvSpPr/>
            <p:nvPr>
              <p:custDataLst>
                <p:tags r:id="rId27"/>
              </p:custDataLst>
            </p:nvPr>
          </p:nvSpPr>
          <p:spPr bwMode="auto">
            <a:xfrm>
              <a:off x="2618544" y="1971780"/>
              <a:ext cx="131634" cy="162773"/>
            </a:xfrm>
            <a:custGeom>
              <a:avLst/>
              <a:gdLst/>
              <a:ahLst/>
              <a:cxnLst/>
              <a:rect l="0" t="0" r="0" b="0"/>
              <a:pathLst>
                <a:path w="131634" h="162773">
                  <a:moveTo>
                    <a:pt x="67506" y="8467"/>
                  </a:moveTo>
                  <a:lnTo>
                    <a:pt x="67506" y="8467"/>
                  </a:lnTo>
                  <a:lnTo>
                    <a:pt x="60125" y="1086"/>
                  </a:lnTo>
                  <a:lnTo>
                    <a:pt x="60680" y="689"/>
                  </a:lnTo>
                  <a:lnTo>
                    <a:pt x="64108" y="130"/>
                  </a:lnTo>
                  <a:lnTo>
                    <a:pt x="61868" y="0"/>
                  </a:lnTo>
                  <a:lnTo>
                    <a:pt x="57698" y="2481"/>
                  </a:lnTo>
                  <a:lnTo>
                    <a:pt x="50764" y="6760"/>
                  </a:lnTo>
                  <a:lnTo>
                    <a:pt x="31748" y="16428"/>
                  </a:lnTo>
                  <a:lnTo>
                    <a:pt x="13625" y="37496"/>
                  </a:lnTo>
                  <a:lnTo>
                    <a:pt x="1966" y="56929"/>
                  </a:lnTo>
                  <a:lnTo>
                    <a:pt x="0" y="67445"/>
                  </a:lnTo>
                  <a:lnTo>
                    <a:pt x="2896" y="89290"/>
                  </a:lnTo>
                  <a:lnTo>
                    <a:pt x="15613" y="106618"/>
                  </a:lnTo>
                  <a:lnTo>
                    <a:pt x="46733" y="127084"/>
                  </a:lnTo>
                  <a:lnTo>
                    <a:pt x="71609" y="137386"/>
                  </a:lnTo>
                  <a:lnTo>
                    <a:pt x="113542" y="146540"/>
                  </a:lnTo>
                  <a:lnTo>
                    <a:pt x="131633" y="152687"/>
                  </a:lnTo>
                  <a:lnTo>
                    <a:pt x="131212" y="153191"/>
                  </a:lnTo>
                  <a:lnTo>
                    <a:pt x="84651" y="1627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4" name="SMARTInkShape-5221"/>
            <p:cNvSpPr/>
            <p:nvPr>
              <p:custDataLst>
                <p:tags r:id="rId28"/>
              </p:custDataLst>
            </p:nvPr>
          </p:nvSpPr>
          <p:spPr bwMode="auto">
            <a:xfrm>
              <a:off x="3118697" y="1723177"/>
              <a:ext cx="382452" cy="411376"/>
            </a:xfrm>
            <a:custGeom>
              <a:avLst/>
              <a:gdLst/>
              <a:ahLst/>
              <a:cxnLst/>
              <a:rect l="0" t="0" r="0" b="0"/>
              <a:pathLst>
                <a:path w="382452" h="411376">
                  <a:moveTo>
                    <a:pt x="4550" y="8468"/>
                  </a:moveTo>
                  <a:lnTo>
                    <a:pt x="4550" y="8468"/>
                  </a:lnTo>
                  <a:lnTo>
                    <a:pt x="0" y="3917"/>
                  </a:lnTo>
                  <a:lnTo>
                    <a:pt x="564" y="2577"/>
                  </a:lnTo>
                  <a:lnTo>
                    <a:pt x="6271" y="1087"/>
                  </a:lnTo>
                  <a:lnTo>
                    <a:pt x="42003" y="131"/>
                  </a:lnTo>
                  <a:lnTo>
                    <a:pt x="73901" y="0"/>
                  </a:lnTo>
                  <a:lnTo>
                    <a:pt x="110303" y="2482"/>
                  </a:lnTo>
                  <a:lnTo>
                    <a:pt x="149659" y="5807"/>
                  </a:lnTo>
                  <a:lnTo>
                    <a:pt x="170822" y="6694"/>
                  </a:lnTo>
                  <a:lnTo>
                    <a:pt x="192551" y="7286"/>
                  </a:lnTo>
                  <a:lnTo>
                    <a:pt x="234474" y="10482"/>
                  </a:lnTo>
                  <a:lnTo>
                    <a:pt x="274379" y="15078"/>
                  </a:lnTo>
                  <a:lnTo>
                    <a:pt x="311164" y="20296"/>
                  </a:lnTo>
                  <a:lnTo>
                    <a:pt x="341483" y="25790"/>
                  </a:lnTo>
                  <a:lnTo>
                    <a:pt x="354902" y="28588"/>
                  </a:lnTo>
                  <a:lnTo>
                    <a:pt x="364801" y="33312"/>
                  </a:lnTo>
                  <a:lnTo>
                    <a:pt x="378339" y="46180"/>
                  </a:lnTo>
                  <a:lnTo>
                    <a:pt x="382451" y="66504"/>
                  </a:lnTo>
                  <a:lnTo>
                    <a:pt x="382214" y="78591"/>
                  </a:lnTo>
                  <a:lnTo>
                    <a:pt x="371791" y="107261"/>
                  </a:lnTo>
                  <a:lnTo>
                    <a:pt x="353506" y="140959"/>
                  </a:lnTo>
                  <a:lnTo>
                    <a:pt x="329505" y="181335"/>
                  </a:lnTo>
                  <a:lnTo>
                    <a:pt x="315484" y="205628"/>
                  </a:lnTo>
                  <a:lnTo>
                    <a:pt x="300422" y="232300"/>
                  </a:lnTo>
                  <a:lnTo>
                    <a:pt x="284666" y="260559"/>
                  </a:lnTo>
                  <a:lnTo>
                    <a:pt x="266541" y="289876"/>
                  </a:lnTo>
                  <a:lnTo>
                    <a:pt x="246839" y="319899"/>
                  </a:lnTo>
                  <a:lnTo>
                    <a:pt x="226083" y="350391"/>
                  </a:lnTo>
                  <a:lnTo>
                    <a:pt x="184573" y="4113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5" name="SMARTInkShape-5222"/>
            <p:cNvSpPr/>
            <p:nvPr>
              <p:custDataLst>
                <p:tags r:id="rId29"/>
              </p:custDataLst>
            </p:nvPr>
          </p:nvSpPr>
          <p:spPr bwMode="auto">
            <a:xfrm>
              <a:off x="2682029" y="1716751"/>
              <a:ext cx="878417" cy="347271"/>
            </a:xfrm>
            <a:custGeom>
              <a:avLst/>
              <a:gdLst/>
              <a:ahLst/>
              <a:cxnLst/>
              <a:rect l="0" t="0" r="0" b="0"/>
              <a:pathLst>
                <a:path w="878417" h="347271">
                  <a:moveTo>
                    <a:pt x="878416" y="32039"/>
                  </a:moveTo>
                  <a:lnTo>
                    <a:pt x="878416" y="32039"/>
                  </a:lnTo>
                  <a:lnTo>
                    <a:pt x="869091" y="9144"/>
                  </a:lnTo>
                  <a:lnTo>
                    <a:pt x="866484" y="5345"/>
                  </a:lnTo>
                  <a:lnTo>
                    <a:pt x="862841" y="2813"/>
                  </a:lnTo>
                  <a:lnTo>
                    <a:pt x="853714" y="0"/>
                  </a:lnTo>
                  <a:lnTo>
                    <a:pt x="824213" y="12068"/>
                  </a:lnTo>
                  <a:lnTo>
                    <a:pt x="786063" y="28561"/>
                  </a:lnTo>
                  <a:lnTo>
                    <a:pt x="762555" y="38293"/>
                  </a:lnTo>
                  <a:lnTo>
                    <a:pt x="734500" y="51448"/>
                  </a:lnTo>
                  <a:lnTo>
                    <a:pt x="703415" y="66886"/>
                  </a:lnTo>
                  <a:lnTo>
                    <a:pt x="670309" y="83845"/>
                  </a:lnTo>
                  <a:lnTo>
                    <a:pt x="633950" y="102771"/>
                  </a:lnTo>
                  <a:lnTo>
                    <a:pt x="595424" y="123009"/>
                  </a:lnTo>
                  <a:lnTo>
                    <a:pt x="555452" y="144121"/>
                  </a:lnTo>
                  <a:lnTo>
                    <a:pt x="514517" y="163910"/>
                  </a:lnTo>
                  <a:lnTo>
                    <a:pt x="472939" y="182818"/>
                  </a:lnTo>
                  <a:lnTo>
                    <a:pt x="430933" y="201138"/>
                  </a:lnTo>
                  <a:lnTo>
                    <a:pt x="390547" y="219067"/>
                  </a:lnTo>
                  <a:lnTo>
                    <a:pt x="351240" y="236734"/>
                  </a:lnTo>
                  <a:lnTo>
                    <a:pt x="312653" y="254227"/>
                  </a:lnTo>
                  <a:lnTo>
                    <a:pt x="275498" y="270652"/>
                  </a:lnTo>
                  <a:lnTo>
                    <a:pt x="239298" y="286364"/>
                  </a:lnTo>
                  <a:lnTo>
                    <a:pt x="203735" y="301602"/>
                  </a:lnTo>
                  <a:lnTo>
                    <a:pt x="170501" y="313665"/>
                  </a:lnTo>
                  <a:lnTo>
                    <a:pt x="138820" y="323612"/>
                  </a:lnTo>
                  <a:lnTo>
                    <a:pt x="108175" y="332149"/>
                  </a:lnTo>
                  <a:lnTo>
                    <a:pt x="82982" y="337839"/>
                  </a:lnTo>
                  <a:lnTo>
                    <a:pt x="42290" y="344163"/>
                  </a:lnTo>
                  <a:lnTo>
                    <a:pt x="5689" y="347270"/>
                  </a:lnTo>
                  <a:lnTo>
                    <a:pt x="2275" y="346015"/>
                  </a:lnTo>
                  <a:lnTo>
                    <a:pt x="0" y="344226"/>
                  </a:lnTo>
                  <a:lnTo>
                    <a:pt x="388" y="341129"/>
                  </a:lnTo>
                  <a:lnTo>
                    <a:pt x="12593" y="3235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61" name="SMARTInkShape-Group1661"/>
          <p:cNvGrpSpPr/>
          <p:nvPr/>
        </p:nvGrpSpPr>
        <p:grpSpPr>
          <a:xfrm>
            <a:off x="7516368" y="3198752"/>
            <a:ext cx="544640" cy="616012"/>
            <a:chOff x="7516368" y="3198752"/>
            <a:chExt cx="544640" cy="616012"/>
          </a:xfrm>
        </p:grpSpPr>
        <p:sp>
          <p:nvSpPr>
            <p:cNvPr id="657" name="SMARTInkShape-5223"/>
            <p:cNvSpPr/>
            <p:nvPr>
              <p:custDataLst>
                <p:tags r:id="rId23"/>
              </p:custDataLst>
            </p:nvPr>
          </p:nvSpPr>
          <p:spPr bwMode="auto">
            <a:xfrm>
              <a:off x="7949564" y="3557588"/>
              <a:ext cx="111444" cy="257176"/>
            </a:xfrm>
            <a:custGeom>
              <a:avLst/>
              <a:gdLst/>
              <a:ahLst/>
              <a:cxnLst/>
              <a:rect l="0" t="0" r="0" b="0"/>
              <a:pathLst>
                <a:path w="111444" h="257176">
                  <a:moveTo>
                    <a:pt x="0" y="0"/>
                  </a:moveTo>
                  <a:lnTo>
                    <a:pt x="0" y="0"/>
                  </a:lnTo>
                  <a:lnTo>
                    <a:pt x="33057" y="26270"/>
                  </a:lnTo>
                  <a:lnTo>
                    <a:pt x="65675" y="65251"/>
                  </a:lnTo>
                  <a:lnTo>
                    <a:pt x="83482" y="97580"/>
                  </a:lnTo>
                  <a:lnTo>
                    <a:pt x="97746" y="134173"/>
                  </a:lnTo>
                  <a:lnTo>
                    <a:pt x="105355" y="170122"/>
                  </a:lnTo>
                  <a:lnTo>
                    <a:pt x="108738" y="202292"/>
                  </a:lnTo>
                  <a:lnTo>
                    <a:pt x="110908" y="241148"/>
                  </a:lnTo>
                  <a:lnTo>
                    <a:pt x="111443" y="2571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8" name="SMARTInkShape-5224"/>
            <p:cNvSpPr/>
            <p:nvPr>
              <p:custDataLst>
                <p:tags r:id="rId24"/>
              </p:custDataLst>
            </p:nvPr>
          </p:nvSpPr>
          <p:spPr bwMode="auto">
            <a:xfrm>
              <a:off x="7787228" y="3399932"/>
              <a:ext cx="179483" cy="226236"/>
            </a:xfrm>
            <a:custGeom>
              <a:avLst/>
              <a:gdLst/>
              <a:ahLst/>
              <a:cxnLst/>
              <a:rect l="0" t="0" r="0" b="0"/>
              <a:pathLst>
                <a:path w="179483" h="226236">
                  <a:moveTo>
                    <a:pt x="25177" y="20495"/>
                  </a:moveTo>
                  <a:lnTo>
                    <a:pt x="25177" y="20495"/>
                  </a:lnTo>
                  <a:lnTo>
                    <a:pt x="20626" y="11394"/>
                  </a:lnTo>
                  <a:lnTo>
                    <a:pt x="13311" y="4385"/>
                  </a:lnTo>
                  <a:lnTo>
                    <a:pt x="8695" y="1183"/>
                  </a:lnTo>
                  <a:lnTo>
                    <a:pt x="5616" y="0"/>
                  </a:lnTo>
                  <a:lnTo>
                    <a:pt x="3563" y="164"/>
                  </a:lnTo>
                  <a:lnTo>
                    <a:pt x="2196" y="1226"/>
                  </a:lnTo>
                  <a:lnTo>
                    <a:pt x="0" y="26320"/>
                  </a:lnTo>
                  <a:lnTo>
                    <a:pt x="1524" y="66671"/>
                  </a:lnTo>
                  <a:lnTo>
                    <a:pt x="14147" y="109213"/>
                  </a:lnTo>
                  <a:lnTo>
                    <a:pt x="36514" y="151028"/>
                  </a:lnTo>
                  <a:lnTo>
                    <a:pt x="65895" y="186066"/>
                  </a:lnTo>
                  <a:lnTo>
                    <a:pt x="94074" y="208407"/>
                  </a:lnTo>
                  <a:lnTo>
                    <a:pt x="125177" y="220530"/>
                  </a:lnTo>
                  <a:lnTo>
                    <a:pt x="165981" y="225484"/>
                  </a:lnTo>
                  <a:lnTo>
                    <a:pt x="179482" y="22623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9" name="SMARTInkShape-5225"/>
            <p:cNvSpPr/>
            <p:nvPr>
              <p:custDataLst>
                <p:tags r:id="rId25"/>
              </p:custDataLst>
            </p:nvPr>
          </p:nvSpPr>
          <p:spPr bwMode="auto">
            <a:xfrm>
              <a:off x="7516368" y="3198752"/>
              <a:ext cx="396753" cy="84516"/>
            </a:xfrm>
            <a:custGeom>
              <a:avLst/>
              <a:gdLst/>
              <a:ahLst/>
              <a:cxnLst/>
              <a:rect l="0" t="0" r="0" b="0"/>
              <a:pathLst>
                <a:path w="396753" h="84516">
                  <a:moveTo>
                    <a:pt x="4571" y="84515"/>
                  </a:moveTo>
                  <a:lnTo>
                    <a:pt x="4571" y="84515"/>
                  </a:lnTo>
                  <a:lnTo>
                    <a:pt x="21" y="70863"/>
                  </a:lnTo>
                  <a:lnTo>
                    <a:pt x="327" y="56540"/>
                  </a:lnTo>
                  <a:lnTo>
                    <a:pt x="4323" y="15141"/>
                  </a:lnTo>
                  <a:lnTo>
                    <a:pt x="4498" y="9667"/>
                  </a:lnTo>
                  <a:lnTo>
                    <a:pt x="3570" y="8899"/>
                  </a:lnTo>
                  <a:lnTo>
                    <a:pt x="0" y="8046"/>
                  </a:lnTo>
                  <a:lnTo>
                    <a:pt x="571" y="7818"/>
                  </a:lnTo>
                  <a:lnTo>
                    <a:pt x="38417" y="2872"/>
                  </a:lnTo>
                  <a:lnTo>
                    <a:pt x="78351" y="604"/>
                  </a:lnTo>
                  <a:lnTo>
                    <a:pt x="102336" y="0"/>
                  </a:lnTo>
                  <a:lnTo>
                    <a:pt x="127851" y="549"/>
                  </a:lnTo>
                  <a:lnTo>
                    <a:pt x="154385" y="1868"/>
                  </a:lnTo>
                  <a:lnTo>
                    <a:pt x="181600" y="3700"/>
                  </a:lnTo>
                  <a:lnTo>
                    <a:pt x="207363" y="5873"/>
                  </a:lnTo>
                  <a:lnTo>
                    <a:pt x="232159" y="8275"/>
                  </a:lnTo>
                  <a:lnTo>
                    <a:pt x="256310" y="10828"/>
                  </a:lnTo>
                  <a:lnTo>
                    <a:pt x="298383" y="21286"/>
                  </a:lnTo>
                  <a:lnTo>
                    <a:pt x="333275" y="34506"/>
                  </a:lnTo>
                  <a:lnTo>
                    <a:pt x="373878" y="55975"/>
                  </a:lnTo>
                  <a:lnTo>
                    <a:pt x="387999" y="63994"/>
                  </a:lnTo>
                  <a:lnTo>
                    <a:pt x="396752" y="66703"/>
                  </a:lnTo>
                  <a:lnTo>
                    <a:pt x="396518" y="65973"/>
                  </a:lnTo>
                  <a:lnTo>
                    <a:pt x="393718" y="62622"/>
                  </a:lnTo>
                  <a:lnTo>
                    <a:pt x="364617" y="5022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0" name="SMARTInkShape-5226"/>
            <p:cNvSpPr/>
            <p:nvPr>
              <p:custDataLst>
                <p:tags r:id="rId26"/>
              </p:custDataLst>
            </p:nvPr>
          </p:nvSpPr>
          <p:spPr bwMode="auto">
            <a:xfrm>
              <a:off x="7644977" y="3450045"/>
              <a:ext cx="171448" cy="218986"/>
            </a:xfrm>
            <a:custGeom>
              <a:avLst/>
              <a:gdLst/>
              <a:ahLst/>
              <a:cxnLst/>
              <a:rect l="0" t="0" r="0" b="0"/>
              <a:pathLst>
                <a:path w="171448" h="218986">
                  <a:moveTo>
                    <a:pt x="4550" y="56107"/>
                  </a:moveTo>
                  <a:lnTo>
                    <a:pt x="4550" y="56107"/>
                  </a:lnTo>
                  <a:lnTo>
                    <a:pt x="0" y="51556"/>
                  </a:lnTo>
                  <a:lnTo>
                    <a:pt x="5385" y="39162"/>
                  </a:lnTo>
                  <a:lnTo>
                    <a:pt x="10822" y="30523"/>
                  </a:lnTo>
                  <a:lnTo>
                    <a:pt x="32102" y="15844"/>
                  </a:lnTo>
                  <a:lnTo>
                    <a:pt x="60611" y="4875"/>
                  </a:lnTo>
                  <a:lnTo>
                    <a:pt x="92331" y="0"/>
                  </a:lnTo>
                  <a:lnTo>
                    <a:pt x="122940" y="2913"/>
                  </a:lnTo>
                  <a:lnTo>
                    <a:pt x="137769" y="6357"/>
                  </a:lnTo>
                  <a:lnTo>
                    <a:pt x="149560" y="13415"/>
                  </a:lnTo>
                  <a:lnTo>
                    <a:pt x="167741" y="33958"/>
                  </a:lnTo>
                  <a:lnTo>
                    <a:pt x="171447" y="47056"/>
                  </a:lnTo>
                  <a:lnTo>
                    <a:pt x="170484" y="76850"/>
                  </a:lnTo>
                  <a:lnTo>
                    <a:pt x="161166" y="109141"/>
                  </a:lnTo>
                  <a:lnTo>
                    <a:pt x="146547" y="140638"/>
                  </a:lnTo>
                  <a:lnTo>
                    <a:pt x="117850" y="178837"/>
                  </a:lnTo>
                  <a:lnTo>
                    <a:pt x="87149" y="210208"/>
                  </a:lnTo>
                  <a:lnTo>
                    <a:pt x="73130" y="2189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662" name="SMARTInkShape-5227"/>
          <p:cNvSpPr/>
          <p:nvPr>
            <p:custDataLst>
              <p:tags r:id="rId14"/>
            </p:custDataLst>
          </p:nvPr>
        </p:nvSpPr>
        <p:spPr bwMode="auto">
          <a:xfrm>
            <a:off x="4229100" y="1737502"/>
            <a:ext cx="1020128" cy="62620"/>
          </a:xfrm>
          <a:custGeom>
            <a:avLst/>
            <a:gdLst/>
            <a:ahLst/>
            <a:cxnLst/>
            <a:rect l="0" t="0" r="0" b="0"/>
            <a:pathLst>
              <a:path w="1020128" h="62620">
                <a:moveTo>
                  <a:pt x="0" y="45578"/>
                </a:moveTo>
                <a:lnTo>
                  <a:pt x="0" y="45578"/>
                </a:lnTo>
                <a:lnTo>
                  <a:pt x="25400" y="37958"/>
                </a:lnTo>
                <a:lnTo>
                  <a:pt x="45508" y="31925"/>
                </a:lnTo>
                <a:lnTo>
                  <a:pt x="70344" y="25999"/>
                </a:lnTo>
                <a:lnTo>
                  <a:pt x="98330" y="20143"/>
                </a:lnTo>
                <a:lnTo>
                  <a:pt x="128419" y="14334"/>
                </a:lnTo>
                <a:lnTo>
                  <a:pt x="161813" y="9508"/>
                </a:lnTo>
                <a:lnTo>
                  <a:pt x="197410" y="5339"/>
                </a:lnTo>
                <a:lnTo>
                  <a:pt x="234477" y="1607"/>
                </a:lnTo>
                <a:lnTo>
                  <a:pt x="272523" y="71"/>
                </a:lnTo>
                <a:lnTo>
                  <a:pt x="311222" y="0"/>
                </a:lnTo>
                <a:lnTo>
                  <a:pt x="350356" y="905"/>
                </a:lnTo>
                <a:lnTo>
                  <a:pt x="390734" y="2461"/>
                </a:lnTo>
                <a:lnTo>
                  <a:pt x="431939" y="4451"/>
                </a:lnTo>
                <a:lnTo>
                  <a:pt x="473697" y="6730"/>
                </a:lnTo>
                <a:lnTo>
                  <a:pt x="515823" y="10154"/>
                </a:lnTo>
                <a:lnTo>
                  <a:pt x="558195" y="14342"/>
                </a:lnTo>
                <a:lnTo>
                  <a:pt x="600730" y="19039"/>
                </a:lnTo>
                <a:lnTo>
                  <a:pt x="643374" y="24075"/>
                </a:lnTo>
                <a:lnTo>
                  <a:pt x="686091" y="29338"/>
                </a:lnTo>
                <a:lnTo>
                  <a:pt x="728856" y="34751"/>
                </a:lnTo>
                <a:lnTo>
                  <a:pt x="767845" y="39313"/>
                </a:lnTo>
                <a:lnTo>
                  <a:pt x="804314" y="43306"/>
                </a:lnTo>
                <a:lnTo>
                  <a:pt x="839104" y="46921"/>
                </a:lnTo>
                <a:lnTo>
                  <a:pt x="868013" y="49331"/>
                </a:lnTo>
                <a:lnTo>
                  <a:pt x="893000" y="50937"/>
                </a:lnTo>
                <a:lnTo>
                  <a:pt x="933147" y="53675"/>
                </a:lnTo>
                <a:lnTo>
                  <a:pt x="974583" y="60653"/>
                </a:lnTo>
                <a:lnTo>
                  <a:pt x="978334" y="61343"/>
                </a:lnTo>
                <a:lnTo>
                  <a:pt x="980835" y="60851"/>
                </a:lnTo>
                <a:lnTo>
                  <a:pt x="982503" y="59570"/>
                </a:lnTo>
                <a:lnTo>
                  <a:pt x="983614" y="57763"/>
                </a:lnTo>
                <a:lnTo>
                  <a:pt x="983404" y="56559"/>
                </a:lnTo>
                <a:lnTo>
                  <a:pt x="982309" y="55756"/>
                </a:lnTo>
                <a:lnTo>
                  <a:pt x="977353" y="54178"/>
                </a:lnTo>
                <a:lnTo>
                  <a:pt x="984654" y="61534"/>
                </a:lnTo>
                <a:lnTo>
                  <a:pt x="1009597" y="62619"/>
                </a:lnTo>
                <a:lnTo>
                  <a:pt x="1013107" y="61701"/>
                </a:lnTo>
                <a:lnTo>
                  <a:pt x="1015447" y="60137"/>
                </a:lnTo>
                <a:lnTo>
                  <a:pt x="1020127" y="5415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3" name="SMARTInkShape-5228"/>
          <p:cNvSpPr/>
          <p:nvPr>
            <p:custDataLst>
              <p:tags r:id="rId15"/>
            </p:custDataLst>
          </p:nvPr>
        </p:nvSpPr>
        <p:spPr bwMode="auto">
          <a:xfrm>
            <a:off x="2011073" y="2726408"/>
            <a:ext cx="632115" cy="42510"/>
          </a:xfrm>
          <a:custGeom>
            <a:avLst/>
            <a:gdLst/>
            <a:ahLst/>
            <a:cxnLst/>
            <a:rect l="0" t="0" r="0" b="0"/>
            <a:pathLst>
              <a:path w="632115" h="42510">
                <a:moveTo>
                  <a:pt x="32040" y="8220"/>
                </a:moveTo>
                <a:lnTo>
                  <a:pt x="32040" y="8220"/>
                </a:lnTo>
                <a:lnTo>
                  <a:pt x="0" y="0"/>
                </a:lnTo>
                <a:lnTo>
                  <a:pt x="203" y="835"/>
                </a:lnTo>
                <a:lnTo>
                  <a:pt x="2967" y="4302"/>
                </a:lnTo>
                <a:lnTo>
                  <a:pt x="18981" y="11609"/>
                </a:lnTo>
                <a:lnTo>
                  <a:pt x="46556" y="14489"/>
                </a:lnTo>
                <a:lnTo>
                  <a:pt x="86116" y="15768"/>
                </a:lnTo>
                <a:lnTo>
                  <a:pt x="110001" y="16109"/>
                </a:lnTo>
                <a:lnTo>
                  <a:pt x="135449" y="16337"/>
                </a:lnTo>
                <a:lnTo>
                  <a:pt x="162891" y="16489"/>
                </a:lnTo>
                <a:lnTo>
                  <a:pt x="191664" y="16590"/>
                </a:lnTo>
                <a:lnTo>
                  <a:pt x="221324" y="16657"/>
                </a:lnTo>
                <a:lnTo>
                  <a:pt x="252526" y="16702"/>
                </a:lnTo>
                <a:lnTo>
                  <a:pt x="284758" y="16732"/>
                </a:lnTo>
                <a:lnTo>
                  <a:pt x="317676" y="16752"/>
                </a:lnTo>
                <a:lnTo>
                  <a:pt x="349147" y="17718"/>
                </a:lnTo>
                <a:lnTo>
                  <a:pt x="379652" y="19314"/>
                </a:lnTo>
                <a:lnTo>
                  <a:pt x="409513" y="21331"/>
                </a:lnTo>
                <a:lnTo>
                  <a:pt x="437994" y="22675"/>
                </a:lnTo>
                <a:lnTo>
                  <a:pt x="465553" y="23572"/>
                </a:lnTo>
                <a:lnTo>
                  <a:pt x="492499" y="24169"/>
                </a:lnTo>
                <a:lnTo>
                  <a:pt x="535138" y="24833"/>
                </a:lnTo>
                <a:lnTo>
                  <a:pt x="575758" y="25207"/>
                </a:lnTo>
                <a:lnTo>
                  <a:pt x="593966" y="25343"/>
                </a:lnTo>
                <a:lnTo>
                  <a:pt x="581104" y="25364"/>
                </a:lnTo>
                <a:lnTo>
                  <a:pt x="580805" y="29915"/>
                </a:lnTo>
                <a:lnTo>
                  <a:pt x="581716" y="31256"/>
                </a:lnTo>
                <a:lnTo>
                  <a:pt x="583275" y="32150"/>
                </a:lnTo>
                <a:lnTo>
                  <a:pt x="588501" y="33143"/>
                </a:lnTo>
                <a:lnTo>
                  <a:pt x="623535" y="33937"/>
                </a:lnTo>
                <a:lnTo>
                  <a:pt x="623540" y="38488"/>
                </a:lnTo>
                <a:lnTo>
                  <a:pt x="624493" y="39828"/>
                </a:lnTo>
                <a:lnTo>
                  <a:pt x="626081" y="40722"/>
                </a:lnTo>
                <a:lnTo>
                  <a:pt x="632114" y="42509"/>
                </a:lnTo>
                <a:lnTo>
                  <a:pt x="623542" y="3393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4" name="SMARTInkShape-5229"/>
          <p:cNvSpPr/>
          <p:nvPr>
            <p:custDataLst>
              <p:tags r:id="rId16"/>
            </p:custDataLst>
          </p:nvPr>
        </p:nvSpPr>
        <p:spPr bwMode="auto">
          <a:xfrm>
            <a:off x="6074713" y="1680210"/>
            <a:ext cx="904899" cy="133632"/>
          </a:xfrm>
          <a:custGeom>
            <a:avLst/>
            <a:gdLst/>
            <a:ahLst/>
            <a:cxnLst/>
            <a:rect l="0" t="0" r="0" b="0"/>
            <a:pathLst>
              <a:path w="904899" h="133632">
                <a:moveTo>
                  <a:pt x="74627" y="0"/>
                </a:moveTo>
                <a:lnTo>
                  <a:pt x="74627" y="0"/>
                </a:lnTo>
                <a:lnTo>
                  <a:pt x="37374" y="5891"/>
                </a:lnTo>
                <a:lnTo>
                  <a:pt x="0" y="8468"/>
                </a:lnTo>
                <a:lnTo>
                  <a:pt x="41022" y="8559"/>
                </a:lnTo>
                <a:lnTo>
                  <a:pt x="60795" y="8563"/>
                </a:lnTo>
                <a:lnTo>
                  <a:pt x="88267" y="10471"/>
                </a:lnTo>
                <a:lnTo>
                  <a:pt x="120868" y="13648"/>
                </a:lnTo>
                <a:lnTo>
                  <a:pt x="156889" y="17671"/>
                </a:lnTo>
                <a:lnTo>
                  <a:pt x="200905" y="23211"/>
                </a:lnTo>
                <a:lnTo>
                  <a:pt x="250253" y="29761"/>
                </a:lnTo>
                <a:lnTo>
                  <a:pt x="303154" y="36986"/>
                </a:lnTo>
                <a:lnTo>
                  <a:pt x="359376" y="44660"/>
                </a:lnTo>
                <a:lnTo>
                  <a:pt x="417812" y="52633"/>
                </a:lnTo>
                <a:lnTo>
                  <a:pt x="477724" y="60806"/>
                </a:lnTo>
                <a:lnTo>
                  <a:pt x="533859" y="69112"/>
                </a:lnTo>
                <a:lnTo>
                  <a:pt x="587474" y="77508"/>
                </a:lnTo>
                <a:lnTo>
                  <a:pt x="639410" y="85962"/>
                </a:lnTo>
                <a:lnTo>
                  <a:pt x="685464" y="93503"/>
                </a:lnTo>
                <a:lnTo>
                  <a:pt x="727596" y="100435"/>
                </a:lnTo>
                <a:lnTo>
                  <a:pt x="767114" y="106962"/>
                </a:lnTo>
                <a:lnTo>
                  <a:pt x="800128" y="113218"/>
                </a:lnTo>
                <a:lnTo>
                  <a:pt x="828804" y="119294"/>
                </a:lnTo>
                <a:lnTo>
                  <a:pt x="854589" y="125249"/>
                </a:lnTo>
                <a:lnTo>
                  <a:pt x="888319" y="131866"/>
                </a:lnTo>
                <a:lnTo>
                  <a:pt x="899981" y="133631"/>
                </a:lnTo>
                <a:lnTo>
                  <a:pt x="904898" y="132902"/>
                </a:lnTo>
                <a:lnTo>
                  <a:pt x="897587" y="1200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5" name="SMARTInkShape-5230"/>
          <p:cNvSpPr/>
          <p:nvPr>
            <p:custDataLst>
              <p:tags r:id="rId17"/>
            </p:custDataLst>
          </p:nvPr>
        </p:nvSpPr>
        <p:spPr bwMode="auto">
          <a:xfrm>
            <a:off x="105728" y="2658133"/>
            <a:ext cx="1155588" cy="136503"/>
          </a:xfrm>
          <a:custGeom>
            <a:avLst/>
            <a:gdLst/>
            <a:ahLst/>
            <a:cxnLst/>
            <a:rect l="0" t="0" r="0" b="0"/>
            <a:pathLst>
              <a:path w="1155588" h="136503">
                <a:moveTo>
                  <a:pt x="0" y="136502"/>
                </a:moveTo>
                <a:lnTo>
                  <a:pt x="0" y="136502"/>
                </a:lnTo>
                <a:lnTo>
                  <a:pt x="26246" y="121862"/>
                </a:lnTo>
                <a:lnTo>
                  <a:pt x="63100" y="108088"/>
                </a:lnTo>
                <a:lnTo>
                  <a:pt x="86834" y="102319"/>
                </a:lnTo>
                <a:lnTo>
                  <a:pt x="113134" y="97521"/>
                </a:lnTo>
                <a:lnTo>
                  <a:pt x="141145" y="93369"/>
                </a:lnTo>
                <a:lnTo>
                  <a:pt x="174107" y="90602"/>
                </a:lnTo>
                <a:lnTo>
                  <a:pt x="210368" y="88757"/>
                </a:lnTo>
                <a:lnTo>
                  <a:pt x="248830" y="87527"/>
                </a:lnTo>
                <a:lnTo>
                  <a:pt x="292569" y="84802"/>
                </a:lnTo>
                <a:lnTo>
                  <a:pt x="339826" y="81080"/>
                </a:lnTo>
                <a:lnTo>
                  <a:pt x="389428" y="76694"/>
                </a:lnTo>
                <a:lnTo>
                  <a:pt x="443451" y="70913"/>
                </a:lnTo>
                <a:lnTo>
                  <a:pt x="500421" y="64201"/>
                </a:lnTo>
                <a:lnTo>
                  <a:pt x="559357" y="56869"/>
                </a:lnTo>
                <a:lnTo>
                  <a:pt x="618649" y="50076"/>
                </a:lnTo>
                <a:lnTo>
                  <a:pt x="678180" y="43642"/>
                </a:lnTo>
                <a:lnTo>
                  <a:pt x="737870" y="37447"/>
                </a:lnTo>
                <a:lnTo>
                  <a:pt x="795761" y="31413"/>
                </a:lnTo>
                <a:lnTo>
                  <a:pt x="852452" y="25485"/>
                </a:lnTo>
                <a:lnTo>
                  <a:pt x="908344" y="19628"/>
                </a:lnTo>
                <a:lnTo>
                  <a:pt x="957035" y="14771"/>
                </a:lnTo>
                <a:lnTo>
                  <a:pt x="1000925" y="10580"/>
                </a:lnTo>
                <a:lnTo>
                  <a:pt x="1041616" y="6834"/>
                </a:lnTo>
                <a:lnTo>
                  <a:pt x="1074458" y="4337"/>
                </a:lnTo>
                <a:lnTo>
                  <a:pt x="1102068" y="2672"/>
                </a:lnTo>
                <a:lnTo>
                  <a:pt x="1141318" y="822"/>
                </a:lnTo>
                <a:lnTo>
                  <a:pt x="1155587" y="0"/>
                </a:lnTo>
                <a:lnTo>
                  <a:pt x="1114425" y="791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668" name="SMARTInkShape-Group1666"/>
          <p:cNvGrpSpPr/>
          <p:nvPr/>
        </p:nvGrpSpPr>
        <p:grpSpPr>
          <a:xfrm>
            <a:off x="3817620" y="866695"/>
            <a:ext cx="3674586" cy="937389"/>
            <a:chOff x="3817620" y="866695"/>
            <a:chExt cx="3674586" cy="937389"/>
          </a:xfrm>
        </p:grpSpPr>
        <p:sp>
          <p:nvSpPr>
            <p:cNvPr id="666" name="SMARTInkShape-5231"/>
            <p:cNvSpPr/>
            <p:nvPr>
              <p:custDataLst>
                <p:tags r:id="rId21"/>
              </p:custDataLst>
            </p:nvPr>
          </p:nvSpPr>
          <p:spPr bwMode="auto">
            <a:xfrm>
              <a:off x="3897619" y="925830"/>
              <a:ext cx="57162" cy="878254"/>
            </a:xfrm>
            <a:custGeom>
              <a:avLst/>
              <a:gdLst/>
              <a:ahLst/>
              <a:cxnLst/>
              <a:rect l="0" t="0" r="0" b="0"/>
              <a:pathLst>
                <a:path w="57162" h="878254">
                  <a:moveTo>
                    <a:pt x="57161" y="0"/>
                  </a:moveTo>
                  <a:lnTo>
                    <a:pt x="57161" y="0"/>
                  </a:lnTo>
                  <a:lnTo>
                    <a:pt x="48060" y="31856"/>
                  </a:lnTo>
                  <a:lnTo>
                    <a:pt x="38511" y="65276"/>
                  </a:lnTo>
                  <a:lnTo>
                    <a:pt x="29822" y="105211"/>
                  </a:lnTo>
                  <a:lnTo>
                    <a:pt x="27505" y="129196"/>
                  </a:lnTo>
                  <a:lnTo>
                    <a:pt x="25961" y="154711"/>
                  </a:lnTo>
                  <a:lnTo>
                    <a:pt x="25883" y="184103"/>
                  </a:lnTo>
                  <a:lnTo>
                    <a:pt x="26784" y="216080"/>
                  </a:lnTo>
                  <a:lnTo>
                    <a:pt x="28337" y="249781"/>
                  </a:lnTo>
                  <a:lnTo>
                    <a:pt x="29373" y="285583"/>
                  </a:lnTo>
                  <a:lnTo>
                    <a:pt x="30063" y="322786"/>
                  </a:lnTo>
                  <a:lnTo>
                    <a:pt x="30523" y="360923"/>
                  </a:lnTo>
                  <a:lnTo>
                    <a:pt x="30830" y="400636"/>
                  </a:lnTo>
                  <a:lnTo>
                    <a:pt x="31035" y="441398"/>
                  </a:lnTo>
                  <a:lnTo>
                    <a:pt x="31171" y="482860"/>
                  </a:lnTo>
                  <a:lnTo>
                    <a:pt x="31262" y="522884"/>
                  </a:lnTo>
                  <a:lnTo>
                    <a:pt x="31323" y="561950"/>
                  </a:lnTo>
                  <a:lnTo>
                    <a:pt x="31363" y="600375"/>
                  </a:lnTo>
                  <a:lnTo>
                    <a:pt x="30437" y="635518"/>
                  </a:lnTo>
                  <a:lnTo>
                    <a:pt x="28868" y="668471"/>
                  </a:lnTo>
                  <a:lnTo>
                    <a:pt x="26869" y="699965"/>
                  </a:lnTo>
                  <a:lnTo>
                    <a:pt x="24584" y="728581"/>
                  </a:lnTo>
                  <a:lnTo>
                    <a:pt x="22108" y="755278"/>
                  </a:lnTo>
                  <a:lnTo>
                    <a:pt x="19505" y="780696"/>
                  </a:lnTo>
                  <a:lnTo>
                    <a:pt x="11532" y="821639"/>
                  </a:lnTo>
                  <a:lnTo>
                    <a:pt x="1414" y="863843"/>
                  </a:lnTo>
                  <a:lnTo>
                    <a:pt x="0" y="877325"/>
                  </a:lnTo>
                  <a:lnTo>
                    <a:pt x="955" y="878253"/>
                  </a:lnTo>
                  <a:lnTo>
                    <a:pt x="5726" y="87439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7" name="SMARTInkShape-5232"/>
            <p:cNvSpPr/>
            <p:nvPr>
              <p:custDataLst>
                <p:tags r:id="rId22"/>
              </p:custDataLst>
            </p:nvPr>
          </p:nvSpPr>
          <p:spPr bwMode="auto">
            <a:xfrm>
              <a:off x="3817620" y="866695"/>
              <a:ext cx="3674586" cy="179151"/>
            </a:xfrm>
            <a:custGeom>
              <a:avLst/>
              <a:gdLst/>
              <a:ahLst/>
              <a:cxnLst/>
              <a:rect l="0" t="0" r="0" b="0"/>
              <a:pathLst>
                <a:path w="3674586" h="179151">
                  <a:moveTo>
                    <a:pt x="0" y="93425"/>
                  </a:moveTo>
                  <a:lnTo>
                    <a:pt x="0" y="93425"/>
                  </a:lnTo>
                  <a:lnTo>
                    <a:pt x="13652" y="75222"/>
                  </a:lnTo>
                  <a:lnTo>
                    <a:pt x="49448" y="54800"/>
                  </a:lnTo>
                  <a:lnTo>
                    <a:pt x="87699" y="47683"/>
                  </a:lnTo>
                  <a:lnTo>
                    <a:pt x="109902" y="45785"/>
                  </a:lnTo>
                  <a:lnTo>
                    <a:pt x="137085" y="44520"/>
                  </a:lnTo>
                  <a:lnTo>
                    <a:pt x="167589" y="43677"/>
                  </a:lnTo>
                  <a:lnTo>
                    <a:pt x="200309" y="43115"/>
                  </a:lnTo>
                  <a:lnTo>
                    <a:pt x="238315" y="42740"/>
                  </a:lnTo>
                  <a:lnTo>
                    <a:pt x="279844" y="42490"/>
                  </a:lnTo>
                  <a:lnTo>
                    <a:pt x="323723" y="42323"/>
                  </a:lnTo>
                  <a:lnTo>
                    <a:pt x="371072" y="42212"/>
                  </a:lnTo>
                  <a:lnTo>
                    <a:pt x="420737" y="42138"/>
                  </a:lnTo>
                  <a:lnTo>
                    <a:pt x="471943" y="42089"/>
                  </a:lnTo>
                  <a:lnTo>
                    <a:pt x="527037" y="43008"/>
                  </a:lnTo>
                  <a:lnTo>
                    <a:pt x="584720" y="44574"/>
                  </a:lnTo>
                  <a:lnTo>
                    <a:pt x="644131" y="46570"/>
                  </a:lnTo>
                  <a:lnTo>
                    <a:pt x="705645" y="47901"/>
                  </a:lnTo>
                  <a:lnTo>
                    <a:pt x="768563" y="48788"/>
                  </a:lnTo>
                  <a:lnTo>
                    <a:pt x="832416" y="49380"/>
                  </a:lnTo>
                  <a:lnTo>
                    <a:pt x="899749" y="49774"/>
                  </a:lnTo>
                  <a:lnTo>
                    <a:pt x="969403" y="50037"/>
                  </a:lnTo>
                  <a:lnTo>
                    <a:pt x="1040603" y="50212"/>
                  </a:lnTo>
                  <a:lnTo>
                    <a:pt x="1114741" y="50329"/>
                  </a:lnTo>
                  <a:lnTo>
                    <a:pt x="1190836" y="50407"/>
                  </a:lnTo>
                  <a:lnTo>
                    <a:pt x="1268235" y="50459"/>
                  </a:lnTo>
                  <a:lnTo>
                    <a:pt x="1348410" y="50493"/>
                  </a:lnTo>
                  <a:lnTo>
                    <a:pt x="1430435" y="50516"/>
                  </a:lnTo>
                  <a:lnTo>
                    <a:pt x="1513693" y="50532"/>
                  </a:lnTo>
                  <a:lnTo>
                    <a:pt x="1597774" y="49589"/>
                  </a:lnTo>
                  <a:lnTo>
                    <a:pt x="1682402" y="48009"/>
                  </a:lnTo>
                  <a:lnTo>
                    <a:pt x="1767396" y="46002"/>
                  </a:lnTo>
                  <a:lnTo>
                    <a:pt x="1853587" y="44665"/>
                  </a:lnTo>
                  <a:lnTo>
                    <a:pt x="1940574" y="43773"/>
                  </a:lnTo>
                  <a:lnTo>
                    <a:pt x="2028094" y="43179"/>
                  </a:lnTo>
                  <a:lnTo>
                    <a:pt x="2114063" y="42783"/>
                  </a:lnTo>
                  <a:lnTo>
                    <a:pt x="2198998" y="42518"/>
                  </a:lnTo>
                  <a:lnTo>
                    <a:pt x="2283243" y="42342"/>
                  </a:lnTo>
                  <a:lnTo>
                    <a:pt x="2366077" y="42225"/>
                  </a:lnTo>
                  <a:lnTo>
                    <a:pt x="2447970" y="42147"/>
                  </a:lnTo>
                  <a:lnTo>
                    <a:pt x="2529234" y="42094"/>
                  </a:lnTo>
                  <a:lnTo>
                    <a:pt x="2607224" y="42060"/>
                  </a:lnTo>
                  <a:lnTo>
                    <a:pt x="2683029" y="42036"/>
                  </a:lnTo>
                  <a:lnTo>
                    <a:pt x="2757379" y="42021"/>
                  </a:lnTo>
                  <a:lnTo>
                    <a:pt x="2828852" y="40106"/>
                  </a:lnTo>
                  <a:lnTo>
                    <a:pt x="2898409" y="36924"/>
                  </a:lnTo>
                  <a:lnTo>
                    <a:pt x="2966688" y="32897"/>
                  </a:lnTo>
                  <a:lnTo>
                    <a:pt x="3029351" y="29261"/>
                  </a:lnTo>
                  <a:lnTo>
                    <a:pt x="3088273" y="25884"/>
                  </a:lnTo>
                  <a:lnTo>
                    <a:pt x="3144698" y="22680"/>
                  </a:lnTo>
                  <a:lnTo>
                    <a:pt x="3195651" y="18639"/>
                  </a:lnTo>
                  <a:lnTo>
                    <a:pt x="3242954" y="14040"/>
                  </a:lnTo>
                  <a:lnTo>
                    <a:pt x="3287824" y="9069"/>
                  </a:lnTo>
                  <a:lnTo>
                    <a:pt x="3328215" y="5755"/>
                  </a:lnTo>
                  <a:lnTo>
                    <a:pt x="3365621" y="3546"/>
                  </a:lnTo>
                  <a:lnTo>
                    <a:pt x="3401035" y="2073"/>
                  </a:lnTo>
                  <a:lnTo>
                    <a:pt x="3433216" y="1091"/>
                  </a:lnTo>
                  <a:lnTo>
                    <a:pt x="3463243" y="437"/>
                  </a:lnTo>
                  <a:lnTo>
                    <a:pt x="3491834" y="0"/>
                  </a:lnTo>
                  <a:lnTo>
                    <a:pt x="3517562" y="662"/>
                  </a:lnTo>
                  <a:lnTo>
                    <a:pt x="3541380" y="2055"/>
                  </a:lnTo>
                  <a:lnTo>
                    <a:pt x="3582769" y="6144"/>
                  </a:lnTo>
                  <a:lnTo>
                    <a:pt x="3613864" y="11136"/>
                  </a:lnTo>
                  <a:lnTo>
                    <a:pt x="3656122" y="22102"/>
                  </a:lnTo>
                  <a:lnTo>
                    <a:pt x="3667421" y="27753"/>
                  </a:lnTo>
                  <a:lnTo>
                    <a:pt x="3673077" y="33440"/>
                  </a:lnTo>
                  <a:lnTo>
                    <a:pt x="3674585" y="36290"/>
                  </a:lnTo>
                  <a:lnTo>
                    <a:pt x="3673721" y="44537"/>
                  </a:lnTo>
                  <a:lnTo>
                    <a:pt x="3670421" y="62429"/>
                  </a:lnTo>
                  <a:lnTo>
                    <a:pt x="3664754" y="98627"/>
                  </a:lnTo>
                  <a:lnTo>
                    <a:pt x="3662367" y="127804"/>
                  </a:lnTo>
                  <a:lnTo>
                    <a:pt x="3660457" y="17915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669" name="SMARTInkShape-5233"/>
          <p:cNvSpPr/>
          <p:nvPr>
            <p:custDataLst>
              <p:tags r:id="rId18"/>
            </p:custDataLst>
          </p:nvPr>
        </p:nvSpPr>
        <p:spPr bwMode="auto">
          <a:xfrm>
            <a:off x="277178" y="2698294"/>
            <a:ext cx="1808798" cy="113487"/>
          </a:xfrm>
          <a:custGeom>
            <a:avLst/>
            <a:gdLst/>
            <a:ahLst/>
            <a:cxnLst/>
            <a:rect l="0" t="0" r="0" b="0"/>
            <a:pathLst>
              <a:path w="1808798" h="113487">
                <a:moveTo>
                  <a:pt x="0" y="113486"/>
                </a:moveTo>
                <a:lnTo>
                  <a:pt x="0" y="113486"/>
                </a:lnTo>
                <a:lnTo>
                  <a:pt x="39758" y="111581"/>
                </a:lnTo>
                <a:lnTo>
                  <a:pt x="70320" y="108406"/>
                </a:lnTo>
                <a:lnTo>
                  <a:pt x="106887" y="104384"/>
                </a:lnTo>
                <a:lnTo>
                  <a:pt x="154126" y="98846"/>
                </a:lnTo>
                <a:lnTo>
                  <a:pt x="208478" y="92296"/>
                </a:lnTo>
                <a:lnTo>
                  <a:pt x="267573" y="85072"/>
                </a:lnTo>
                <a:lnTo>
                  <a:pt x="331734" y="78350"/>
                </a:lnTo>
                <a:lnTo>
                  <a:pt x="399273" y="71965"/>
                </a:lnTo>
                <a:lnTo>
                  <a:pt x="469065" y="65803"/>
                </a:lnTo>
                <a:lnTo>
                  <a:pt x="542262" y="58837"/>
                </a:lnTo>
                <a:lnTo>
                  <a:pt x="617730" y="51336"/>
                </a:lnTo>
                <a:lnTo>
                  <a:pt x="694713" y="43478"/>
                </a:lnTo>
                <a:lnTo>
                  <a:pt x="772704" y="35381"/>
                </a:lnTo>
                <a:lnTo>
                  <a:pt x="851368" y="27126"/>
                </a:lnTo>
                <a:lnTo>
                  <a:pt x="930481" y="18765"/>
                </a:lnTo>
                <a:lnTo>
                  <a:pt x="1008941" y="12239"/>
                </a:lnTo>
                <a:lnTo>
                  <a:pt x="1086965" y="6935"/>
                </a:lnTo>
                <a:lnTo>
                  <a:pt x="1164698" y="2447"/>
                </a:lnTo>
                <a:lnTo>
                  <a:pt x="1238428" y="408"/>
                </a:lnTo>
                <a:lnTo>
                  <a:pt x="1309488" y="0"/>
                </a:lnTo>
                <a:lnTo>
                  <a:pt x="1378769" y="681"/>
                </a:lnTo>
                <a:lnTo>
                  <a:pt x="1444007" y="2088"/>
                </a:lnTo>
                <a:lnTo>
                  <a:pt x="1506549" y="3978"/>
                </a:lnTo>
                <a:lnTo>
                  <a:pt x="1567293" y="6191"/>
                </a:lnTo>
                <a:lnTo>
                  <a:pt x="1621124" y="10523"/>
                </a:lnTo>
                <a:lnTo>
                  <a:pt x="1670347" y="16269"/>
                </a:lnTo>
                <a:lnTo>
                  <a:pt x="1716497" y="22957"/>
                </a:lnTo>
                <a:lnTo>
                  <a:pt x="1747264" y="27416"/>
                </a:lnTo>
                <a:lnTo>
                  <a:pt x="1808797" y="363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70" name="SMARTInkShape-5234"/>
          <p:cNvSpPr/>
          <p:nvPr>
            <p:custDataLst>
              <p:tags r:id="rId19"/>
            </p:custDataLst>
          </p:nvPr>
        </p:nvSpPr>
        <p:spPr bwMode="auto">
          <a:xfrm>
            <a:off x="7539229" y="3180397"/>
            <a:ext cx="313960" cy="77015"/>
          </a:xfrm>
          <a:custGeom>
            <a:avLst/>
            <a:gdLst/>
            <a:ahLst/>
            <a:cxnLst/>
            <a:rect l="0" t="0" r="0" b="0"/>
            <a:pathLst>
              <a:path w="313960" h="77015">
                <a:moveTo>
                  <a:pt x="84581" y="34291"/>
                </a:moveTo>
                <a:lnTo>
                  <a:pt x="84581" y="34291"/>
                </a:lnTo>
                <a:lnTo>
                  <a:pt x="68980" y="18690"/>
                </a:lnTo>
                <a:lnTo>
                  <a:pt x="72444" y="22154"/>
                </a:lnTo>
                <a:lnTo>
                  <a:pt x="113334" y="32810"/>
                </a:lnTo>
                <a:lnTo>
                  <a:pt x="153558" y="41888"/>
                </a:lnTo>
                <a:lnTo>
                  <a:pt x="194930" y="47192"/>
                </a:lnTo>
                <a:lnTo>
                  <a:pt x="233638" y="49549"/>
                </a:lnTo>
                <a:lnTo>
                  <a:pt x="266715" y="50597"/>
                </a:lnTo>
                <a:lnTo>
                  <a:pt x="284592" y="53603"/>
                </a:lnTo>
                <a:lnTo>
                  <a:pt x="289359" y="55738"/>
                </a:lnTo>
                <a:lnTo>
                  <a:pt x="289680" y="57161"/>
                </a:lnTo>
                <a:lnTo>
                  <a:pt x="256962" y="61986"/>
                </a:lnTo>
                <a:lnTo>
                  <a:pt x="217392" y="66602"/>
                </a:lnTo>
                <a:lnTo>
                  <a:pt x="192172" y="69166"/>
                </a:lnTo>
                <a:lnTo>
                  <a:pt x="164881" y="71829"/>
                </a:lnTo>
                <a:lnTo>
                  <a:pt x="137161" y="73603"/>
                </a:lnTo>
                <a:lnTo>
                  <a:pt x="109157" y="74786"/>
                </a:lnTo>
                <a:lnTo>
                  <a:pt x="80962" y="75575"/>
                </a:lnTo>
                <a:lnTo>
                  <a:pt x="39474" y="76452"/>
                </a:lnTo>
                <a:lnTo>
                  <a:pt x="0" y="77014"/>
                </a:lnTo>
                <a:lnTo>
                  <a:pt x="1523" y="76108"/>
                </a:lnTo>
                <a:lnTo>
                  <a:pt x="30232" y="69329"/>
                </a:lnTo>
                <a:lnTo>
                  <a:pt x="68998" y="60658"/>
                </a:lnTo>
                <a:lnTo>
                  <a:pt x="92290" y="55679"/>
                </a:lnTo>
                <a:lnTo>
                  <a:pt x="117342" y="50455"/>
                </a:lnTo>
                <a:lnTo>
                  <a:pt x="143569" y="45067"/>
                </a:lnTo>
                <a:lnTo>
                  <a:pt x="169627" y="40522"/>
                </a:lnTo>
                <a:lnTo>
                  <a:pt x="195570" y="36540"/>
                </a:lnTo>
                <a:lnTo>
                  <a:pt x="221439" y="32932"/>
                </a:lnTo>
                <a:lnTo>
                  <a:pt x="244400" y="29575"/>
                </a:lnTo>
                <a:lnTo>
                  <a:pt x="285152" y="23305"/>
                </a:lnTo>
                <a:lnTo>
                  <a:pt x="312919" y="18971"/>
                </a:lnTo>
                <a:lnTo>
                  <a:pt x="313959" y="17410"/>
                </a:lnTo>
                <a:lnTo>
                  <a:pt x="311795" y="15416"/>
                </a:lnTo>
                <a:lnTo>
                  <a:pt x="307494" y="13135"/>
                </a:lnTo>
                <a:lnTo>
                  <a:pt x="279857" y="13141"/>
                </a:lnTo>
                <a:lnTo>
                  <a:pt x="238997" y="16318"/>
                </a:lnTo>
                <a:lnTo>
                  <a:pt x="216101" y="18499"/>
                </a:lnTo>
                <a:lnTo>
                  <a:pt x="192263" y="20905"/>
                </a:lnTo>
                <a:lnTo>
                  <a:pt x="169704" y="23462"/>
                </a:lnTo>
                <a:lnTo>
                  <a:pt x="126859" y="28843"/>
                </a:lnTo>
                <a:lnTo>
                  <a:pt x="95751" y="31869"/>
                </a:lnTo>
                <a:lnTo>
                  <a:pt x="70700" y="33812"/>
                </a:lnTo>
                <a:lnTo>
                  <a:pt x="104205" y="33243"/>
                </a:lnTo>
                <a:lnTo>
                  <a:pt x="136482" y="29698"/>
                </a:lnTo>
                <a:lnTo>
                  <a:pt x="173054" y="22407"/>
                </a:lnTo>
                <a:lnTo>
                  <a:pt x="209627" y="13769"/>
                </a:lnTo>
                <a:lnTo>
                  <a:pt x="241757" y="6755"/>
                </a:lnTo>
                <a:lnTo>
                  <a:pt x="270956" y="1335"/>
                </a:lnTo>
                <a:lnTo>
                  <a:pt x="270744" y="890"/>
                </a:lnTo>
                <a:lnTo>
                  <a:pt x="238512" y="176"/>
                </a:lnTo>
                <a:lnTo>
                  <a:pt x="206652" y="79"/>
                </a:lnTo>
                <a:lnTo>
                  <a:pt x="172172" y="35"/>
                </a:lnTo>
                <a:lnTo>
                  <a:pt x="130748" y="11"/>
                </a:lnTo>
                <a:lnTo>
                  <a:pt x="110298"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71" name="SMARTInkShape-5235"/>
          <p:cNvSpPr/>
          <p:nvPr>
            <p:custDataLst>
              <p:tags r:id="rId20"/>
            </p:custDataLst>
          </p:nvPr>
        </p:nvSpPr>
        <p:spPr bwMode="auto">
          <a:xfrm>
            <a:off x="3071813" y="3900488"/>
            <a:ext cx="257176" cy="8573"/>
          </a:xfrm>
          <a:custGeom>
            <a:avLst/>
            <a:gdLst/>
            <a:ahLst/>
            <a:cxnLst/>
            <a:rect l="0" t="0" r="0" b="0"/>
            <a:pathLst>
              <a:path w="257176" h="8573">
                <a:moveTo>
                  <a:pt x="0" y="8572"/>
                </a:moveTo>
                <a:lnTo>
                  <a:pt x="0" y="8572"/>
                </a:lnTo>
                <a:lnTo>
                  <a:pt x="34995" y="7619"/>
                </a:lnTo>
                <a:lnTo>
                  <a:pt x="57620" y="6032"/>
                </a:lnTo>
                <a:lnTo>
                  <a:pt x="84133" y="4021"/>
                </a:lnTo>
                <a:lnTo>
                  <a:pt x="115144" y="2680"/>
                </a:lnTo>
                <a:lnTo>
                  <a:pt x="149152" y="1787"/>
                </a:lnTo>
                <a:lnTo>
                  <a:pt x="185160" y="1191"/>
                </a:lnTo>
                <a:lnTo>
                  <a:pt x="257175"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07169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Administrativia</a:t>
            </a:r>
            <a:endParaRPr lang="en-US" dirty="0"/>
          </a:p>
        </p:txBody>
      </p:sp>
      <p:sp>
        <p:nvSpPr>
          <p:cNvPr id="3" name="Content Placeholder 2"/>
          <p:cNvSpPr>
            <a:spLocks noGrp="1"/>
          </p:cNvSpPr>
          <p:nvPr>
            <p:ph idx="1"/>
          </p:nvPr>
        </p:nvSpPr>
        <p:spPr/>
        <p:txBody>
          <a:bodyPr>
            <a:normAutofit/>
          </a:bodyPr>
          <a:lstStyle/>
          <a:p>
            <a:r>
              <a:rPr lang="en-US" dirty="0" smtClean="0"/>
              <a:t>HW1 Released</a:t>
            </a:r>
          </a:p>
          <a:p>
            <a:pPr lvl="1"/>
            <a:r>
              <a:rPr lang="en-US" dirty="0" smtClean="0"/>
              <a:t>Due: </a:t>
            </a:r>
            <a:r>
              <a:rPr lang="en-US" dirty="0" smtClean="0"/>
              <a:t>09/22</a:t>
            </a:r>
          </a:p>
          <a:p>
            <a:pPr lvl="1"/>
            <a:endParaRPr lang="en-US" dirty="0"/>
          </a:p>
          <a:p>
            <a:r>
              <a:rPr lang="en-US" dirty="0" smtClean="0"/>
              <a:t>PS1 Solutions</a:t>
            </a:r>
          </a:p>
          <a:p>
            <a:pPr lvl="1"/>
            <a:r>
              <a:rPr lang="en-US" dirty="0" smtClean="0"/>
              <a:t>Coming soon</a:t>
            </a:r>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a:t>
            </a:fld>
            <a:endParaRPr lang="en-US"/>
          </a:p>
        </p:txBody>
      </p:sp>
    </p:spTree>
    <p:extLst>
      <p:ext uri="{BB962C8B-B14F-4D97-AF65-F5344CB8AC3E}">
        <p14:creationId xmlns:p14="http://schemas.microsoft.com/office/powerpoint/2010/main" val="13312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20</a:t>
            </a:fld>
            <a:endParaRPr lang="en-US">
              <a:solidFill>
                <a:prstClr val="white">
                  <a:lumMod val="50000"/>
                </a:prstClr>
              </a:solidFill>
            </a:endParaRPr>
          </a:p>
        </p:txBody>
      </p:sp>
      <p:sp>
        <p:nvSpPr>
          <p:cNvPr id="6" name="Oval 5"/>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a:t>
            </a:r>
            <a:endParaRPr lang="en-US" sz="1800" dirty="0">
              <a:solidFill>
                <a:srgbClr val="FF0000"/>
              </a:solidFill>
            </a:endParaRPr>
          </a:p>
        </p:txBody>
      </p:sp>
      <p:sp>
        <p:nvSpPr>
          <p:cNvPr id="7" name="Oval 7"/>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a:t>
            </a:r>
            <a:r>
              <a:rPr lang="en-US" sz="1800" dirty="0" smtClean="0">
                <a:solidFill>
                  <a:srgbClr val="FF0000"/>
                </a:solidFill>
              </a:rPr>
              <a:t>in( )</a:t>
            </a:r>
            <a:endParaRPr lang="en-US" sz="1800" dirty="0">
              <a:solidFill>
                <a:srgbClr val="FF0000"/>
              </a:solidFill>
            </a:endParaRPr>
          </a:p>
        </p:txBody>
      </p:sp>
      <p:sp>
        <p:nvSpPr>
          <p:cNvPr id="8" name="Oval 8"/>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x</a:t>
            </a:r>
            <a:r>
              <a:rPr lang="en-US" sz="1800" baseline="-25000" dirty="0" smtClean="0">
                <a:solidFill>
                  <a:srgbClr val="FF0000"/>
                </a:solidFill>
              </a:rPr>
              <a:t>1</a:t>
            </a:r>
            <a:endParaRPr lang="en-US" sz="1800" dirty="0">
              <a:solidFill>
                <a:srgbClr val="FF0000"/>
              </a:solidFill>
            </a:endParaRPr>
          </a:p>
        </p:txBody>
      </p:sp>
      <p:sp>
        <p:nvSpPr>
          <p:cNvPr id="9" name="Oval 9"/>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smtClean="0">
                <a:solidFill>
                  <a:srgbClr val="FF0000"/>
                </a:solidFill>
              </a:rPr>
              <a:t>x</a:t>
            </a:r>
            <a:r>
              <a:rPr lang="en-US" sz="1800" baseline="-25000" dirty="0" smtClean="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a:t>
            </a:r>
            <a:endParaRPr lang="en-US" sz="1800" dirty="0">
              <a:solidFill>
                <a:srgbClr val="FF0000"/>
              </a:solidFill>
            </a:endParaRPr>
          </a:p>
        </p:txBody>
      </p:sp>
      <p:cxnSp>
        <p:nvCxnSpPr>
          <p:cNvPr id="13" name="AutoShape 4"/>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16"/>
          <a:stretch>
            <a:fillRect/>
          </a:stretch>
        </p:blipFill>
        <p:spPr>
          <a:xfrm>
            <a:off x="3390900" y="4991100"/>
            <a:ext cx="279400" cy="266700"/>
          </a:xfrm>
          <a:prstGeom prst="rect">
            <a:avLst/>
          </a:prstGeom>
          <a:solidFill>
            <a:schemeClr val="bg1"/>
          </a:solidFill>
        </p:spPr>
      </p:pic>
      <p:pic>
        <p:nvPicPr>
          <p:cNvPr id="33" name="Picture 32"/>
          <p:cNvPicPr>
            <a:picLocks noChangeAspect="1"/>
          </p:cNvPicPr>
          <p:nvPr/>
        </p:nvPicPr>
        <p:blipFill>
          <a:blip r:embed="rId16"/>
          <a:stretch>
            <a:fillRect/>
          </a:stretch>
        </p:blipFill>
        <p:spPr>
          <a:xfrm>
            <a:off x="4279900" y="4991100"/>
            <a:ext cx="279400" cy="266700"/>
          </a:xfrm>
          <a:prstGeom prst="rect">
            <a:avLst/>
          </a:prstGeom>
          <a:solidFill>
            <a:schemeClr val="bg1"/>
          </a:solidFill>
        </p:spPr>
      </p:pic>
      <p:pic>
        <p:nvPicPr>
          <p:cNvPr id="36" name="Picture 35"/>
          <p:cNvPicPr>
            <a:picLocks noChangeAspect="1"/>
          </p:cNvPicPr>
          <p:nvPr/>
        </p:nvPicPr>
        <p:blipFill>
          <a:blip r:embed="rId17"/>
          <a:stretch>
            <a:fillRect/>
          </a:stretch>
        </p:blipFill>
        <p:spPr>
          <a:xfrm>
            <a:off x="2832100" y="3550809"/>
            <a:ext cx="1993900" cy="317500"/>
          </a:xfrm>
          <a:prstGeom prst="rect">
            <a:avLst/>
          </a:prstGeom>
          <a:solidFill>
            <a:schemeClr val="bg1"/>
          </a:solidFill>
        </p:spPr>
      </p:pic>
      <p:pic>
        <p:nvPicPr>
          <p:cNvPr id="38" name="Picture 37"/>
          <p:cNvPicPr>
            <a:picLocks noChangeAspect="1"/>
          </p:cNvPicPr>
          <p:nvPr/>
        </p:nvPicPr>
        <p:blipFill>
          <a:blip r:embed="rId18"/>
          <a:stretch>
            <a:fillRect/>
          </a:stretch>
        </p:blipFill>
        <p:spPr>
          <a:xfrm>
            <a:off x="5803900" y="4991100"/>
            <a:ext cx="292100" cy="266700"/>
          </a:xfrm>
          <a:prstGeom prst="rect">
            <a:avLst/>
          </a:prstGeom>
          <a:solidFill>
            <a:schemeClr val="bg1"/>
          </a:solidFill>
        </p:spPr>
      </p:pic>
      <p:pic>
        <p:nvPicPr>
          <p:cNvPr id="39" name="Picture 38"/>
          <p:cNvPicPr>
            <a:picLocks noChangeAspect="1"/>
          </p:cNvPicPr>
          <p:nvPr/>
        </p:nvPicPr>
        <p:blipFill>
          <a:blip r:embed="rId19"/>
          <a:stretch>
            <a:fillRect/>
          </a:stretch>
        </p:blipFill>
        <p:spPr>
          <a:xfrm>
            <a:off x="4965700" y="3581400"/>
            <a:ext cx="2349500" cy="266700"/>
          </a:xfrm>
          <a:prstGeom prst="rect">
            <a:avLst/>
          </a:prstGeom>
          <a:solidFill>
            <a:schemeClr val="bg1"/>
          </a:solidFill>
        </p:spPr>
      </p:pic>
      <p:pic>
        <p:nvPicPr>
          <p:cNvPr id="40" name="Picture 39"/>
          <p:cNvPicPr>
            <a:picLocks noChangeAspect="1"/>
          </p:cNvPicPr>
          <p:nvPr/>
        </p:nvPicPr>
        <p:blipFill>
          <a:blip r:embed="rId20"/>
          <a:stretch>
            <a:fillRect/>
          </a:stretch>
        </p:blipFill>
        <p:spPr>
          <a:xfrm>
            <a:off x="4203700" y="2362200"/>
            <a:ext cx="1816100" cy="266700"/>
          </a:xfrm>
          <a:prstGeom prst="rect">
            <a:avLst/>
          </a:prstGeom>
          <a:solidFill>
            <a:schemeClr val="bg1"/>
          </a:solidFill>
        </p:spPr>
      </p:pic>
      <p:sp>
        <p:nvSpPr>
          <p:cNvPr id="49" name="Title 1"/>
          <p:cNvSpPr>
            <a:spLocks noGrp="1"/>
          </p:cNvSpPr>
          <p:nvPr>
            <p:ph type="title"/>
          </p:nvPr>
        </p:nvSpPr>
        <p:spPr>
          <a:xfrm>
            <a:off x="685800" y="228600"/>
            <a:ext cx="7772400" cy="685800"/>
          </a:xfrm>
        </p:spPr>
        <p:txBody>
          <a:bodyPr/>
          <a:lstStyle/>
          <a:p>
            <a:r>
              <a:rPr lang="en-US" dirty="0" smtClean="0"/>
              <a:t>Example: Forward mode AD</a:t>
            </a:r>
            <a:endParaRPr lang="en-US" dirty="0"/>
          </a:p>
        </p:txBody>
      </p:sp>
      <p:pic>
        <p:nvPicPr>
          <p:cNvPr id="50" name="Picture 49"/>
          <p:cNvPicPr>
            <a:picLocks noChangeAspect="1"/>
          </p:cNvPicPr>
          <p:nvPr/>
        </p:nvPicPr>
        <p:blipFill>
          <a:blip r:embed="rId21"/>
          <a:stretch>
            <a:fillRect/>
          </a:stretch>
        </p:blipFill>
        <p:spPr>
          <a:xfrm>
            <a:off x="1987550" y="1143000"/>
            <a:ext cx="5168900" cy="469900"/>
          </a:xfrm>
          <a:prstGeom prst="rect">
            <a:avLst/>
          </a:prstGeom>
        </p:spPr>
      </p:pic>
      <p:cxnSp>
        <p:nvCxnSpPr>
          <p:cNvPr id="23" name="Straight Arrow Connector 22"/>
          <p:cNvCxnSpPr/>
          <p:nvPr/>
        </p:nvCxnSpPr>
        <p:spPr bwMode="auto">
          <a:xfrm flipV="1">
            <a:off x="198755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grpSp>
        <p:nvGrpSpPr>
          <p:cNvPr id="85" name="SMARTInkShape-Group1670"/>
          <p:cNvGrpSpPr/>
          <p:nvPr/>
        </p:nvGrpSpPr>
        <p:grpSpPr>
          <a:xfrm>
            <a:off x="2994660" y="4801092"/>
            <a:ext cx="3342632" cy="769674"/>
            <a:chOff x="2994660" y="4801092"/>
            <a:chExt cx="3342632" cy="769674"/>
          </a:xfrm>
        </p:grpSpPr>
        <p:sp>
          <p:nvSpPr>
            <p:cNvPr id="83" name="SMARTInkShape-5236"/>
            <p:cNvSpPr/>
            <p:nvPr>
              <p:custDataLst>
                <p:tags r:id="rId12"/>
              </p:custDataLst>
            </p:nvPr>
          </p:nvSpPr>
          <p:spPr bwMode="auto">
            <a:xfrm>
              <a:off x="2994660" y="4801092"/>
              <a:ext cx="3342632" cy="769674"/>
            </a:xfrm>
            <a:custGeom>
              <a:avLst/>
              <a:gdLst/>
              <a:ahLst/>
              <a:cxnLst/>
              <a:rect l="0" t="0" r="0" b="0"/>
              <a:pathLst>
                <a:path w="3342632" h="769674">
                  <a:moveTo>
                    <a:pt x="0" y="25225"/>
                  </a:moveTo>
                  <a:lnTo>
                    <a:pt x="0" y="25225"/>
                  </a:lnTo>
                  <a:lnTo>
                    <a:pt x="9102" y="20675"/>
                  </a:lnTo>
                  <a:lnTo>
                    <a:pt x="37516" y="17844"/>
                  </a:lnTo>
                  <a:lnTo>
                    <a:pt x="65251" y="22262"/>
                  </a:lnTo>
                  <a:lnTo>
                    <a:pt x="98533" y="30576"/>
                  </a:lnTo>
                  <a:lnTo>
                    <a:pt x="138725" y="40621"/>
                  </a:lnTo>
                  <a:lnTo>
                    <a:pt x="162968" y="45014"/>
                  </a:lnTo>
                  <a:lnTo>
                    <a:pt x="189608" y="48896"/>
                  </a:lnTo>
                  <a:lnTo>
                    <a:pt x="217845" y="52436"/>
                  </a:lnTo>
                  <a:lnTo>
                    <a:pt x="248100" y="55748"/>
                  </a:lnTo>
                  <a:lnTo>
                    <a:pt x="279700" y="58909"/>
                  </a:lnTo>
                  <a:lnTo>
                    <a:pt x="312197" y="61969"/>
                  </a:lnTo>
                  <a:lnTo>
                    <a:pt x="349101" y="65913"/>
                  </a:lnTo>
                  <a:lnTo>
                    <a:pt x="388944" y="70448"/>
                  </a:lnTo>
                  <a:lnTo>
                    <a:pt x="430746" y="75376"/>
                  </a:lnTo>
                  <a:lnTo>
                    <a:pt x="474807" y="79614"/>
                  </a:lnTo>
                  <a:lnTo>
                    <a:pt x="520373" y="83392"/>
                  </a:lnTo>
                  <a:lnTo>
                    <a:pt x="566943" y="86863"/>
                  </a:lnTo>
                  <a:lnTo>
                    <a:pt x="617039" y="90130"/>
                  </a:lnTo>
                  <a:lnTo>
                    <a:pt x="669487" y="93260"/>
                  </a:lnTo>
                  <a:lnTo>
                    <a:pt x="723502" y="96299"/>
                  </a:lnTo>
                  <a:lnTo>
                    <a:pt x="779515" y="98324"/>
                  </a:lnTo>
                  <a:lnTo>
                    <a:pt x="836859" y="99676"/>
                  </a:lnTo>
                  <a:lnTo>
                    <a:pt x="895091" y="100577"/>
                  </a:lnTo>
                  <a:lnTo>
                    <a:pt x="954868" y="100224"/>
                  </a:lnTo>
                  <a:lnTo>
                    <a:pt x="1015674" y="99038"/>
                  </a:lnTo>
                  <a:lnTo>
                    <a:pt x="1077165" y="97294"/>
                  </a:lnTo>
                  <a:lnTo>
                    <a:pt x="1141021" y="95178"/>
                  </a:lnTo>
                  <a:lnTo>
                    <a:pt x="1206450" y="92815"/>
                  </a:lnTo>
                  <a:lnTo>
                    <a:pt x="1272930" y="90288"/>
                  </a:lnTo>
                  <a:lnTo>
                    <a:pt x="1342015" y="86698"/>
                  </a:lnTo>
                  <a:lnTo>
                    <a:pt x="1412837" y="82399"/>
                  </a:lnTo>
                  <a:lnTo>
                    <a:pt x="1484816" y="77629"/>
                  </a:lnTo>
                  <a:lnTo>
                    <a:pt x="1557568" y="73496"/>
                  </a:lnTo>
                  <a:lnTo>
                    <a:pt x="1630833" y="69788"/>
                  </a:lnTo>
                  <a:lnTo>
                    <a:pt x="1704442" y="66364"/>
                  </a:lnTo>
                  <a:lnTo>
                    <a:pt x="1778280" y="62176"/>
                  </a:lnTo>
                  <a:lnTo>
                    <a:pt x="1852270" y="57479"/>
                  </a:lnTo>
                  <a:lnTo>
                    <a:pt x="1926362" y="52443"/>
                  </a:lnTo>
                  <a:lnTo>
                    <a:pt x="1997664" y="48133"/>
                  </a:lnTo>
                  <a:lnTo>
                    <a:pt x="2067105" y="44307"/>
                  </a:lnTo>
                  <a:lnTo>
                    <a:pt x="2135307" y="40804"/>
                  </a:lnTo>
                  <a:lnTo>
                    <a:pt x="2200779" y="37516"/>
                  </a:lnTo>
                  <a:lnTo>
                    <a:pt x="2264428" y="34372"/>
                  </a:lnTo>
                  <a:lnTo>
                    <a:pt x="2326864" y="31323"/>
                  </a:lnTo>
                  <a:lnTo>
                    <a:pt x="2387538" y="29291"/>
                  </a:lnTo>
                  <a:lnTo>
                    <a:pt x="2447037" y="27935"/>
                  </a:lnTo>
                  <a:lnTo>
                    <a:pt x="2505752" y="27032"/>
                  </a:lnTo>
                  <a:lnTo>
                    <a:pt x="2562995" y="25477"/>
                  </a:lnTo>
                  <a:lnTo>
                    <a:pt x="2619252" y="23488"/>
                  </a:lnTo>
                  <a:lnTo>
                    <a:pt x="2674856" y="21210"/>
                  </a:lnTo>
                  <a:lnTo>
                    <a:pt x="2728117" y="18738"/>
                  </a:lnTo>
                  <a:lnTo>
                    <a:pt x="2779817" y="16138"/>
                  </a:lnTo>
                  <a:lnTo>
                    <a:pt x="2830476" y="13452"/>
                  </a:lnTo>
                  <a:lnTo>
                    <a:pt x="2878537" y="10709"/>
                  </a:lnTo>
                  <a:lnTo>
                    <a:pt x="2924866" y="7928"/>
                  </a:lnTo>
                  <a:lnTo>
                    <a:pt x="2970038" y="5121"/>
                  </a:lnTo>
                  <a:lnTo>
                    <a:pt x="3009677" y="3250"/>
                  </a:lnTo>
                  <a:lnTo>
                    <a:pt x="3045629" y="2002"/>
                  </a:lnTo>
                  <a:lnTo>
                    <a:pt x="3079122" y="1171"/>
                  </a:lnTo>
                  <a:lnTo>
                    <a:pt x="3108118" y="616"/>
                  </a:lnTo>
                  <a:lnTo>
                    <a:pt x="3134116" y="247"/>
                  </a:lnTo>
                  <a:lnTo>
                    <a:pt x="3158116" y="0"/>
                  </a:lnTo>
                  <a:lnTo>
                    <a:pt x="3200022" y="2267"/>
                  </a:lnTo>
                  <a:lnTo>
                    <a:pt x="3234840" y="5497"/>
                  </a:lnTo>
                  <a:lnTo>
                    <a:pt x="3269554" y="7315"/>
                  </a:lnTo>
                  <a:lnTo>
                    <a:pt x="3299097" y="8051"/>
                  </a:lnTo>
                  <a:lnTo>
                    <a:pt x="3300297" y="41043"/>
                  </a:lnTo>
                  <a:lnTo>
                    <a:pt x="3295827" y="76796"/>
                  </a:lnTo>
                  <a:lnTo>
                    <a:pt x="3293612" y="111328"/>
                  </a:lnTo>
                  <a:lnTo>
                    <a:pt x="3291675" y="153028"/>
                  </a:lnTo>
                  <a:lnTo>
                    <a:pt x="3289825" y="176150"/>
                  </a:lnTo>
                  <a:lnTo>
                    <a:pt x="3287639" y="200136"/>
                  </a:lnTo>
                  <a:lnTo>
                    <a:pt x="3286181" y="226605"/>
                  </a:lnTo>
                  <a:lnTo>
                    <a:pt x="3285211" y="254728"/>
                  </a:lnTo>
                  <a:lnTo>
                    <a:pt x="3284563" y="283955"/>
                  </a:lnTo>
                  <a:lnTo>
                    <a:pt x="3284131" y="314869"/>
                  </a:lnTo>
                  <a:lnTo>
                    <a:pt x="3283844" y="346909"/>
                  </a:lnTo>
                  <a:lnTo>
                    <a:pt x="3283651" y="379700"/>
                  </a:lnTo>
                  <a:lnTo>
                    <a:pt x="3285428" y="412989"/>
                  </a:lnTo>
                  <a:lnTo>
                    <a:pt x="3288518" y="446612"/>
                  </a:lnTo>
                  <a:lnTo>
                    <a:pt x="3292483" y="480457"/>
                  </a:lnTo>
                  <a:lnTo>
                    <a:pt x="3297031" y="511593"/>
                  </a:lnTo>
                  <a:lnTo>
                    <a:pt x="3301968" y="540923"/>
                  </a:lnTo>
                  <a:lnTo>
                    <a:pt x="3307165" y="569049"/>
                  </a:lnTo>
                  <a:lnTo>
                    <a:pt x="3312534" y="595419"/>
                  </a:lnTo>
                  <a:lnTo>
                    <a:pt x="3318019" y="620620"/>
                  </a:lnTo>
                  <a:lnTo>
                    <a:pt x="3323580" y="645040"/>
                  </a:lnTo>
                  <a:lnTo>
                    <a:pt x="3332299" y="687413"/>
                  </a:lnTo>
                  <a:lnTo>
                    <a:pt x="3338396" y="722439"/>
                  </a:lnTo>
                  <a:lnTo>
                    <a:pt x="3342631" y="764069"/>
                  </a:lnTo>
                  <a:lnTo>
                    <a:pt x="3340942" y="766390"/>
                  </a:lnTo>
                  <a:lnTo>
                    <a:pt x="3333983" y="768969"/>
                  </a:lnTo>
                  <a:lnTo>
                    <a:pt x="3299353" y="769673"/>
                  </a:lnTo>
                  <a:lnTo>
                    <a:pt x="3257448" y="764068"/>
                  </a:lnTo>
                  <a:lnTo>
                    <a:pt x="3215595" y="759048"/>
                  </a:lnTo>
                  <a:lnTo>
                    <a:pt x="3189575" y="755423"/>
                  </a:lnTo>
                  <a:lnTo>
                    <a:pt x="3160798" y="751101"/>
                  </a:lnTo>
                  <a:lnTo>
                    <a:pt x="3130184" y="746315"/>
                  </a:lnTo>
                  <a:lnTo>
                    <a:pt x="3095487" y="742172"/>
                  </a:lnTo>
                  <a:lnTo>
                    <a:pt x="3058067" y="738457"/>
                  </a:lnTo>
                  <a:lnTo>
                    <a:pt x="3018835" y="735027"/>
                  </a:lnTo>
                  <a:lnTo>
                    <a:pt x="2974581" y="731790"/>
                  </a:lnTo>
                  <a:lnTo>
                    <a:pt x="2926982" y="728678"/>
                  </a:lnTo>
                  <a:lnTo>
                    <a:pt x="2877151" y="725651"/>
                  </a:lnTo>
                  <a:lnTo>
                    <a:pt x="2823928" y="721728"/>
                  </a:lnTo>
                  <a:lnTo>
                    <a:pt x="2768444" y="717208"/>
                  </a:lnTo>
                  <a:lnTo>
                    <a:pt x="2711451" y="712289"/>
                  </a:lnTo>
                  <a:lnTo>
                    <a:pt x="2651550" y="708059"/>
                  </a:lnTo>
                  <a:lnTo>
                    <a:pt x="2589707" y="704285"/>
                  </a:lnTo>
                  <a:lnTo>
                    <a:pt x="2526572" y="700817"/>
                  </a:lnTo>
                  <a:lnTo>
                    <a:pt x="2460669" y="697552"/>
                  </a:lnTo>
                  <a:lnTo>
                    <a:pt x="2392920" y="694423"/>
                  </a:lnTo>
                  <a:lnTo>
                    <a:pt x="2323942" y="691385"/>
                  </a:lnTo>
                  <a:lnTo>
                    <a:pt x="2253193" y="687454"/>
                  </a:lnTo>
                  <a:lnTo>
                    <a:pt x="2181261" y="682928"/>
                  </a:lnTo>
                  <a:lnTo>
                    <a:pt x="2108541" y="678007"/>
                  </a:lnTo>
                  <a:lnTo>
                    <a:pt x="2033392" y="672820"/>
                  </a:lnTo>
                  <a:lnTo>
                    <a:pt x="1956622" y="667458"/>
                  </a:lnTo>
                  <a:lnTo>
                    <a:pt x="1878772" y="661978"/>
                  </a:lnTo>
                  <a:lnTo>
                    <a:pt x="1798297" y="657372"/>
                  </a:lnTo>
                  <a:lnTo>
                    <a:pt x="1716073" y="653349"/>
                  </a:lnTo>
                  <a:lnTo>
                    <a:pt x="1632681" y="649714"/>
                  </a:lnTo>
                  <a:lnTo>
                    <a:pt x="1548511" y="646339"/>
                  </a:lnTo>
                  <a:lnTo>
                    <a:pt x="1463823" y="643136"/>
                  </a:lnTo>
                  <a:lnTo>
                    <a:pt x="1378790" y="640049"/>
                  </a:lnTo>
                  <a:lnTo>
                    <a:pt x="1293526" y="637037"/>
                  </a:lnTo>
                  <a:lnTo>
                    <a:pt x="1208108" y="634077"/>
                  </a:lnTo>
                  <a:lnTo>
                    <a:pt x="1122588" y="631152"/>
                  </a:lnTo>
                  <a:lnTo>
                    <a:pt x="1038905" y="628249"/>
                  </a:lnTo>
                  <a:lnTo>
                    <a:pt x="956445" y="625361"/>
                  </a:lnTo>
                  <a:lnTo>
                    <a:pt x="874803" y="622483"/>
                  </a:lnTo>
                  <a:lnTo>
                    <a:pt x="794657" y="619612"/>
                  </a:lnTo>
                  <a:lnTo>
                    <a:pt x="715509" y="616746"/>
                  </a:lnTo>
                  <a:lnTo>
                    <a:pt x="637026" y="613883"/>
                  </a:lnTo>
                  <a:lnTo>
                    <a:pt x="563749" y="611021"/>
                  </a:lnTo>
                  <a:lnTo>
                    <a:pt x="493943" y="608161"/>
                  </a:lnTo>
                  <a:lnTo>
                    <a:pt x="426450" y="605302"/>
                  </a:lnTo>
                  <a:lnTo>
                    <a:pt x="364310" y="602443"/>
                  </a:lnTo>
                  <a:lnTo>
                    <a:pt x="305738" y="599585"/>
                  </a:lnTo>
                  <a:lnTo>
                    <a:pt x="249545" y="596727"/>
                  </a:lnTo>
                  <a:lnTo>
                    <a:pt x="200654" y="593869"/>
                  </a:lnTo>
                  <a:lnTo>
                    <a:pt x="156629" y="591011"/>
                  </a:lnTo>
                  <a:lnTo>
                    <a:pt x="115849" y="588153"/>
                  </a:lnTo>
                  <a:lnTo>
                    <a:pt x="88663" y="586248"/>
                  </a:lnTo>
                  <a:lnTo>
                    <a:pt x="34290" y="58243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 name="SMARTInkShape-5237"/>
            <p:cNvSpPr/>
            <p:nvPr>
              <p:custDataLst>
                <p:tags r:id="rId13"/>
              </p:custDataLst>
            </p:nvPr>
          </p:nvSpPr>
          <p:spPr bwMode="auto">
            <a:xfrm>
              <a:off x="3003233" y="4887516"/>
              <a:ext cx="60008" cy="564595"/>
            </a:xfrm>
            <a:custGeom>
              <a:avLst/>
              <a:gdLst/>
              <a:ahLst/>
              <a:cxnLst/>
              <a:rect l="0" t="0" r="0" b="0"/>
              <a:pathLst>
                <a:path w="60008" h="564595">
                  <a:moveTo>
                    <a:pt x="60007" y="7381"/>
                  </a:moveTo>
                  <a:lnTo>
                    <a:pt x="60007" y="7381"/>
                  </a:lnTo>
                  <a:lnTo>
                    <a:pt x="37864" y="0"/>
                  </a:lnTo>
                  <a:lnTo>
                    <a:pt x="36673" y="2461"/>
                  </a:lnTo>
                  <a:lnTo>
                    <a:pt x="35349" y="12814"/>
                  </a:lnTo>
                  <a:lnTo>
                    <a:pt x="37300" y="39641"/>
                  </a:lnTo>
                  <a:lnTo>
                    <a:pt x="39438" y="79821"/>
                  </a:lnTo>
                  <a:lnTo>
                    <a:pt x="38674" y="105205"/>
                  </a:lnTo>
                  <a:lnTo>
                    <a:pt x="37212" y="132604"/>
                  </a:lnTo>
                  <a:lnTo>
                    <a:pt x="35286" y="164206"/>
                  </a:lnTo>
                  <a:lnTo>
                    <a:pt x="33049" y="198609"/>
                  </a:lnTo>
                  <a:lnTo>
                    <a:pt x="30605" y="234879"/>
                  </a:lnTo>
                  <a:lnTo>
                    <a:pt x="27071" y="271440"/>
                  </a:lnTo>
                  <a:lnTo>
                    <a:pt x="22809" y="308199"/>
                  </a:lnTo>
                  <a:lnTo>
                    <a:pt x="18064" y="345086"/>
                  </a:lnTo>
                  <a:lnTo>
                    <a:pt x="13947" y="378250"/>
                  </a:lnTo>
                  <a:lnTo>
                    <a:pt x="10251" y="408934"/>
                  </a:lnTo>
                  <a:lnTo>
                    <a:pt x="6834" y="437960"/>
                  </a:lnTo>
                  <a:lnTo>
                    <a:pt x="4556" y="463979"/>
                  </a:lnTo>
                  <a:lnTo>
                    <a:pt x="3037" y="487992"/>
                  </a:lnTo>
                  <a:lnTo>
                    <a:pt x="1349" y="526738"/>
                  </a:lnTo>
                  <a:lnTo>
                    <a:pt x="0" y="56459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9" name="SMARTInkShape-Group1671"/>
          <p:cNvGrpSpPr/>
          <p:nvPr/>
        </p:nvGrpSpPr>
        <p:grpSpPr>
          <a:xfrm>
            <a:off x="2580629" y="4285344"/>
            <a:ext cx="5375796" cy="2034217"/>
            <a:chOff x="2580629" y="4285344"/>
            <a:chExt cx="5375796" cy="2034217"/>
          </a:xfrm>
        </p:grpSpPr>
        <p:sp>
          <p:nvSpPr>
            <p:cNvPr id="86" name="SMARTInkShape-5238"/>
            <p:cNvSpPr/>
            <p:nvPr>
              <p:custDataLst>
                <p:tags r:id="rId9"/>
              </p:custDataLst>
            </p:nvPr>
          </p:nvSpPr>
          <p:spPr bwMode="auto">
            <a:xfrm>
              <a:off x="2666133" y="5306973"/>
              <a:ext cx="4348258" cy="1012588"/>
            </a:xfrm>
            <a:custGeom>
              <a:avLst/>
              <a:gdLst/>
              <a:ahLst/>
              <a:cxnLst/>
              <a:rect l="0" t="0" r="0" b="0"/>
              <a:pathLst>
                <a:path w="4348258" h="1012588">
                  <a:moveTo>
                    <a:pt x="0" y="131962"/>
                  </a:moveTo>
                  <a:lnTo>
                    <a:pt x="0" y="131962"/>
                  </a:lnTo>
                  <a:lnTo>
                    <a:pt x="19596" y="129746"/>
                  </a:lnTo>
                  <a:lnTo>
                    <a:pt x="59462" y="128771"/>
                  </a:lnTo>
                  <a:lnTo>
                    <a:pt x="83428" y="128512"/>
                  </a:lnTo>
                  <a:lnTo>
                    <a:pt x="110835" y="127386"/>
                  </a:lnTo>
                  <a:lnTo>
                    <a:pt x="140536" y="125683"/>
                  </a:lnTo>
                  <a:lnTo>
                    <a:pt x="171768" y="123595"/>
                  </a:lnTo>
                  <a:lnTo>
                    <a:pt x="207828" y="121250"/>
                  </a:lnTo>
                  <a:lnTo>
                    <a:pt x="247109" y="118735"/>
                  </a:lnTo>
                  <a:lnTo>
                    <a:pt x="288535" y="116106"/>
                  </a:lnTo>
                  <a:lnTo>
                    <a:pt x="334251" y="114353"/>
                  </a:lnTo>
                  <a:lnTo>
                    <a:pt x="382826" y="113184"/>
                  </a:lnTo>
                  <a:lnTo>
                    <a:pt x="433306" y="112405"/>
                  </a:lnTo>
                  <a:lnTo>
                    <a:pt x="488867" y="110933"/>
                  </a:lnTo>
                  <a:lnTo>
                    <a:pt x="547816" y="109000"/>
                  </a:lnTo>
                  <a:lnTo>
                    <a:pt x="609022" y="106758"/>
                  </a:lnTo>
                  <a:lnTo>
                    <a:pt x="673639" y="105263"/>
                  </a:lnTo>
                  <a:lnTo>
                    <a:pt x="740529" y="104267"/>
                  </a:lnTo>
                  <a:lnTo>
                    <a:pt x="808935" y="103603"/>
                  </a:lnTo>
                  <a:lnTo>
                    <a:pt x="881209" y="103160"/>
                  </a:lnTo>
                  <a:lnTo>
                    <a:pt x="956061" y="102865"/>
                  </a:lnTo>
                  <a:lnTo>
                    <a:pt x="1032633" y="102668"/>
                  </a:lnTo>
                  <a:lnTo>
                    <a:pt x="1114161" y="101584"/>
                  </a:lnTo>
                  <a:lnTo>
                    <a:pt x="1198993" y="99909"/>
                  </a:lnTo>
                  <a:lnTo>
                    <a:pt x="1286028" y="97840"/>
                  </a:lnTo>
                  <a:lnTo>
                    <a:pt x="1376436" y="94556"/>
                  </a:lnTo>
                  <a:lnTo>
                    <a:pt x="1469093" y="90461"/>
                  </a:lnTo>
                  <a:lnTo>
                    <a:pt x="1563250" y="85827"/>
                  </a:lnTo>
                  <a:lnTo>
                    <a:pt x="1660310" y="80831"/>
                  </a:lnTo>
                  <a:lnTo>
                    <a:pt x="1759308" y="75597"/>
                  </a:lnTo>
                  <a:lnTo>
                    <a:pt x="1859596" y="70202"/>
                  </a:lnTo>
                  <a:lnTo>
                    <a:pt x="1958839" y="66605"/>
                  </a:lnTo>
                  <a:lnTo>
                    <a:pt x="2057387" y="64207"/>
                  </a:lnTo>
                  <a:lnTo>
                    <a:pt x="2155470" y="62609"/>
                  </a:lnTo>
                  <a:lnTo>
                    <a:pt x="2252292" y="60591"/>
                  </a:lnTo>
                  <a:lnTo>
                    <a:pt x="2348271" y="58293"/>
                  </a:lnTo>
                  <a:lnTo>
                    <a:pt x="2443691" y="55808"/>
                  </a:lnTo>
                  <a:lnTo>
                    <a:pt x="2536832" y="53199"/>
                  </a:lnTo>
                  <a:lnTo>
                    <a:pt x="2628452" y="50508"/>
                  </a:lnTo>
                  <a:lnTo>
                    <a:pt x="2719060" y="47761"/>
                  </a:lnTo>
                  <a:lnTo>
                    <a:pt x="2808041" y="44977"/>
                  </a:lnTo>
                  <a:lnTo>
                    <a:pt x="2895936" y="42169"/>
                  </a:lnTo>
                  <a:lnTo>
                    <a:pt x="2983107" y="39344"/>
                  </a:lnTo>
                  <a:lnTo>
                    <a:pt x="3067893" y="36509"/>
                  </a:lnTo>
                  <a:lnTo>
                    <a:pt x="3151086" y="33665"/>
                  </a:lnTo>
                  <a:lnTo>
                    <a:pt x="3233218" y="30817"/>
                  </a:lnTo>
                  <a:lnTo>
                    <a:pt x="3310832" y="27966"/>
                  </a:lnTo>
                  <a:lnTo>
                    <a:pt x="3385436" y="25113"/>
                  </a:lnTo>
                  <a:lnTo>
                    <a:pt x="3458031" y="22259"/>
                  </a:lnTo>
                  <a:lnTo>
                    <a:pt x="3525478" y="19403"/>
                  </a:lnTo>
                  <a:lnTo>
                    <a:pt x="3589493" y="16547"/>
                  </a:lnTo>
                  <a:lnTo>
                    <a:pt x="3651219" y="13690"/>
                  </a:lnTo>
                  <a:lnTo>
                    <a:pt x="3706658" y="11785"/>
                  </a:lnTo>
                  <a:lnTo>
                    <a:pt x="3757904" y="10516"/>
                  </a:lnTo>
                  <a:lnTo>
                    <a:pt x="3806356" y="9670"/>
                  </a:lnTo>
                  <a:lnTo>
                    <a:pt x="3848183" y="8153"/>
                  </a:lnTo>
                  <a:lnTo>
                    <a:pt x="3885591" y="6190"/>
                  </a:lnTo>
                  <a:lnTo>
                    <a:pt x="3920056" y="3927"/>
                  </a:lnTo>
                  <a:lnTo>
                    <a:pt x="3949699" y="2420"/>
                  </a:lnTo>
                  <a:lnTo>
                    <a:pt x="3976130" y="1415"/>
                  </a:lnTo>
                  <a:lnTo>
                    <a:pt x="4000417" y="744"/>
                  </a:lnTo>
                  <a:lnTo>
                    <a:pt x="4042643" y="0"/>
                  </a:lnTo>
                  <a:lnTo>
                    <a:pt x="4080461" y="622"/>
                  </a:lnTo>
                  <a:lnTo>
                    <a:pt x="4116317" y="4073"/>
                  </a:lnTo>
                  <a:lnTo>
                    <a:pt x="4146225" y="6241"/>
                  </a:lnTo>
                  <a:lnTo>
                    <a:pt x="4181941" y="10003"/>
                  </a:lnTo>
                  <a:lnTo>
                    <a:pt x="4200473" y="15545"/>
                  </a:lnTo>
                  <a:lnTo>
                    <a:pt x="4215059" y="24358"/>
                  </a:lnTo>
                  <a:lnTo>
                    <a:pt x="4222812" y="34625"/>
                  </a:lnTo>
                  <a:lnTo>
                    <a:pt x="4236891" y="65840"/>
                  </a:lnTo>
                  <a:lnTo>
                    <a:pt x="4252515" y="106719"/>
                  </a:lnTo>
                  <a:lnTo>
                    <a:pt x="4261049" y="143620"/>
                  </a:lnTo>
                  <a:lnTo>
                    <a:pt x="4264658" y="164128"/>
                  </a:lnTo>
                  <a:lnTo>
                    <a:pt x="4267064" y="188278"/>
                  </a:lnTo>
                  <a:lnTo>
                    <a:pt x="4268669" y="214855"/>
                  </a:lnTo>
                  <a:lnTo>
                    <a:pt x="4269738" y="243050"/>
                  </a:lnTo>
                  <a:lnTo>
                    <a:pt x="4269498" y="273278"/>
                  </a:lnTo>
                  <a:lnTo>
                    <a:pt x="4268386" y="304860"/>
                  </a:lnTo>
                  <a:lnTo>
                    <a:pt x="4266692" y="337344"/>
                  </a:lnTo>
                  <a:lnTo>
                    <a:pt x="4265563" y="372335"/>
                  </a:lnTo>
                  <a:lnTo>
                    <a:pt x="4264810" y="408997"/>
                  </a:lnTo>
                  <a:lnTo>
                    <a:pt x="4264308" y="446773"/>
                  </a:lnTo>
                  <a:lnTo>
                    <a:pt x="4265879" y="486245"/>
                  </a:lnTo>
                  <a:lnTo>
                    <a:pt x="4268831" y="526848"/>
                  </a:lnTo>
                  <a:lnTo>
                    <a:pt x="4272703" y="568202"/>
                  </a:lnTo>
                  <a:lnTo>
                    <a:pt x="4278143" y="610061"/>
                  </a:lnTo>
                  <a:lnTo>
                    <a:pt x="4284627" y="652254"/>
                  </a:lnTo>
                  <a:lnTo>
                    <a:pt x="4291807" y="694670"/>
                  </a:lnTo>
                  <a:lnTo>
                    <a:pt x="4298498" y="735330"/>
                  </a:lnTo>
                  <a:lnTo>
                    <a:pt x="4304865" y="774819"/>
                  </a:lnTo>
                  <a:lnTo>
                    <a:pt x="4311014" y="813527"/>
                  </a:lnTo>
                  <a:lnTo>
                    <a:pt x="4317018" y="849810"/>
                  </a:lnTo>
                  <a:lnTo>
                    <a:pt x="4322926" y="884477"/>
                  </a:lnTo>
                  <a:lnTo>
                    <a:pt x="4328769" y="918065"/>
                  </a:lnTo>
                  <a:lnTo>
                    <a:pt x="4334571" y="948077"/>
                  </a:lnTo>
                  <a:lnTo>
                    <a:pt x="4340342" y="975706"/>
                  </a:lnTo>
                  <a:lnTo>
                    <a:pt x="4346096" y="1001743"/>
                  </a:lnTo>
                  <a:lnTo>
                    <a:pt x="4348257" y="101258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7" name="SMARTInkShape-5239"/>
            <p:cNvSpPr/>
            <p:nvPr>
              <p:custDataLst>
                <p:tags r:id="rId10"/>
              </p:custDataLst>
            </p:nvPr>
          </p:nvSpPr>
          <p:spPr bwMode="auto">
            <a:xfrm>
              <a:off x="7951476" y="4285344"/>
              <a:ext cx="4949" cy="32715"/>
            </a:xfrm>
            <a:custGeom>
              <a:avLst/>
              <a:gdLst/>
              <a:ahLst/>
              <a:cxnLst/>
              <a:rect l="0" t="0" r="0" b="0"/>
              <a:pathLst>
                <a:path w="4949" h="32715">
                  <a:moveTo>
                    <a:pt x="0" y="32714"/>
                  </a:moveTo>
                  <a:lnTo>
                    <a:pt x="0" y="32714"/>
                  </a:lnTo>
                  <a:lnTo>
                    <a:pt x="494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8" name="SMARTInkShape-5240"/>
            <p:cNvSpPr/>
            <p:nvPr>
              <p:custDataLst>
                <p:tags r:id="rId11"/>
              </p:custDataLst>
            </p:nvPr>
          </p:nvSpPr>
          <p:spPr bwMode="auto">
            <a:xfrm>
              <a:off x="2580629" y="5922474"/>
              <a:ext cx="11799" cy="146470"/>
            </a:xfrm>
            <a:custGeom>
              <a:avLst/>
              <a:gdLst/>
              <a:ahLst/>
              <a:cxnLst/>
              <a:rect l="0" t="0" r="0" b="0"/>
              <a:pathLst>
                <a:path w="11799" h="146470">
                  <a:moveTo>
                    <a:pt x="11798" y="0"/>
                  </a:moveTo>
                  <a:lnTo>
                    <a:pt x="11798" y="0"/>
                  </a:lnTo>
                  <a:lnTo>
                    <a:pt x="10254" y="29271"/>
                  </a:lnTo>
                  <a:lnTo>
                    <a:pt x="6734" y="74181"/>
                  </a:lnTo>
                  <a:lnTo>
                    <a:pt x="2482" y="118408"/>
                  </a:lnTo>
                  <a:lnTo>
                    <a:pt x="0" y="14646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90" name="SMARTInkShape-5241"/>
          <p:cNvSpPr/>
          <p:nvPr>
            <p:custDataLst>
              <p:tags r:id="rId1"/>
            </p:custDataLst>
          </p:nvPr>
        </p:nvSpPr>
        <p:spPr bwMode="auto">
          <a:xfrm>
            <a:off x="2089016" y="2226485"/>
            <a:ext cx="34437" cy="22127"/>
          </a:xfrm>
          <a:custGeom>
            <a:avLst/>
            <a:gdLst/>
            <a:ahLst/>
            <a:cxnLst/>
            <a:rect l="0" t="0" r="0" b="0"/>
            <a:pathLst>
              <a:path w="34437" h="22127">
                <a:moveTo>
                  <a:pt x="34436" y="0"/>
                </a:moveTo>
                <a:lnTo>
                  <a:pt x="34436" y="0"/>
                </a:lnTo>
                <a:lnTo>
                  <a:pt x="0" y="22126"/>
                </a:lnTo>
                <a:lnTo>
                  <a:pt x="12280" y="694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93" name="SMARTInkShape-Group1673"/>
          <p:cNvGrpSpPr/>
          <p:nvPr/>
        </p:nvGrpSpPr>
        <p:grpSpPr>
          <a:xfrm>
            <a:off x="3791903" y="2067360"/>
            <a:ext cx="2510868" cy="812885"/>
            <a:chOff x="3791903" y="2067360"/>
            <a:chExt cx="2510868" cy="812885"/>
          </a:xfrm>
        </p:grpSpPr>
        <p:sp>
          <p:nvSpPr>
            <p:cNvPr id="91" name="SMARTInkShape-5242"/>
            <p:cNvSpPr/>
            <p:nvPr>
              <p:custDataLst>
                <p:tags r:id="rId7"/>
              </p:custDataLst>
            </p:nvPr>
          </p:nvSpPr>
          <p:spPr bwMode="auto">
            <a:xfrm>
              <a:off x="3894772" y="2192102"/>
              <a:ext cx="154307" cy="626702"/>
            </a:xfrm>
            <a:custGeom>
              <a:avLst/>
              <a:gdLst/>
              <a:ahLst/>
              <a:cxnLst/>
              <a:rect l="0" t="0" r="0" b="0"/>
              <a:pathLst>
                <a:path w="154307" h="626702">
                  <a:moveTo>
                    <a:pt x="154306" y="11030"/>
                  </a:moveTo>
                  <a:lnTo>
                    <a:pt x="154306" y="11030"/>
                  </a:lnTo>
                  <a:lnTo>
                    <a:pt x="154306" y="0"/>
                  </a:lnTo>
                  <a:lnTo>
                    <a:pt x="154306" y="34272"/>
                  </a:lnTo>
                  <a:lnTo>
                    <a:pt x="154306" y="72795"/>
                  </a:lnTo>
                  <a:lnTo>
                    <a:pt x="152400" y="97927"/>
                  </a:lnTo>
                  <a:lnTo>
                    <a:pt x="149225" y="126112"/>
                  </a:lnTo>
                  <a:lnTo>
                    <a:pt x="145204" y="156331"/>
                  </a:lnTo>
                  <a:lnTo>
                    <a:pt x="140618" y="189813"/>
                  </a:lnTo>
                  <a:lnTo>
                    <a:pt x="135656" y="225468"/>
                  </a:lnTo>
                  <a:lnTo>
                    <a:pt x="130442" y="262574"/>
                  </a:lnTo>
                  <a:lnTo>
                    <a:pt x="124109" y="298741"/>
                  </a:lnTo>
                  <a:lnTo>
                    <a:pt x="117030" y="334283"/>
                  </a:lnTo>
                  <a:lnTo>
                    <a:pt x="109453" y="369407"/>
                  </a:lnTo>
                  <a:lnTo>
                    <a:pt x="100591" y="403301"/>
                  </a:lnTo>
                  <a:lnTo>
                    <a:pt x="90873" y="436374"/>
                  </a:lnTo>
                  <a:lnTo>
                    <a:pt x="80585" y="468900"/>
                  </a:lnTo>
                  <a:lnTo>
                    <a:pt x="71821" y="497252"/>
                  </a:lnTo>
                  <a:lnTo>
                    <a:pt x="64073" y="522821"/>
                  </a:lnTo>
                  <a:lnTo>
                    <a:pt x="57003" y="546534"/>
                  </a:lnTo>
                  <a:lnTo>
                    <a:pt x="44067" y="585582"/>
                  </a:lnTo>
                  <a:lnTo>
                    <a:pt x="28615" y="621641"/>
                  </a:lnTo>
                  <a:lnTo>
                    <a:pt x="24792" y="626701"/>
                  </a:lnTo>
                  <a:lnTo>
                    <a:pt x="20338" y="625313"/>
                  </a:lnTo>
                  <a:lnTo>
                    <a:pt x="0" y="593961"/>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2" name="SMARTInkShape-5243"/>
            <p:cNvSpPr/>
            <p:nvPr>
              <p:custDataLst>
                <p:tags r:id="rId8"/>
              </p:custDataLst>
            </p:nvPr>
          </p:nvSpPr>
          <p:spPr bwMode="auto">
            <a:xfrm>
              <a:off x="3791903" y="2067360"/>
              <a:ext cx="2510868" cy="812885"/>
            </a:xfrm>
            <a:custGeom>
              <a:avLst/>
              <a:gdLst/>
              <a:ahLst/>
              <a:cxnLst/>
              <a:rect l="0" t="0" r="0" b="0"/>
              <a:pathLst>
                <a:path w="2510868" h="812885">
                  <a:moveTo>
                    <a:pt x="248602" y="127200"/>
                  </a:moveTo>
                  <a:lnTo>
                    <a:pt x="248602" y="127200"/>
                  </a:lnTo>
                  <a:lnTo>
                    <a:pt x="253153" y="118098"/>
                  </a:lnTo>
                  <a:lnTo>
                    <a:pt x="258303" y="115417"/>
                  </a:lnTo>
                  <a:lnTo>
                    <a:pt x="293945" y="111114"/>
                  </a:lnTo>
                  <a:lnTo>
                    <a:pt x="315427" y="112431"/>
                  </a:lnTo>
                  <a:lnTo>
                    <a:pt x="351799" y="122930"/>
                  </a:lnTo>
                  <a:lnTo>
                    <a:pt x="385272" y="129430"/>
                  </a:lnTo>
                  <a:lnTo>
                    <a:pt x="427454" y="135493"/>
                  </a:lnTo>
                  <a:lnTo>
                    <a:pt x="450704" y="138444"/>
                  </a:lnTo>
                  <a:lnTo>
                    <a:pt x="478587" y="141364"/>
                  </a:lnTo>
                  <a:lnTo>
                    <a:pt x="509558" y="144262"/>
                  </a:lnTo>
                  <a:lnTo>
                    <a:pt x="542587" y="147147"/>
                  </a:lnTo>
                  <a:lnTo>
                    <a:pt x="578895" y="148118"/>
                  </a:lnTo>
                  <a:lnTo>
                    <a:pt x="617388" y="147813"/>
                  </a:lnTo>
                  <a:lnTo>
                    <a:pt x="657336" y="146657"/>
                  </a:lnTo>
                  <a:lnTo>
                    <a:pt x="701114" y="143029"/>
                  </a:lnTo>
                  <a:lnTo>
                    <a:pt x="747444" y="137752"/>
                  </a:lnTo>
                  <a:lnTo>
                    <a:pt x="795476" y="131377"/>
                  </a:lnTo>
                  <a:lnTo>
                    <a:pt x="847499" y="124270"/>
                  </a:lnTo>
                  <a:lnTo>
                    <a:pt x="902184" y="116674"/>
                  </a:lnTo>
                  <a:lnTo>
                    <a:pt x="958643" y="108753"/>
                  </a:lnTo>
                  <a:lnTo>
                    <a:pt x="1014381" y="101567"/>
                  </a:lnTo>
                  <a:lnTo>
                    <a:pt x="1069636" y="94871"/>
                  </a:lnTo>
                  <a:lnTo>
                    <a:pt x="1124571" y="88502"/>
                  </a:lnTo>
                  <a:lnTo>
                    <a:pt x="1180244" y="81399"/>
                  </a:lnTo>
                  <a:lnTo>
                    <a:pt x="1236409" y="73806"/>
                  </a:lnTo>
                  <a:lnTo>
                    <a:pt x="1292902" y="65887"/>
                  </a:lnTo>
                  <a:lnTo>
                    <a:pt x="1349615" y="58702"/>
                  </a:lnTo>
                  <a:lnTo>
                    <a:pt x="1406473" y="52007"/>
                  </a:lnTo>
                  <a:lnTo>
                    <a:pt x="1463429" y="45639"/>
                  </a:lnTo>
                  <a:lnTo>
                    <a:pt x="1517592" y="39489"/>
                  </a:lnTo>
                  <a:lnTo>
                    <a:pt x="1569892" y="33483"/>
                  </a:lnTo>
                  <a:lnTo>
                    <a:pt x="1620952" y="27575"/>
                  </a:lnTo>
                  <a:lnTo>
                    <a:pt x="1670232" y="22683"/>
                  </a:lnTo>
                  <a:lnTo>
                    <a:pt x="1718325" y="18470"/>
                  </a:lnTo>
                  <a:lnTo>
                    <a:pt x="1765628" y="14708"/>
                  </a:lnTo>
                  <a:lnTo>
                    <a:pt x="1809545" y="12200"/>
                  </a:lnTo>
                  <a:lnTo>
                    <a:pt x="1851205" y="10528"/>
                  </a:lnTo>
                  <a:lnTo>
                    <a:pt x="1891363" y="9414"/>
                  </a:lnTo>
                  <a:lnTo>
                    <a:pt x="1929563" y="7718"/>
                  </a:lnTo>
                  <a:lnTo>
                    <a:pt x="1966460" y="5636"/>
                  </a:lnTo>
                  <a:lnTo>
                    <a:pt x="2002488" y="3294"/>
                  </a:lnTo>
                  <a:lnTo>
                    <a:pt x="2036032" y="1734"/>
                  </a:lnTo>
                  <a:lnTo>
                    <a:pt x="2067920" y="693"/>
                  </a:lnTo>
                  <a:lnTo>
                    <a:pt x="2098703" y="0"/>
                  </a:lnTo>
                  <a:lnTo>
                    <a:pt x="2128750" y="490"/>
                  </a:lnTo>
                  <a:lnTo>
                    <a:pt x="2158307" y="1769"/>
                  </a:lnTo>
                  <a:lnTo>
                    <a:pt x="2187536" y="3574"/>
                  </a:lnTo>
                  <a:lnTo>
                    <a:pt x="2214642" y="4778"/>
                  </a:lnTo>
                  <a:lnTo>
                    <a:pt x="2240333" y="5580"/>
                  </a:lnTo>
                  <a:lnTo>
                    <a:pt x="2265080" y="6115"/>
                  </a:lnTo>
                  <a:lnTo>
                    <a:pt x="2288246" y="7424"/>
                  </a:lnTo>
                  <a:lnTo>
                    <a:pt x="2310357" y="9249"/>
                  </a:lnTo>
                  <a:lnTo>
                    <a:pt x="2349848" y="13817"/>
                  </a:lnTo>
                  <a:lnTo>
                    <a:pt x="2392547" y="21744"/>
                  </a:lnTo>
                  <a:lnTo>
                    <a:pt x="2421815" y="31078"/>
                  </a:lnTo>
                  <a:lnTo>
                    <a:pt x="2449264" y="56275"/>
                  </a:lnTo>
                  <a:lnTo>
                    <a:pt x="2470718" y="89485"/>
                  </a:lnTo>
                  <a:lnTo>
                    <a:pt x="2484029" y="125233"/>
                  </a:lnTo>
                  <a:lnTo>
                    <a:pt x="2488948" y="157758"/>
                  </a:lnTo>
                  <a:lnTo>
                    <a:pt x="2487959" y="197614"/>
                  </a:lnTo>
                  <a:lnTo>
                    <a:pt x="2486361" y="219862"/>
                  </a:lnTo>
                  <a:lnTo>
                    <a:pt x="2484344" y="243268"/>
                  </a:lnTo>
                  <a:lnTo>
                    <a:pt x="2482047" y="267443"/>
                  </a:lnTo>
                  <a:lnTo>
                    <a:pt x="2481468" y="292133"/>
                  </a:lnTo>
                  <a:lnTo>
                    <a:pt x="2482034" y="317165"/>
                  </a:lnTo>
                  <a:lnTo>
                    <a:pt x="2483364" y="342426"/>
                  </a:lnTo>
                  <a:lnTo>
                    <a:pt x="2486156" y="366886"/>
                  </a:lnTo>
                  <a:lnTo>
                    <a:pt x="2489922" y="390814"/>
                  </a:lnTo>
                  <a:lnTo>
                    <a:pt x="2494338" y="414385"/>
                  </a:lnTo>
                  <a:lnTo>
                    <a:pt x="2498234" y="437719"/>
                  </a:lnTo>
                  <a:lnTo>
                    <a:pt x="2501784" y="460895"/>
                  </a:lnTo>
                  <a:lnTo>
                    <a:pt x="2505103" y="483966"/>
                  </a:lnTo>
                  <a:lnTo>
                    <a:pt x="2507316" y="506014"/>
                  </a:lnTo>
                  <a:lnTo>
                    <a:pt x="2509775" y="548292"/>
                  </a:lnTo>
                  <a:lnTo>
                    <a:pt x="2510867" y="586767"/>
                  </a:lnTo>
                  <a:lnTo>
                    <a:pt x="2510401" y="621012"/>
                  </a:lnTo>
                  <a:lnTo>
                    <a:pt x="2504783" y="660759"/>
                  </a:lnTo>
                  <a:lnTo>
                    <a:pt x="2491811" y="702812"/>
                  </a:lnTo>
                  <a:lnTo>
                    <a:pt x="2480024" y="724023"/>
                  </a:lnTo>
                  <a:lnTo>
                    <a:pt x="2462085" y="742975"/>
                  </a:lnTo>
                  <a:lnTo>
                    <a:pt x="2421463" y="765158"/>
                  </a:lnTo>
                  <a:lnTo>
                    <a:pt x="2384623" y="777767"/>
                  </a:lnTo>
                  <a:lnTo>
                    <a:pt x="2341897" y="787816"/>
                  </a:lnTo>
                  <a:lnTo>
                    <a:pt x="2318502" y="790495"/>
                  </a:lnTo>
                  <a:lnTo>
                    <a:pt x="2294333" y="792282"/>
                  </a:lnTo>
                  <a:lnTo>
                    <a:pt x="2269647" y="794425"/>
                  </a:lnTo>
                  <a:lnTo>
                    <a:pt x="2244618" y="796807"/>
                  </a:lnTo>
                  <a:lnTo>
                    <a:pt x="2219360" y="799347"/>
                  </a:lnTo>
                  <a:lnTo>
                    <a:pt x="2191091" y="801040"/>
                  </a:lnTo>
                  <a:lnTo>
                    <a:pt x="2160814" y="802169"/>
                  </a:lnTo>
                  <a:lnTo>
                    <a:pt x="2129200" y="802922"/>
                  </a:lnTo>
                  <a:lnTo>
                    <a:pt x="2095742" y="804376"/>
                  </a:lnTo>
                  <a:lnTo>
                    <a:pt x="2061053" y="806299"/>
                  </a:lnTo>
                  <a:lnTo>
                    <a:pt x="2025545" y="808532"/>
                  </a:lnTo>
                  <a:lnTo>
                    <a:pt x="1987586" y="810022"/>
                  </a:lnTo>
                  <a:lnTo>
                    <a:pt x="1947992" y="811014"/>
                  </a:lnTo>
                  <a:lnTo>
                    <a:pt x="1907309" y="811676"/>
                  </a:lnTo>
                  <a:lnTo>
                    <a:pt x="1862089" y="812117"/>
                  </a:lnTo>
                  <a:lnTo>
                    <a:pt x="1813845" y="812412"/>
                  </a:lnTo>
                  <a:lnTo>
                    <a:pt x="1763585" y="812608"/>
                  </a:lnTo>
                  <a:lnTo>
                    <a:pt x="1709123" y="812738"/>
                  </a:lnTo>
                  <a:lnTo>
                    <a:pt x="1651860" y="812825"/>
                  </a:lnTo>
                  <a:lnTo>
                    <a:pt x="1592730" y="812884"/>
                  </a:lnTo>
                  <a:lnTo>
                    <a:pt x="1533308" y="811970"/>
                  </a:lnTo>
                  <a:lnTo>
                    <a:pt x="1473690" y="810408"/>
                  </a:lnTo>
                  <a:lnTo>
                    <a:pt x="1413942" y="808415"/>
                  </a:lnTo>
                  <a:lnTo>
                    <a:pt x="1354108" y="805181"/>
                  </a:lnTo>
                  <a:lnTo>
                    <a:pt x="1294216" y="801120"/>
                  </a:lnTo>
                  <a:lnTo>
                    <a:pt x="1234286" y="796507"/>
                  </a:lnTo>
                  <a:lnTo>
                    <a:pt x="1174330" y="793432"/>
                  </a:lnTo>
                  <a:lnTo>
                    <a:pt x="1114356" y="791382"/>
                  </a:lnTo>
                  <a:lnTo>
                    <a:pt x="1054372" y="790016"/>
                  </a:lnTo>
                  <a:lnTo>
                    <a:pt x="992474" y="788152"/>
                  </a:lnTo>
                  <a:lnTo>
                    <a:pt x="929302" y="785957"/>
                  </a:lnTo>
                  <a:lnTo>
                    <a:pt x="865279" y="783541"/>
                  </a:lnTo>
                  <a:lnTo>
                    <a:pt x="800690" y="781931"/>
                  </a:lnTo>
                  <a:lnTo>
                    <a:pt x="735724" y="780857"/>
                  </a:lnTo>
                  <a:lnTo>
                    <a:pt x="670504" y="780141"/>
                  </a:lnTo>
                  <a:lnTo>
                    <a:pt x="607976" y="780617"/>
                  </a:lnTo>
                  <a:lnTo>
                    <a:pt x="547239" y="781886"/>
                  </a:lnTo>
                  <a:lnTo>
                    <a:pt x="487698" y="783685"/>
                  </a:lnTo>
                  <a:lnTo>
                    <a:pt x="430859" y="784884"/>
                  </a:lnTo>
                  <a:lnTo>
                    <a:pt x="375822" y="785684"/>
                  </a:lnTo>
                  <a:lnTo>
                    <a:pt x="321985" y="786216"/>
                  </a:lnTo>
                  <a:lnTo>
                    <a:pt x="274664" y="787524"/>
                  </a:lnTo>
                  <a:lnTo>
                    <a:pt x="231687" y="789349"/>
                  </a:lnTo>
                  <a:lnTo>
                    <a:pt x="191605" y="791517"/>
                  </a:lnTo>
                  <a:lnTo>
                    <a:pt x="156311" y="792963"/>
                  </a:lnTo>
                  <a:lnTo>
                    <a:pt x="124210" y="793927"/>
                  </a:lnTo>
                  <a:lnTo>
                    <a:pt x="94237" y="794570"/>
                  </a:lnTo>
                  <a:lnTo>
                    <a:pt x="70444" y="795951"/>
                  </a:lnTo>
                  <a:lnTo>
                    <a:pt x="33848" y="800025"/>
                  </a:lnTo>
                  <a:lnTo>
                    <a:pt x="0" y="80442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94" name="SMARTInkShape-5244"/>
          <p:cNvSpPr/>
          <p:nvPr>
            <p:custDataLst>
              <p:tags r:id="rId2"/>
            </p:custDataLst>
          </p:nvPr>
        </p:nvSpPr>
        <p:spPr bwMode="auto">
          <a:xfrm>
            <a:off x="2960370" y="6181230"/>
            <a:ext cx="634369" cy="57861"/>
          </a:xfrm>
          <a:custGeom>
            <a:avLst/>
            <a:gdLst/>
            <a:ahLst/>
            <a:cxnLst/>
            <a:rect l="0" t="0" r="0" b="0"/>
            <a:pathLst>
              <a:path w="634369" h="57861">
                <a:moveTo>
                  <a:pt x="0" y="16687"/>
                </a:moveTo>
                <a:lnTo>
                  <a:pt x="0" y="16687"/>
                </a:lnTo>
                <a:lnTo>
                  <a:pt x="0" y="4756"/>
                </a:lnTo>
                <a:lnTo>
                  <a:pt x="952" y="3018"/>
                </a:lnTo>
                <a:lnTo>
                  <a:pt x="2540" y="1859"/>
                </a:lnTo>
                <a:lnTo>
                  <a:pt x="6844" y="573"/>
                </a:lnTo>
                <a:lnTo>
                  <a:pt x="11932" y="0"/>
                </a:lnTo>
                <a:lnTo>
                  <a:pt x="17368" y="2286"/>
                </a:lnTo>
                <a:lnTo>
                  <a:pt x="46822" y="16065"/>
                </a:lnTo>
                <a:lnTo>
                  <a:pt x="76690" y="21173"/>
                </a:lnTo>
                <a:lnTo>
                  <a:pt x="115047" y="23444"/>
                </a:lnTo>
                <a:lnTo>
                  <a:pt x="138611" y="24049"/>
                </a:lnTo>
                <a:lnTo>
                  <a:pt x="163845" y="24452"/>
                </a:lnTo>
                <a:lnTo>
                  <a:pt x="190192" y="24721"/>
                </a:lnTo>
                <a:lnTo>
                  <a:pt x="217282" y="24900"/>
                </a:lnTo>
                <a:lnTo>
                  <a:pt x="244867" y="25020"/>
                </a:lnTo>
                <a:lnTo>
                  <a:pt x="272782" y="24148"/>
                </a:lnTo>
                <a:lnTo>
                  <a:pt x="300918" y="22613"/>
                </a:lnTo>
                <a:lnTo>
                  <a:pt x="329199" y="20638"/>
                </a:lnTo>
                <a:lnTo>
                  <a:pt x="355673" y="19321"/>
                </a:lnTo>
                <a:lnTo>
                  <a:pt x="380943" y="18444"/>
                </a:lnTo>
                <a:lnTo>
                  <a:pt x="405410" y="17858"/>
                </a:lnTo>
                <a:lnTo>
                  <a:pt x="429341" y="17468"/>
                </a:lnTo>
                <a:lnTo>
                  <a:pt x="452915" y="17208"/>
                </a:lnTo>
                <a:lnTo>
                  <a:pt x="476251" y="17034"/>
                </a:lnTo>
                <a:lnTo>
                  <a:pt x="517420" y="16842"/>
                </a:lnTo>
                <a:lnTo>
                  <a:pt x="552862" y="16756"/>
                </a:lnTo>
                <a:lnTo>
                  <a:pt x="593282" y="16707"/>
                </a:lnTo>
                <a:lnTo>
                  <a:pt x="634368" y="16689"/>
                </a:lnTo>
                <a:lnTo>
                  <a:pt x="596563" y="16688"/>
                </a:lnTo>
                <a:lnTo>
                  <a:pt x="564859" y="16687"/>
                </a:lnTo>
                <a:lnTo>
                  <a:pt x="526004" y="16687"/>
                </a:lnTo>
                <a:lnTo>
                  <a:pt x="504974" y="16687"/>
                </a:lnTo>
                <a:lnTo>
                  <a:pt x="481430" y="16687"/>
                </a:lnTo>
                <a:lnTo>
                  <a:pt x="456208" y="16687"/>
                </a:lnTo>
                <a:lnTo>
                  <a:pt x="429869" y="16687"/>
                </a:lnTo>
                <a:lnTo>
                  <a:pt x="402784" y="17640"/>
                </a:lnTo>
                <a:lnTo>
                  <a:pt x="375203" y="19227"/>
                </a:lnTo>
                <a:lnTo>
                  <a:pt x="347290" y="21238"/>
                </a:lnTo>
                <a:lnTo>
                  <a:pt x="318204" y="23532"/>
                </a:lnTo>
                <a:lnTo>
                  <a:pt x="288336" y="26012"/>
                </a:lnTo>
                <a:lnTo>
                  <a:pt x="257947" y="28619"/>
                </a:lnTo>
                <a:lnTo>
                  <a:pt x="228162" y="31309"/>
                </a:lnTo>
                <a:lnTo>
                  <a:pt x="198781" y="34055"/>
                </a:lnTo>
                <a:lnTo>
                  <a:pt x="169668" y="36838"/>
                </a:lnTo>
                <a:lnTo>
                  <a:pt x="143592" y="39646"/>
                </a:lnTo>
                <a:lnTo>
                  <a:pt x="119540" y="42471"/>
                </a:lnTo>
                <a:lnTo>
                  <a:pt x="79799" y="48149"/>
                </a:lnTo>
                <a:lnTo>
                  <a:pt x="40659" y="57860"/>
                </a:lnTo>
                <a:lnTo>
                  <a:pt x="39489" y="57471"/>
                </a:lnTo>
                <a:lnTo>
                  <a:pt x="39661" y="56259"/>
                </a:lnTo>
                <a:lnTo>
                  <a:pt x="40728" y="54498"/>
                </a:lnTo>
                <a:lnTo>
                  <a:pt x="76660" y="50721"/>
                </a:lnTo>
                <a:lnTo>
                  <a:pt x="118705" y="45291"/>
                </a:lnTo>
                <a:lnTo>
                  <a:pt x="157215" y="43688"/>
                </a:lnTo>
                <a:lnTo>
                  <a:pt x="194651" y="42975"/>
                </a:lnTo>
                <a:lnTo>
                  <a:pt x="231292" y="42658"/>
                </a:lnTo>
                <a:lnTo>
                  <a:pt x="269801" y="42517"/>
                </a:lnTo>
                <a:lnTo>
                  <a:pt x="306602" y="42454"/>
                </a:lnTo>
                <a:lnTo>
                  <a:pt x="342007" y="42427"/>
                </a:lnTo>
                <a:lnTo>
                  <a:pt x="376793" y="42415"/>
                </a:lnTo>
                <a:lnTo>
                  <a:pt x="419406" y="37857"/>
                </a:lnTo>
                <a:lnTo>
                  <a:pt x="460141" y="33675"/>
                </a:lnTo>
                <a:lnTo>
                  <a:pt x="484504" y="26555"/>
                </a:lnTo>
                <a:lnTo>
                  <a:pt x="443169" y="25431"/>
                </a:lnTo>
                <a:lnTo>
                  <a:pt x="407466" y="26288"/>
                </a:lnTo>
                <a:lnTo>
                  <a:pt x="385944" y="27850"/>
                </a:lnTo>
                <a:lnTo>
                  <a:pt x="363024" y="29844"/>
                </a:lnTo>
                <a:lnTo>
                  <a:pt x="339171" y="32126"/>
                </a:lnTo>
                <a:lnTo>
                  <a:pt x="314697" y="34600"/>
                </a:lnTo>
                <a:lnTo>
                  <a:pt x="289808" y="37201"/>
                </a:lnTo>
                <a:lnTo>
                  <a:pt x="249453" y="42632"/>
                </a:lnTo>
                <a:lnTo>
                  <a:pt x="207580" y="48505"/>
                </a:lnTo>
                <a:lnTo>
                  <a:pt x="180023" y="50977"/>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5" name="SMARTInkShape-5245"/>
          <p:cNvSpPr/>
          <p:nvPr>
            <p:custDataLst>
              <p:tags r:id="rId3"/>
            </p:custDataLst>
          </p:nvPr>
        </p:nvSpPr>
        <p:spPr bwMode="auto">
          <a:xfrm>
            <a:off x="5943600" y="6223635"/>
            <a:ext cx="568203" cy="98842"/>
          </a:xfrm>
          <a:custGeom>
            <a:avLst/>
            <a:gdLst/>
            <a:ahLst/>
            <a:cxnLst/>
            <a:rect l="0" t="0" r="0" b="0"/>
            <a:pathLst>
              <a:path w="568203" h="98842">
                <a:moveTo>
                  <a:pt x="0" y="0"/>
                </a:moveTo>
                <a:lnTo>
                  <a:pt x="0" y="0"/>
                </a:lnTo>
                <a:lnTo>
                  <a:pt x="0" y="4551"/>
                </a:lnTo>
                <a:lnTo>
                  <a:pt x="5080" y="9325"/>
                </a:lnTo>
                <a:lnTo>
                  <a:pt x="9103" y="11932"/>
                </a:lnTo>
                <a:lnTo>
                  <a:pt x="44838" y="16115"/>
                </a:lnTo>
                <a:lnTo>
                  <a:pt x="73268" y="16687"/>
                </a:lnTo>
                <a:lnTo>
                  <a:pt x="110034" y="16941"/>
                </a:lnTo>
                <a:lnTo>
                  <a:pt x="130505" y="17009"/>
                </a:lnTo>
                <a:lnTo>
                  <a:pt x="153678" y="18006"/>
                </a:lnTo>
                <a:lnTo>
                  <a:pt x="178653" y="19625"/>
                </a:lnTo>
                <a:lnTo>
                  <a:pt x="204826" y="21655"/>
                </a:lnTo>
                <a:lnTo>
                  <a:pt x="232752" y="23009"/>
                </a:lnTo>
                <a:lnTo>
                  <a:pt x="261849" y="23912"/>
                </a:lnTo>
                <a:lnTo>
                  <a:pt x="291723" y="24514"/>
                </a:lnTo>
                <a:lnTo>
                  <a:pt x="321165" y="25868"/>
                </a:lnTo>
                <a:lnTo>
                  <a:pt x="350317" y="27722"/>
                </a:lnTo>
                <a:lnTo>
                  <a:pt x="379278" y="29910"/>
                </a:lnTo>
                <a:lnTo>
                  <a:pt x="407157" y="32323"/>
                </a:lnTo>
                <a:lnTo>
                  <a:pt x="434315" y="34884"/>
                </a:lnTo>
                <a:lnTo>
                  <a:pt x="460994" y="37543"/>
                </a:lnTo>
                <a:lnTo>
                  <a:pt x="495715" y="40498"/>
                </a:lnTo>
                <a:lnTo>
                  <a:pt x="524427" y="42395"/>
                </a:lnTo>
                <a:lnTo>
                  <a:pt x="485225" y="42770"/>
                </a:lnTo>
                <a:lnTo>
                  <a:pt x="464454" y="42801"/>
                </a:lnTo>
                <a:lnTo>
                  <a:pt x="441081" y="42821"/>
                </a:lnTo>
                <a:lnTo>
                  <a:pt x="413116" y="43788"/>
                </a:lnTo>
                <a:lnTo>
                  <a:pt x="382091" y="45384"/>
                </a:lnTo>
                <a:lnTo>
                  <a:pt x="349024" y="47401"/>
                </a:lnTo>
                <a:lnTo>
                  <a:pt x="315551" y="49698"/>
                </a:lnTo>
                <a:lnTo>
                  <a:pt x="281805" y="52182"/>
                </a:lnTo>
                <a:lnTo>
                  <a:pt x="247877" y="54790"/>
                </a:lnTo>
                <a:lnTo>
                  <a:pt x="214781" y="57482"/>
                </a:lnTo>
                <a:lnTo>
                  <a:pt x="182240" y="60229"/>
                </a:lnTo>
                <a:lnTo>
                  <a:pt x="150068" y="63013"/>
                </a:lnTo>
                <a:lnTo>
                  <a:pt x="122905" y="64868"/>
                </a:lnTo>
                <a:lnTo>
                  <a:pt x="99082" y="66105"/>
                </a:lnTo>
                <a:lnTo>
                  <a:pt x="62134" y="67480"/>
                </a:lnTo>
                <a:lnTo>
                  <a:pt x="30701" y="68435"/>
                </a:lnTo>
                <a:lnTo>
                  <a:pt x="65684" y="62660"/>
                </a:lnTo>
                <a:lnTo>
                  <a:pt x="85699" y="61776"/>
                </a:lnTo>
                <a:lnTo>
                  <a:pt x="108569" y="61186"/>
                </a:lnTo>
                <a:lnTo>
                  <a:pt x="136196" y="60793"/>
                </a:lnTo>
                <a:lnTo>
                  <a:pt x="166998" y="60531"/>
                </a:lnTo>
                <a:lnTo>
                  <a:pt x="199914" y="60357"/>
                </a:lnTo>
                <a:lnTo>
                  <a:pt x="235193" y="61193"/>
                </a:lnTo>
                <a:lnTo>
                  <a:pt x="272048" y="62701"/>
                </a:lnTo>
                <a:lnTo>
                  <a:pt x="309952" y="64661"/>
                </a:lnTo>
                <a:lnTo>
                  <a:pt x="345701" y="67873"/>
                </a:lnTo>
                <a:lnTo>
                  <a:pt x="380009" y="71918"/>
                </a:lnTo>
                <a:lnTo>
                  <a:pt x="413360" y="76521"/>
                </a:lnTo>
                <a:lnTo>
                  <a:pt x="443213" y="80541"/>
                </a:lnTo>
                <a:lnTo>
                  <a:pt x="470735" y="84174"/>
                </a:lnTo>
                <a:lnTo>
                  <a:pt x="496703" y="87548"/>
                </a:lnTo>
                <a:lnTo>
                  <a:pt x="533178" y="91298"/>
                </a:lnTo>
                <a:lnTo>
                  <a:pt x="556055" y="93917"/>
                </a:lnTo>
                <a:lnTo>
                  <a:pt x="567982" y="98841"/>
                </a:lnTo>
                <a:lnTo>
                  <a:pt x="568202" y="98279"/>
                </a:lnTo>
                <a:lnTo>
                  <a:pt x="567396" y="96952"/>
                </a:lnTo>
                <a:lnTo>
                  <a:pt x="538957" y="90533"/>
                </a:lnTo>
                <a:lnTo>
                  <a:pt x="507507" y="85323"/>
                </a:lnTo>
                <a:lnTo>
                  <a:pt x="470351" y="78878"/>
                </a:lnTo>
                <a:lnTo>
                  <a:pt x="428437" y="69665"/>
                </a:lnTo>
                <a:lnTo>
                  <a:pt x="386949" y="59219"/>
                </a:lnTo>
                <a:lnTo>
                  <a:pt x="352952" y="50132"/>
                </a:lnTo>
                <a:lnTo>
                  <a:pt x="325755" y="42862"/>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6" name="SMARTInkShape-5246"/>
          <p:cNvSpPr/>
          <p:nvPr>
            <p:custDataLst>
              <p:tags r:id="rId4"/>
            </p:custDataLst>
          </p:nvPr>
        </p:nvSpPr>
        <p:spPr bwMode="auto">
          <a:xfrm>
            <a:off x="3157538" y="5349697"/>
            <a:ext cx="482888" cy="42406"/>
          </a:xfrm>
          <a:custGeom>
            <a:avLst/>
            <a:gdLst/>
            <a:ahLst/>
            <a:cxnLst/>
            <a:rect l="0" t="0" r="0" b="0"/>
            <a:pathLst>
              <a:path w="482888" h="42406">
                <a:moveTo>
                  <a:pt x="0" y="16688"/>
                </a:moveTo>
                <a:lnTo>
                  <a:pt x="0" y="16688"/>
                </a:lnTo>
                <a:lnTo>
                  <a:pt x="25257" y="3018"/>
                </a:lnTo>
                <a:lnTo>
                  <a:pt x="54685" y="573"/>
                </a:lnTo>
                <a:lnTo>
                  <a:pt x="86534" y="0"/>
                </a:lnTo>
                <a:lnTo>
                  <a:pt x="125454" y="2286"/>
                </a:lnTo>
                <a:lnTo>
                  <a:pt x="146501" y="4229"/>
                </a:lnTo>
                <a:lnTo>
                  <a:pt x="169105" y="6477"/>
                </a:lnTo>
                <a:lnTo>
                  <a:pt x="192747" y="8928"/>
                </a:lnTo>
                <a:lnTo>
                  <a:pt x="217080" y="11515"/>
                </a:lnTo>
                <a:lnTo>
                  <a:pt x="242827" y="14192"/>
                </a:lnTo>
                <a:lnTo>
                  <a:pt x="269517" y="16929"/>
                </a:lnTo>
                <a:lnTo>
                  <a:pt x="296836" y="19706"/>
                </a:lnTo>
                <a:lnTo>
                  <a:pt x="322667" y="21558"/>
                </a:lnTo>
                <a:lnTo>
                  <a:pt x="347509" y="22792"/>
                </a:lnTo>
                <a:lnTo>
                  <a:pt x="371690" y="23615"/>
                </a:lnTo>
                <a:lnTo>
                  <a:pt x="413798" y="21989"/>
                </a:lnTo>
                <a:lnTo>
                  <a:pt x="447752" y="18092"/>
                </a:lnTo>
                <a:lnTo>
                  <a:pt x="482872" y="9617"/>
                </a:lnTo>
                <a:lnTo>
                  <a:pt x="482887" y="9117"/>
                </a:lnTo>
                <a:lnTo>
                  <a:pt x="477824" y="8560"/>
                </a:lnTo>
                <a:lnTo>
                  <a:pt x="441377" y="21891"/>
                </a:lnTo>
                <a:lnTo>
                  <a:pt x="411480" y="4240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7" name="SMARTInkShape-5247"/>
          <p:cNvSpPr/>
          <p:nvPr>
            <p:custDataLst>
              <p:tags r:id="rId5"/>
            </p:custDataLst>
          </p:nvPr>
        </p:nvSpPr>
        <p:spPr bwMode="auto">
          <a:xfrm>
            <a:off x="4040505" y="5366416"/>
            <a:ext cx="419945" cy="8542"/>
          </a:xfrm>
          <a:custGeom>
            <a:avLst/>
            <a:gdLst/>
            <a:ahLst/>
            <a:cxnLst/>
            <a:rect l="0" t="0" r="0" b="0"/>
            <a:pathLst>
              <a:path w="419945" h="8542">
                <a:moveTo>
                  <a:pt x="0" y="8541"/>
                </a:moveTo>
                <a:lnTo>
                  <a:pt x="0" y="8541"/>
                </a:lnTo>
                <a:lnTo>
                  <a:pt x="32965" y="3990"/>
                </a:lnTo>
                <a:lnTo>
                  <a:pt x="64166" y="1160"/>
                </a:lnTo>
                <a:lnTo>
                  <a:pt x="96463" y="499"/>
                </a:lnTo>
                <a:lnTo>
                  <a:pt x="136218" y="204"/>
                </a:lnTo>
                <a:lnTo>
                  <a:pt x="157487" y="125"/>
                </a:lnTo>
                <a:lnTo>
                  <a:pt x="179286" y="73"/>
                </a:lnTo>
                <a:lnTo>
                  <a:pt x="202391" y="39"/>
                </a:lnTo>
                <a:lnTo>
                  <a:pt x="226368" y="15"/>
                </a:lnTo>
                <a:lnTo>
                  <a:pt x="250925" y="0"/>
                </a:lnTo>
                <a:lnTo>
                  <a:pt x="274915" y="942"/>
                </a:lnTo>
                <a:lnTo>
                  <a:pt x="298529" y="2523"/>
                </a:lnTo>
                <a:lnTo>
                  <a:pt x="321892" y="4529"/>
                </a:lnTo>
                <a:lnTo>
                  <a:pt x="360550" y="6758"/>
                </a:lnTo>
                <a:lnTo>
                  <a:pt x="398929" y="8013"/>
                </a:lnTo>
                <a:lnTo>
                  <a:pt x="418817" y="8511"/>
                </a:lnTo>
                <a:lnTo>
                  <a:pt x="419228" y="7568"/>
                </a:lnTo>
                <a:lnTo>
                  <a:pt x="419944" y="1158"/>
                </a:lnTo>
                <a:lnTo>
                  <a:pt x="419028" y="762"/>
                </a:lnTo>
                <a:lnTo>
                  <a:pt x="415470" y="321"/>
                </a:lnTo>
                <a:lnTo>
                  <a:pt x="410713" y="2666"/>
                </a:lnTo>
                <a:lnTo>
                  <a:pt x="402908" y="8541"/>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8" name="SMARTInkShape-5248"/>
          <p:cNvSpPr/>
          <p:nvPr>
            <p:custDataLst>
              <p:tags r:id="rId6"/>
            </p:custDataLst>
          </p:nvPr>
        </p:nvSpPr>
        <p:spPr bwMode="auto">
          <a:xfrm>
            <a:off x="5715224" y="5384724"/>
            <a:ext cx="487260" cy="33097"/>
          </a:xfrm>
          <a:custGeom>
            <a:avLst/>
            <a:gdLst/>
            <a:ahLst/>
            <a:cxnLst/>
            <a:rect l="0" t="0" r="0" b="0"/>
            <a:pathLst>
              <a:path w="487260" h="33097">
                <a:moveTo>
                  <a:pt x="39781" y="33096"/>
                </a:moveTo>
                <a:lnTo>
                  <a:pt x="39781" y="33096"/>
                </a:lnTo>
                <a:lnTo>
                  <a:pt x="31984" y="26252"/>
                </a:lnTo>
                <a:lnTo>
                  <a:pt x="18315" y="19426"/>
                </a:lnTo>
                <a:lnTo>
                  <a:pt x="112" y="16408"/>
                </a:lnTo>
                <a:lnTo>
                  <a:pt x="0" y="16256"/>
                </a:lnTo>
                <a:lnTo>
                  <a:pt x="36435" y="15991"/>
                </a:lnTo>
                <a:lnTo>
                  <a:pt x="57553" y="15978"/>
                </a:lnTo>
                <a:lnTo>
                  <a:pt x="83062" y="15968"/>
                </a:lnTo>
                <a:lnTo>
                  <a:pt x="111497" y="15963"/>
                </a:lnTo>
                <a:lnTo>
                  <a:pt x="142837" y="15006"/>
                </a:lnTo>
                <a:lnTo>
                  <a:pt x="176113" y="13415"/>
                </a:lnTo>
                <a:lnTo>
                  <a:pt x="210678" y="11404"/>
                </a:lnTo>
                <a:lnTo>
                  <a:pt x="245153" y="10062"/>
                </a:lnTo>
                <a:lnTo>
                  <a:pt x="279565" y="9168"/>
                </a:lnTo>
                <a:lnTo>
                  <a:pt x="313937" y="8571"/>
                </a:lnTo>
                <a:lnTo>
                  <a:pt x="345424" y="8174"/>
                </a:lnTo>
                <a:lnTo>
                  <a:pt x="374989" y="7908"/>
                </a:lnTo>
                <a:lnTo>
                  <a:pt x="403270" y="7732"/>
                </a:lnTo>
                <a:lnTo>
                  <a:pt x="444855" y="7536"/>
                </a:lnTo>
                <a:lnTo>
                  <a:pt x="484391" y="7409"/>
                </a:lnTo>
                <a:lnTo>
                  <a:pt x="486683" y="6446"/>
                </a:lnTo>
                <a:lnTo>
                  <a:pt x="487259" y="4852"/>
                </a:lnTo>
                <a:lnTo>
                  <a:pt x="486689" y="2837"/>
                </a:lnTo>
                <a:lnTo>
                  <a:pt x="463135" y="0"/>
                </a:lnTo>
                <a:lnTo>
                  <a:pt x="425992" y="3711"/>
                </a:lnTo>
                <a:lnTo>
                  <a:pt x="384825" y="10843"/>
                </a:lnTo>
                <a:lnTo>
                  <a:pt x="356964" y="15951"/>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559415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Reverse mode AD</a:t>
            </a:r>
            <a:endParaRPr lang="en-US" dirty="0"/>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21</a:t>
            </a:fld>
            <a:endParaRPr lang="en-US"/>
          </a:p>
        </p:txBody>
      </p:sp>
      <p:pic>
        <p:nvPicPr>
          <p:cNvPr id="6" name="Picture 5"/>
          <p:cNvPicPr>
            <a:picLocks noChangeAspect="1"/>
          </p:cNvPicPr>
          <p:nvPr/>
        </p:nvPicPr>
        <p:blipFill>
          <a:blip r:embed="rId65"/>
          <a:stretch>
            <a:fillRect/>
          </a:stretch>
        </p:blipFill>
        <p:spPr>
          <a:xfrm>
            <a:off x="1987550" y="1143000"/>
            <a:ext cx="5168900" cy="469900"/>
          </a:xfrm>
          <a:prstGeom prst="rect">
            <a:avLst/>
          </a:prstGeom>
        </p:spPr>
      </p:pic>
      <p:sp>
        <p:nvSpPr>
          <p:cNvPr id="18" name="Oval 5"/>
          <p:cNvSpPr>
            <a:spLocks noChangeArrowheads="1"/>
          </p:cNvSpPr>
          <p:nvPr/>
        </p:nvSpPr>
        <p:spPr bwMode="auto">
          <a:xfrm>
            <a:off x="43115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a:t>
            </a:r>
            <a:endParaRPr lang="en-US" sz="1800" dirty="0">
              <a:solidFill>
                <a:srgbClr val="FF0000"/>
              </a:solidFill>
            </a:endParaRPr>
          </a:p>
        </p:txBody>
      </p:sp>
      <p:sp>
        <p:nvSpPr>
          <p:cNvPr id="20" name="Oval 7"/>
          <p:cNvSpPr>
            <a:spLocks noChangeArrowheads="1"/>
          </p:cNvSpPr>
          <p:nvPr/>
        </p:nvSpPr>
        <p:spPr bwMode="auto">
          <a:xfrm>
            <a:off x="35495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a:t>
            </a:r>
            <a:r>
              <a:rPr lang="en-US" sz="1800" dirty="0" smtClean="0">
                <a:solidFill>
                  <a:srgbClr val="FF0000"/>
                </a:solidFill>
              </a:rPr>
              <a:t>in( )</a:t>
            </a:r>
            <a:endParaRPr lang="en-US" sz="1800" dirty="0">
              <a:solidFill>
                <a:srgbClr val="FF0000"/>
              </a:solidFill>
            </a:endParaRPr>
          </a:p>
        </p:txBody>
      </p:sp>
      <p:sp>
        <p:nvSpPr>
          <p:cNvPr id="21" name="Oval 8"/>
          <p:cNvSpPr>
            <a:spLocks noChangeArrowheads="1"/>
          </p:cNvSpPr>
          <p:nvPr/>
        </p:nvSpPr>
        <p:spPr bwMode="auto">
          <a:xfrm>
            <a:off x="28194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x</a:t>
            </a:r>
            <a:r>
              <a:rPr lang="en-US" sz="1800" baseline="-25000" dirty="0" smtClean="0">
                <a:solidFill>
                  <a:srgbClr val="FF0000"/>
                </a:solidFill>
              </a:rPr>
              <a:t>1</a:t>
            </a:r>
            <a:endParaRPr lang="en-US" sz="1800" dirty="0">
              <a:solidFill>
                <a:srgbClr val="FF0000"/>
              </a:solidFill>
            </a:endParaRPr>
          </a:p>
        </p:txBody>
      </p:sp>
      <p:sp>
        <p:nvSpPr>
          <p:cNvPr id="22" name="Oval 9"/>
          <p:cNvSpPr>
            <a:spLocks noChangeArrowheads="1"/>
          </p:cNvSpPr>
          <p:nvPr/>
        </p:nvSpPr>
        <p:spPr bwMode="auto">
          <a:xfrm>
            <a:off x="5759370" y="5681932"/>
            <a:ext cx="870030" cy="414068"/>
          </a:xfrm>
          <a:prstGeom prst="ellipse">
            <a:avLst/>
          </a:prstGeom>
          <a:noFill/>
          <a:ln w="25400">
            <a:solidFill>
              <a:srgbClr val="009900"/>
            </a:solidFill>
            <a:round/>
            <a:headEnd/>
            <a:tailEnd/>
          </a:ln>
        </p:spPr>
        <p:txBody>
          <a:bodyPr wrap="none" anchor="ctr"/>
          <a:lstStyle/>
          <a:p>
            <a:pPr algn="ctr"/>
            <a:r>
              <a:rPr lang="en-US" sz="1800" dirty="0" smtClean="0">
                <a:solidFill>
                  <a:srgbClr val="FF0000"/>
                </a:solidFill>
              </a:rPr>
              <a:t>x</a:t>
            </a:r>
            <a:r>
              <a:rPr lang="en-US" sz="1800" baseline="-25000" dirty="0" smtClean="0">
                <a:solidFill>
                  <a:srgbClr val="FF0000"/>
                </a:solidFill>
              </a:rPr>
              <a:t>2</a:t>
            </a:r>
            <a:endParaRPr lang="en-US" sz="1800" dirty="0">
              <a:solidFill>
                <a:srgbClr val="FF0000"/>
              </a:solidFill>
            </a:endParaRPr>
          </a:p>
        </p:txBody>
      </p:sp>
      <p:cxnSp>
        <p:nvCxnSpPr>
          <p:cNvPr id="28" name="AutoShape 4"/>
          <p:cNvCxnSpPr>
            <a:cxnSpLocks noChangeShapeType="1"/>
            <a:stCxn id="21" idx="0"/>
            <a:endCxn id="20" idx="3"/>
          </p:cNvCxnSpPr>
          <p:nvPr/>
        </p:nvCxnSpPr>
        <p:spPr bwMode="auto">
          <a:xfrm flipV="1">
            <a:off x="32544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45" name="AutoShape 4"/>
          <p:cNvCxnSpPr>
            <a:cxnSpLocks noChangeShapeType="1"/>
            <a:stCxn id="22" idx="0"/>
            <a:endCxn id="49" idx="5"/>
          </p:cNvCxnSpPr>
          <p:nvPr/>
        </p:nvCxnSpPr>
        <p:spPr bwMode="auto">
          <a:xfrm flipH="1" flipV="1">
            <a:off x="56637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49" name="Oval 7"/>
          <p:cNvSpPr>
            <a:spLocks noChangeArrowheads="1"/>
          </p:cNvSpPr>
          <p:nvPr/>
        </p:nvSpPr>
        <p:spPr bwMode="auto">
          <a:xfrm>
            <a:off x="49211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a:t>
            </a:r>
            <a:endParaRPr lang="en-US" sz="1800" dirty="0">
              <a:solidFill>
                <a:srgbClr val="FF0000"/>
              </a:solidFill>
            </a:endParaRPr>
          </a:p>
        </p:txBody>
      </p:sp>
      <p:cxnSp>
        <p:nvCxnSpPr>
          <p:cNvPr id="52" name="AutoShape 4"/>
          <p:cNvCxnSpPr>
            <a:cxnSpLocks noChangeShapeType="1"/>
            <a:stCxn id="21" idx="7"/>
            <a:endCxn id="49" idx="3"/>
          </p:cNvCxnSpPr>
          <p:nvPr/>
        </p:nvCxnSpPr>
        <p:spPr bwMode="auto">
          <a:xfrm flipV="1">
            <a:off x="35620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55" name="AutoShape 4"/>
          <p:cNvCxnSpPr>
            <a:cxnSpLocks noChangeShapeType="1"/>
            <a:stCxn id="20" idx="0"/>
            <a:endCxn id="18" idx="3"/>
          </p:cNvCxnSpPr>
          <p:nvPr/>
        </p:nvCxnSpPr>
        <p:spPr bwMode="auto">
          <a:xfrm flipV="1">
            <a:off x="39845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58" name="AutoShape 4"/>
          <p:cNvCxnSpPr>
            <a:cxnSpLocks noChangeShapeType="1"/>
            <a:stCxn id="49" idx="0"/>
            <a:endCxn id="18" idx="5"/>
          </p:cNvCxnSpPr>
          <p:nvPr/>
        </p:nvCxnSpPr>
        <p:spPr bwMode="auto">
          <a:xfrm flipH="1" flipV="1">
            <a:off x="50541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61" name="AutoShape 4"/>
          <p:cNvCxnSpPr>
            <a:cxnSpLocks noChangeShapeType="1"/>
            <a:stCxn id="18" idx="0"/>
          </p:cNvCxnSpPr>
          <p:nvPr/>
        </p:nvCxnSpPr>
        <p:spPr bwMode="auto">
          <a:xfrm flipV="1">
            <a:off x="47465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72" name="SMARTInkShape-5249"/>
          <p:cNvSpPr/>
          <p:nvPr>
            <p:custDataLst>
              <p:tags r:id="rId1"/>
            </p:custDataLst>
          </p:nvPr>
        </p:nvSpPr>
        <p:spPr bwMode="auto">
          <a:xfrm>
            <a:off x="3592278" y="818337"/>
            <a:ext cx="4340143" cy="206697"/>
          </a:xfrm>
          <a:custGeom>
            <a:avLst/>
            <a:gdLst/>
            <a:ahLst/>
            <a:cxnLst/>
            <a:rect l="0" t="0" r="0" b="0"/>
            <a:pathLst>
              <a:path w="4340143" h="206697">
                <a:moveTo>
                  <a:pt x="11029" y="124638"/>
                </a:moveTo>
                <a:lnTo>
                  <a:pt x="11029" y="124638"/>
                </a:lnTo>
                <a:lnTo>
                  <a:pt x="1928" y="115536"/>
                </a:lnTo>
                <a:lnTo>
                  <a:pt x="199" y="111903"/>
                </a:lnTo>
                <a:lnTo>
                  <a:pt x="0" y="108528"/>
                </a:lnTo>
                <a:lnTo>
                  <a:pt x="819" y="105325"/>
                </a:lnTo>
                <a:lnTo>
                  <a:pt x="24726" y="91717"/>
                </a:lnTo>
                <a:lnTo>
                  <a:pt x="56487" y="81114"/>
                </a:lnTo>
                <a:lnTo>
                  <a:pt x="98860" y="70051"/>
                </a:lnTo>
                <a:lnTo>
                  <a:pt x="124828" y="64434"/>
                </a:lnTo>
                <a:lnTo>
                  <a:pt x="152618" y="58785"/>
                </a:lnTo>
                <a:lnTo>
                  <a:pt x="184479" y="53113"/>
                </a:lnTo>
                <a:lnTo>
                  <a:pt x="219055" y="47427"/>
                </a:lnTo>
                <a:lnTo>
                  <a:pt x="255441" y="41732"/>
                </a:lnTo>
                <a:lnTo>
                  <a:pt x="294937" y="36982"/>
                </a:lnTo>
                <a:lnTo>
                  <a:pt x="336509" y="32863"/>
                </a:lnTo>
                <a:lnTo>
                  <a:pt x="379464" y="29165"/>
                </a:lnTo>
                <a:lnTo>
                  <a:pt x="426197" y="26699"/>
                </a:lnTo>
                <a:lnTo>
                  <a:pt x="475450" y="25055"/>
                </a:lnTo>
                <a:lnTo>
                  <a:pt x="526383" y="23960"/>
                </a:lnTo>
                <a:lnTo>
                  <a:pt x="582246" y="22277"/>
                </a:lnTo>
                <a:lnTo>
                  <a:pt x="641395" y="20202"/>
                </a:lnTo>
                <a:lnTo>
                  <a:pt x="702736" y="17867"/>
                </a:lnTo>
                <a:lnTo>
                  <a:pt x="768395" y="15357"/>
                </a:lnTo>
                <a:lnTo>
                  <a:pt x="836932" y="12731"/>
                </a:lnTo>
                <a:lnTo>
                  <a:pt x="907388" y="10029"/>
                </a:lnTo>
                <a:lnTo>
                  <a:pt x="981982" y="8227"/>
                </a:lnTo>
                <a:lnTo>
                  <a:pt x="1059334" y="7026"/>
                </a:lnTo>
                <a:lnTo>
                  <a:pt x="1138524" y="6225"/>
                </a:lnTo>
                <a:lnTo>
                  <a:pt x="1221798" y="4738"/>
                </a:lnTo>
                <a:lnTo>
                  <a:pt x="1307793" y="2795"/>
                </a:lnTo>
                <a:lnTo>
                  <a:pt x="1395604" y="547"/>
                </a:lnTo>
                <a:lnTo>
                  <a:pt x="1485576" y="0"/>
                </a:lnTo>
                <a:lnTo>
                  <a:pt x="1576991" y="589"/>
                </a:lnTo>
                <a:lnTo>
                  <a:pt x="1669366" y="1933"/>
                </a:lnTo>
                <a:lnTo>
                  <a:pt x="1762382" y="4735"/>
                </a:lnTo>
                <a:lnTo>
                  <a:pt x="1855826" y="8508"/>
                </a:lnTo>
                <a:lnTo>
                  <a:pt x="1949554" y="12928"/>
                </a:lnTo>
                <a:lnTo>
                  <a:pt x="2046329" y="18732"/>
                </a:lnTo>
                <a:lnTo>
                  <a:pt x="2145136" y="25459"/>
                </a:lnTo>
                <a:lnTo>
                  <a:pt x="2245297" y="32801"/>
                </a:lnTo>
                <a:lnTo>
                  <a:pt x="2347314" y="42458"/>
                </a:lnTo>
                <a:lnTo>
                  <a:pt x="2450567" y="53659"/>
                </a:lnTo>
                <a:lnTo>
                  <a:pt x="2554646" y="65889"/>
                </a:lnTo>
                <a:lnTo>
                  <a:pt x="2659274" y="78804"/>
                </a:lnTo>
                <a:lnTo>
                  <a:pt x="2764268" y="92177"/>
                </a:lnTo>
                <a:lnTo>
                  <a:pt x="2869507" y="105855"/>
                </a:lnTo>
                <a:lnTo>
                  <a:pt x="2971099" y="118784"/>
                </a:lnTo>
                <a:lnTo>
                  <a:pt x="3070259" y="131212"/>
                </a:lnTo>
                <a:lnTo>
                  <a:pt x="3167799" y="143308"/>
                </a:lnTo>
                <a:lnTo>
                  <a:pt x="3261400" y="154230"/>
                </a:lnTo>
                <a:lnTo>
                  <a:pt x="3352376" y="164368"/>
                </a:lnTo>
                <a:lnTo>
                  <a:pt x="3441601" y="173985"/>
                </a:lnTo>
                <a:lnTo>
                  <a:pt x="3525850" y="182301"/>
                </a:lnTo>
                <a:lnTo>
                  <a:pt x="3606780" y="189750"/>
                </a:lnTo>
                <a:lnTo>
                  <a:pt x="3685499" y="196621"/>
                </a:lnTo>
                <a:lnTo>
                  <a:pt x="3757981" y="201202"/>
                </a:lnTo>
                <a:lnTo>
                  <a:pt x="3826305" y="204255"/>
                </a:lnTo>
                <a:lnTo>
                  <a:pt x="3891856" y="206291"/>
                </a:lnTo>
                <a:lnTo>
                  <a:pt x="3951750" y="206696"/>
                </a:lnTo>
                <a:lnTo>
                  <a:pt x="4007870" y="206013"/>
                </a:lnTo>
                <a:lnTo>
                  <a:pt x="4061478" y="204606"/>
                </a:lnTo>
                <a:lnTo>
                  <a:pt x="4107693" y="202715"/>
                </a:lnTo>
                <a:lnTo>
                  <a:pt x="4148981" y="200502"/>
                </a:lnTo>
                <a:lnTo>
                  <a:pt x="4186984" y="198074"/>
                </a:lnTo>
                <a:lnTo>
                  <a:pt x="4218986" y="195503"/>
                </a:lnTo>
                <a:lnTo>
                  <a:pt x="4246989" y="192836"/>
                </a:lnTo>
                <a:lnTo>
                  <a:pt x="4272325" y="190106"/>
                </a:lnTo>
                <a:lnTo>
                  <a:pt x="4305556" y="184532"/>
                </a:lnTo>
                <a:lnTo>
                  <a:pt x="4324771" y="178880"/>
                </a:lnTo>
                <a:lnTo>
                  <a:pt x="4340142" y="167501"/>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76" name="SMARTInkShape-Group1680"/>
          <p:cNvGrpSpPr/>
          <p:nvPr/>
        </p:nvGrpSpPr>
        <p:grpSpPr>
          <a:xfrm>
            <a:off x="4789946" y="1894522"/>
            <a:ext cx="270687" cy="905760"/>
            <a:chOff x="4789946" y="1894522"/>
            <a:chExt cx="270687" cy="905760"/>
          </a:xfrm>
        </p:grpSpPr>
        <p:sp>
          <p:nvSpPr>
            <p:cNvPr id="173" name="SMARTInkShape-5250"/>
            <p:cNvSpPr/>
            <p:nvPr>
              <p:custDataLst>
                <p:tags r:id="rId61"/>
              </p:custDataLst>
            </p:nvPr>
          </p:nvSpPr>
          <p:spPr bwMode="auto">
            <a:xfrm>
              <a:off x="4958449" y="2546032"/>
              <a:ext cx="102184" cy="254250"/>
            </a:xfrm>
            <a:custGeom>
              <a:avLst/>
              <a:gdLst/>
              <a:ahLst/>
              <a:cxnLst/>
              <a:rect l="0" t="0" r="0" b="0"/>
              <a:pathLst>
                <a:path w="102184" h="254250">
                  <a:moveTo>
                    <a:pt x="102183" y="0"/>
                  </a:moveTo>
                  <a:lnTo>
                    <a:pt x="102183" y="0"/>
                  </a:lnTo>
                  <a:lnTo>
                    <a:pt x="94802" y="0"/>
                  </a:lnTo>
                  <a:lnTo>
                    <a:pt x="98515" y="0"/>
                  </a:lnTo>
                  <a:lnTo>
                    <a:pt x="98785" y="1906"/>
                  </a:lnTo>
                  <a:lnTo>
                    <a:pt x="87346" y="37993"/>
                  </a:lnTo>
                  <a:lnTo>
                    <a:pt x="77256" y="75181"/>
                  </a:lnTo>
                  <a:lnTo>
                    <a:pt x="64434" y="105804"/>
                  </a:lnTo>
                  <a:lnTo>
                    <a:pt x="49212" y="138464"/>
                  </a:lnTo>
                  <a:lnTo>
                    <a:pt x="33873" y="170125"/>
                  </a:lnTo>
                  <a:lnTo>
                    <a:pt x="15480" y="208417"/>
                  </a:lnTo>
                  <a:lnTo>
                    <a:pt x="858" y="250590"/>
                  </a:lnTo>
                  <a:lnTo>
                    <a:pt x="0" y="254249"/>
                  </a:lnTo>
                  <a:lnTo>
                    <a:pt x="16458" y="23145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4" name="SMARTInkShape-5251"/>
            <p:cNvSpPr/>
            <p:nvPr>
              <p:custDataLst>
                <p:tags r:id="rId62"/>
              </p:custDataLst>
            </p:nvPr>
          </p:nvSpPr>
          <p:spPr bwMode="auto">
            <a:xfrm>
              <a:off x="4789946" y="2614613"/>
              <a:ext cx="209796" cy="102184"/>
            </a:xfrm>
            <a:custGeom>
              <a:avLst/>
              <a:gdLst/>
              <a:ahLst/>
              <a:cxnLst/>
              <a:rect l="0" t="0" r="0" b="0"/>
              <a:pathLst>
                <a:path w="209796" h="102184">
                  <a:moveTo>
                    <a:pt x="4939" y="0"/>
                  </a:moveTo>
                  <a:lnTo>
                    <a:pt x="4939" y="0"/>
                  </a:lnTo>
                  <a:lnTo>
                    <a:pt x="388" y="4550"/>
                  </a:lnTo>
                  <a:lnTo>
                    <a:pt x="0" y="5891"/>
                  </a:lnTo>
                  <a:lnTo>
                    <a:pt x="694" y="6785"/>
                  </a:lnTo>
                  <a:lnTo>
                    <a:pt x="2109" y="7380"/>
                  </a:lnTo>
                  <a:lnTo>
                    <a:pt x="30002" y="10955"/>
                  </a:lnTo>
                  <a:lnTo>
                    <a:pt x="67040" y="20473"/>
                  </a:lnTo>
                  <a:lnTo>
                    <a:pt x="106419" y="37815"/>
                  </a:lnTo>
                  <a:lnTo>
                    <a:pt x="148249" y="61052"/>
                  </a:lnTo>
                  <a:lnTo>
                    <a:pt x="189457" y="86707"/>
                  </a:lnTo>
                  <a:lnTo>
                    <a:pt x="209795" y="102183"/>
                  </a:lnTo>
                  <a:lnTo>
                    <a:pt x="202106" y="85725"/>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5" name="SMARTInkShape-5252"/>
            <p:cNvSpPr/>
            <p:nvPr>
              <p:custDataLst>
                <p:tags r:id="rId63"/>
              </p:custDataLst>
            </p:nvPr>
          </p:nvSpPr>
          <p:spPr bwMode="auto">
            <a:xfrm>
              <a:off x="4940618" y="1894522"/>
              <a:ext cx="84538" cy="863918"/>
            </a:xfrm>
            <a:custGeom>
              <a:avLst/>
              <a:gdLst/>
              <a:ahLst/>
              <a:cxnLst/>
              <a:rect l="0" t="0" r="0" b="0"/>
              <a:pathLst>
                <a:path w="84538" h="863918">
                  <a:moveTo>
                    <a:pt x="77152" y="0"/>
                  </a:moveTo>
                  <a:lnTo>
                    <a:pt x="77152" y="0"/>
                  </a:lnTo>
                  <a:lnTo>
                    <a:pt x="81703" y="4551"/>
                  </a:lnTo>
                  <a:lnTo>
                    <a:pt x="83937" y="11866"/>
                  </a:lnTo>
                  <a:lnTo>
                    <a:pt x="84537" y="47283"/>
                  </a:lnTo>
                  <a:lnTo>
                    <a:pt x="81069" y="74355"/>
                  </a:lnTo>
                  <a:lnTo>
                    <a:pt x="73812" y="107977"/>
                  </a:lnTo>
                  <a:lnTo>
                    <a:pt x="66143" y="145145"/>
                  </a:lnTo>
                  <a:lnTo>
                    <a:pt x="62734" y="183889"/>
                  </a:lnTo>
                  <a:lnTo>
                    <a:pt x="61219" y="223334"/>
                  </a:lnTo>
                  <a:lnTo>
                    <a:pt x="60546" y="263090"/>
                  </a:lnTo>
                  <a:lnTo>
                    <a:pt x="60247" y="302984"/>
                  </a:lnTo>
                  <a:lnTo>
                    <a:pt x="62653" y="340400"/>
                  </a:lnTo>
                  <a:lnTo>
                    <a:pt x="65945" y="377032"/>
                  </a:lnTo>
                  <a:lnTo>
                    <a:pt x="67409" y="415537"/>
                  </a:lnTo>
                  <a:lnTo>
                    <a:pt x="68059" y="454876"/>
                  </a:lnTo>
                  <a:lnTo>
                    <a:pt x="67396" y="493632"/>
                  </a:lnTo>
                  <a:lnTo>
                    <a:pt x="63926" y="529907"/>
                  </a:lnTo>
                  <a:lnTo>
                    <a:pt x="59209" y="567620"/>
                  </a:lnTo>
                  <a:lnTo>
                    <a:pt x="53937" y="605653"/>
                  </a:lnTo>
                  <a:lnTo>
                    <a:pt x="48419" y="641607"/>
                  </a:lnTo>
                  <a:lnTo>
                    <a:pt x="45332" y="674096"/>
                  </a:lnTo>
                  <a:lnTo>
                    <a:pt x="43007" y="705363"/>
                  </a:lnTo>
                  <a:lnTo>
                    <a:pt x="38799" y="738310"/>
                  </a:lnTo>
                  <a:lnTo>
                    <a:pt x="35626" y="779887"/>
                  </a:lnTo>
                  <a:lnTo>
                    <a:pt x="28662" y="820273"/>
                  </a:lnTo>
                  <a:lnTo>
                    <a:pt x="25023" y="852777"/>
                  </a:lnTo>
                  <a:lnTo>
                    <a:pt x="18370" y="863917"/>
                  </a:lnTo>
                  <a:lnTo>
                    <a:pt x="17689" y="859896"/>
                  </a:lnTo>
                  <a:lnTo>
                    <a:pt x="17508" y="856157"/>
                  </a:lnTo>
                  <a:lnTo>
                    <a:pt x="0" y="814388"/>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77" name="SMARTInkShape-5253"/>
          <p:cNvSpPr/>
          <p:nvPr>
            <p:custDataLst>
              <p:tags r:id="rId2"/>
            </p:custDataLst>
          </p:nvPr>
        </p:nvSpPr>
        <p:spPr bwMode="auto">
          <a:xfrm>
            <a:off x="5287450" y="1843088"/>
            <a:ext cx="242817" cy="210337"/>
          </a:xfrm>
          <a:custGeom>
            <a:avLst/>
            <a:gdLst/>
            <a:ahLst/>
            <a:cxnLst/>
            <a:rect l="0" t="0" r="0" b="0"/>
            <a:pathLst>
              <a:path w="242817" h="210337">
                <a:moveTo>
                  <a:pt x="13213" y="34289"/>
                </a:moveTo>
                <a:lnTo>
                  <a:pt x="13213" y="34289"/>
                </a:lnTo>
                <a:lnTo>
                  <a:pt x="17763" y="38840"/>
                </a:lnTo>
                <a:lnTo>
                  <a:pt x="20593" y="55323"/>
                </a:lnTo>
                <a:lnTo>
                  <a:pt x="16881" y="91956"/>
                </a:lnTo>
                <a:lnTo>
                  <a:pt x="9749" y="134455"/>
                </a:lnTo>
                <a:lnTo>
                  <a:pt x="6154" y="172659"/>
                </a:lnTo>
                <a:lnTo>
                  <a:pt x="0" y="204109"/>
                </a:lnTo>
                <a:lnTo>
                  <a:pt x="594" y="207510"/>
                </a:lnTo>
                <a:lnTo>
                  <a:pt x="1943" y="209777"/>
                </a:lnTo>
                <a:lnTo>
                  <a:pt x="3794" y="210336"/>
                </a:lnTo>
                <a:lnTo>
                  <a:pt x="5982" y="209756"/>
                </a:lnTo>
                <a:lnTo>
                  <a:pt x="8392" y="208417"/>
                </a:lnTo>
                <a:lnTo>
                  <a:pt x="21009" y="172049"/>
                </a:lnTo>
                <a:lnTo>
                  <a:pt x="39335" y="133739"/>
                </a:lnTo>
                <a:lnTo>
                  <a:pt x="53683" y="92800"/>
                </a:lnTo>
                <a:lnTo>
                  <a:pt x="55432" y="90441"/>
                </a:lnTo>
                <a:lnTo>
                  <a:pt x="59917" y="87821"/>
                </a:lnTo>
                <a:lnTo>
                  <a:pt x="62446" y="88075"/>
                </a:lnTo>
                <a:lnTo>
                  <a:pt x="67797" y="90896"/>
                </a:lnTo>
                <a:lnTo>
                  <a:pt x="91156" y="115039"/>
                </a:lnTo>
                <a:lnTo>
                  <a:pt x="124935" y="153826"/>
                </a:lnTo>
                <a:lnTo>
                  <a:pt x="161576" y="189254"/>
                </a:lnTo>
                <a:lnTo>
                  <a:pt x="173132" y="193650"/>
                </a:lnTo>
                <a:lnTo>
                  <a:pt x="184618" y="193064"/>
                </a:lnTo>
                <a:lnTo>
                  <a:pt x="196073" y="188676"/>
                </a:lnTo>
                <a:lnTo>
                  <a:pt x="207514" y="180376"/>
                </a:lnTo>
                <a:lnTo>
                  <a:pt x="220114" y="160442"/>
                </a:lnTo>
                <a:lnTo>
                  <a:pt x="231953" y="121262"/>
                </a:lnTo>
                <a:lnTo>
                  <a:pt x="235821" y="88105"/>
                </a:lnTo>
                <a:lnTo>
                  <a:pt x="242640" y="47848"/>
                </a:lnTo>
                <a:lnTo>
                  <a:pt x="242816" y="33648"/>
                </a:lnTo>
                <a:lnTo>
                  <a:pt x="239718" y="20987"/>
                </a:lnTo>
                <a:lnTo>
                  <a:pt x="237558" y="16848"/>
                </a:lnTo>
                <a:lnTo>
                  <a:pt x="235167" y="14090"/>
                </a:lnTo>
                <a:lnTo>
                  <a:pt x="218952"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80" name="SMARTInkShape-Group1682"/>
          <p:cNvGrpSpPr/>
          <p:nvPr/>
        </p:nvGrpSpPr>
        <p:grpSpPr>
          <a:xfrm>
            <a:off x="4357922" y="2177415"/>
            <a:ext cx="231190" cy="268274"/>
            <a:chOff x="4357922" y="2177415"/>
            <a:chExt cx="231190" cy="268274"/>
          </a:xfrm>
        </p:grpSpPr>
        <p:sp>
          <p:nvSpPr>
            <p:cNvPr id="178" name="SMARTInkShape-5254"/>
            <p:cNvSpPr/>
            <p:nvPr>
              <p:custDataLst>
                <p:tags r:id="rId59"/>
              </p:custDataLst>
            </p:nvPr>
          </p:nvSpPr>
          <p:spPr bwMode="auto">
            <a:xfrm>
              <a:off x="4357922" y="2177415"/>
              <a:ext cx="126507" cy="189207"/>
            </a:xfrm>
            <a:custGeom>
              <a:avLst/>
              <a:gdLst/>
              <a:ahLst/>
              <a:cxnLst/>
              <a:rect l="0" t="0" r="0" b="0"/>
              <a:pathLst>
                <a:path w="126507" h="189207">
                  <a:moveTo>
                    <a:pt x="42628" y="42862"/>
                  </a:moveTo>
                  <a:lnTo>
                    <a:pt x="42628" y="42862"/>
                  </a:lnTo>
                  <a:lnTo>
                    <a:pt x="18475" y="16169"/>
                  </a:lnTo>
                  <a:lnTo>
                    <a:pt x="11891" y="7186"/>
                  </a:lnTo>
                  <a:lnTo>
                    <a:pt x="1551" y="946"/>
                  </a:lnTo>
                  <a:lnTo>
                    <a:pt x="0" y="33180"/>
                  </a:lnTo>
                  <a:lnTo>
                    <a:pt x="2375" y="75871"/>
                  </a:lnTo>
                  <a:lnTo>
                    <a:pt x="5688" y="109920"/>
                  </a:lnTo>
                  <a:lnTo>
                    <a:pt x="7160" y="140928"/>
                  </a:lnTo>
                  <a:lnTo>
                    <a:pt x="14968" y="183541"/>
                  </a:lnTo>
                  <a:lnTo>
                    <a:pt x="15615" y="188083"/>
                  </a:lnTo>
                  <a:lnTo>
                    <a:pt x="16047" y="189206"/>
                  </a:lnTo>
                  <a:lnTo>
                    <a:pt x="16526" y="185374"/>
                  </a:lnTo>
                  <a:lnTo>
                    <a:pt x="17787" y="147812"/>
                  </a:lnTo>
                  <a:lnTo>
                    <a:pt x="26220" y="107796"/>
                  </a:lnTo>
                  <a:lnTo>
                    <a:pt x="32508" y="90085"/>
                  </a:lnTo>
                  <a:lnTo>
                    <a:pt x="33976" y="89584"/>
                  </a:lnTo>
                  <a:lnTo>
                    <a:pt x="35908" y="90203"/>
                  </a:lnTo>
                  <a:lnTo>
                    <a:pt x="38148" y="91568"/>
                  </a:lnTo>
                  <a:lnTo>
                    <a:pt x="58717" y="129853"/>
                  </a:lnTo>
                  <a:lnTo>
                    <a:pt x="86813" y="171032"/>
                  </a:lnTo>
                  <a:lnTo>
                    <a:pt x="96466" y="181909"/>
                  </a:lnTo>
                  <a:lnTo>
                    <a:pt x="99475" y="182233"/>
                  </a:lnTo>
                  <a:lnTo>
                    <a:pt x="102433" y="180544"/>
                  </a:lnTo>
                  <a:lnTo>
                    <a:pt x="105358" y="177512"/>
                  </a:lnTo>
                  <a:lnTo>
                    <a:pt x="114025" y="150492"/>
                  </a:lnTo>
                  <a:lnTo>
                    <a:pt x="117223" y="118003"/>
                  </a:lnTo>
                  <a:lnTo>
                    <a:pt x="119596" y="81973"/>
                  </a:lnTo>
                  <a:lnTo>
                    <a:pt x="125335" y="41222"/>
                  </a:lnTo>
                  <a:lnTo>
                    <a:pt x="126506" y="13484"/>
                  </a:lnTo>
                  <a:lnTo>
                    <a:pt x="125217" y="8989"/>
                  </a:lnTo>
                  <a:lnTo>
                    <a:pt x="119781" y="0"/>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9" name="SMARTInkShape-5255"/>
            <p:cNvSpPr/>
            <p:nvPr>
              <p:custDataLst>
                <p:tags r:id="rId60"/>
              </p:custDataLst>
            </p:nvPr>
          </p:nvSpPr>
          <p:spPr bwMode="auto">
            <a:xfrm>
              <a:off x="4469130" y="2240721"/>
              <a:ext cx="119982" cy="204968"/>
            </a:xfrm>
            <a:custGeom>
              <a:avLst/>
              <a:gdLst/>
              <a:ahLst/>
              <a:cxnLst/>
              <a:rect l="0" t="0" r="0" b="0"/>
              <a:pathLst>
                <a:path w="119982" h="204968">
                  <a:moveTo>
                    <a:pt x="17145" y="48136"/>
                  </a:moveTo>
                  <a:lnTo>
                    <a:pt x="17145" y="48136"/>
                  </a:lnTo>
                  <a:lnTo>
                    <a:pt x="53233" y="18892"/>
                  </a:lnTo>
                  <a:lnTo>
                    <a:pt x="76733" y="4123"/>
                  </a:lnTo>
                  <a:lnTo>
                    <a:pt x="89983" y="0"/>
                  </a:lnTo>
                  <a:lnTo>
                    <a:pt x="95232" y="805"/>
                  </a:lnTo>
                  <a:lnTo>
                    <a:pt x="99683" y="3247"/>
                  </a:lnTo>
                  <a:lnTo>
                    <a:pt x="103603" y="6781"/>
                  </a:lnTo>
                  <a:lnTo>
                    <a:pt x="104311" y="11041"/>
                  </a:lnTo>
                  <a:lnTo>
                    <a:pt x="100018" y="20855"/>
                  </a:lnTo>
                  <a:lnTo>
                    <a:pt x="69004" y="55412"/>
                  </a:lnTo>
                  <a:lnTo>
                    <a:pt x="30324" y="94850"/>
                  </a:lnTo>
                  <a:lnTo>
                    <a:pt x="20701" y="104565"/>
                  </a:lnTo>
                  <a:lnTo>
                    <a:pt x="22853" y="102426"/>
                  </a:lnTo>
                  <a:lnTo>
                    <a:pt x="64091" y="87890"/>
                  </a:lnTo>
                  <a:lnTo>
                    <a:pt x="91486" y="84045"/>
                  </a:lnTo>
                  <a:lnTo>
                    <a:pt x="114631" y="87457"/>
                  </a:lnTo>
                  <a:lnTo>
                    <a:pt x="118331" y="90543"/>
                  </a:lnTo>
                  <a:lnTo>
                    <a:pt x="119845" y="94505"/>
                  </a:lnTo>
                  <a:lnTo>
                    <a:pt x="119981" y="119102"/>
                  </a:lnTo>
                  <a:lnTo>
                    <a:pt x="110903" y="143141"/>
                  </a:lnTo>
                  <a:lnTo>
                    <a:pt x="78492" y="182850"/>
                  </a:lnTo>
                  <a:lnTo>
                    <a:pt x="54557" y="203122"/>
                  </a:lnTo>
                  <a:lnTo>
                    <a:pt x="40440" y="204967"/>
                  </a:lnTo>
                  <a:lnTo>
                    <a:pt x="18967" y="200650"/>
                  </a:lnTo>
                  <a:lnTo>
                    <a:pt x="0" y="193869"/>
                  </a:lnTo>
                </a:path>
              </a:pathLst>
            </a:cu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85" name="SMARTInkShape-Group1683"/>
          <p:cNvGrpSpPr/>
          <p:nvPr/>
        </p:nvGrpSpPr>
        <p:grpSpPr>
          <a:xfrm>
            <a:off x="5180648" y="1644801"/>
            <a:ext cx="1176455" cy="505059"/>
            <a:chOff x="5180648" y="1644801"/>
            <a:chExt cx="1176455" cy="505059"/>
          </a:xfrm>
        </p:grpSpPr>
        <p:sp>
          <p:nvSpPr>
            <p:cNvPr id="181" name="SMARTInkShape-5256"/>
            <p:cNvSpPr/>
            <p:nvPr>
              <p:custDataLst>
                <p:tags r:id="rId55"/>
              </p:custDataLst>
            </p:nvPr>
          </p:nvSpPr>
          <p:spPr bwMode="auto">
            <a:xfrm>
              <a:off x="5823585" y="1945957"/>
              <a:ext cx="162879" cy="60009"/>
            </a:xfrm>
            <a:custGeom>
              <a:avLst/>
              <a:gdLst/>
              <a:ahLst/>
              <a:cxnLst/>
              <a:rect l="0" t="0" r="0" b="0"/>
              <a:pathLst>
                <a:path w="162879" h="60009">
                  <a:moveTo>
                    <a:pt x="0" y="60008"/>
                  </a:moveTo>
                  <a:lnTo>
                    <a:pt x="0" y="60008"/>
                  </a:lnTo>
                  <a:lnTo>
                    <a:pt x="4551" y="60008"/>
                  </a:lnTo>
                  <a:lnTo>
                    <a:pt x="44014" y="40695"/>
                  </a:lnTo>
                  <a:lnTo>
                    <a:pt x="83272" y="21868"/>
                  </a:lnTo>
                  <a:lnTo>
                    <a:pt x="112621" y="7326"/>
                  </a:lnTo>
                  <a:lnTo>
                    <a:pt x="16287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2" name="SMARTInkShape-5257"/>
            <p:cNvSpPr/>
            <p:nvPr>
              <p:custDataLst>
                <p:tags r:id="rId56"/>
              </p:custDataLst>
            </p:nvPr>
          </p:nvSpPr>
          <p:spPr bwMode="auto">
            <a:xfrm>
              <a:off x="6110846" y="1644801"/>
              <a:ext cx="246257" cy="358720"/>
            </a:xfrm>
            <a:custGeom>
              <a:avLst/>
              <a:gdLst/>
              <a:ahLst/>
              <a:cxnLst/>
              <a:rect l="0" t="0" r="0" b="0"/>
              <a:pathLst>
                <a:path w="246257" h="358720">
                  <a:moveTo>
                    <a:pt x="227089" y="198287"/>
                  </a:moveTo>
                  <a:lnTo>
                    <a:pt x="227089" y="198287"/>
                  </a:lnTo>
                  <a:lnTo>
                    <a:pt x="218869" y="190067"/>
                  </a:lnTo>
                  <a:lnTo>
                    <a:pt x="218548" y="182364"/>
                  </a:lnTo>
                  <a:lnTo>
                    <a:pt x="177021" y="181189"/>
                  </a:lnTo>
                  <a:lnTo>
                    <a:pt x="168642" y="182115"/>
                  </a:lnTo>
                  <a:lnTo>
                    <a:pt x="148811" y="188944"/>
                  </a:lnTo>
                  <a:lnTo>
                    <a:pt x="107050" y="213784"/>
                  </a:lnTo>
                  <a:lnTo>
                    <a:pt x="76015" y="250633"/>
                  </a:lnTo>
                  <a:lnTo>
                    <a:pt x="56441" y="292704"/>
                  </a:lnTo>
                  <a:lnTo>
                    <a:pt x="48918" y="322347"/>
                  </a:lnTo>
                  <a:lnTo>
                    <a:pt x="52970" y="334704"/>
                  </a:lnTo>
                  <a:lnTo>
                    <a:pt x="61120" y="345594"/>
                  </a:lnTo>
                  <a:lnTo>
                    <a:pt x="71092" y="353609"/>
                  </a:lnTo>
                  <a:lnTo>
                    <a:pt x="84415" y="357806"/>
                  </a:lnTo>
                  <a:lnTo>
                    <a:pt x="100813" y="358719"/>
                  </a:lnTo>
                  <a:lnTo>
                    <a:pt x="137305" y="351544"/>
                  </a:lnTo>
                  <a:lnTo>
                    <a:pt x="144373" y="349036"/>
                  </a:lnTo>
                  <a:lnTo>
                    <a:pt x="157306" y="338629"/>
                  </a:lnTo>
                  <a:lnTo>
                    <a:pt x="186925" y="300447"/>
                  </a:lnTo>
                  <a:lnTo>
                    <a:pt x="207039" y="271419"/>
                  </a:lnTo>
                  <a:lnTo>
                    <a:pt x="229291" y="239997"/>
                  </a:lnTo>
                  <a:lnTo>
                    <a:pt x="242355" y="206347"/>
                  </a:lnTo>
                  <a:lnTo>
                    <a:pt x="246256" y="172341"/>
                  </a:lnTo>
                  <a:lnTo>
                    <a:pt x="241640" y="138178"/>
                  </a:lnTo>
                  <a:lnTo>
                    <a:pt x="225619" y="106484"/>
                  </a:lnTo>
                  <a:lnTo>
                    <a:pt x="214679" y="91365"/>
                  </a:lnTo>
                  <a:lnTo>
                    <a:pt x="177123" y="64406"/>
                  </a:lnTo>
                  <a:lnTo>
                    <a:pt x="153773" y="51883"/>
                  </a:lnTo>
                  <a:lnTo>
                    <a:pt x="131539" y="40677"/>
                  </a:lnTo>
                  <a:lnTo>
                    <a:pt x="89055" y="20605"/>
                  </a:lnTo>
                  <a:lnTo>
                    <a:pt x="53028" y="7239"/>
                  </a:lnTo>
                  <a:lnTo>
                    <a:pt x="23999" y="29"/>
                  </a:lnTo>
                  <a:lnTo>
                    <a:pt x="4747" y="0"/>
                  </a:lnTo>
                  <a:lnTo>
                    <a:pt x="756" y="2278"/>
                  </a:lnTo>
                  <a:lnTo>
                    <a:pt x="0" y="5701"/>
                  </a:lnTo>
                  <a:lnTo>
                    <a:pt x="4204" y="182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3" name="SMARTInkShape-5258"/>
            <p:cNvSpPr/>
            <p:nvPr>
              <p:custDataLst>
                <p:tags r:id="rId57"/>
              </p:custDataLst>
            </p:nvPr>
          </p:nvSpPr>
          <p:spPr bwMode="auto">
            <a:xfrm>
              <a:off x="5540693" y="1989290"/>
              <a:ext cx="88369" cy="160570"/>
            </a:xfrm>
            <a:custGeom>
              <a:avLst/>
              <a:gdLst/>
              <a:ahLst/>
              <a:cxnLst/>
              <a:rect l="0" t="0" r="0" b="0"/>
              <a:pathLst>
                <a:path w="88369" h="160570">
                  <a:moveTo>
                    <a:pt x="0" y="42392"/>
                  </a:moveTo>
                  <a:lnTo>
                    <a:pt x="0" y="42392"/>
                  </a:lnTo>
                  <a:lnTo>
                    <a:pt x="0" y="21993"/>
                  </a:lnTo>
                  <a:lnTo>
                    <a:pt x="952" y="20220"/>
                  </a:lnTo>
                  <a:lnTo>
                    <a:pt x="2540" y="19039"/>
                  </a:lnTo>
                  <a:lnTo>
                    <a:pt x="6844" y="16773"/>
                  </a:lnTo>
                  <a:lnTo>
                    <a:pt x="11931" y="12591"/>
                  </a:lnTo>
                  <a:lnTo>
                    <a:pt x="14827" y="7557"/>
                  </a:lnTo>
                  <a:lnTo>
                    <a:pt x="15600" y="4882"/>
                  </a:lnTo>
                  <a:lnTo>
                    <a:pt x="18020" y="3098"/>
                  </a:lnTo>
                  <a:lnTo>
                    <a:pt x="30527" y="587"/>
                  </a:lnTo>
                  <a:lnTo>
                    <a:pt x="40872" y="0"/>
                  </a:lnTo>
                  <a:lnTo>
                    <a:pt x="49281" y="2279"/>
                  </a:lnTo>
                  <a:lnTo>
                    <a:pt x="52855" y="4220"/>
                  </a:lnTo>
                  <a:lnTo>
                    <a:pt x="55239" y="6467"/>
                  </a:lnTo>
                  <a:lnTo>
                    <a:pt x="57888" y="11503"/>
                  </a:lnTo>
                  <a:lnTo>
                    <a:pt x="59379" y="24244"/>
                  </a:lnTo>
                  <a:lnTo>
                    <a:pt x="57188" y="32104"/>
                  </a:lnTo>
                  <a:lnTo>
                    <a:pt x="48060" y="44424"/>
                  </a:lnTo>
                  <a:lnTo>
                    <a:pt x="33289" y="57599"/>
                  </a:lnTo>
                  <a:lnTo>
                    <a:pt x="9205" y="76147"/>
                  </a:lnTo>
                  <a:lnTo>
                    <a:pt x="13311" y="71973"/>
                  </a:lnTo>
                  <a:lnTo>
                    <a:pt x="17980" y="69827"/>
                  </a:lnTo>
                  <a:lnTo>
                    <a:pt x="37841" y="68449"/>
                  </a:lnTo>
                  <a:lnTo>
                    <a:pt x="56508" y="72761"/>
                  </a:lnTo>
                  <a:lnTo>
                    <a:pt x="83100" y="85491"/>
                  </a:lnTo>
                  <a:lnTo>
                    <a:pt x="86832" y="88270"/>
                  </a:lnTo>
                  <a:lnTo>
                    <a:pt x="88368" y="92028"/>
                  </a:lnTo>
                  <a:lnTo>
                    <a:pt x="87534" y="101283"/>
                  </a:lnTo>
                  <a:lnTo>
                    <a:pt x="81710" y="117203"/>
                  </a:lnTo>
                  <a:lnTo>
                    <a:pt x="69401" y="133985"/>
                  </a:lnTo>
                  <a:lnTo>
                    <a:pt x="48174" y="149879"/>
                  </a:lnTo>
                  <a:lnTo>
                    <a:pt x="28178" y="159650"/>
                  </a:lnTo>
                  <a:lnTo>
                    <a:pt x="24500" y="160569"/>
                  </a:lnTo>
                  <a:lnTo>
                    <a:pt x="21095" y="160230"/>
                  </a:lnTo>
                  <a:lnTo>
                    <a:pt x="14773" y="157312"/>
                  </a:lnTo>
                  <a:lnTo>
                    <a:pt x="12706" y="154248"/>
                  </a:lnTo>
                  <a:lnTo>
                    <a:pt x="8572" y="1366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4" name="SMARTInkShape-5259"/>
            <p:cNvSpPr/>
            <p:nvPr>
              <p:custDataLst>
                <p:tags r:id="rId58"/>
              </p:custDataLst>
            </p:nvPr>
          </p:nvSpPr>
          <p:spPr bwMode="auto">
            <a:xfrm>
              <a:off x="5180648" y="1723357"/>
              <a:ext cx="322621" cy="76869"/>
            </a:xfrm>
            <a:custGeom>
              <a:avLst/>
              <a:gdLst/>
              <a:ahLst/>
              <a:cxnLst/>
              <a:rect l="0" t="0" r="0" b="0"/>
              <a:pathLst>
                <a:path w="322621" h="76869">
                  <a:moveTo>
                    <a:pt x="0" y="76868"/>
                  </a:moveTo>
                  <a:lnTo>
                    <a:pt x="0" y="76868"/>
                  </a:lnTo>
                  <a:lnTo>
                    <a:pt x="4550" y="76868"/>
                  </a:lnTo>
                  <a:lnTo>
                    <a:pt x="26692" y="63298"/>
                  </a:lnTo>
                  <a:lnTo>
                    <a:pt x="69061" y="53350"/>
                  </a:lnTo>
                  <a:lnTo>
                    <a:pt x="108514" y="45240"/>
                  </a:lnTo>
                  <a:lnTo>
                    <a:pt x="139668" y="39634"/>
                  </a:lnTo>
                  <a:lnTo>
                    <a:pt x="175105" y="31427"/>
                  </a:lnTo>
                  <a:lnTo>
                    <a:pt x="213079" y="21429"/>
                  </a:lnTo>
                  <a:lnTo>
                    <a:pt x="252182" y="10636"/>
                  </a:lnTo>
                  <a:lnTo>
                    <a:pt x="293478" y="2951"/>
                  </a:lnTo>
                  <a:lnTo>
                    <a:pt x="322482" y="0"/>
                  </a:lnTo>
                  <a:lnTo>
                    <a:pt x="322620" y="857"/>
                  </a:lnTo>
                  <a:lnTo>
                    <a:pt x="320234" y="4351"/>
                  </a:lnTo>
                  <a:lnTo>
                    <a:pt x="282892" y="3400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86" name="SMARTInkShape-5260"/>
          <p:cNvSpPr/>
          <p:nvPr>
            <p:custDataLst>
              <p:tags r:id="rId3"/>
            </p:custDataLst>
          </p:nvPr>
        </p:nvSpPr>
        <p:spPr bwMode="auto">
          <a:xfrm>
            <a:off x="5832157" y="1928813"/>
            <a:ext cx="154307" cy="25718"/>
          </a:xfrm>
          <a:custGeom>
            <a:avLst/>
            <a:gdLst/>
            <a:ahLst/>
            <a:cxnLst/>
            <a:rect l="0" t="0" r="0" b="0"/>
            <a:pathLst>
              <a:path w="154307" h="25718">
                <a:moveTo>
                  <a:pt x="0" y="25717"/>
                </a:moveTo>
                <a:lnTo>
                  <a:pt x="0" y="25717"/>
                </a:lnTo>
                <a:lnTo>
                  <a:pt x="0" y="17498"/>
                </a:lnTo>
                <a:lnTo>
                  <a:pt x="4551" y="12698"/>
                </a:lnTo>
                <a:lnTo>
                  <a:pt x="11865" y="10406"/>
                </a:lnTo>
                <a:lnTo>
                  <a:pt x="50316" y="8813"/>
                </a:lnTo>
                <a:lnTo>
                  <a:pt x="88044" y="6080"/>
                </a:lnTo>
                <a:lnTo>
                  <a:pt x="120702" y="1801"/>
                </a:lnTo>
                <a:lnTo>
                  <a:pt x="15430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97" name="SMARTInkShape-Group1685"/>
          <p:cNvGrpSpPr/>
          <p:nvPr/>
        </p:nvGrpSpPr>
        <p:grpSpPr>
          <a:xfrm>
            <a:off x="5960745" y="1694450"/>
            <a:ext cx="1337311" cy="879233"/>
            <a:chOff x="5960745" y="1694450"/>
            <a:chExt cx="1337311" cy="879233"/>
          </a:xfrm>
        </p:grpSpPr>
        <p:sp>
          <p:nvSpPr>
            <p:cNvPr id="187" name="SMARTInkShape-5261"/>
            <p:cNvSpPr/>
            <p:nvPr>
              <p:custDataLst>
                <p:tags r:id="rId45"/>
              </p:custDataLst>
            </p:nvPr>
          </p:nvSpPr>
          <p:spPr bwMode="auto">
            <a:xfrm>
              <a:off x="5960745" y="2181875"/>
              <a:ext cx="282894" cy="345922"/>
            </a:xfrm>
            <a:custGeom>
              <a:avLst/>
              <a:gdLst/>
              <a:ahLst/>
              <a:cxnLst/>
              <a:rect l="0" t="0" r="0" b="0"/>
              <a:pathLst>
                <a:path w="282894" h="345922">
                  <a:moveTo>
                    <a:pt x="282893" y="175563"/>
                  </a:moveTo>
                  <a:lnTo>
                    <a:pt x="282893" y="175563"/>
                  </a:lnTo>
                  <a:lnTo>
                    <a:pt x="281940" y="161875"/>
                  </a:lnTo>
                  <a:lnTo>
                    <a:pt x="278342" y="151699"/>
                  </a:lnTo>
                  <a:lnTo>
                    <a:pt x="271027" y="143366"/>
                  </a:lnTo>
                  <a:lnTo>
                    <a:pt x="244359" y="127261"/>
                  </a:lnTo>
                  <a:lnTo>
                    <a:pt x="229571" y="121393"/>
                  </a:lnTo>
                  <a:lnTo>
                    <a:pt x="205854" y="125769"/>
                  </a:lnTo>
                  <a:lnTo>
                    <a:pt x="177216" y="137240"/>
                  </a:lnTo>
                  <a:lnTo>
                    <a:pt x="148612" y="151863"/>
                  </a:lnTo>
                  <a:lnTo>
                    <a:pt x="120025" y="175507"/>
                  </a:lnTo>
                  <a:lnTo>
                    <a:pt x="94302" y="206018"/>
                  </a:lnTo>
                  <a:lnTo>
                    <a:pt x="76520" y="241803"/>
                  </a:lnTo>
                  <a:lnTo>
                    <a:pt x="67346" y="274853"/>
                  </a:lnTo>
                  <a:lnTo>
                    <a:pt x="64900" y="290333"/>
                  </a:lnTo>
                  <a:lnTo>
                    <a:pt x="69802" y="315154"/>
                  </a:lnTo>
                  <a:lnTo>
                    <a:pt x="75109" y="325774"/>
                  </a:lnTo>
                  <a:lnTo>
                    <a:pt x="93707" y="340113"/>
                  </a:lnTo>
                  <a:lnTo>
                    <a:pt x="105334" y="345270"/>
                  </a:lnTo>
                  <a:lnTo>
                    <a:pt x="130952" y="345921"/>
                  </a:lnTo>
                  <a:lnTo>
                    <a:pt x="144451" y="343427"/>
                  </a:lnTo>
                  <a:lnTo>
                    <a:pt x="186205" y="317164"/>
                  </a:lnTo>
                  <a:lnTo>
                    <a:pt x="209440" y="284851"/>
                  </a:lnTo>
                  <a:lnTo>
                    <a:pt x="219637" y="265567"/>
                  </a:lnTo>
                  <a:lnTo>
                    <a:pt x="228339" y="241280"/>
                  </a:lnTo>
                  <a:lnTo>
                    <a:pt x="236047" y="213659"/>
                  </a:lnTo>
                  <a:lnTo>
                    <a:pt x="243089" y="183815"/>
                  </a:lnTo>
                  <a:lnTo>
                    <a:pt x="245880" y="154394"/>
                  </a:lnTo>
                  <a:lnTo>
                    <a:pt x="245835" y="125255"/>
                  </a:lnTo>
                  <a:lnTo>
                    <a:pt x="243900" y="96304"/>
                  </a:lnTo>
                  <a:lnTo>
                    <a:pt x="229050" y="53977"/>
                  </a:lnTo>
                  <a:lnTo>
                    <a:pt x="205622" y="24369"/>
                  </a:lnTo>
                  <a:lnTo>
                    <a:pt x="176160" y="4861"/>
                  </a:lnTo>
                  <a:lnTo>
                    <a:pt x="154588" y="801"/>
                  </a:lnTo>
                  <a:lnTo>
                    <a:pt x="128776" y="0"/>
                  </a:lnTo>
                  <a:lnTo>
                    <a:pt x="100138" y="1371"/>
                  </a:lnTo>
                  <a:lnTo>
                    <a:pt x="76283" y="4190"/>
                  </a:lnTo>
                  <a:lnTo>
                    <a:pt x="37079" y="12402"/>
                  </a:lnTo>
                  <a:lnTo>
                    <a:pt x="0" y="2125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8" name="SMARTInkShape-5262"/>
            <p:cNvSpPr/>
            <p:nvPr>
              <p:custDataLst>
                <p:tags r:id="rId46"/>
              </p:custDataLst>
            </p:nvPr>
          </p:nvSpPr>
          <p:spPr bwMode="auto">
            <a:xfrm>
              <a:off x="6775132" y="2014538"/>
              <a:ext cx="137162" cy="34290"/>
            </a:xfrm>
            <a:custGeom>
              <a:avLst/>
              <a:gdLst/>
              <a:ahLst/>
              <a:cxnLst/>
              <a:rect l="0" t="0" r="0" b="0"/>
              <a:pathLst>
                <a:path w="137162" h="34290">
                  <a:moveTo>
                    <a:pt x="0" y="34289"/>
                  </a:moveTo>
                  <a:lnTo>
                    <a:pt x="0" y="34289"/>
                  </a:lnTo>
                  <a:lnTo>
                    <a:pt x="9102" y="25188"/>
                  </a:lnTo>
                  <a:lnTo>
                    <a:pt x="21191" y="20719"/>
                  </a:lnTo>
                  <a:lnTo>
                    <a:pt x="60541" y="10771"/>
                  </a:lnTo>
                  <a:lnTo>
                    <a:pt x="98390" y="1606"/>
                  </a:lnTo>
                  <a:lnTo>
                    <a:pt x="137161"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9" name="SMARTInkShape-5263"/>
            <p:cNvSpPr/>
            <p:nvPr>
              <p:custDataLst>
                <p:tags r:id="rId47"/>
              </p:custDataLst>
            </p:nvPr>
          </p:nvSpPr>
          <p:spPr bwMode="auto">
            <a:xfrm>
              <a:off x="6166485" y="2091690"/>
              <a:ext cx="394336" cy="42863"/>
            </a:xfrm>
            <a:custGeom>
              <a:avLst/>
              <a:gdLst/>
              <a:ahLst/>
              <a:cxnLst/>
              <a:rect l="0" t="0" r="0" b="0"/>
              <a:pathLst>
                <a:path w="394336" h="42863">
                  <a:moveTo>
                    <a:pt x="0" y="42862"/>
                  </a:moveTo>
                  <a:lnTo>
                    <a:pt x="0" y="42862"/>
                  </a:lnTo>
                  <a:lnTo>
                    <a:pt x="42016" y="36018"/>
                  </a:lnTo>
                  <a:lnTo>
                    <a:pt x="76141" y="30931"/>
                  </a:lnTo>
                  <a:lnTo>
                    <a:pt x="97433" y="28240"/>
                  </a:lnTo>
                  <a:lnTo>
                    <a:pt x="121153" y="25494"/>
                  </a:lnTo>
                  <a:lnTo>
                    <a:pt x="146491" y="22711"/>
                  </a:lnTo>
                  <a:lnTo>
                    <a:pt x="171956" y="19903"/>
                  </a:lnTo>
                  <a:lnTo>
                    <a:pt x="197504" y="17079"/>
                  </a:lnTo>
                  <a:lnTo>
                    <a:pt x="223110" y="14243"/>
                  </a:lnTo>
                  <a:lnTo>
                    <a:pt x="248752" y="11401"/>
                  </a:lnTo>
                  <a:lnTo>
                    <a:pt x="274420" y="8553"/>
                  </a:lnTo>
                  <a:lnTo>
                    <a:pt x="300104" y="5702"/>
                  </a:lnTo>
                  <a:lnTo>
                    <a:pt x="338802" y="2534"/>
                  </a:lnTo>
                  <a:lnTo>
                    <a:pt x="381037" y="501"/>
                  </a:lnTo>
                  <a:lnTo>
                    <a:pt x="39433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0" name="SMARTInkShape-5264"/>
            <p:cNvSpPr/>
            <p:nvPr>
              <p:custDataLst>
                <p:tags r:id="rId48"/>
              </p:custDataLst>
            </p:nvPr>
          </p:nvSpPr>
          <p:spPr bwMode="auto">
            <a:xfrm>
              <a:off x="6265216" y="2280285"/>
              <a:ext cx="190106" cy="179056"/>
            </a:xfrm>
            <a:custGeom>
              <a:avLst/>
              <a:gdLst/>
              <a:ahLst/>
              <a:cxnLst/>
              <a:rect l="0" t="0" r="0" b="0"/>
              <a:pathLst>
                <a:path w="190106" h="179056">
                  <a:moveTo>
                    <a:pt x="12711" y="68580"/>
                  </a:moveTo>
                  <a:lnTo>
                    <a:pt x="12711" y="68580"/>
                  </a:lnTo>
                  <a:lnTo>
                    <a:pt x="19497" y="40605"/>
                  </a:lnTo>
                  <a:lnTo>
                    <a:pt x="19537" y="27571"/>
                  </a:lnTo>
                  <a:lnTo>
                    <a:pt x="18214" y="24096"/>
                  </a:lnTo>
                  <a:lnTo>
                    <a:pt x="16380" y="21779"/>
                  </a:lnTo>
                  <a:lnTo>
                    <a:pt x="15157" y="22139"/>
                  </a:lnTo>
                  <a:lnTo>
                    <a:pt x="13798" y="27620"/>
                  </a:lnTo>
                  <a:lnTo>
                    <a:pt x="12926" y="61300"/>
                  </a:lnTo>
                  <a:lnTo>
                    <a:pt x="11823" y="99231"/>
                  </a:lnTo>
                  <a:lnTo>
                    <a:pt x="5886" y="138728"/>
                  </a:lnTo>
                  <a:lnTo>
                    <a:pt x="0" y="167469"/>
                  </a:lnTo>
                  <a:lnTo>
                    <a:pt x="1663" y="178571"/>
                  </a:lnTo>
                  <a:lnTo>
                    <a:pt x="3442" y="179055"/>
                  </a:lnTo>
                  <a:lnTo>
                    <a:pt x="31352" y="137298"/>
                  </a:lnTo>
                  <a:lnTo>
                    <a:pt x="52765" y="98840"/>
                  </a:lnTo>
                  <a:lnTo>
                    <a:pt x="60041" y="86792"/>
                  </a:lnTo>
                  <a:lnTo>
                    <a:pt x="66449" y="81437"/>
                  </a:lnTo>
                  <a:lnTo>
                    <a:pt x="69492" y="80961"/>
                  </a:lnTo>
                  <a:lnTo>
                    <a:pt x="72473" y="81597"/>
                  </a:lnTo>
                  <a:lnTo>
                    <a:pt x="75412" y="82973"/>
                  </a:lnTo>
                  <a:lnTo>
                    <a:pt x="78679" y="94662"/>
                  </a:lnTo>
                  <a:lnTo>
                    <a:pt x="82035" y="111604"/>
                  </a:lnTo>
                  <a:lnTo>
                    <a:pt x="94635" y="136255"/>
                  </a:lnTo>
                  <a:lnTo>
                    <a:pt x="105002" y="149775"/>
                  </a:lnTo>
                  <a:lnTo>
                    <a:pt x="121040" y="157054"/>
                  </a:lnTo>
                  <a:lnTo>
                    <a:pt x="139915" y="159337"/>
                  </a:lnTo>
                  <a:lnTo>
                    <a:pt x="157828" y="157176"/>
                  </a:lnTo>
                  <a:lnTo>
                    <a:pt x="172776" y="150501"/>
                  </a:lnTo>
                  <a:lnTo>
                    <a:pt x="179429" y="146054"/>
                  </a:lnTo>
                  <a:lnTo>
                    <a:pt x="183864" y="138327"/>
                  </a:lnTo>
                  <a:lnTo>
                    <a:pt x="190105" y="104697"/>
                  </a:lnTo>
                  <a:lnTo>
                    <a:pt x="190050" y="66476"/>
                  </a:lnTo>
                  <a:lnTo>
                    <a:pt x="173930" y="26995"/>
                  </a:lnTo>
                  <a:lnTo>
                    <a:pt x="164374" y="11998"/>
                  </a:lnTo>
                  <a:lnTo>
                    <a:pt x="14987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1" name="SMARTInkShape-5265"/>
            <p:cNvSpPr/>
            <p:nvPr>
              <p:custDataLst>
                <p:tags r:id="rId49"/>
              </p:custDataLst>
            </p:nvPr>
          </p:nvSpPr>
          <p:spPr bwMode="auto">
            <a:xfrm>
              <a:off x="7058025" y="2065972"/>
              <a:ext cx="240031" cy="50245"/>
            </a:xfrm>
            <a:custGeom>
              <a:avLst/>
              <a:gdLst/>
              <a:ahLst/>
              <a:cxnLst/>
              <a:rect l="0" t="0" r="0" b="0"/>
              <a:pathLst>
                <a:path w="240031" h="50245">
                  <a:moveTo>
                    <a:pt x="0" y="42863"/>
                  </a:moveTo>
                  <a:lnTo>
                    <a:pt x="0" y="42863"/>
                  </a:lnTo>
                  <a:lnTo>
                    <a:pt x="4551" y="47414"/>
                  </a:lnTo>
                  <a:lnTo>
                    <a:pt x="21034" y="50244"/>
                  </a:lnTo>
                  <a:lnTo>
                    <a:pt x="57667" y="41981"/>
                  </a:lnTo>
                  <a:lnTo>
                    <a:pt x="96115" y="30088"/>
                  </a:lnTo>
                  <a:lnTo>
                    <a:pt x="118369" y="22917"/>
                  </a:lnTo>
                  <a:lnTo>
                    <a:pt x="141778" y="17183"/>
                  </a:lnTo>
                  <a:lnTo>
                    <a:pt x="165956" y="12408"/>
                  </a:lnTo>
                  <a:lnTo>
                    <a:pt x="207108" y="5515"/>
                  </a:lnTo>
                  <a:lnTo>
                    <a:pt x="24003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2" name="SMARTInkShape-5266"/>
            <p:cNvSpPr/>
            <p:nvPr>
              <p:custDataLst>
                <p:tags r:id="rId50"/>
              </p:custDataLst>
            </p:nvPr>
          </p:nvSpPr>
          <p:spPr bwMode="auto">
            <a:xfrm>
              <a:off x="7160895" y="1732338"/>
              <a:ext cx="76963" cy="398119"/>
            </a:xfrm>
            <a:custGeom>
              <a:avLst/>
              <a:gdLst/>
              <a:ahLst/>
              <a:cxnLst/>
              <a:rect l="0" t="0" r="0" b="0"/>
              <a:pathLst>
                <a:path w="76963" h="398119">
                  <a:moveTo>
                    <a:pt x="0" y="162184"/>
                  </a:moveTo>
                  <a:lnTo>
                    <a:pt x="0" y="162184"/>
                  </a:lnTo>
                  <a:lnTo>
                    <a:pt x="0" y="157634"/>
                  </a:lnTo>
                  <a:lnTo>
                    <a:pt x="10582" y="119033"/>
                  </a:lnTo>
                  <a:lnTo>
                    <a:pt x="29968" y="83865"/>
                  </a:lnTo>
                  <a:lnTo>
                    <a:pt x="57333" y="42016"/>
                  </a:lnTo>
                  <a:lnTo>
                    <a:pt x="73884" y="11152"/>
                  </a:lnTo>
                  <a:lnTo>
                    <a:pt x="76962" y="0"/>
                  </a:lnTo>
                  <a:lnTo>
                    <a:pt x="65204" y="27782"/>
                  </a:lnTo>
                  <a:lnTo>
                    <a:pt x="61034" y="67655"/>
                  </a:lnTo>
                  <a:lnTo>
                    <a:pt x="60312" y="107612"/>
                  </a:lnTo>
                  <a:lnTo>
                    <a:pt x="60143" y="138882"/>
                  </a:lnTo>
                  <a:lnTo>
                    <a:pt x="60067" y="174370"/>
                  </a:lnTo>
                  <a:lnTo>
                    <a:pt x="60987" y="211415"/>
                  </a:lnTo>
                  <a:lnTo>
                    <a:pt x="64570" y="246930"/>
                  </a:lnTo>
                  <a:lnTo>
                    <a:pt x="66797" y="279224"/>
                  </a:lnTo>
                  <a:lnTo>
                    <a:pt x="65512" y="321640"/>
                  </a:lnTo>
                  <a:lnTo>
                    <a:pt x="61638" y="355798"/>
                  </a:lnTo>
                  <a:lnTo>
                    <a:pt x="58827" y="373965"/>
                  </a:lnTo>
                  <a:lnTo>
                    <a:pt x="45341" y="398118"/>
                  </a:lnTo>
                  <a:lnTo>
                    <a:pt x="60007" y="3764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3" name="SMARTInkShape-5267"/>
            <p:cNvSpPr/>
            <p:nvPr>
              <p:custDataLst>
                <p:tags r:id="rId51"/>
              </p:custDataLst>
            </p:nvPr>
          </p:nvSpPr>
          <p:spPr bwMode="auto">
            <a:xfrm>
              <a:off x="6355080" y="1694450"/>
              <a:ext cx="180023" cy="371523"/>
            </a:xfrm>
            <a:custGeom>
              <a:avLst/>
              <a:gdLst/>
              <a:ahLst/>
              <a:cxnLst/>
              <a:rect l="0" t="0" r="0" b="0"/>
              <a:pathLst>
                <a:path w="180023" h="371523">
                  <a:moveTo>
                    <a:pt x="0" y="371522"/>
                  </a:moveTo>
                  <a:lnTo>
                    <a:pt x="0" y="371522"/>
                  </a:lnTo>
                  <a:lnTo>
                    <a:pt x="0" y="359591"/>
                  </a:lnTo>
                  <a:lnTo>
                    <a:pt x="8730" y="318595"/>
                  </a:lnTo>
                  <a:lnTo>
                    <a:pt x="17741" y="280423"/>
                  </a:lnTo>
                  <a:lnTo>
                    <a:pt x="25894" y="238802"/>
                  </a:lnTo>
                  <a:lnTo>
                    <a:pt x="29606" y="206808"/>
                  </a:lnTo>
                  <a:lnTo>
                    <a:pt x="28081" y="173539"/>
                  </a:lnTo>
                  <a:lnTo>
                    <a:pt x="29308" y="139702"/>
                  </a:lnTo>
                  <a:lnTo>
                    <a:pt x="33029" y="107519"/>
                  </a:lnTo>
                  <a:lnTo>
                    <a:pt x="41430" y="67980"/>
                  </a:lnTo>
                  <a:lnTo>
                    <a:pt x="50481" y="43892"/>
                  </a:lnTo>
                  <a:lnTo>
                    <a:pt x="68473" y="23027"/>
                  </a:lnTo>
                  <a:lnTo>
                    <a:pt x="97758" y="2834"/>
                  </a:lnTo>
                  <a:lnTo>
                    <a:pt x="105177" y="0"/>
                  </a:lnTo>
                  <a:lnTo>
                    <a:pt x="133822" y="563"/>
                  </a:lnTo>
                  <a:lnTo>
                    <a:pt x="150282" y="9484"/>
                  </a:lnTo>
                  <a:lnTo>
                    <a:pt x="157338" y="15863"/>
                  </a:lnTo>
                  <a:lnTo>
                    <a:pt x="165178" y="30572"/>
                  </a:lnTo>
                  <a:lnTo>
                    <a:pt x="180022" y="8005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4" name="SMARTInkShape-5268"/>
            <p:cNvSpPr/>
            <p:nvPr>
              <p:custDataLst>
                <p:tags r:id="rId52"/>
              </p:custDataLst>
            </p:nvPr>
          </p:nvSpPr>
          <p:spPr bwMode="auto">
            <a:xfrm>
              <a:off x="6329363" y="1881151"/>
              <a:ext cx="214313" cy="39090"/>
            </a:xfrm>
            <a:custGeom>
              <a:avLst/>
              <a:gdLst/>
              <a:ahLst/>
              <a:cxnLst/>
              <a:rect l="0" t="0" r="0" b="0"/>
              <a:pathLst>
                <a:path w="214313" h="39090">
                  <a:moveTo>
                    <a:pt x="0" y="39089"/>
                  </a:moveTo>
                  <a:lnTo>
                    <a:pt x="0" y="39089"/>
                  </a:lnTo>
                  <a:lnTo>
                    <a:pt x="4550" y="34538"/>
                  </a:lnTo>
                  <a:lnTo>
                    <a:pt x="21033" y="27157"/>
                  </a:lnTo>
                  <a:lnTo>
                    <a:pt x="54108" y="22021"/>
                  </a:lnTo>
                  <a:lnTo>
                    <a:pt x="92972" y="14453"/>
                  </a:lnTo>
                  <a:lnTo>
                    <a:pt x="127363" y="5597"/>
                  </a:lnTo>
                  <a:lnTo>
                    <a:pt x="157253" y="391"/>
                  </a:lnTo>
                  <a:lnTo>
                    <a:pt x="190421" y="0"/>
                  </a:lnTo>
                  <a:lnTo>
                    <a:pt x="214312" y="479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5" name="SMARTInkShape-5269"/>
            <p:cNvSpPr/>
            <p:nvPr>
              <p:custDataLst>
                <p:tags r:id="rId53"/>
              </p:custDataLst>
            </p:nvPr>
          </p:nvSpPr>
          <p:spPr bwMode="auto">
            <a:xfrm>
              <a:off x="6826568" y="2057400"/>
              <a:ext cx="145733" cy="68581"/>
            </a:xfrm>
            <a:custGeom>
              <a:avLst/>
              <a:gdLst/>
              <a:ahLst/>
              <a:cxnLst/>
              <a:rect l="0" t="0" r="0" b="0"/>
              <a:pathLst>
                <a:path w="145733" h="68581">
                  <a:moveTo>
                    <a:pt x="0" y="68580"/>
                  </a:moveTo>
                  <a:lnTo>
                    <a:pt x="0" y="68580"/>
                  </a:lnTo>
                  <a:lnTo>
                    <a:pt x="9102" y="68580"/>
                  </a:lnTo>
                  <a:lnTo>
                    <a:pt x="43884" y="53940"/>
                  </a:lnTo>
                  <a:lnTo>
                    <a:pt x="82958" y="32492"/>
                  </a:lnTo>
                  <a:lnTo>
                    <a:pt x="124592" y="10897"/>
                  </a:lnTo>
                  <a:lnTo>
                    <a:pt x="14573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6" name="SMARTInkShape-5270"/>
            <p:cNvSpPr/>
            <p:nvPr>
              <p:custDataLst>
                <p:tags r:id="rId54"/>
              </p:custDataLst>
            </p:nvPr>
          </p:nvSpPr>
          <p:spPr bwMode="auto">
            <a:xfrm>
              <a:off x="6449377" y="2387674"/>
              <a:ext cx="174967" cy="186009"/>
            </a:xfrm>
            <a:custGeom>
              <a:avLst/>
              <a:gdLst/>
              <a:ahLst/>
              <a:cxnLst/>
              <a:rect l="0" t="0" r="0" b="0"/>
              <a:pathLst>
                <a:path w="174967" h="186009">
                  <a:moveTo>
                    <a:pt x="25718" y="38343"/>
                  </a:moveTo>
                  <a:lnTo>
                    <a:pt x="25718" y="38343"/>
                  </a:lnTo>
                  <a:lnTo>
                    <a:pt x="21167" y="33793"/>
                  </a:lnTo>
                  <a:lnTo>
                    <a:pt x="18933" y="29018"/>
                  </a:lnTo>
                  <a:lnTo>
                    <a:pt x="18337" y="26412"/>
                  </a:lnTo>
                  <a:lnTo>
                    <a:pt x="19845" y="23721"/>
                  </a:lnTo>
                  <a:lnTo>
                    <a:pt x="31069" y="15384"/>
                  </a:lnTo>
                  <a:lnTo>
                    <a:pt x="46459" y="7834"/>
                  </a:lnTo>
                  <a:lnTo>
                    <a:pt x="83494" y="0"/>
                  </a:lnTo>
                  <a:lnTo>
                    <a:pt x="90906" y="399"/>
                  </a:lnTo>
                  <a:lnTo>
                    <a:pt x="96799" y="2570"/>
                  </a:lnTo>
                  <a:lnTo>
                    <a:pt x="117652" y="19741"/>
                  </a:lnTo>
                  <a:lnTo>
                    <a:pt x="123727" y="30393"/>
                  </a:lnTo>
                  <a:lnTo>
                    <a:pt x="125347" y="35901"/>
                  </a:lnTo>
                  <a:lnTo>
                    <a:pt x="123077" y="57305"/>
                  </a:lnTo>
                  <a:lnTo>
                    <a:pt x="113756" y="70901"/>
                  </a:lnTo>
                  <a:lnTo>
                    <a:pt x="78234" y="99075"/>
                  </a:lnTo>
                  <a:lnTo>
                    <a:pt x="68743" y="103435"/>
                  </a:lnTo>
                  <a:lnTo>
                    <a:pt x="65832" y="103645"/>
                  </a:lnTo>
                  <a:lnTo>
                    <a:pt x="63891" y="102833"/>
                  </a:lnTo>
                  <a:lnTo>
                    <a:pt x="62596" y="101339"/>
                  </a:lnTo>
                  <a:lnTo>
                    <a:pt x="63638" y="100343"/>
                  </a:lnTo>
                  <a:lnTo>
                    <a:pt x="96247" y="93587"/>
                  </a:lnTo>
                  <a:lnTo>
                    <a:pt x="137417" y="102086"/>
                  </a:lnTo>
                  <a:lnTo>
                    <a:pt x="162953" y="114592"/>
                  </a:lnTo>
                  <a:lnTo>
                    <a:pt x="172437" y="124937"/>
                  </a:lnTo>
                  <a:lnTo>
                    <a:pt x="174966" y="130362"/>
                  </a:lnTo>
                  <a:lnTo>
                    <a:pt x="174747" y="135884"/>
                  </a:lnTo>
                  <a:lnTo>
                    <a:pt x="169422" y="147100"/>
                  </a:lnTo>
                  <a:lnTo>
                    <a:pt x="158167" y="155895"/>
                  </a:lnTo>
                  <a:lnTo>
                    <a:pt x="123106" y="173853"/>
                  </a:lnTo>
                  <a:lnTo>
                    <a:pt x="81562" y="185597"/>
                  </a:lnTo>
                  <a:lnTo>
                    <a:pt x="42158" y="186008"/>
                  </a:lnTo>
                  <a:lnTo>
                    <a:pt x="23183" y="177315"/>
                  </a:lnTo>
                  <a:lnTo>
                    <a:pt x="0" y="15835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01" name="SMARTInkShape-Group1686"/>
          <p:cNvGrpSpPr/>
          <p:nvPr/>
        </p:nvGrpSpPr>
        <p:grpSpPr>
          <a:xfrm>
            <a:off x="5300663" y="3224451"/>
            <a:ext cx="411481" cy="881777"/>
            <a:chOff x="5300663" y="3224451"/>
            <a:chExt cx="411481" cy="881777"/>
          </a:xfrm>
        </p:grpSpPr>
        <p:sp>
          <p:nvSpPr>
            <p:cNvPr id="198" name="SMARTInkShape-5271"/>
            <p:cNvSpPr/>
            <p:nvPr>
              <p:custDataLst>
                <p:tags r:id="rId42"/>
              </p:custDataLst>
            </p:nvPr>
          </p:nvSpPr>
          <p:spPr bwMode="auto">
            <a:xfrm>
              <a:off x="5480685" y="4021297"/>
              <a:ext cx="188596" cy="84931"/>
            </a:xfrm>
            <a:custGeom>
              <a:avLst/>
              <a:gdLst/>
              <a:ahLst/>
              <a:cxnLst/>
              <a:rect l="0" t="0" r="0" b="0"/>
              <a:pathLst>
                <a:path w="188596" h="84931">
                  <a:moveTo>
                    <a:pt x="0" y="7778"/>
                  </a:moveTo>
                  <a:lnTo>
                    <a:pt x="0" y="7778"/>
                  </a:lnTo>
                  <a:lnTo>
                    <a:pt x="0" y="3227"/>
                  </a:lnTo>
                  <a:lnTo>
                    <a:pt x="953" y="1886"/>
                  </a:lnTo>
                  <a:lnTo>
                    <a:pt x="2540" y="993"/>
                  </a:lnTo>
                  <a:lnTo>
                    <a:pt x="8749" y="0"/>
                  </a:lnTo>
                  <a:lnTo>
                    <a:pt x="41098" y="1902"/>
                  </a:lnTo>
                  <a:lnTo>
                    <a:pt x="65891" y="8024"/>
                  </a:lnTo>
                  <a:lnTo>
                    <a:pt x="105672" y="27536"/>
                  </a:lnTo>
                  <a:lnTo>
                    <a:pt x="140108" y="50462"/>
                  </a:lnTo>
                  <a:lnTo>
                    <a:pt x="178773" y="81460"/>
                  </a:lnTo>
                  <a:lnTo>
                    <a:pt x="188595" y="84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9" name="SMARTInkShape-5272"/>
            <p:cNvSpPr/>
            <p:nvPr>
              <p:custDataLst>
                <p:tags r:id="rId43"/>
              </p:custDataLst>
            </p:nvPr>
          </p:nvSpPr>
          <p:spPr bwMode="auto">
            <a:xfrm>
              <a:off x="5652135" y="3951922"/>
              <a:ext cx="60009" cy="128589"/>
            </a:xfrm>
            <a:custGeom>
              <a:avLst/>
              <a:gdLst/>
              <a:ahLst/>
              <a:cxnLst/>
              <a:rect l="0" t="0" r="0" b="0"/>
              <a:pathLst>
                <a:path w="60009" h="128589">
                  <a:moveTo>
                    <a:pt x="60008" y="0"/>
                  </a:moveTo>
                  <a:lnTo>
                    <a:pt x="60008" y="0"/>
                  </a:lnTo>
                  <a:lnTo>
                    <a:pt x="46319" y="15593"/>
                  </a:lnTo>
                  <a:lnTo>
                    <a:pt x="25271" y="55927"/>
                  </a:lnTo>
                  <a:lnTo>
                    <a:pt x="10981" y="93088"/>
                  </a:lnTo>
                  <a:lnTo>
                    <a:pt x="0" y="12858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0" name="SMARTInkShape-5273"/>
            <p:cNvSpPr/>
            <p:nvPr>
              <p:custDataLst>
                <p:tags r:id="rId44"/>
              </p:custDataLst>
            </p:nvPr>
          </p:nvSpPr>
          <p:spPr bwMode="auto">
            <a:xfrm>
              <a:off x="5300663" y="3224451"/>
              <a:ext cx="360041" cy="838208"/>
            </a:xfrm>
            <a:custGeom>
              <a:avLst/>
              <a:gdLst/>
              <a:ahLst/>
              <a:cxnLst/>
              <a:rect l="0" t="0" r="0" b="0"/>
              <a:pathLst>
                <a:path w="360041" h="838208">
                  <a:moveTo>
                    <a:pt x="0" y="7381"/>
                  </a:moveTo>
                  <a:lnTo>
                    <a:pt x="0" y="7381"/>
                  </a:lnTo>
                  <a:lnTo>
                    <a:pt x="0" y="0"/>
                  </a:lnTo>
                  <a:lnTo>
                    <a:pt x="27357" y="16358"/>
                  </a:lnTo>
                  <a:lnTo>
                    <a:pt x="39463" y="32644"/>
                  </a:lnTo>
                  <a:lnTo>
                    <a:pt x="52438" y="67783"/>
                  </a:lnTo>
                  <a:lnTo>
                    <a:pt x="61723" y="97092"/>
                  </a:lnTo>
                  <a:lnTo>
                    <a:pt x="72201" y="130120"/>
                  </a:lnTo>
                  <a:lnTo>
                    <a:pt x="83206" y="167024"/>
                  </a:lnTo>
                  <a:lnTo>
                    <a:pt x="96988" y="203111"/>
                  </a:lnTo>
                  <a:lnTo>
                    <a:pt x="110733" y="238200"/>
                  </a:lnTo>
                  <a:lnTo>
                    <a:pt x="120017" y="272845"/>
                  </a:lnTo>
                  <a:lnTo>
                    <a:pt x="132398" y="304753"/>
                  </a:lnTo>
                  <a:lnTo>
                    <a:pt x="146473" y="335761"/>
                  </a:lnTo>
                  <a:lnTo>
                    <a:pt x="159079" y="368593"/>
                  </a:lnTo>
                  <a:lnTo>
                    <a:pt x="171032" y="399695"/>
                  </a:lnTo>
                  <a:lnTo>
                    <a:pt x="183646" y="429393"/>
                  </a:lnTo>
                  <a:lnTo>
                    <a:pt x="198777" y="458467"/>
                  </a:lnTo>
                  <a:lnTo>
                    <a:pt x="215027" y="487264"/>
                  </a:lnTo>
                  <a:lnTo>
                    <a:pt x="237702" y="525171"/>
                  </a:lnTo>
                  <a:lnTo>
                    <a:pt x="256485" y="557041"/>
                  </a:lnTo>
                  <a:lnTo>
                    <a:pt x="271575" y="590613"/>
                  </a:lnTo>
                  <a:lnTo>
                    <a:pt x="284619" y="624691"/>
                  </a:lnTo>
                  <a:lnTo>
                    <a:pt x="293185" y="647501"/>
                  </a:lnTo>
                  <a:lnTo>
                    <a:pt x="299911" y="680811"/>
                  </a:lnTo>
                  <a:lnTo>
                    <a:pt x="320826" y="720688"/>
                  </a:lnTo>
                  <a:lnTo>
                    <a:pt x="338899" y="753719"/>
                  </a:lnTo>
                  <a:lnTo>
                    <a:pt x="353540" y="794463"/>
                  </a:lnTo>
                  <a:lnTo>
                    <a:pt x="359932" y="837324"/>
                  </a:lnTo>
                  <a:lnTo>
                    <a:pt x="359995" y="838207"/>
                  </a:lnTo>
                  <a:lnTo>
                    <a:pt x="360040" y="826920"/>
                  </a:lnTo>
                  <a:lnTo>
                    <a:pt x="357502" y="821518"/>
                  </a:lnTo>
                  <a:lnTo>
                    <a:pt x="355493" y="818744"/>
                  </a:lnTo>
                  <a:lnTo>
                    <a:pt x="334327" y="80462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07" name="SMARTInkShape-Group1687"/>
          <p:cNvGrpSpPr/>
          <p:nvPr/>
        </p:nvGrpSpPr>
        <p:grpSpPr>
          <a:xfrm>
            <a:off x="3597118" y="3231832"/>
            <a:ext cx="846191" cy="840107"/>
            <a:chOff x="3597118" y="3231832"/>
            <a:chExt cx="846191" cy="840107"/>
          </a:xfrm>
        </p:grpSpPr>
        <p:sp>
          <p:nvSpPr>
            <p:cNvPr id="202" name="SMARTInkShape-5274"/>
            <p:cNvSpPr/>
            <p:nvPr>
              <p:custDataLst>
                <p:tags r:id="rId37"/>
              </p:custDataLst>
            </p:nvPr>
          </p:nvSpPr>
          <p:spPr bwMode="auto">
            <a:xfrm>
              <a:off x="3597118" y="3943350"/>
              <a:ext cx="143351" cy="83536"/>
            </a:xfrm>
            <a:custGeom>
              <a:avLst/>
              <a:gdLst/>
              <a:ahLst/>
              <a:cxnLst/>
              <a:rect l="0" t="0" r="0" b="0"/>
              <a:pathLst>
                <a:path w="143351" h="83536">
                  <a:moveTo>
                    <a:pt x="14762" y="0"/>
                  </a:moveTo>
                  <a:lnTo>
                    <a:pt x="14762" y="0"/>
                  </a:lnTo>
                  <a:lnTo>
                    <a:pt x="5661" y="4550"/>
                  </a:lnTo>
                  <a:lnTo>
                    <a:pt x="2979" y="7796"/>
                  </a:lnTo>
                  <a:lnTo>
                    <a:pt x="0" y="16482"/>
                  </a:lnTo>
                  <a:lnTo>
                    <a:pt x="2063" y="21465"/>
                  </a:lnTo>
                  <a:lnTo>
                    <a:pt x="18619" y="37581"/>
                  </a:lnTo>
                  <a:lnTo>
                    <a:pt x="58133" y="65779"/>
                  </a:lnTo>
                  <a:lnTo>
                    <a:pt x="91062" y="80797"/>
                  </a:lnTo>
                  <a:lnTo>
                    <a:pt x="104553" y="83535"/>
                  </a:lnTo>
                  <a:lnTo>
                    <a:pt x="119440" y="79672"/>
                  </a:lnTo>
                  <a:lnTo>
                    <a:pt x="143350" y="6858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3" name="SMARTInkShape-5275"/>
            <p:cNvSpPr/>
            <p:nvPr>
              <p:custDataLst>
                <p:tags r:id="rId38"/>
              </p:custDataLst>
            </p:nvPr>
          </p:nvSpPr>
          <p:spPr bwMode="auto">
            <a:xfrm>
              <a:off x="3680460" y="3231832"/>
              <a:ext cx="462916" cy="810468"/>
            </a:xfrm>
            <a:custGeom>
              <a:avLst/>
              <a:gdLst/>
              <a:ahLst/>
              <a:cxnLst/>
              <a:rect l="0" t="0" r="0" b="0"/>
              <a:pathLst>
                <a:path w="462916" h="810468">
                  <a:moveTo>
                    <a:pt x="462915" y="0"/>
                  </a:moveTo>
                  <a:lnTo>
                    <a:pt x="462915" y="0"/>
                  </a:lnTo>
                  <a:lnTo>
                    <a:pt x="458365" y="4551"/>
                  </a:lnTo>
                  <a:lnTo>
                    <a:pt x="433662" y="44015"/>
                  </a:lnTo>
                  <a:lnTo>
                    <a:pt x="414983" y="82574"/>
                  </a:lnTo>
                  <a:lnTo>
                    <a:pt x="400654" y="111312"/>
                  </a:lnTo>
                  <a:lnTo>
                    <a:pt x="385714" y="141865"/>
                  </a:lnTo>
                  <a:lnTo>
                    <a:pt x="372724" y="177669"/>
                  </a:lnTo>
                  <a:lnTo>
                    <a:pt x="355520" y="218347"/>
                  </a:lnTo>
                  <a:lnTo>
                    <a:pt x="345598" y="239862"/>
                  </a:lnTo>
                  <a:lnTo>
                    <a:pt x="335174" y="262778"/>
                  </a:lnTo>
                  <a:lnTo>
                    <a:pt x="324414" y="286628"/>
                  </a:lnTo>
                  <a:lnTo>
                    <a:pt x="313431" y="311101"/>
                  </a:lnTo>
                  <a:lnTo>
                    <a:pt x="301347" y="335988"/>
                  </a:lnTo>
                  <a:lnTo>
                    <a:pt x="288527" y="361152"/>
                  </a:lnTo>
                  <a:lnTo>
                    <a:pt x="275219" y="386501"/>
                  </a:lnTo>
                  <a:lnTo>
                    <a:pt x="261585" y="411020"/>
                  </a:lnTo>
                  <a:lnTo>
                    <a:pt x="247732" y="434986"/>
                  </a:lnTo>
                  <a:lnTo>
                    <a:pt x="233735" y="458583"/>
                  </a:lnTo>
                  <a:lnTo>
                    <a:pt x="220593" y="481935"/>
                  </a:lnTo>
                  <a:lnTo>
                    <a:pt x="208022" y="505122"/>
                  </a:lnTo>
                  <a:lnTo>
                    <a:pt x="195832" y="528201"/>
                  </a:lnTo>
                  <a:lnTo>
                    <a:pt x="183894" y="550254"/>
                  </a:lnTo>
                  <a:lnTo>
                    <a:pt x="160471" y="592538"/>
                  </a:lnTo>
                  <a:lnTo>
                    <a:pt x="139901" y="631015"/>
                  </a:lnTo>
                  <a:lnTo>
                    <a:pt x="121233" y="666214"/>
                  </a:lnTo>
                  <a:lnTo>
                    <a:pt x="103411" y="697733"/>
                  </a:lnTo>
                  <a:lnTo>
                    <a:pt x="81864" y="737702"/>
                  </a:lnTo>
                  <a:lnTo>
                    <a:pt x="58864" y="773674"/>
                  </a:lnTo>
                  <a:lnTo>
                    <a:pt x="38502" y="799361"/>
                  </a:lnTo>
                  <a:lnTo>
                    <a:pt x="26319" y="807709"/>
                  </a:lnTo>
                  <a:lnTo>
                    <a:pt x="20404" y="809936"/>
                  </a:lnTo>
                  <a:lnTo>
                    <a:pt x="15507" y="810467"/>
                  </a:lnTo>
                  <a:lnTo>
                    <a:pt x="7527" y="808518"/>
                  </a:lnTo>
                  <a:lnTo>
                    <a:pt x="5018" y="804760"/>
                  </a:lnTo>
                  <a:lnTo>
                    <a:pt x="1487" y="785817"/>
                  </a:lnTo>
                  <a:lnTo>
                    <a:pt x="0" y="75438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4" name="SMARTInkShape-5276"/>
            <p:cNvSpPr/>
            <p:nvPr>
              <p:custDataLst>
                <p:tags r:id="rId39"/>
              </p:custDataLst>
            </p:nvPr>
          </p:nvSpPr>
          <p:spPr bwMode="auto">
            <a:xfrm>
              <a:off x="4400550" y="3900488"/>
              <a:ext cx="42759" cy="128588"/>
            </a:xfrm>
            <a:custGeom>
              <a:avLst/>
              <a:gdLst/>
              <a:ahLst/>
              <a:cxnLst/>
              <a:rect l="0" t="0" r="0" b="0"/>
              <a:pathLst>
                <a:path w="42759" h="128588">
                  <a:moveTo>
                    <a:pt x="34290" y="0"/>
                  </a:moveTo>
                  <a:lnTo>
                    <a:pt x="34290" y="0"/>
                  </a:lnTo>
                  <a:lnTo>
                    <a:pt x="41671" y="0"/>
                  </a:lnTo>
                  <a:lnTo>
                    <a:pt x="42068" y="952"/>
                  </a:lnTo>
                  <a:lnTo>
                    <a:pt x="42758" y="16482"/>
                  </a:lnTo>
                  <a:lnTo>
                    <a:pt x="29154" y="51268"/>
                  </a:lnTo>
                  <a:lnTo>
                    <a:pt x="10663" y="92288"/>
                  </a:lnTo>
                  <a:lnTo>
                    <a:pt x="0" y="12858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5" name="SMARTInkShape-5277"/>
            <p:cNvSpPr/>
            <p:nvPr>
              <p:custDataLst>
                <p:tags r:id="rId40"/>
              </p:custDataLst>
            </p:nvPr>
          </p:nvSpPr>
          <p:spPr bwMode="auto">
            <a:xfrm>
              <a:off x="3671888" y="3917632"/>
              <a:ext cx="214313" cy="154307"/>
            </a:xfrm>
            <a:custGeom>
              <a:avLst/>
              <a:gdLst/>
              <a:ahLst/>
              <a:cxnLst/>
              <a:rect l="0" t="0" r="0" b="0"/>
              <a:pathLst>
                <a:path w="214313" h="154307">
                  <a:moveTo>
                    <a:pt x="214312" y="0"/>
                  </a:moveTo>
                  <a:lnTo>
                    <a:pt x="214312" y="0"/>
                  </a:lnTo>
                  <a:lnTo>
                    <a:pt x="205210" y="0"/>
                  </a:lnTo>
                  <a:lnTo>
                    <a:pt x="198202" y="2540"/>
                  </a:lnTo>
                  <a:lnTo>
                    <a:pt x="158923" y="31773"/>
                  </a:lnTo>
                  <a:lnTo>
                    <a:pt x="119795" y="61802"/>
                  </a:lnTo>
                  <a:lnTo>
                    <a:pt x="85627" y="83665"/>
                  </a:lnTo>
                  <a:lnTo>
                    <a:pt x="51391" y="106082"/>
                  </a:lnTo>
                  <a:lnTo>
                    <a:pt x="12127" y="141816"/>
                  </a:lnTo>
                  <a:lnTo>
                    <a:pt x="0" y="15430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6" name="SMARTInkShape-5278"/>
            <p:cNvSpPr/>
            <p:nvPr>
              <p:custDataLst>
                <p:tags r:id="rId41"/>
              </p:custDataLst>
            </p:nvPr>
          </p:nvSpPr>
          <p:spPr bwMode="auto">
            <a:xfrm>
              <a:off x="4201096" y="3784106"/>
              <a:ext cx="171585" cy="187493"/>
            </a:xfrm>
            <a:custGeom>
              <a:avLst/>
              <a:gdLst/>
              <a:ahLst/>
              <a:cxnLst/>
              <a:rect l="0" t="0" r="0" b="0"/>
              <a:pathLst>
                <a:path w="171585" h="187493">
                  <a:moveTo>
                    <a:pt x="19432" y="4939"/>
                  </a:moveTo>
                  <a:lnTo>
                    <a:pt x="19432" y="4939"/>
                  </a:lnTo>
                  <a:lnTo>
                    <a:pt x="23982" y="388"/>
                  </a:lnTo>
                  <a:lnTo>
                    <a:pt x="25323" y="0"/>
                  </a:lnTo>
                  <a:lnTo>
                    <a:pt x="26217" y="694"/>
                  </a:lnTo>
                  <a:lnTo>
                    <a:pt x="27209" y="4005"/>
                  </a:lnTo>
                  <a:lnTo>
                    <a:pt x="27651" y="8651"/>
                  </a:lnTo>
                  <a:lnTo>
                    <a:pt x="21173" y="43387"/>
                  </a:lnTo>
                  <a:lnTo>
                    <a:pt x="15225" y="85770"/>
                  </a:lnTo>
                  <a:lnTo>
                    <a:pt x="9816" y="123987"/>
                  </a:lnTo>
                  <a:lnTo>
                    <a:pt x="284" y="147527"/>
                  </a:lnTo>
                  <a:lnTo>
                    <a:pt x="0" y="151433"/>
                  </a:lnTo>
                  <a:lnTo>
                    <a:pt x="1835" y="157701"/>
                  </a:lnTo>
                  <a:lnTo>
                    <a:pt x="2153" y="149685"/>
                  </a:lnTo>
                  <a:lnTo>
                    <a:pt x="21587" y="106970"/>
                  </a:lnTo>
                  <a:lnTo>
                    <a:pt x="34821" y="84714"/>
                  </a:lnTo>
                  <a:lnTo>
                    <a:pt x="37312" y="84793"/>
                  </a:lnTo>
                  <a:lnTo>
                    <a:pt x="45158" y="87419"/>
                  </a:lnTo>
                  <a:lnTo>
                    <a:pt x="60286" y="103355"/>
                  </a:lnTo>
                  <a:lnTo>
                    <a:pt x="90664" y="142641"/>
                  </a:lnTo>
                  <a:lnTo>
                    <a:pt x="121029" y="181716"/>
                  </a:lnTo>
                  <a:lnTo>
                    <a:pt x="124311" y="185656"/>
                  </a:lnTo>
                  <a:lnTo>
                    <a:pt x="127451" y="187329"/>
                  </a:lnTo>
                  <a:lnTo>
                    <a:pt x="130497" y="187492"/>
                  </a:lnTo>
                  <a:lnTo>
                    <a:pt x="133480" y="186649"/>
                  </a:lnTo>
                  <a:lnTo>
                    <a:pt x="146780" y="167258"/>
                  </a:lnTo>
                  <a:lnTo>
                    <a:pt x="158235" y="132832"/>
                  </a:lnTo>
                  <a:lnTo>
                    <a:pt x="167662" y="92469"/>
                  </a:lnTo>
                  <a:lnTo>
                    <a:pt x="171584" y="51756"/>
                  </a:lnTo>
                  <a:lnTo>
                    <a:pt x="166198" y="33623"/>
                  </a:lnTo>
                  <a:lnTo>
                    <a:pt x="165853" y="33587"/>
                  </a:lnTo>
                  <a:lnTo>
                    <a:pt x="165164" y="3922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10" name="SMARTInkShape-Group1688"/>
          <p:cNvGrpSpPr/>
          <p:nvPr/>
        </p:nvGrpSpPr>
        <p:grpSpPr>
          <a:xfrm>
            <a:off x="4863465" y="3746182"/>
            <a:ext cx="342901" cy="274321"/>
            <a:chOff x="4863465" y="3746182"/>
            <a:chExt cx="342901" cy="274321"/>
          </a:xfrm>
        </p:grpSpPr>
        <p:sp>
          <p:nvSpPr>
            <p:cNvPr id="208" name="SMARTInkShape-5279"/>
            <p:cNvSpPr/>
            <p:nvPr>
              <p:custDataLst>
                <p:tags r:id="rId35"/>
              </p:custDataLst>
            </p:nvPr>
          </p:nvSpPr>
          <p:spPr bwMode="auto">
            <a:xfrm>
              <a:off x="4863465" y="3746182"/>
              <a:ext cx="177924" cy="190122"/>
            </a:xfrm>
            <a:custGeom>
              <a:avLst/>
              <a:gdLst/>
              <a:ahLst/>
              <a:cxnLst/>
              <a:rect l="0" t="0" r="0" b="0"/>
              <a:pathLst>
                <a:path w="177924" h="190122">
                  <a:moveTo>
                    <a:pt x="0" y="0"/>
                  </a:moveTo>
                  <a:lnTo>
                    <a:pt x="0" y="0"/>
                  </a:lnTo>
                  <a:lnTo>
                    <a:pt x="4551" y="32966"/>
                  </a:lnTo>
                  <a:lnTo>
                    <a:pt x="7381" y="68717"/>
                  </a:lnTo>
                  <a:lnTo>
                    <a:pt x="8219" y="104922"/>
                  </a:lnTo>
                  <a:lnTo>
                    <a:pt x="3917" y="139779"/>
                  </a:lnTo>
                  <a:lnTo>
                    <a:pt x="4281" y="157692"/>
                  </a:lnTo>
                  <a:lnTo>
                    <a:pt x="8007" y="182021"/>
                  </a:lnTo>
                  <a:lnTo>
                    <a:pt x="8196" y="182307"/>
                  </a:lnTo>
                  <a:lnTo>
                    <a:pt x="20404" y="140383"/>
                  </a:lnTo>
                  <a:lnTo>
                    <a:pt x="35256" y="106365"/>
                  </a:lnTo>
                  <a:lnTo>
                    <a:pt x="45197" y="90136"/>
                  </a:lnTo>
                  <a:lnTo>
                    <a:pt x="52790" y="82923"/>
                  </a:lnTo>
                  <a:lnTo>
                    <a:pt x="56148" y="81953"/>
                  </a:lnTo>
                  <a:lnTo>
                    <a:pt x="59340" y="82258"/>
                  </a:lnTo>
                  <a:lnTo>
                    <a:pt x="62420" y="83413"/>
                  </a:lnTo>
                  <a:lnTo>
                    <a:pt x="75856" y="94142"/>
                  </a:lnTo>
                  <a:lnTo>
                    <a:pt x="105615" y="136481"/>
                  </a:lnTo>
                  <a:lnTo>
                    <a:pt x="138298" y="178028"/>
                  </a:lnTo>
                  <a:lnTo>
                    <a:pt x="146556" y="188026"/>
                  </a:lnTo>
                  <a:lnTo>
                    <a:pt x="151044" y="190121"/>
                  </a:lnTo>
                  <a:lnTo>
                    <a:pt x="161110" y="189909"/>
                  </a:lnTo>
                  <a:lnTo>
                    <a:pt x="165509" y="186614"/>
                  </a:lnTo>
                  <a:lnTo>
                    <a:pt x="172938" y="175332"/>
                  </a:lnTo>
                  <a:lnTo>
                    <a:pt x="177923" y="139263"/>
                  </a:lnTo>
                  <a:lnTo>
                    <a:pt x="174850" y="96931"/>
                  </a:lnTo>
                  <a:lnTo>
                    <a:pt x="163355" y="58777"/>
                  </a:lnTo>
                  <a:lnTo>
                    <a:pt x="153247" y="42634"/>
                  </a:lnTo>
                  <a:lnTo>
                    <a:pt x="143357" y="33236"/>
                  </a:lnTo>
                  <a:lnTo>
                    <a:pt x="128587" y="257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9" name="SMARTInkShape-5280"/>
            <p:cNvSpPr/>
            <p:nvPr>
              <p:custDataLst>
                <p:tags r:id="rId36"/>
              </p:custDataLst>
            </p:nvPr>
          </p:nvSpPr>
          <p:spPr bwMode="auto">
            <a:xfrm>
              <a:off x="5010012" y="3912693"/>
              <a:ext cx="196354" cy="107810"/>
            </a:xfrm>
            <a:custGeom>
              <a:avLst/>
              <a:gdLst/>
              <a:ahLst/>
              <a:cxnLst/>
              <a:rect l="0" t="0" r="0" b="0"/>
              <a:pathLst>
                <a:path w="196354" h="107810">
                  <a:moveTo>
                    <a:pt x="59193" y="4939"/>
                  </a:moveTo>
                  <a:lnTo>
                    <a:pt x="59193" y="4939"/>
                  </a:lnTo>
                  <a:lnTo>
                    <a:pt x="50092" y="389"/>
                  </a:lnTo>
                  <a:lnTo>
                    <a:pt x="48362" y="0"/>
                  </a:lnTo>
                  <a:lnTo>
                    <a:pt x="48163" y="694"/>
                  </a:lnTo>
                  <a:lnTo>
                    <a:pt x="48982" y="2110"/>
                  </a:lnTo>
                  <a:lnTo>
                    <a:pt x="54973" y="3682"/>
                  </a:lnTo>
                  <a:lnTo>
                    <a:pt x="63984" y="5333"/>
                  </a:lnTo>
                  <a:lnTo>
                    <a:pt x="79769" y="12570"/>
                  </a:lnTo>
                  <a:lnTo>
                    <a:pt x="103295" y="32450"/>
                  </a:lnTo>
                  <a:lnTo>
                    <a:pt x="104787" y="36614"/>
                  </a:lnTo>
                  <a:lnTo>
                    <a:pt x="103905" y="46322"/>
                  </a:lnTo>
                  <a:lnTo>
                    <a:pt x="92717" y="56987"/>
                  </a:lnTo>
                  <a:lnTo>
                    <a:pt x="74093" y="67124"/>
                  </a:lnTo>
                  <a:lnTo>
                    <a:pt x="38737" y="78186"/>
                  </a:lnTo>
                  <a:lnTo>
                    <a:pt x="5304" y="90457"/>
                  </a:lnTo>
                  <a:lnTo>
                    <a:pt x="407" y="93384"/>
                  </a:lnTo>
                  <a:lnTo>
                    <a:pt x="0" y="96287"/>
                  </a:lnTo>
                  <a:lnTo>
                    <a:pt x="2586" y="99175"/>
                  </a:lnTo>
                  <a:lnTo>
                    <a:pt x="7169" y="102053"/>
                  </a:lnTo>
                  <a:lnTo>
                    <a:pt x="40920" y="106104"/>
                  </a:lnTo>
                  <a:lnTo>
                    <a:pt x="73614" y="107051"/>
                  </a:lnTo>
                  <a:lnTo>
                    <a:pt x="109417" y="107472"/>
                  </a:lnTo>
                  <a:lnTo>
                    <a:pt x="144380" y="107660"/>
                  </a:lnTo>
                  <a:lnTo>
                    <a:pt x="184111" y="107780"/>
                  </a:lnTo>
                  <a:lnTo>
                    <a:pt x="196353" y="10780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14" name="SMARTInkShape-Group1689"/>
          <p:cNvGrpSpPr/>
          <p:nvPr/>
        </p:nvGrpSpPr>
        <p:grpSpPr>
          <a:xfrm>
            <a:off x="2788920" y="3557588"/>
            <a:ext cx="415197" cy="388087"/>
            <a:chOff x="2788920" y="3557588"/>
            <a:chExt cx="415197" cy="388087"/>
          </a:xfrm>
        </p:grpSpPr>
        <p:sp>
          <p:nvSpPr>
            <p:cNvPr id="211" name="SMARTInkShape-5281"/>
            <p:cNvSpPr/>
            <p:nvPr>
              <p:custDataLst>
                <p:tags r:id="rId32"/>
              </p:custDataLst>
            </p:nvPr>
          </p:nvSpPr>
          <p:spPr bwMode="auto">
            <a:xfrm>
              <a:off x="3174683" y="3818784"/>
              <a:ext cx="29434" cy="126891"/>
            </a:xfrm>
            <a:custGeom>
              <a:avLst/>
              <a:gdLst/>
              <a:ahLst/>
              <a:cxnLst/>
              <a:rect l="0" t="0" r="0" b="0"/>
              <a:pathLst>
                <a:path w="29434" h="126891">
                  <a:moveTo>
                    <a:pt x="17145" y="4551"/>
                  </a:moveTo>
                  <a:lnTo>
                    <a:pt x="17145" y="4551"/>
                  </a:lnTo>
                  <a:lnTo>
                    <a:pt x="21695" y="0"/>
                  </a:lnTo>
                  <a:lnTo>
                    <a:pt x="23988" y="565"/>
                  </a:lnTo>
                  <a:lnTo>
                    <a:pt x="29076" y="6272"/>
                  </a:lnTo>
                  <a:lnTo>
                    <a:pt x="29433" y="17698"/>
                  </a:lnTo>
                  <a:lnTo>
                    <a:pt x="21900" y="52868"/>
                  </a:lnTo>
                  <a:lnTo>
                    <a:pt x="11240" y="94599"/>
                  </a:lnTo>
                  <a:lnTo>
                    <a:pt x="1112" y="126623"/>
                  </a:lnTo>
                  <a:lnTo>
                    <a:pt x="741" y="126890"/>
                  </a:lnTo>
                  <a:lnTo>
                    <a:pt x="0" y="12456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2" name="SMARTInkShape-5282"/>
            <p:cNvSpPr/>
            <p:nvPr>
              <p:custDataLst>
                <p:tags r:id="rId33"/>
              </p:custDataLst>
            </p:nvPr>
          </p:nvSpPr>
          <p:spPr bwMode="auto">
            <a:xfrm>
              <a:off x="2866715" y="3656313"/>
              <a:ext cx="250992" cy="218535"/>
            </a:xfrm>
            <a:custGeom>
              <a:avLst/>
              <a:gdLst/>
              <a:ahLst/>
              <a:cxnLst/>
              <a:rect l="0" t="0" r="0" b="0"/>
              <a:pathLst>
                <a:path w="250992" h="218535">
                  <a:moveTo>
                    <a:pt x="59365" y="12717"/>
                  </a:moveTo>
                  <a:lnTo>
                    <a:pt x="59365" y="12717"/>
                  </a:lnTo>
                  <a:lnTo>
                    <a:pt x="59365" y="0"/>
                  </a:lnTo>
                  <a:lnTo>
                    <a:pt x="59365" y="1668"/>
                  </a:lnTo>
                  <a:lnTo>
                    <a:pt x="50263" y="30715"/>
                  </a:lnTo>
                  <a:lnTo>
                    <a:pt x="40715" y="59769"/>
                  </a:lnTo>
                  <a:lnTo>
                    <a:pt x="30121" y="91731"/>
                  </a:lnTo>
                  <a:lnTo>
                    <a:pt x="19063" y="124987"/>
                  </a:lnTo>
                  <a:lnTo>
                    <a:pt x="6678" y="166738"/>
                  </a:lnTo>
                  <a:lnTo>
                    <a:pt x="0" y="197837"/>
                  </a:lnTo>
                  <a:lnTo>
                    <a:pt x="13200" y="186630"/>
                  </a:lnTo>
                  <a:lnTo>
                    <a:pt x="42309" y="151351"/>
                  </a:lnTo>
                  <a:lnTo>
                    <a:pt x="72281" y="113212"/>
                  </a:lnTo>
                  <a:lnTo>
                    <a:pt x="78758" y="109769"/>
                  </a:lnTo>
                  <a:lnTo>
                    <a:pt x="82771" y="110756"/>
                  </a:lnTo>
                  <a:lnTo>
                    <a:pt x="92310" y="116932"/>
                  </a:lnTo>
                  <a:lnTo>
                    <a:pt x="124652" y="153723"/>
                  </a:lnTo>
                  <a:lnTo>
                    <a:pt x="166135" y="191806"/>
                  </a:lnTo>
                  <a:lnTo>
                    <a:pt x="195141" y="213629"/>
                  </a:lnTo>
                  <a:lnTo>
                    <a:pt x="213055" y="218534"/>
                  </a:lnTo>
                  <a:lnTo>
                    <a:pt x="221832" y="218508"/>
                  </a:lnTo>
                  <a:lnTo>
                    <a:pt x="228636" y="216586"/>
                  </a:lnTo>
                  <a:lnTo>
                    <a:pt x="238737" y="209370"/>
                  </a:lnTo>
                  <a:lnTo>
                    <a:pt x="249778" y="185496"/>
                  </a:lnTo>
                  <a:lnTo>
                    <a:pt x="250991" y="157453"/>
                  </a:lnTo>
                  <a:lnTo>
                    <a:pt x="248355" y="124669"/>
                  </a:lnTo>
                  <a:lnTo>
                    <a:pt x="244008" y="94224"/>
                  </a:lnTo>
                  <a:lnTo>
                    <a:pt x="231655" y="59409"/>
                  </a:lnTo>
                  <a:lnTo>
                    <a:pt x="223886" y="47757"/>
                  </a:lnTo>
                  <a:lnTo>
                    <a:pt x="220481" y="44649"/>
                  </a:lnTo>
                  <a:lnTo>
                    <a:pt x="219163" y="42578"/>
                  </a:lnTo>
                  <a:lnTo>
                    <a:pt x="219237" y="41197"/>
                  </a:lnTo>
                  <a:lnTo>
                    <a:pt x="222243" y="384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3" name="SMARTInkShape-5283"/>
            <p:cNvSpPr/>
            <p:nvPr>
              <p:custDataLst>
                <p:tags r:id="rId34"/>
              </p:custDataLst>
            </p:nvPr>
          </p:nvSpPr>
          <p:spPr bwMode="auto">
            <a:xfrm>
              <a:off x="2788920" y="3557588"/>
              <a:ext cx="391738" cy="29606"/>
            </a:xfrm>
            <a:custGeom>
              <a:avLst/>
              <a:gdLst/>
              <a:ahLst/>
              <a:cxnLst/>
              <a:rect l="0" t="0" r="0" b="0"/>
              <a:pathLst>
                <a:path w="391738" h="29606">
                  <a:moveTo>
                    <a:pt x="0" y="0"/>
                  </a:moveTo>
                  <a:lnTo>
                    <a:pt x="0" y="0"/>
                  </a:lnTo>
                  <a:lnTo>
                    <a:pt x="9102" y="4550"/>
                  </a:lnTo>
                  <a:lnTo>
                    <a:pt x="51681" y="10582"/>
                  </a:lnTo>
                  <a:lnTo>
                    <a:pt x="83929" y="15180"/>
                  </a:lnTo>
                  <a:lnTo>
                    <a:pt x="104531" y="17740"/>
                  </a:lnTo>
                  <a:lnTo>
                    <a:pt x="126837" y="20399"/>
                  </a:lnTo>
                  <a:lnTo>
                    <a:pt x="152185" y="23124"/>
                  </a:lnTo>
                  <a:lnTo>
                    <a:pt x="179562" y="25893"/>
                  </a:lnTo>
                  <a:lnTo>
                    <a:pt x="208291" y="28692"/>
                  </a:lnTo>
                  <a:lnTo>
                    <a:pt x="235063" y="29605"/>
                  </a:lnTo>
                  <a:lnTo>
                    <a:pt x="260531" y="29262"/>
                  </a:lnTo>
                  <a:lnTo>
                    <a:pt x="285130" y="28080"/>
                  </a:lnTo>
                  <a:lnTo>
                    <a:pt x="325162" y="26767"/>
                  </a:lnTo>
                  <a:lnTo>
                    <a:pt x="356924" y="25231"/>
                  </a:lnTo>
                  <a:lnTo>
                    <a:pt x="387060" y="19012"/>
                  </a:lnTo>
                  <a:lnTo>
                    <a:pt x="390438" y="16484"/>
                  </a:lnTo>
                  <a:lnTo>
                    <a:pt x="391737" y="13847"/>
                  </a:lnTo>
                  <a:lnTo>
                    <a:pt x="390698" y="12088"/>
                  </a:lnTo>
                  <a:lnTo>
                    <a:pt x="384463" y="10135"/>
                  </a:lnTo>
                  <a:lnTo>
                    <a:pt x="342900" y="85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18" name="SMARTInkShape-Group1690"/>
          <p:cNvGrpSpPr/>
          <p:nvPr/>
        </p:nvGrpSpPr>
        <p:grpSpPr>
          <a:xfrm>
            <a:off x="5686425" y="3600611"/>
            <a:ext cx="454344" cy="337997"/>
            <a:chOff x="5686425" y="3600611"/>
            <a:chExt cx="454344" cy="337997"/>
          </a:xfrm>
        </p:grpSpPr>
        <p:sp>
          <p:nvSpPr>
            <p:cNvPr id="215" name="SMARTInkShape-5284"/>
            <p:cNvSpPr/>
            <p:nvPr>
              <p:custDataLst>
                <p:tags r:id="rId29"/>
              </p:custDataLst>
            </p:nvPr>
          </p:nvSpPr>
          <p:spPr bwMode="auto">
            <a:xfrm>
              <a:off x="5955269" y="3790236"/>
              <a:ext cx="185500" cy="148372"/>
            </a:xfrm>
            <a:custGeom>
              <a:avLst/>
              <a:gdLst/>
              <a:ahLst/>
              <a:cxnLst/>
              <a:rect l="0" t="0" r="0" b="0"/>
              <a:pathLst>
                <a:path w="185500" h="148372">
                  <a:moveTo>
                    <a:pt x="5476" y="7381"/>
                  </a:moveTo>
                  <a:lnTo>
                    <a:pt x="5476" y="7381"/>
                  </a:lnTo>
                  <a:lnTo>
                    <a:pt x="925" y="2831"/>
                  </a:lnTo>
                  <a:lnTo>
                    <a:pt x="1489" y="1490"/>
                  </a:lnTo>
                  <a:lnTo>
                    <a:pt x="7197" y="0"/>
                  </a:lnTo>
                  <a:lnTo>
                    <a:pt x="25671" y="3713"/>
                  </a:lnTo>
                  <a:lnTo>
                    <a:pt x="62452" y="20345"/>
                  </a:lnTo>
                  <a:lnTo>
                    <a:pt x="82789" y="36411"/>
                  </a:lnTo>
                  <a:lnTo>
                    <a:pt x="91590" y="47588"/>
                  </a:lnTo>
                  <a:lnTo>
                    <a:pt x="91460" y="54188"/>
                  </a:lnTo>
                  <a:lnTo>
                    <a:pt x="83696" y="69142"/>
                  </a:lnTo>
                  <a:lnTo>
                    <a:pt x="48585" y="106964"/>
                  </a:lnTo>
                  <a:lnTo>
                    <a:pt x="7355" y="136324"/>
                  </a:lnTo>
                  <a:lnTo>
                    <a:pt x="0" y="142107"/>
                  </a:lnTo>
                  <a:lnTo>
                    <a:pt x="1826" y="143871"/>
                  </a:lnTo>
                  <a:lnTo>
                    <a:pt x="11473" y="148371"/>
                  </a:lnTo>
                  <a:lnTo>
                    <a:pt x="46624" y="147158"/>
                  </a:lnTo>
                  <a:lnTo>
                    <a:pt x="88682" y="140766"/>
                  </a:lnTo>
                  <a:lnTo>
                    <a:pt x="131306" y="137390"/>
                  </a:lnTo>
                  <a:lnTo>
                    <a:pt x="164996" y="127288"/>
                  </a:lnTo>
                  <a:lnTo>
                    <a:pt x="171830" y="122562"/>
                  </a:lnTo>
                  <a:lnTo>
                    <a:pt x="185499" y="10167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6" name="SMARTInkShape-5285"/>
            <p:cNvSpPr/>
            <p:nvPr>
              <p:custDataLst>
                <p:tags r:id="rId30"/>
              </p:custDataLst>
            </p:nvPr>
          </p:nvSpPr>
          <p:spPr bwMode="auto">
            <a:xfrm>
              <a:off x="5686425" y="3600611"/>
              <a:ext cx="381328" cy="68420"/>
            </a:xfrm>
            <a:custGeom>
              <a:avLst/>
              <a:gdLst/>
              <a:ahLst/>
              <a:cxnLst/>
              <a:rect l="0" t="0" r="0" b="0"/>
              <a:pathLst>
                <a:path w="381328" h="68420">
                  <a:moveTo>
                    <a:pt x="0" y="68419"/>
                  </a:moveTo>
                  <a:lnTo>
                    <a:pt x="0" y="68419"/>
                  </a:lnTo>
                  <a:lnTo>
                    <a:pt x="9103" y="59318"/>
                  </a:lnTo>
                  <a:lnTo>
                    <a:pt x="46617" y="44556"/>
                  </a:lnTo>
                  <a:lnTo>
                    <a:pt x="86440" y="33683"/>
                  </a:lnTo>
                  <a:lnTo>
                    <a:pt x="109062" y="28117"/>
                  </a:lnTo>
                  <a:lnTo>
                    <a:pt x="132716" y="23453"/>
                  </a:lnTo>
                  <a:lnTo>
                    <a:pt x="157057" y="19392"/>
                  </a:lnTo>
                  <a:lnTo>
                    <a:pt x="181858" y="15732"/>
                  </a:lnTo>
                  <a:lnTo>
                    <a:pt x="206011" y="12339"/>
                  </a:lnTo>
                  <a:lnTo>
                    <a:pt x="229733" y="9125"/>
                  </a:lnTo>
                  <a:lnTo>
                    <a:pt x="253167" y="6030"/>
                  </a:lnTo>
                  <a:lnTo>
                    <a:pt x="275459" y="3966"/>
                  </a:lnTo>
                  <a:lnTo>
                    <a:pt x="318006" y="1673"/>
                  </a:lnTo>
                  <a:lnTo>
                    <a:pt x="351521" y="654"/>
                  </a:lnTo>
                  <a:lnTo>
                    <a:pt x="381327" y="0"/>
                  </a:lnTo>
                  <a:lnTo>
                    <a:pt x="342197" y="11785"/>
                  </a:lnTo>
                  <a:lnTo>
                    <a:pt x="325755" y="1698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7" name="SMARTInkShape-5286"/>
            <p:cNvSpPr/>
            <p:nvPr>
              <p:custDataLst>
                <p:tags r:id="rId31"/>
              </p:custDataLst>
            </p:nvPr>
          </p:nvSpPr>
          <p:spPr bwMode="auto">
            <a:xfrm>
              <a:off x="5694998" y="3660457"/>
              <a:ext cx="242137" cy="214932"/>
            </a:xfrm>
            <a:custGeom>
              <a:avLst/>
              <a:gdLst/>
              <a:ahLst/>
              <a:cxnLst/>
              <a:rect l="0" t="0" r="0" b="0"/>
              <a:pathLst>
                <a:path w="242137" h="214932">
                  <a:moveTo>
                    <a:pt x="0" y="51435"/>
                  </a:moveTo>
                  <a:lnTo>
                    <a:pt x="0" y="51435"/>
                  </a:lnTo>
                  <a:lnTo>
                    <a:pt x="0" y="46885"/>
                  </a:lnTo>
                  <a:lnTo>
                    <a:pt x="2539" y="42110"/>
                  </a:lnTo>
                  <a:lnTo>
                    <a:pt x="4550" y="39504"/>
                  </a:lnTo>
                  <a:lnTo>
                    <a:pt x="8748" y="41576"/>
                  </a:lnTo>
                  <a:lnTo>
                    <a:pt x="21033" y="54038"/>
                  </a:lnTo>
                  <a:lnTo>
                    <a:pt x="39467" y="93083"/>
                  </a:lnTo>
                  <a:lnTo>
                    <a:pt x="55385" y="134945"/>
                  </a:lnTo>
                  <a:lnTo>
                    <a:pt x="57001" y="152368"/>
                  </a:lnTo>
                  <a:lnTo>
                    <a:pt x="54543" y="166462"/>
                  </a:lnTo>
                  <a:lnTo>
                    <a:pt x="52555" y="170982"/>
                  </a:lnTo>
                  <a:lnTo>
                    <a:pt x="50276" y="173996"/>
                  </a:lnTo>
                  <a:lnTo>
                    <a:pt x="47804" y="176005"/>
                  </a:lnTo>
                  <a:lnTo>
                    <a:pt x="45204" y="176392"/>
                  </a:lnTo>
                  <a:lnTo>
                    <a:pt x="39776" y="174282"/>
                  </a:lnTo>
                  <a:lnTo>
                    <a:pt x="38900" y="171433"/>
                  </a:lnTo>
                  <a:lnTo>
                    <a:pt x="40466" y="163188"/>
                  </a:lnTo>
                  <a:lnTo>
                    <a:pt x="56077" y="142372"/>
                  </a:lnTo>
                  <a:lnTo>
                    <a:pt x="66515" y="131222"/>
                  </a:lnTo>
                  <a:lnTo>
                    <a:pt x="77504" y="124996"/>
                  </a:lnTo>
                  <a:lnTo>
                    <a:pt x="100082" y="120999"/>
                  </a:lnTo>
                  <a:lnTo>
                    <a:pt x="117177" y="124858"/>
                  </a:lnTo>
                  <a:lnTo>
                    <a:pt x="138859" y="141135"/>
                  </a:lnTo>
                  <a:lnTo>
                    <a:pt x="172738" y="177175"/>
                  </a:lnTo>
                  <a:lnTo>
                    <a:pt x="210051" y="204613"/>
                  </a:lnTo>
                  <a:lnTo>
                    <a:pt x="222895" y="213812"/>
                  </a:lnTo>
                  <a:lnTo>
                    <a:pt x="227654" y="214931"/>
                  </a:lnTo>
                  <a:lnTo>
                    <a:pt x="231779" y="214725"/>
                  </a:lnTo>
                  <a:lnTo>
                    <a:pt x="235482" y="210778"/>
                  </a:lnTo>
                  <a:lnTo>
                    <a:pt x="242136" y="196232"/>
                  </a:lnTo>
                  <a:lnTo>
                    <a:pt x="242135" y="157520"/>
                  </a:lnTo>
                  <a:lnTo>
                    <a:pt x="235885" y="121127"/>
                  </a:lnTo>
                  <a:lnTo>
                    <a:pt x="226758" y="82409"/>
                  </a:lnTo>
                  <a:lnTo>
                    <a:pt x="216351" y="49327"/>
                  </a:lnTo>
                  <a:lnTo>
                    <a:pt x="202836" y="26368"/>
                  </a:lnTo>
                  <a:lnTo>
                    <a:pt x="184242" y="7813"/>
                  </a:lnTo>
                  <a:lnTo>
                    <a:pt x="17145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27" name="SMARTInkShape-Group1691"/>
          <p:cNvGrpSpPr/>
          <p:nvPr/>
        </p:nvGrpSpPr>
        <p:grpSpPr>
          <a:xfrm>
            <a:off x="2523172" y="4749165"/>
            <a:ext cx="1191579" cy="805816"/>
            <a:chOff x="2523172" y="4749165"/>
            <a:chExt cx="1191579" cy="805816"/>
          </a:xfrm>
        </p:grpSpPr>
        <p:sp>
          <p:nvSpPr>
            <p:cNvPr id="219" name="SMARTInkShape-5287"/>
            <p:cNvSpPr/>
            <p:nvPr>
              <p:custDataLst>
                <p:tags r:id="rId21"/>
              </p:custDataLst>
            </p:nvPr>
          </p:nvSpPr>
          <p:spPr bwMode="auto">
            <a:xfrm>
              <a:off x="3088958" y="5383530"/>
              <a:ext cx="145733" cy="171451"/>
            </a:xfrm>
            <a:custGeom>
              <a:avLst/>
              <a:gdLst/>
              <a:ahLst/>
              <a:cxnLst/>
              <a:rect l="0" t="0" r="0" b="0"/>
              <a:pathLst>
                <a:path w="145733" h="171451">
                  <a:moveTo>
                    <a:pt x="145732" y="0"/>
                  </a:moveTo>
                  <a:lnTo>
                    <a:pt x="145732" y="0"/>
                  </a:lnTo>
                  <a:lnTo>
                    <a:pt x="136630" y="4550"/>
                  </a:lnTo>
                  <a:lnTo>
                    <a:pt x="105916" y="38558"/>
                  </a:lnTo>
                  <a:lnTo>
                    <a:pt x="75515" y="72384"/>
                  </a:lnTo>
                  <a:lnTo>
                    <a:pt x="44917" y="112570"/>
                  </a:lnTo>
                  <a:lnTo>
                    <a:pt x="13529" y="155163"/>
                  </a:lnTo>
                  <a:lnTo>
                    <a:pt x="0" y="17145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0" name="SMARTInkShape-5288"/>
            <p:cNvSpPr/>
            <p:nvPr>
              <p:custDataLst>
                <p:tags r:id="rId22"/>
              </p:custDataLst>
            </p:nvPr>
          </p:nvSpPr>
          <p:spPr bwMode="auto">
            <a:xfrm>
              <a:off x="2523172" y="4954905"/>
              <a:ext cx="265749" cy="32746"/>
            </a:xfrm>
            <a:custGeom>
              <a:avLst/>
              <a:gdLst/>
              <a:ahLst/>
              <a:cxnLst/>
              <a:rect l="0" t="0" r="0" b="0"/>
              <a:pathLst>
                <a:path w="265749" h="32746">
                  <a:moveTo>
                    <a:pt x="0" y="17145"/>
                  </a:moveTo>
                  <a:lnTo>
                    <a:pt x="0" y="17145"/>
                  </a:lnTo>
                  <a:lnTo>
                    <a:pt x="4551" y="21695"/>
                  </a:lnTo>
                  <a:lnTo>
                    <a:pt x="30136" y="29076"/>
                  </a:lnTo>
                  <a:lnTo>
                    <a:pt x="72429" y="32745"/>
                  </a:lnTo>
                  <a:lnTo>
                    <a:pt x="109661" y="28523"/>
                  </a:lnTo>
                  <a:lnTo>
                    <a:pt x="150656" y="21249"/>
                  </a:lnTo>
                  <a:lnTo>
                    <a:pt x="191101" y="14842"/>
                  </a:lnTo>
                  <a:lnTo>
                    <a:pt x="223682" y="8819"/>
                  </a:lnTo>
                  <a:lnTo>
                    <a:pt x="26574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1" name="SMARTInkShape-5289"/>
            <p:cNvSpPr/>
            <p:nvPr>
              <p:custDataLst>
                <p:tags r:id="rId23"/>
              </p:custDataLst>
            </p:nvPr>
          </p:nvSpPr>
          <p:spPr bwMode="auto">
            <a:xfrm>
              <a:off x="2797493" y="5092065"/>
              <a:ext cx="34291" cy="162879"/>
            </a:xfrm>
            <a:custGeom>
              <a:avLst/>
              <a:gdLst/>
              <a:ahLst/>
              <a:cxnLst/>
              <a:rect l="0" t="0" r="0" b="0"/>
              <a:pathLst>
                <a:path w="34291" h="162879">
                  <a:moveTo>
                    <a:pt x="34290" y="0"/>
                  </a:moveTo>
                  <a:lnTo>
                    <a:pt x="34290" y="0"/>
                  </a:lnTo>
                  <a:lnTo>
                    <a:pt x="25188" y="4551"/>
                  </a:lnTo>
                  <a:lnTo>
                    <a:pt x="22507" y="7797"/>
                  </a:lnTo>
                  <a:lnTo>
                    <a:pt x="13300" y="41184"/>
                  </a:lnTo>
                  <a:lnTo>
                    <a:pt x="5422" y="77184"/>
                  </a:lnTo>
                  <a:lnTo>
                    <a:pt x="1606" y="118013"/>
                  </a:lnTo>
                  <a:lnTo>
                    <a:pt x="0" y="1628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2" name="SMARTInkShape-5290"/>
            <p:cNvSpPr/>
            <p:nvPr>
              <p:custDataLst>
                <p:tags r:id="rId24"/>
              </p:custDataLst>
            </p:nvPr>
          </p:nvSpPr>
          <p:spPr bwMode="auto">
            <a:xfrm>
              <a:off x="3551872" y="5040630"/>
              <a:ext cx="113643" cy="129495"/>
            </a:xfrm>
            <a:custGeom>
              <a:avLst/>
              <a:gdLst/>
              <a:ahLst/>
              <a:cxnLst/>
              <a:rect l="0" t="0" r="0" b="0"/>
              <a:pathLst>
                <a:path w="113643" h="129495">
                  <a:moveTo>
                    <a:pt x="34291" y="0"/>
                  </a:moveTo>
                  <a:lnTo>
                    <a:pt x="34291" y="0"/>
                  </a:lnTo>
                  <a:lnTo>
                    <a:pt x="74636" y="16481"/>
                  </a:lnTo>
                  <a:lnTo>
                    <a:pt x="97574" y="32082"/>
                  </a:lnTo>
                  <a:lnTo>
                    <a:pt x="111885" y="48770"/>
                  </a:lnTo>
                  <a:lnTo>
                    <a:pt x="113642" y="55374"/>
                  </a:lnTo>
                  <a:lnTo>
                    <a:pt x="113056" y="70330"/>
                  </a:lnTo>
                  <a:lnTo>
                    <a:pt x="108708" y="77367"/>
                  </a:lnTo>
                  <a:lnTo>
                    <a:pt x="93718" y="90265"/>
                  </a:lnTo>
                  <a:lnTo>
                    <a:pt x="59307" y="108236"/>
                  </a:lnTo>
                  <a:lnTo>
                    <a:pt x="20605" y="128518"/>
                  </a:lnTo>
                  <a:lnTo>
                    <a:pt x="14689" y="129494"/>
                  </a:lnTo>
                  <a:lnTo>
                    <a:pt x="0" y="12858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3" name="SMARTInkShape-5291"/>
            <p:cNvSpPr/>
            <p:nvPr>
              <p:custDataLst>
                <p:tags r:id="rId25"/>
              </p:custDataLst>
            </p:nvPr>
          </p:nvSpPr>
          <p:spPr bwMode="auto">
            <a:xfrm>
              <a:off x="3021569" y="5392102"/>
              <a:ext cx="127397" cy="70632"/>
            </a:xfrm>
            <a:custGeom>
              <a:avLst/>
              <a:gdLst/>
              <a:ahLst/>
              <a:cxnLst/>
              <a:rect l="0" t="0" r="0" b="0"/>
              <a:pathLst>
                <a:path w="127397" h="70632">
                  <a:moveTo>
                    <a:pt x="7381" y="0"/>
                  </a:moveTo>
                  <a:lnTo>
                    <a:pt x="7381" y="0"/>
                  </a:lnTo>
                  <a:lnTo>
                    <a:pt x="2831" y="4551"/>
                  </a:lnTo>
                  <a:lnTo>
                    <a:pt x="596" y="9325"/>
                  </a:lnTo>
                  <a:lnTo>
                    <a:pt x="0" y="11932"/>
                  </a:lnTo>
                  <a:lnTo>
                    <a:pt x="3712" y="24701"/>
                  </a:lnTo>
                  <a:lnTo>
                    <a:pt x="19947" y="45102"/>
                  </a:lnTo>
                  <a:lnTo>
                    <a:pt x="42854" y="60142"/>
                  </a:lnTo>
                  <a:lnTo>
                    <a:pt x="72290" y="70631"/>
                  </a:lnTo>
                  <a:lnTo>
                    <a:pt x="94014" y="69175"/>
                  </a:lnTo>
                  <a:lnTo>
                    <a:pt x="127396" y="600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4" name="SMARTInkShape-5292"/>
            <p:cNvSpPr/>
            <p:nvPr>
              <p:custDataLst>
                <p:tags r:id="rId26"/>
              </p:custDataLst>
            </p:nvPr>
          </p:nvSpPr>
          <p:spPr bwMode="auto">
            <a:xfrm>
              <a:off x="3133064" y="4749165"/>
              <a:ext cx="273077" cy="791118"/>
            </a:xfrm>
            <a:custGeom>
              <a:avLst/>
              <a:gdLst/>
              <a:ahLst/>
              <a:cxnLst/>
              <a:rect l="0" t="0" r="0" b="0"/>
              <a:pathLst>
                <a:path w="273077" h="791118">
                  <a:moveTo>
                    <a:pt x="273076" y="0"/>
                  </a:moveTo>
                  <a:lnTo>
                    <a:pt x="273076" y="0"/>
                  </a:lnTo>
                  <a:lnTo>
                    <a:pt x="270536" y="16945"/>
                  </a:lnTo>
                  <a:lnTo>
                    <a:pt x="261211" y="50423"/>
                  </a:lnTo>
                  <a:lnTo>
                    <a:pt x="249705" y="83370"/>
                  </a:lnTo>
                  <a:lnTo>
                    <a:pt x="241303" y="104158"/>
                  </a:lnTo>
                  <a:lnTo>
                    <a:pt x="231892" y="126589"/>
                  </a:lnTo>
                  <a:lnTo>
                    <a:pt x="221807" y="151067"/>
                  </a:lnTo>
                  <a:lnTo>
                    <a:pt x="211275" y="176912"/>
                  </a:lnTo>
                  <a:lnTo>
                    <a:pt x="200443" y="203666"/>
                  </a:lnTo>
                  <a:lnTo>
                    <a:pt x="188458" y="231981"/>
                  </a:lnTo>
                  <a:lnTo>
                    <a:pt x="175707" y="261333"/>
                  </a:lnTo>
                  <a:lnTo>
                    <a:pt x="162443" y="291380"/>
                  </a:lnTo>
                  <a:lnTo>
                    <a:pt x="149791" y="320936"/>
                  </a:lnTo>
                  <a:lnTo>
                    <a:pt x="137546" y="350164"/>
                  </a:lnTo>
                  <a:lnTo>
                    <a:pt x="125573" y="379175"/>
                  </a:lnTo>
                  <a:lnTo>
                    <a:pt x="114733" y="408041"/>
                  </a:lnTo>
                  <a:lnTo>
                    <a:pt x="104649" y="436810"/>
                  </a:lnTo>
                  <a:lnTo>
                    <a:pt x="95069" y="465514"/>
                  </a:lnTo>
                  <a:lnTo>
                    <a:pt x="85825" y="494175"/>
                  </a:lnTo>
                  <a:lnTo>
                    <a:pt x="76804" y="522807"/>
                  </a:lnTo>
                  <a:lnTo>
                    <a:pt x="67933" y="551422"/>
                  </a:lnTo>
                  <a:lnTo>
                    <a:pt x="59162" y="577164"/>
                  </a:lnTo>
                  <a:lnTo>
                    <a:pt x="50456" y="600993"/>
                  </a:lnTo>
                  <a:lnTo>
                    <a:pt x="41796" y="623547"/>
                  </a:lnTo>
                  <a:lnTo>
                    <a:pt x="29632" y="663847"/>
                  </a:lnTo>
                  <a:lnTo>
                    <a:pt x="21051" y="697951"/>
                  </a:lnTo>
                  <a:lnTo>
                    <a:pt x="11818" y="733215"/>
                  </a:lnTo>
                  <a:lnTo>
                    <a:pt x="7920" y="775017"/>
                  </a:lnTo>
                  <a:lnTo>
                    <a:pt x="5051" y="785142"/>
                  </a:lnTo>
                  <a:lnTo>
                    <a:pt x="1554" y="790912"/>
                  </a:lnTo>
                  <a:lnTo>
                    <a:pt x="621" y="791117"/>
                  </a:lnTo>
                  <a:lnTo>
                    <a:pt x="0" y="790302"/>
                  </a:lnTo>
                  <a:lnTo>
                    <a:pt x="5705" y="755830"/>
                  </a:lnTo>
                  <a:lnTo>
                    <a:pt x="7329" y="7200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5" name="SMARTInkShape-5293"/>
            <p:cNvSpPr/>
            <p:nvPr>
              <p:custDataLst>
                <p:tags r:id="rId27"/>
              </p:custDataLst>
            </p:nvPr>
          </p:nvSpPr>
          <p:spPr bwMode="auto">
            <a:xfrm>
              <a:off x="3598439" y="5032057"/>
              <a:ext cx="107740" cy="167426"/>
            </a:xfrm>
            <a:custGeom>
              <a:avLst/>
              <a:gdLst/>
              <a:ahLst/>
              <a:cxnLst/>
              <a:rect l="0" t="0" r="0" b="0"/>
              <a:pathLst>
                <a:path w="107740" h="167426">
                  <a:moveTo>
                    <a:pt x="90593" y="0"/>
                  </a:moveTo>
                  <a:lnTo>
                    <a:pt x="90593" y="0"/>
                  </a:lnTo>
                  <a:lnTo>
                    <a:pt x="86043" y="0"/>
                  </a:lnTo>
                  <a:lnTo>
                    <a:pt x="74111" y="4551"/>
                  </a:lnTo>
                  <a:lnTo>
                    <a:pt x="58904" y="15575"/>
                  </a:lnTo>
                  <a:lnTo>
                    <a:pt x="21564" y="53881"/>
                  </a:lnTo>
                  <a:lnTo>
                    <a:pt x="4629" y="84439"/>
                  </a:lnTo>
                  <a:lnTo>
                    <a:pt x="0" y="106426"/>
                  </a:lnTo>
                  <a:lnTo>
                    <a:pt x="1944" y="140224"/>
                  </a:lnTo>
                  <a:lnTo>
                    <a:pt x="5777" y="148728"/>
                  </a:lnTo>
                  <a:lnTo>
                    <a:pt x="17655" y="160718"/>
                  </a:lnTo>
                  <a:lnTo>
                    <a:pt x="37538" y="166680"/>
                  </a:lnTo>
                  <a:lnTo>
                    <a:pt x="61299" y="167425"/>
                  </a:lnTo>
                  <a:lnTo>
                    <a:pt x="107739" y="15430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6" name="SMARTInkShape-5294"/>
            <p:cNvSpPr/>
            <p:nvPr>
              <p:custDataLst>
                <p:tags r:id="rId28"/>
              </p:custDataLst>
            </p:nvPr>
          </p:nvSpPr>
          <p:spPr bwMode="auto">
            <a:xfrm>
              <a:off x="3697605" y="5144691"/>
              <a:ext cx="17146" cy="127398"/>
            </a:xfrm>
            <a:custGeom>
              <a:avLst/>
              <a:gdLst/>
              <a:ahLst/>
              <a:cxnLst/>
              <a:rect l="0" t="0" r="0" b="0"/>
              <a:pathLst>
                <a:path w="17146" h="127398">
                  <a:moveTo>
                    <a:pt x="17145" y="7381"/>
                  </a:moveTo>
                  <a:lnTo>
                    <a:pt x="17145" y="7381"/>
                  </a:lnTo>
                  <a:lnTo>
                    <a:pt x="17145" y="0"/>
                  </a:lnTo>
                  <a:lnTo>
                    <a:pt x="12595" y="39259"/>
                  </a:lnTo>
                  <a:lnTo>
                    <a:pt x="5214" y="75776"/>
                  </a:lnTo>
                  <a:lnTo>
                    <a:pt x="0" y="1273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30" name="SMARTInkShape-Group1692"/>
          <p:cNvGrpSpPr/>
          <p:nvPr/>
        </p:nvGrpSpPr>
        <p:grpSpPr>
          <a:xfrm>
            <a:off x="2557463" y="5023485"/>
            <a:ext cx="214313" cy="162879"/>
            <a:chOff x="2557463" y="5023485"/>
            <a:chExt cx="214313" cy="162879"/>
          </a:xfrm>
        </p:grpSpPr>
        <p:sp>
          <p:nvSpPr>
            <p:cNvPr id="228" name="SMARTInkShape-5295"/>
            <p:cNvSpPr/>
            <p:nvPr>
              <p:custDataLst>
                <p:tags r:id="rId19"/>
              </p:custDataLst>
            </p:nvPr>
          </p:nvSpPr>
          <p:spPr bwMode="auto">
            <a:xfrm>
              <a:off x="2671563" y="5023485"/>
              <a:ext cx="100213" cy="162879"/>
            </a:xfrm>
            <a:custGeom>
              <a:avLst/>
              <a:gdLst/>
              <a:ahLst/>
              <a:cxnLst/>
              <a:rect l="0" t="0" r="0" b="0"/>
              <a:pathLst>
                <a:path w="100213" h="162879">
                  <a:moveTo>
                    <a:pt x="83067" y="0"/>
                  </a:moveTo>
                  <a:lnTo>
                    <a:pt x="83067" y="0"/>
                  </a:lnTo>
                  <a:lnTo>
                    <a:pt x="69414" y="0"/>
                  </a:lnTo>
                  <a:lnTo>
                    <a:pt x="55092" y="7620"/>
                  </a:lnTo>
                  <a:lnTo>
                    <a:pt x="22614" y="35795"/>
                  </a:lnTo>
                  <a:lnTo>
                    <a:pt x="10796" y="57184"/>
                  </a:lnTo>
                  <a:lnTo>
                    <a:pt x="1329" y="93461"/>
                  </a:lnTo>
                  <a:lnTo>
                    <a:pt x="0" y="105169"/>
                  </a:lnTo>
                  <a:lnTo>
                    <a:pt x="6143" y="125800"/>
                  </a:lnTo>
                  <a:lnTo>
                    <a:pt x="19351" y="143541"/>
                  </a:lnTo>
                  <a:lnTo>
                    <a:pt x="37921" y="157776"/>
                  </a:lnTo>
                  <a:lnTo>
                    <a:pt x="61415" y="162833"/>
                  </a:lnTo>
                  <a:lnTo>
                    <a:pt x="100212" y="1628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9" name="SMARTInkShape-5296"/>
            <p:cNvSpPr/>
            <p:nvPr>
              <p:custDataLst>
                <p:tags r:id="rId20"/>
              </p:custDataLst>
            </p:nvPr>
          </p:nvSpPr>
          <p:spPr bwMode="auto">
            <a:xfrm>
              <a:off x="2557463" y="5035691"/>
              <a:ext cx="141520" cy="144418"/>
            </a:xfrm>
            <a:custGeom>
              <a:avLst/>
              <a:gdLst/>
              <a:ahLst/>
              <a:cxnLst/>
              <a:rect l="0" t="0" r="0" b="0"/>
              <a:pathLst>
                <a:path w="141520" h="144418">
                  <a:moveTo>
                    <a:pt x="0" y="4939"/>
                  </a:moveTo>
                  <a:lnTo>
                    <a:pt x="0" y="4939"/>
                  </a:lnTo>
                  <a:lnTo>
                    <a:pt x="41997" y="0"/>
                  </a:lnTo>
                  <a:lnTo>
                    <a:pt x="81446" y="5910"/>
                  </a:lnTo>
                  <a:lnTo>
                    <a:pt x="120440" y="24913"/>
                  </a:lnTo>
                  <a:lnTo>
                    <a:pt x="137984" y="40486"/>
                  </a:lnTo>
                  <a:lnTo>
                    <a:pt x="141519" y="49592"/>
                  </a:lnTo>
                  <a:lnTo>
                    <a:pt x="140367" y="69869"/>
                  </a:lnTo>
                  <a:lnTo>
                    <a:pt x="124457" y="102706"/>
                  </a:lnTo>
                  <a:lnTo>
                    <a:pt x="101646" y="127464"/>
                  </a:lnTo>
                  <a:lnTo>
                    <a:pt x="76790" y="142313"/>
                  </a:lnTo>
                  <a:lnTo>
                    <a:pt x="64926" y="144417"/>
                  </a:lnTo>
                  <a:lnTo>
                    <a:pt x="51434" y="14209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37" name="SMARTInkShape-Group1693"/>
          <p:cNvGrpSpPr/>
          <p:nvPr/>
        </p:nvGrpSpPr>
        <p:grpSpPr>
          <a:xfrm>
            <a:off x="5595762" y="4689157"/>
            <a:ext cx="1110791" cy="829158"/>
            <a:chOff x="5595762" y="4689157"/>
            <a:chExt cx="1110791" cy="829158"/>
          </a:xfrm>
        </p:grpSpPr>
        <p:sp>
          <p:nvSpPr>
            <p:cNvPr id="231" name="SMARTInkShape-5297"/>
            <p:cNvSpPr/>
            <p:nvPr>
              <p:custDataLst>
                <p:tags r:id="rId13"/>
              </p:custDataLst>
            </p:nvPr>
          </p:nvSpPr>
          <p:spPr bwMode="auto">
            <a:xfrm>
              <a:off x="6475817" y="5186363"/>
              <a:ext cx="230736" cy="119151"/>
            </a:xfrm>
            <a:custGeom>
              <a:avLst/>
              <a:gdLst/>
              <a:ahLst/>
              <a:cxnLst/>
              <a:rect l="0" t="0" r="0" b="0"/>
              <a:pathLst>
                <a:path w="230736" h="119151">
                  <a:moveTo>
                    <a:pt x="16423" y="0"/>
                  </a:moveTo>
                  <a:lnTo>
                    <a:pt x="16423" y="0"/>
                  </a:lnTo>
                  <a:lnTo>
                    <a:pt x="11484" y="0"/>
                  </a:lnTo>
                  <a:lnTo>
                    <a:pt x="13593" y="0"/>
                  </a:lnTo>
                  <a:lnTo>
                    <a:pt x="51969" y="19311"/>
                  </a:lnTo>
                  <a:lnTo>
                    <a:pt x="72252" y="32922"/>
                  </a:lnTo>
                  <a:lnTo>
                    <a:pt x="79336" y="43524"/>
                  </a:lnTo>
                  <a:lnTo>
                    <a:pt x="81225" y="49018"/>
                  </a:lnTo>
                  <a:lnTo>
                    <a:pt x="78674" y="54586"/>
                  </a:lnTo>
                  <a:lnTo>
                    <a:pt x="65680" y="65852"/>
                  </a:lnTo>
                  <a:lnTo>
                    <a:pt x="23292" y="87456"/>
                  </a:lnTo>
                  <a:lnTo>
                    <a:pt x="361" y="102853"/>
                  </a:lnTo>
                  <a:lnTo>
                    <a:pt x="0" y="106669"/>
                  </a:lnTo>
                  <a:lnTo>
                    <a:pt x="2617" y="110165"/>
                  </a:lnTo>
                  <a:lnTo>
                    <a:pt x="7219" y="113448"/>
                  </a:lnTo>
                  <a:lnTo>
                    <a:pt x="31899" y="118068"/>
                  </a:lnTo>
                  <a:lnTo>
                    <a:pt x="60131" y="119150"/>
                  </a:lnTo>
                  <a:lnTo>
                    <a:pt x="93951" y="118678"/>
                  </a:lnTo>
                  <a:lnTo>
                    <a:pt x="128033" y="115293"/>
                  </a:lnTo>
                  <a:lnTo>
                    <a:pt x="159690" y="108073"/>
                  </a:lnTo>
                  <a:lnTo>
                    <a:pt x="187730" y="97562"/>
                  </a:lnTo>
                  <a:lnTo>
                    <a:pt x="230735" y="6858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2" name="SMARTInkShape-5298"/>
            <p:cNvSpPr/>
            <p:nvPr>
              <p:custDataLst>
                <p:tags r:id="rId14"/>
              </p:custDataLst>
            </p:nvPr>
          </p:nvSpPr>
          <p:spPr bwMode="auto">
            <a:xfrm>
              <a:off x="6420229" y="5014913"/>
              <a:ext cx="72012" cy="188595"/>
            </a:xfrm>
            <a:custGeom>
              <a:avLst/>
              <a:gdLst/>
              <a:ahLst/>
              <a:cxnLst/>
              <a:rect l="0" t="0" r="0" b="0"/>
              <a:pathLst>
                <a:path w="72012" h="188595">
                  <a:moveTo>
                    <a:pt x="72011" y="0"/>
                  </a:moveTo>
                  <a:lnTo>
                    <a:pt x="72011" y="0"/>
                  </a:lnTo>
                  <a:lnTo>
                    <a:pt x="67460" y="0"/>
                  </a:lnTo>
                  <a:lnTo>
                    <a:pt x="46427" y="13651"/>
                  </a:lnTo>
                  <a:lnTo>
                    <a:pt x="16065" y="44896"/>
                  </a:lnTo>
                  <a:lnTo>
                    <a:pt x="4284" y="73293"/>
                  </a:lnTo>
                  <a:lnTo>
                    <a:pt x="0" y="104013"/>
                  </a:lnTo>
                  <a:lnTo>
                    <a:pt x="1271" y="133539"/>
                  </a:lnTo>
                  <a:lnTo>
                    <a:pt x="10091" y="157458"/>
                  </a:lnTo>
                  <a:lnTo>
                    <a:pt x="16442" y="167837"/>
                  </a:lnTo>
                  <a:lnTo>
                    <a:pt x="25441" y="174755"/>
                  </a:lnTo>
                  <a:lnTo>
                    <a:pt x="72011" y="18859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3" name="SMARTInkShape-5299"/>
            <p:cNvSpPr/>
            <p:nvPr>
              <p:custDataLst>
                <p:tags r:id="rId15"/>
              </p:custDataLst>
            </p:nvPr>
          </p:nvSpPr>
          <p:spPr bwMode="auto">
            <a:xfrm>
              <a:off x="6286500" y="5043013"/>
              <a:ext cx="194582" cy="126206"/>
            </a:xfrm>
            <a:custGeom>
              <a:avLst/>
              <a:gdLst/>
              <a:ahLst/>
              <a:cxnLst/>
              <a:rect l="0" t="0" r="0" b="0"/>
              <a:pathLst>
                <a:path w="194582" h="126206">
                  <a:moveTo>
                    <a:pt x="0" y="14762"/>
                  </a:moveTo>
                  <a:lnTo>
                    <a:pt x="0" y="14762"/>
                  </a:lnTo>
                  <a:lnTo>
                    <a:pt x="0" y="5659"/>
                  </a:lnTo>
                  <a:lnTo>
                    <a:pt x="2857" y="2979"/>
                  </a:lnTo>
                  <a:lnTo>
                    <a:pt x="13653" y="0"/>
                  </a:lnTo>
                  <a:lnTo>
                    <a:pt x="44896" y="2874"/>
                  </a:lnTo>
                  <a:lnTo>
                    <a:pt x="75834" y="9796"/>
                  </a:lnTo>
                  <a:lnTo>
                    <a:pt x="110857" y="19222"/>
                  </a:lnTo>
                  <a:lnTo>
                    <a:pt x="145472" y="29762"/>
                  </a:lnTo>
                  <a:lnTo>
                    <a:pt x="183438" y="50956"/>
                  </a:lnTo>
                  <a:lnTo>
                    <a:pt x="189919" y="58894"/>
                  </a:lnTo>
                  <a:lnTo>
                    <a:pt x="193287" y="67043"/>
                  </a:lnTo>
                  <a:lnTo>
                    <a:pt x="194581" y="75334"/>
                  </a:lnTo>
                  <a:lnTo>
                    <a:pt x="190681" y="82766"/>
                  </a:lnTo>
                  <a:lnTo>
                    <a:pt x="173647" y="96103"/>
                  </a:lnTo>
                  <a:lnTo>
                    <a:pt x="145121" y="108381"/>
                  </a:lnTo>
                  <a:lnTo>
                    <a:pt x="113076" y="118283"/>
                  </a:lnTo>
                  <a:lnTo>
                    <a:pt x="60007" y="1262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4" name="SMARTInkShape-5300"/>
            <p:cNvSpPr/>
            <p:nvPr>
              <p:custDataLst>
                <p:tags r:id="rId16"/>
              </p:custDataLst>
            </p:nvPr>
          </p:nvSpPr>
          <p:spPr bwMode="auto">
            <a:xfrm>
              <a:off x="6175057" y="4947524"/>
              <a:ext cx="428626" cy="24527"/>
            </a:xfrm>
            <a:custGeom>
              <a:avLst/>
              <a:gdLst/>
              <a:ahLst/>
              <a:cxnLst/>
              <a:rect l="0" t="0" r="0" b="0"/>
              <a:pathLst>
                <a:path w="428626" h="24527">
                  <a:moveTo>
                    <a:pt x="0" y="7381"/>
                  </a:moveTo>
                  <a:lnTo>
                    <a:pt x="0" y="7381"/>
                  </a:lnTo>
                  <a:lnTo>
                    <a:pt x="39935" y="1489"/>
                  </a:lnTo>
                  <a:lnTo>
                    <a:pt x="61866" y="596"/>
                  </a:lnTo>
                  <a:lnTo>
                    <a:pt x="86964" y="0"/>
                  </a:lnTo>
                  <a:lnTo>
                    <a:pt x="117031" y="555"/>
                  </a:lnTo>
                  <a:lnTo>
                    <a:pt x="150411" y="1878"/>
                  </a:lnTo>
                  <a:lnTo>
                    <a:pt x="185999" y="3712"/>
                  </a:lnTo>
                  <a:lnTo>
                    <a:pt x="221154" y="5888"/>
                  </a:lnTo>
                  <a:lnTo>
                    <a:pt x="256021" y="8291"/>
                  </a:lnTo>
                  <a:lnTo>
                    <a:pt x="290696" y="10845"/>
                  </a:lnTo>
                  <a:lnTo>
                    <a:pt x="320480" y="12548"/>
                  </a:lnTo>
                  <a:lnTo>
                    <a:pt x="347004" y="13683"/>
                  </a:lnTo>
                  <a:lnTo>
                    <a:pt x="388539" y="15897"/>
                  </a:lnTo>
                  <a:lnTo>
                    <a:pt x="428625" y="2452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5" name="SMARTInkShape-5301"/>
            <p:cNvSpPr/>
            <p:nvPr>
              <p:custDataLst>
                <p:tags r:id="rId17"/>
              </p:custDataLst>
            </p:nvPr>
          </p:nvSpPr>
          <p:spPr bwMode="auto">
            <a:xfrm>
              <a:off x="5943600" y="4689157"/>
              <a:ext cx="494562" cy="829158"/>
            </a:xfrm>
            <a:custGeom>
              <a:avLst/>
              <a:gdLst/>
              <a:ahLst/>
              <a:cxnLst/>
              <a:rect l="0" t="0" r="0" b="0"/>
              <a:pathLst>
                <a:path w="494562" h="829158">
                  <a:moveTo>
                    <a:pt x="0" y="0"/>
                  </a:moveTo>
                  <a:lnTo>
                    <a:pt x="0" y="0"/>
                  </a:lnTo>
                  <a:lnTo>
                    <a:pt x="0" y="4551"/>
                  </a:lnTo>
                  <a:lnTo>
                    <a:pt x="18650" y="38558"/>
                  </a:lnTo>
                  <a:lnTo>
                    <a:pt x="37276" y="72385"/>
                  </a:lnTo>
                  <a:lnTo>
                    <a:pt x="54667" y="100751"/>
                  </a:lnTo>
                  <a:lnTo>
                    <a:pt x="78271" y="135583"/>
                  </a:lnTo>
                  <a:lnTo>
                    <a:pt x="104637" y="173289"/>
                  </a:lnTo>
                  <a:lnTo>
                    <a:pt x="132230" y="214177"/>
                  </a:lnTo>
                  <a:lnTo>
                    <a:pt x="146256" y="237083"/>
                  </a:lnTo>
                  <a:lnTo>
                    <a:pt x="160369" y="260925"/>
                  </a:lnTo>
                  <a:lnTo>
                    <a:pt x="176445" y="283488"/>
                  </a:lnTo>
                  <a:lnTo>
                    <a:pt x="212088" y="326338"/>
                  </a:lnTo>
                  <a:lnTo>
                    <a:pt x="229022" y="348051"/>
                  </a:lnTo>
                  <a:lnTo>
                    <a:pt x="245073" y="370147"/>
                  </a:lnTo>
                  <a:lnTo>
                    <a:pt x="260537" y="392497"/>
                  </a:lnTo>
                  <a:lnTo>
                    <a:pt x="276561" y="415970"/>
                  </a:lnTo>
                  <a:lnTo>
                    <a:pt x="292960" y="440191"/>
                  </a:lnTo>
                  <a:lnTo>
                    <a:pt x="309606" y="464911"/>
                  </a:lnTo>
                  <a:lnTo>
                    <a:pt x="325467" y="489963"/>
                  </a:lnTo>
                  <a:lnTo>
                    <a:pt x="340803" y="515238"/>
                  </a:lnTo>
                  <a:lnTo>
                    <a:pt x="355789" y="540659"/>
                  </a:lnTo>
                  <a:lnTo>
                    <a:pt x="370543" y="565227"/>
                  </a:lnTo>
                  <a:lnTo>
                    <a:pt x="385141" y="589226"/>
                  </a:lnTo>
                  <a:lnTo>
                    <a:pt x="399635" y="612845"/>
                  </a:lnTo>
                  <a:lnTo>
                    <a:pt x="428441" y="654328"/>
                  </a:lnTo>
                  <a:lnTo>
                    <a:pt x="454261" y="690863"/>
                  </a:lnTo>
                  <a:lnTo>
                    <a:pt x="472086" y="722975"/>
                  </a:lnTo>
                  <a:lnTo>
                    <a:pt x="488281" y="758728"/>
                  </a:lnTo>
                  <a:lnTo>
                    <a:pt x="494561" y="787419"/>
                  </a:lnTo>
                  <a:lnTo>
                    <a:pt x="493490" y="802719"/>
                  </a:lnTo>
                  <a:lnTo>
                    <a:pt x="488917" y="829157"/>
                  </a:lnTo>
                  <a:lnTo>
                    <a:pt x="488822" y="828996"/>
                  </a:lnTo>
                  <a:lnTo>
                    <a:pt x="488632" y="8229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6" name="SMARTInkShape-5302"/>
            <p:cNvSpPr/>
            <p:nvPr>
              <p:custDataLst>
                <p:tags r:id="rId18"/>
              </p:custDataLst>
            </p:nvPr>
          </p:nvSpPr>
          <p:spPr bwMode="auto">
            <a:xfrm>
              <a:off x="5595762" y="5220652"/>
              <a:ext cx="184962" cy="145734"/>
            </a:xfrm>
            <a:custGeom>
              <a:avLst/>
              <a:gdLst/>
              <a:ahLst/>
              <a:cxnLst/>
              <a:rect l="0" t="0" r="0" b="0"/>
              <a:pathLst>
                <a:path w="184962" h="145734">
                  <a:moveTo>
                    <a:pt x="4938" y="0"/>
                  </a:moveTo>
                  <a:lnTo>
                    <a:pt x="4938" y="0"/>
                  </a:lnTo>
                  <a:lnTo>
                    <a:pt x="387" y="0"/>
                  </a:lnTo>
                  <a:lnTo>
                    <a:pt x="0" y="953"/>
                  </a:lnTo>
                  <a:lnTo>
                    <a:pt x="2108" y="4551"/>
                  </a:lnTo>
                  <a:lnTo>
                    <a:pt x="35081" y="19908"/>
                  </a:lnTo>
                  <a:lnTo>
                    <a:pt x="68148" y="40551"/>
                  </a:lnTo>
                  <a:lnTo>
                    <a:pt x="75893" y="51678"/>
                  </a:lnTo>
                  <a:lnTo>
                    <a:pt x="77959" y="57312"/>
                  </a:lnTo>
                  <a:lnTo>
                    <a:pt x="76479" y="63925"/>
                  </a:lnTo>
                  <a:lnTo>
                    <a:pt x="67214" y="78894"/>
                  </a:lnTo>
                  <a:lnTo>
                    <a:pt x="32091" y="109882"/>
                  </a:lnTo>
                  <a:lnTo>
                    <a:pt x="1635" y="125936"/>
                  </a:lnTo>
                  <a:lnTo>
                    <a:pt x="2736" y="127773"/>
                  </a:lnTo>
                  <a:lnTo>
                    <a:pt x="11579" y="132353"/>
                  </a:lnTo>
                  <a:lnTo>
                    <a:pt x="46276" y="135736"/>
                  </a:lnTo>
                  <a:lnTo>
                    <a:pt x="79190" y="136527"/>
                  </a:lnTo>
                  <a:lnTo>
                    <a:pt x="115091" y="137831"/>
                  </a:lnTo>
                  <a:lnTo>
                    <a:pt x="150098" y="141587"/>
                  </a:lnTo>
                  <a:lnTo>
                    <a:pt x="184961" y="14573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40" name="SMARTInkShape-Group1694"/>
          <p:cNvGrpSpPr/>
          <p:nvPr/>
        </p:nvGrpSpPr>
        <p:grpSpPr>
          <a:xfrm>
            <a:off x="5429250" y="5066347"/>
            <a:ext cx="180024" cy="257176"/>
            <a:chOff x="5429250" y="5066347"/>
            <a:chExt cx="180024" cy="257176"/>
          </a:xfrm>
        </p:grpSpPr>
        <p:sp>
          <p:nvSpPr>
            <p:cNvPr id="238" name="SMARTInkShape-5303"/>
            <p:cNvSpPr/>
            <p:nvPr>
              <p:custDataLst>
                <p:tags r:id="rId11"/>
              </p:custDataLst>
            </p:nvPr>
          </p:nvSpPr>
          <p:spPr bwMode="auto">
            <a:xfrm>
              <a:off x="5537883" y="5066347"/>
              <a:ext cx="71391" cy="214314"/>
            </a:xfrm>
            <a:custGeom>
              <a:avLst/>
              <a:gdLst/>
              <a:ahLst/>
              <a:cxnLst/>
              <a:rect l="0" t="0" r="0" b="0"/>
              <a:pathLst>
                <a:path w="71391" h="214314">
                  <a:moveTo>
                    <a:pt x="45672" y="0"/>
                  </a:moveTo>
                  <a:lnTo>
                    <a:pt x="45672" y="0"/>
                  </a:lnTo>
                  <a:lnTo>
                    <a:pt x="37875" y="9702"/>
                  </a:lnTo>
                  <a:lnTo>
                    <a:pt x="18979" y="47883"/>
                  </a:lnTo>
                  <a:lnTo>
                    <a:pt x="5061" y="89753"/>
                  </a:lnTo>
                  <a:lnTo>
                    <a:pt x="0" y="119900"/>
                  </a:lnTo>
                  <a:lnTo>
                    <a:pt x="926" y="145999"/>
                  </a:lnTo>
                  <a:lnTo>
                    <a:pt x="12132" y="170299"/>
                  </a:lnTo>
                  <a:lnTo>
                    <a:pt x="29813" y="190941"/>
                  </a:lnTo>
                  <a:lnTo>
                    <a:pt x="71390" y="2143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9" name="SMARTInkShape-5304"/>
            <p:cNvSpPr/>
            <p:nvPr>
              <p:custDataLst>
                <p:tags r:id="rId12"/>
              </p:custDataLst>
            </p:nvPr>
          </p:nvSpPr>
          <p:spPr bwMode="auto">
            <a:xfrm>
              <a:off x="5429250" y="5105855"/>
              <a:ext cx="128401" cy="217668"/>
            </a:xfrm>
            <a:custGeom>
              <a:avLst/>
              <a:gdLst/>
              <a:ahLst/>
              <a:cxnLst/>
              <a:rect l="0" t="0" r="0" b="0"/>
              <a:pathLst>
                <a:path w="128401" h="217668">
                  <a:moveTo>
                    <a:pt x="51435" y="37645"/>
                  </a:moveTo>
                  <a:lnTo>
                    <a:pt x="51435" y="37645"/>
                  </a:lnTo>
                  <a:lnTo>
                    <a:pt x="37783" y="33094"/>
                  </a:lnTo>
                  <a:lnTo>
                    <a:pt x="33762" y="29849"/>
                  </a:lnTo>
                  <a:lnTo>
                    <a:pt x="29292" y="21162"/>
                  </a:lnTo>
                  <a:lnTo>
                    <a:pt x="29053" y="17132"/>
                  </a:lnTo>
                  <a:lnTo>
                    <a:pt x="31327" y="10113"/>
                  </a:lnTo>
                  <a:lnTo>
                    <a:pt x="40594" y="3818"/>
                  </a:lnTo>
                  <a:lnTo>
                    <a:pt x="47065" y="807"/>
                  </a:lnTo>
                  <a:lnTo>
                    <a:pt x="61875" y="0"/>
                  </a:lnTo>
                  <a:lnTo>
                    <a:pt x="69825" y="1118"/>
                  </a:lnTo>
                  <a:lnTo>
                    <a:pt x="99216" y="16345"/>
                  </a:lnTo>
                  <a:lnTo>
                    <a:pt x="122954" y="43504"/>
                  </a:lnTo>
                  <a:lnTo>
                    <a:pt x="128307" y="64697"/>
                  </a:lnTo>
                  <a:lnTo>
                    <a:pt x="128400" y="75681"/>
                  </a:lnTo>
                  <a:lnTo>
                    <a:pt x="110329" y="118448"/>
                  </a:lnTo>
                  <a:lnTo>
                    <a:pt x="76293" y="158213"/>
                  </a:lnTo>
                  <a:lnTo>
                    <a:pt x="36046" y="189574"/>
                  </a:lnTo>
                  <a:lnTo>
                    <a:pt x="0" y="2176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47" name="SMARTInkShape-Group1695"/>
          <p:cNvGrpSpPr/>
          <p:nvPr/>
        </p:nvGrpSpPr>
        <p:grpSpPr>
          <a:xfrm>
            <a:off x="3938484" y="4847096"/>
            <a:ext cx="1101371" cy="956487"/>
            <a:chOff x="3938484" y="4847096"/>
            <a:chExt cx="1101371" cy="956487"/>
          </a:xfrm>
        </p:grpSpPr>
        <p:sp>
          <p:nvSpPr>
            <p:cNvPr id="241" name="SMARTInkShape-5305"/>
            <p:cNvSpPr/>
            <p:nvPr>
              <p:custDataLst>
                <p:tags r:id="rId5"/>
              </p:custDataLst>
            </p:nvPr>
          </p:nvSpPr>
          <p:spPr bwMode="auto">
            <a:xfrm>
              <a:off x="4445720" y="5657850"/>
              <a:ext cx="40556" cy="145733"/>
            </a:xfrm>
            <a:custGeom>
              <a:avLst/>
              <a:gdLst/>
              <a:ahLst/>
              <a:cxnLst/>
              <a:rect l="0" t="0" r="0" b="0"/>
              <a:pathLst>
                <a:path w="40556" h="145733">
                  <a:moveTo>
                    <a:pt x="40555" y="0"/>
                  </a:moveTo>
                  <a:lnTo>
                    <a:pt x="40555" y="0"/>
                  </a:lnTo>
                  <a:lnTo>
                    <a:pt x="28624" y="32965"/>
                  </a:lnTo>
                  <a:lnTo>
                    <a:pt x="11704" y="75162"/>
                  </a:lnTo>
                  <a:lnTo>
                    <a:pt x="743" y="115106"/>
                  </a:lnTo>
                  <a:lnTo>
                    <a:pt x="0" y="128312"/>
                  </a:lnTo>
                  <a:lnTo>
                    <a:pt x="6265" y="14573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2" name="SMARTInkShape-5306"/>
            <p:cNvSpPr/>
            <p:nvPr>
              <p:custDataLst>
                <p:tags r:id="rId6"/>
              </p:custDataLst>
            </p:nvPr>
          </p:nvSpPr>
          <p:spPr bwMode="auto">
            <a:xfrm>
              <a:off x="4274345" y="5529263"/>
              <a:ext cx="211931" cy="8573"/>
            </a:xfrm>
            <a:custGeom>
              <a:avLst/>
              <a:gdLst/>
              <a:ahLst/>
              <a:cxnLst/>
              <a:rect l="0" t="0" r="0" b="0"/>
              <a:pathLst>
                <a:path w="211931" h="8573">
                  <a:moveTo>
                    <a:pt x="14762" y="8572"/>
                  </a:moveTo>
                  <a:lnTo>
                    <a:pt x="14762" y="8572"/>
                  </a:lnTo>
                  <a:lnTo>
                    <a:pt x="0" y="8572"/>
                  </a:lnTo>
                  <a:lnTo>
                    <a:pt x="36067" y="8572"/>
                  </a:lnTo>
                  <a:lnTo>
                    <a:pt x="69951" y="8572"/>
                  </a:lnTo>
                  <a:lnTo>
                    <a:pt x="110411" y="8572"/>
                  </a:lnTo>
                  <a:lnTo>
                    <a:pt x="151253" y="6032"/>
                  </a:lnTo>
                  <a:lnTo>
                    <a:pt x="21193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3" name="SMARTInkShape-5307"/>
            <p:cNvSpPr/>
            <p:nvPr>
              <p:custDataLst>
                <p:tags r:id="rId7"/>
              </p:custDataLst>
            </p:nvPr>
          </p:nvSpPr>
          <p:spPr bwMode="auto">
            <a:xfrm>
              <a:off x="3938484" y="5529263"/>
              <a:ext cx="179174" cy="173012"/>
            </a:xfrm>
            <a:custGeom>
              <a:avLst/>
              <a:gdLst/>
              <a:ahLst/>
              <a:cxnLst/>
              <a:rect l="0" t="0" r="0" b="0"/>
              <a:pathLst>
                <a:path w="179174" h="173012">
                  <a:moveTo>
                    <a:pt x="119166" y="0"/>
                  </a:moveTo>
                  <a:lnTo>
                    <a:pt x="119166" y="0"/>
                  </a:lnTo>
                  <a:lnTo>
                    <a:pt x="105514" y="0"/>
                  </a:lnTo>
                  <a:lnTo>
                    <a:pt x="83371" y="9100"/>
                  </a:lnTo>
                  <a:lnTo>
                    <a:pt x="49611" y="37515"/>
                  </a:lnTo>
                  <a:lnTo>
                    <a:pt x="18547" y="76096"/>
                  </a:lnTo>
                  <a:lnTo>
                    <a:pt x="347" y="117691"/>
                  </a:lnTo>
                  <a:lnTo>
                    <a:pt x="0" y="140889"/>
                  </a:lnTo>
                  <a:lnTo>
                    <a:pt x="2575" y="151076"/>
                  </a:lnTo>
                  <a:lnTo>
                    <a:pt x="8101" y="158819"/>
                  </a:lnTo>
                  <a:lnTo>
                    <a:pt x="24401" y="169964"/>
                  </a:lnTo>
                  <a:lnTo>
                    <a:pt x="49425" y="173011"/>
                  </a:lnTo>
                  <a:lnTo>
                    <a:pt x="78645" y="170239"/>
                  </a:lnTo>
                  <a:lnTo>
                    <a:pt x="107507" y="162656"/>
                  </a:lnTo>
                  <a:lnTo>
                    <a:pt x="136209" y="152937"/>
                  </a:lnTo>
                  <a:lnTo>
                    <a:pt x="179173" y="1371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4" name="SMARTInkShape-5308"/>
            <p:cNvSpPr/>
            <p:nvPr>
              <p:custDataLst>
                <p:tags r:id="rId8"/>
              </p:custDataLst>
            </p:nvPr>
          </p:nvSpPr>
          <p:spPr bwMode="auto">
            <a:xfrm>
              <a:off x="4263390" y="5563552"/>
              <a:ext cx="88382" cy="167400"/>
            </a:xfrm>
            <a:custGeom>
              <a:avLst/>
              <a:gdLst/>
              <a:ahLst/>
              <a:cxnLst/>
              <a:rect l="0" t="0" r="0" b="0"/>
              <a:pathLst>
                <a:path w="88382" h="167400">
                  <a:moveTo>
                    <a:pt x="60007" y="0"/>
                  </a:moveTo>
                  <a:lnTo>
                    <a:pt x="60007" y="0"/>
                  </a:lnTo>
                  <a:lnTo>
                    <a:pt x="78634" y="20532"/>
                  </a:lnTo>
                  <a:lnTo>
                    <a:pt x="86701" y="35796"/>
                  </a:lnTo>
                  <a:lnTo>
                    <a:pt x="88381" y="57185"/>
                  </a:lnTo>
                  <a:lnTo>
                    <a:pt x="81432" y="93462"/>
                  </a:lnTo>
                  <a:lnTo>
                    <a:pt x="71435" y="115833"/>
                  </a:lnTo>
                  <a:lnTo>
                    <a:pt x="38088" y="157777"/>
                  </a:lnTo>
                  <a:lnTo>
                    <a:pt x="26136" y="165374"/>
                  </a:lnTo>
                  <a:lnTo>
                    <a:pt x="20281" y="167399"/>
                  </a:lnTo>
                  <a:lnTo>
                    <a:pt x="15426" y="166844"/>
                  </a:lnTo>
                  <a:lnTo>
                    <a:pt x="11237" y="164570"/>
                  </a:lnTo>
                  <a:lnTo>
                    <a:pt x="0" y="1543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5" name="SMARTInkShape-5309"/>
            <p:cNvSpPr/>
            <p:nvPr>
              <p:custDataLst>
                <p:tags r:id="rId9"/>
              </p:custDataLst>
            </p:nvPr>
          </p:nvSpPr>
          <p:spPr bwMode="auto">
            <a:xfrm>
              <a:off x="4340301" y="5572125"/>
              <a:ext cx="94540" cy="162878"/>
            </a:xfrm>
            <a:custGeom>
              <a:avLst/>
              <a:gdLst/>
              <a:ahLst/>
              <a:cxnLst/>
              <a:rect l="0" t="0" r="0" b="0"/>
              <a:pathLst>
                <a:path w="94540" h="162878">
                  <a:moveTo>
                    <a:pt x="68821" y="0"/>
                  </a:moveTo>
                  <a:lnTo>
                    <a:pt x="68821" y="0"/>
                  </a:lnTo>
                  <a:lnTo>
                    <a:pt x="34061" y="21190"/>
                  </a:lnTo>
                  <a:lnTo>
                    <a:pt x="18130" y="37993"/>
                  </a:lnTo>
                  <a:lnTo>
                    <a:pt x="4700" y="61337"/>
                  </a:lnTo>
                  <a:lnTo>
                    <a:pt x="0" y="87585"/>
                  </a:lnTo>
                  <a:lnTo>
                    <a:pt x="2039" y="113222"/>
                  </a:lnTo>
                  <a:lnTo>
                    <a:pt x="9296" y="134141"/>
                  </a:lnTo>
                  <a:lnTo>
                    <a:pt x="23950" y="150423"/>
                  </a:lnTo>
                  <a:lnTo>
                    <a:pt x="33192" y="157431"/>
                  </a:lnTo>
                  <a:lnTo>
                    <a:pt x="56162" y="162680"/>
                  </a:lnTo>
                  <a:lnTo>
                    <a:pt x="94539" y="16287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6" name="SMARTInkShape-5310"/>
            <p:cNvSpPr/>
            <p:nvPr>
              <p:custDataLst>
                <p:tags r:id="rId10"/>
              </p:custDataLst>
            </p:nvPr>
          </p:nvSpPr>
          <p:spPr bwMode="auto">
            <a:xfrm>
              <a:off x="4004570" y="4847096"/>
              <a:ext cx="1035285" cy="791893"/>
            </a:xfrm>
            <a:custGeom>
              <a:avLst/>
              <a:gdLst/>
              <a:ahLst/>
              <a:cxnLst/>
              <a:rect l="0" t="0" r="0" b="0"/>
              <a:pathLst>
                <a:path w="1035285" h="791893">
                  <a:moveTo>
                    <a:pt x="1030345" y="4939"/>
                  </a:moveTo>
                  <a:lnTo>
                    <a:pt x="1030345" y="4939"/>
                  </a:lnTo>
                  <a:lnTo>
                    <a:pt x="1030345" y="388"/>
                  </a:lnTo>
                  <a:lnTo>
                    <a:pt x="1031298" y="0"/>
                  </a:lnTo>
                  <a:lnTo>
                    <a:pt x="1034896" y="2109"/>
                  </a:lnTo>
                  <a:lnTo>
                    <a:pt x="1035284" y="4957"/>
                  </a:lnTo>
                  <a:lnTo>
                    <a:pt x="1033175" y="13202"/>
                  </a:lnTo>
                  <a:lnTo>
                    <a:pt x="1007516" y="49611"/>
                  </a:lnTo>
                  <a:lnTo>
                    <a:pt x="981146" y="78133"/>
                  </a:lnTo>
                  <a:lnTo>
                    <a:pt x="940216" y="114939"/>
                  </a:lnTo>
                  <a:lnTo>
                    <a:pt x="915966" y="135422"/>
                  </a:lnTo>
                  <a:lnTo>
                    <a:pt x="889323" y="157651"/>
                  </a:lnTo>
                  <a:lnTo>
                    <a:pt x="861083" y="181042"/>
                  </a:lnTo>
                  <a:lnTo>
                    <a:pt x="831778" y="205208"/>
                  </a:lnTo>
                  <a:lnTo>
                    <a:pt x="800812" y="231797"/>
                  </a:lnTo>
                  <a:lnTo>
                    <a:pt x="768738" y="260000"/>
                  </a:lnTo>
                  <a:lnTo>
                    <a:pt x="735926" y="289280"/>
                  </a:lnTo>
                  <a:lnTo>
                    <a:pt x="702620" y="318324"/>
                  </a:lnTo>
                  <a:lnTo>
                    <a:pt x="668987" y="347213"/>
                  </a:lnTo>
                  <a:lnTo>
                    <a:pt x="635134" y="375996"/>
                  </a:lnTo>
                  <a:lnTo>
                    <a:pt x="600184" y="403758"/>
                  </a:lnTo>
                  <a:lnTo>
                    <a:pt x="564501" y="430838"/>
                  </a:lnTo>
                  <a:lnTo>
                    <a:pt x="528330" y="457465"/>
                  </a:lnTo>
                  <a:lnTo>
                    <a:pt x="491833" y="482835"/>
                  </a:lnTo>
                  <a:lnTo>
                    <a:pt x="455120" y="507369"/>
                  </a:lnTo>
                  <a:lnTo>
                    <a:pt x="418262" y="531344"/>
                  </a:lnTo>
                  <a:lnTo>
                    <a:pt x="381307" y="553996"/>
                  </a:lnTo>
                  <a:lnTo>
                    <a:pt x="344288" y="575764"/>
                  </a:lnTo>
                  <a:lnTo>
                    <a:pt x="307226" y="596945"/>
                  </a:lnTo>
                  <a:lnTo>
                    <a:pt x="272041" y="616779"/>
                  </a:lnTo>
                  <a:lnTo>
                    <a:pt x="238107" y="635717"/>
                  </a:lnTo>
                  <a:lnTo>
                    <a:pt x="205006" y="654058"/>
                  </a:lnTo>
                  <a:lnTo>
                    <a:pt x="175319" y="671047"/>
                  </a:lnTo>
                  <a:lnTo>
                    <a:pt x="147908" y="687137"/>
                  </a:lnTo>
                  <a:lnTo>
                    <a:pt x="122014" y="702625"/>
                  </a:lnTo>
                  <a:lnTo>
                    <a:pt x="99036" y="716761"/>
                  </a:lnTo>
                  <a:lnTo>
                    <a:pt x="58265" y="742627"/>
                  </a:lnTo>
                  <a:lnTo>
                    <a:pt x="21385" y="774058"/>
                  </a:lnTo>
                  <a:lnTo>
                    <a:pt x="605" y="789747"/>
                  </a:lnTo>
                  <a:lnTo>
                    <a:pt x="0" y="791033"/>
                  </a:lnTo>
                  <a:lnTo>
                    <a:pt x="548" y="791892"/>
                  </a:lnTo>
                  <a:lnTo>
                    <a:pt x="18790" y="76789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248" name="SMARTInkShape-5311"/>
          <p:cNvSpPr/>
          <p:nvPr>
            <p:custDataLst>
              <p:tags r:id="rId4"/>
            </p:custDataLst>
          </p:nvPr>
        </p:nvSpPr>
        <p:spPr bwMode="auto">
          <a:xfrm>
            <a:off x="2810961" y="5700713"/>
            <a:ext cx="890002" cy="442300"/>
          </a:xfrm>
          <a:custGeom>
            <a:avLst/>
            <a:gdLst/>
            <a:ahLst/>
            <a:cxnLst/>
            <a:rect l="0" t="0" r="0" b="0"/>
            <a:pathLst>
              <a:path w="890002" h="442300">
                <a:moveTo>
                  <a:pt x="217989" y="25717"/>
                </a:moveTo>
                <a:lnTo>
                  <a:pt x="217989" y="25717"/>
                </a:lnTo>
                <a:lnTo>
                  <a:pt x="186745" y="33098"/>
                </a:lnTo>
                <a:lnTo>
                  <a:pt x="152926" y="36672"/>
                </a:lnTo>
                <a:lnTo>
                  <a:pt x="132875" y="42968"/>
                </a:lnTo>
                <a:lnTo>
                  <a:pt x="99213" y="64483"/>
                </a:lnTo>
                <a:lnTo>
                  <a:pt x="60453" y="100174"/>
                </a:lnTo>
                <a:lnTo>
                  <a:pt x="26320" y="141864"/>
                </a:lnTo>
                <a:lnTo>
                  <a:pt x="10248" y="173540"/>
                </a:lnTo>
                <a:lnTo>
                  <a:pt x="1834" y="209209"/>
                </a:lnTo>
                <a:lnTo>
                  <a:pt x="0" y="246334"/>
                </a:lnTo>
                <a:lnTo>
                  <a:pt x="5535" y="281884"/>
                </a:lnTo>
                <a:lnTo>
                  <a:pt x="27045" y="316734"/>
                </a:lnTo>
                <a:lnTo>
                  <a:pt x="61687" y="348415"/>
                </a:lnTo>
                <a:lnTo>
                  <a:pt x="84261" y="360864"/>
                </a:lnTo>
                <a:lnTo>
                  <a:pt x="108834" y="372021"/>
                </a:lnTo>
                <a:lnTo>
                  <a:pt x="138552" y="381364"/>
                </a:lnTo>
                <a:lnTo>
                  <a:pt x="171698" y="389497"/>
                </a:lnTo>
                <a:lnTo>
                  <a:pt x="207131" y="396825"/>
                </a:lnTo>
                <a:lnTo>
                  <a:pt x="245993" y="403614"/>
                </a:lnTo>
                <a:lnTo>
                  <a:pt x="287141" y="410047"/>
                </a:lnTo>
                <a:lnTo>
                  <a:pt x="329813" y="416238"/>
                </a:lnTo>
                <a:lnTo>
                  <a:pt x="373500" y="422273"/>
                </a:lnTo>
                <a:lnTo>
                  <a:pt x="417866" y="428200"/>
                </a:lnTo>
                <a:lnTo>
                  <a:pt x="462683" y="434056"/>
                </a:lnTo>
                <a:lnTo>
                  <a:pt x="504943" y="437960"/>
                </a:lnTo>
                <a:lnTo>
                  <a:pt x="545499" y="440563"/>
                </a:lnTo>
                <a:lnTo>
                  <a:pt x="584919" y="442299"/>
                </a:lnTo>
                <a:lnTo>
                  <a:pt x="623582" y="441550"/>
                </a:lnTo>
                <a:lnTo>
                  <a:pt x="661739" y="439147"/>
                </a:lnTo>
                <a:lnTo>
                  <a:pt x="699560" y="435639"/>
                </a:lnTo>
                <a:lnTo>
                  <a:pt x="732394" y="429491"/>
                </a:lnTo>
                <a:lnTo>
                  <a:pt x="761903" y="421582"/>
                </a:lnTo>
                <a:lnTo>
                  <a:pt x="789196" y="412499"/>
                </a:lnTo>
                <a:lnTo>
                  <a:pt x="829681" y="389707"/>
                </a:lnTo>
                <a:lnTo>
                  <a:pt x="845812" y="376963"/>
                </a:lnTo>
                <a:lnTo>
                  <a:pt x="868814" y="342481"/>
                </a:lnTo>
                <a:lnTo>
                  <a:pt x="883482" y="301755"/>
                </a:lnTo>
                <a:lnTo>
                  <a:pt x="887394" y="280228"/>
                </a:lnTo>
                <a:lnTo>
                  <a:pt x="890001" y="258256"/>
                </a:lnTo>
                <a:lnTo>
                  <a:pt x="889835" y="235988"/>
                </a:lnTo>
                <a:lnTo>
                  <a:pt x="887819" y="213523"/>
                </a:lnTo>
                <a:lnTo>
                  <a:pt x="884570" y="190926"/>
                </a:lnTo>
                <a:lnTo>
                  <a:pt x="877641" y="169194"/>
                </a:lnTo>
                <a:lnTo>
                  <a:pt x="857243" y="127267"/>
                </a:lnTo>
                <a:lnTo>
                  <a:pt x="827222" y="88948"/>
                </a:lnTo>
                <a:lnTo>
                  <a:pt x="809882" y="70729"/>
                </a:lnTo>
                <a:lnTo>
                  <a:pt x="786891" y="55725"/>
                </a:lnTo>
                <a:lnTo>
                  <a:pt x="760135" y="42865"/>
                </a:lnTo>
                <a:lnTo>
                  <a:pt x="730867" y="31434"/>
                </a:lnTo>
                <a:lnTo>
                  <a:pt x="696115" y="22860"/>
                </a:lnTo>
                <a:lnTo>
                  <a:pt x="657707" y="16193"/>
                </a:lnTo>
                <a:lnTo>
                  <a:pt x="616862" y="10795"/>
                </a:lnTo>
                <a:lnTo>
                  <a:pt x="589632" y="7196"/>
                </a:lnTo>
                <a:lnTo>
                  <a:pt x="53517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136576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22</a:t>
            </a:fld>
            <a:endParaRPr lang="en-US">
              <a:solidFill>
                <a:prstClr val="white">
                  <a:lumMod val="50000"/>
                </a:prstClr>
              </a:solidFill>
            </a:endParaRPr>
          </a:p>
        </p:txBody>
      </p:sp>
      <p:sp>
        <p:nvSpPr>
          <p:cNvPr id="49" name="Title 1"/>
          <p:cNvSpPr>
            <a:spLocks noGrp="1"/>
          </p:cNvSpPr>
          <p:nvPr>
            <p:ph type="title"/>
          </p:nvPr>
        </p:nvSpPr>
        <p:spPr>
          <a:xfrm>
            <a:off x="685800" y="228600"/>
            <a:ext cx="7772400" cy="685800"/>
          </a:xfrm>
        </p:spPr>
        <p:txBody>
          <a:bodyPr/>
          <a:lstStyle/>
          <a:p>
            <a:r>
              <a:rPr lang="en-US" dirty="0" smtClean="0"/>
              <a:t>Example: Reverse mode AD</a:t>
            </a:r>
            <a:endParaRPr lang="en-US" dirty="0"/>
          </a:p>
        </p:txBody>
      </p:sp>
      <p:pic>
        <p:nvPicPr>
          <p:cNvPr id="50" name="Picture 49"/>
          <p:cNvPicPr>
            <a:picLocks noChangeAspect="1"/>
          </p:cNvPicPr>
          <p:nvPr/>
        </p:nvPicPr>
        <p:blipFill>
          <a:blip r:embed="rId45"/>
          <a:stretch>
            <a:fillRect/>
          </a:stretch>
        </p:blipFill>
        <p:spPr>
          <a:xfrm>
            <a:off x="1987550" y="1143000"/>
            <a:ext cx="5168900" cy="469900"/>
          </a:xfrm>
          <a:prstGeom prst="rect">
            <a:avLst/>
          </a:prstGeom>
        </p:spPr>
      </p:pic>
      <p:sp>
        <p:nvSpPr>
          <p:cNvPr id="23" name="Oval 5"/>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a:t>
            </a:r>
            <a:endParaRPr lang="en-US" sz="1800" dirty="0">
              <a:solidFill>
                <a:srgbClr val="FF0000"/>
              </a:solidFill>
            </a:endParaRPr>
          </a:p>
        </p:txBody>
      </p:sp>
      <p:sp>
        <p:nvSpPr>
          <p:cNvPr id="24" name="Oval 7"/>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a:t>
            </a:r>
            <a:r>
              <a:rPr lang="en-US" sz="1800" dirty="0" smtClean="0">
                <a:solidFill>
                  <a:srgbClr val="FF0000"/>
                </a:solidFill>
              </a:rPr>
              <a:t>in( )</a:t>
            </a:r>
            <a:endParaRPr lang="en-US" sz="1800" dirty="0">
              <a:solidFill>
                <a:srgbClr val="FF0000"/>
              </a:solidFill>
            </a:endParaRPr>
          </a:p>
        </p:txBody>
      </p:sp>
      <p:sp>
        <p:nvSpPr>
          <p:cNvPr id="25" name="Oval 8"/>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x</a:t>
            </a:r>
            <a:r>
              <a:rPr lang="en-US" sz="1800" baseline="-25000" dirty="0" smtClean="0">
                <a:solidFill>
                  <a:srgbClr val="FF0000"/>
                </a:solidFill>
              </a:rPr>
              <a:t>1</a:t>
            </a:r>
            <a:endParaRPr lang="en-US" sz="1800" dirty="0">
              <a:solidFill>
                <a:srgbClr val="FF0000"/>
              </a:solidFill>
            </a:endParaRPr>
          </a:p>
        </p:txBody>
      </p:sp>
      <p:sp>
        <p:nvSpPr>
          <p:cNvPr id="26" name="Oval 9"/>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smtClean="0">
                <a:solidFill>
                  <a:srgbClr val="FF0000"/>
                </a:solidFill>
              </a:rPr>
              <a:t>x</a:t>
            </a:r>
            <a:r>
              <a:rPr lang="en-US" sz="1800" baseline="-25000" dirty="0" smtClean="0">
                <a:solidFill>
                  <a:srgbClr val="FF0000"/>
                </a:solidFill>
              </a:rPr>
              <a:t>2</a:t>
            </a:r>
            <a:endParaRPr lang="en-US" sz="1800" dirty="0">
              <a:solidFill>
                <a:srgbClr val="FF0000"/>
              </a:solidFill>
            </a:endParaRPr>
          </a:p>
        </p:txBody>
      </p:sp>
      <p:cxnSp>
        <p:nvCxnSpPr>
          <p:cNvPr id="27" name="AutoShape 4"/>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28" name="AutoShape 4"/>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29" name="Oval 28"/>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a:t>
            </a:r>
            <a:endParaRPr lang="en-US" sz="1800" dirty="0">
              <a:solidFill>
                <a:srgbClr val="FF0000"/>
              </a:solidFill>
            </a:endParaRPr>
          </a:p>
        </p:txBody>
      </p:sp>
      <p:cxnSp>
        <p:nvCxnSpPr>
          <p:cNvPr id="30" name="AutoShape 4"/>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1" name="AutoShape 4"/>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4" name="AutoShape 4"/>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5" name="AutoShape 4"/>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7" name="Picture 36"/>
          <p:cNvPicPr>
            <a:picLocks noChangeAspect="1"/>
          </p:cNvPicPr>
          <p:nvPr/>
        </p:nvPicPr>
        <p:blipFill>
          <a:blip r:embed="rId46"/>
          <a:stretch>
            <a:fillRect/>
          </a:stretch>
        </p:blipFill>
        <p:spPr>
          <a:xfrm>
            <a:off x="4315198" y="2362200"/>
            <a:ext cx="889000" cy="266700"/>
          </a:xfrm>
          <a:prstGeom prst="rect">
            <a:avLst/>
          </a:prstGeom>
          <a:solidFill>
            <a:schemeClr val="bg1"/>
          </a:solidFill>
        </p:spPr>
      </p:pic>
      <p:pic>
        <p:nvPicPr>
          <p:cNvPr id="41" name="Picture 40"/>
          <p:cNvPicPr>
            <a:picLocks noChangeAspect="1"/>
          </p:cNvPicPr>
          <p:nvPr/>
        </p:nvPicPr>
        <p:blipFill>
          <a:blip r:embed="rId47"/>
          <a:stretch>
            <a:fillRect/>
          </a:stretch>
        </p:blipFill>
        <p:spPr>
          <a:xfrm>
            <a:off x="3578598" y="3581400"/>
            <a:ext cx="1092200" cy="241300"/>
          </a:xfrm>
          <a:prstGeom prst="rect">
            <a:avLst/>
          </a:prstGeom>
          <a:solidFill>
            <a:schemeClr val="bg1"/>
          </a:solidFill>
        </p:spPr>
      </p:pic>
      <p:pic>
        <p:nvPicPr>
          <p:cNvPr id="42" name="Picture 41"/>
          <p:cNvPicPr>
            <a:picLocks noChangeAspect="1"/>
          </p:cNvPicPr>
          <p:nvPr/>
        </p:nvPicPr>
        <p:blipFill>
          <a:blip r:embed="rId48"/>
          <a:stretch>
            <a:fillRect/>
          </a:stretch>
        </p:blipFill>
        <p:spPr>
          <a:xfrm>
            <a:off x="4797798" y="3581400"/>
            <a:ext cx="1092200" cy="241300"/>
          </a:xfrm>
          <a:prstGeom prst="rect">
            <a:avLst/>
          </a:prstGeom>
          <a:solidFill>
            <a:schemeClr val="bg1"/>
          </a:solidFill>
        </p:spPr>
      </p:pic>
      <p:pic>
        <p:nvPicPr>
          <p:cNvPr id="43" name="Picture 42"/>
          <p:cNvPicPr>
            <a:picLocks noChangeAspect="1"/>
          </p:cNvPicPr>
          <p:nvPr/>
        </p:nvPicPr>
        <p:blipFill>
          <a:blip r:embed="rId49"/>
          <a:stretch>
            <a:fillRect/>
          </a:stretch>
        </p:blipFill>
        <p:spPr>
          <a:xfrm>
            <a:off x="1610980" y="4881739"/>
            <a:ext cx="2044700" cy="317500"/>
          </a:xfrm>
          <a:prstGeom prst="rect">
            <a:avLst/>
          </a:prstGeom>
          <a:solidFill>
            <a:schemeClr val="bg1"/>
          </a:solidFill>
        </p:spPr>
      </p:pic>
      <p:pic>
        <p:nvPicPr>
          <p:cNvPr id="44" name="Picture 43"/>
          <p:cNvPicPr>
            <a:picLocks noChangeAspect="1"/>
          </p:cNvPicPr>
          <p:nvPr/>
        </p:nvPicPr>
        <p:blipFill>
          <a:blip r:embed="rId50"/>
          <a:stretch>
            <a:fillRect/>
          </a:stretch>
        </p:blipFill>
        <p:spPr>
          <a:xfrm>
            <a:off x="3883831" y="4908550"/>
            <a:ext cx="1358900" cy="241300"/>
          </a:xfrm>
          <a:prstGeom prst="rect">
            <a:avLst/>
          </a:prstGeom>
          <a:solidFill>
            <a:schemeClr val="bg1"/>
          </a:solidFill>
        </p:spPr>
      </p:pic>
      <p:pic>
        <p:nvPicPr>
          <p:cNvPr id="45" name="Picture 44"/>
          <p:cNvPicPr>
            <a:picLocks noChangeAspect="1"/>
          </p:cNvPicPr>
          <p:nvPr/>
        </p:nvPicPr>
        <p:blipFill>
          <a:blip r:embed="rId51"/>
          <a:stretch>
            <a:fillRect/>
          </a:stretch>
        </p:blipFill>
        <p:spPr>
          <a:xfrm>
            <a:off x="5435600" y="4919839"/>
            <a:ext cx="1346200" cy="241300"/>
          </a:xfrm>
          <a:prstGeom prst="rect">
            <a:avLst/>
          </a:prstGeom>
          <a:solidFill>
            <a:schemeClr val="bg1"/>
          </a:solidFill>
        </p:spPr>
      </p:pic>
      <p:cxnSp>
        <p:nvCxnSpPr>
          <p:cNvPr id="33" name="Straight Arrow Connector 32"/>
          <p:cNvCxnSpPr/>
          <p:nvPr/>
        </p:nvCxnSpPr>
        <p:spPr bwMode="auto">
          <a:xfrm>
            <a:off x="76200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grpSp>
        <p:nvGrpSpPr>
          <p:cNvPr id="133" name="SMARTInkShape-Group1697"/>
          <p:cNvGrpSpPr/>
          <p:nvPr/>
        </p:nvGrpSpPr>
        <p:grpSpPr>
          <a:xfrm>
            <a:off x="3706178" y="2119144"/>
            <a:ext cx="1837478" cy="715086"/>
            <a:chOff x="3706178" y="2119144"/>
            <a:chExt cx="1837478" cy="715086"/>
          </a:xfrm>
        </p:grpSpPr>
        <p:sp>
          <p:nvSpPr>
            <p:cNvPr id="131" name="SMARTInkShape-5312"/>
            <p:cNvSpPr/>
            <p:nvPr>
              <p:custDataLst>
                <p:tags r:id="rId41"/>
              </p:custDataLst>
            </p:nvPr>
          </p:nvSpPr>
          <p:spPr bwMode="auto">
            <a:xfrm>
              <a:off x="3706178" y="2119144"/>
              <a:ext cx="1837478" cy="715086"/>
            </a:xfrm>
            <a:custGeom>
              <a:avLst/>
              <a:gdLst/>
              <a:ahLst/>
              <a:cxnLst/>
              <a:rect l="0" t="0" r="0" b="0"/>
              <a:pathLst>
                <a:path w="1837478" h="715086">
                  <a:moveTo>
                    <a:pt x="360044" y="92561"/>
                  </a:moveTo>
                  <a:lnTo>
                    <a:pt x="360044" y="92561"/>
                  </a:lnTo>
                  <a:lnTo>
                    <a:pt x="364595" y="88010"/>
                  </a:lnTo>
                  <a:lnTo>
                    <a:pt x="403947" y="97518"/>
                  </a:lnTo>
                  <a:lnTo>
                    <a:pt x="437024" y="103654"/>
                  </a:lnTo>
                  <a:lnTo>
                    <a:pt x="479030" y="107016"/>
                  </a:lnTo>
                  <a:lnTo>
                    <a:pt x="502233" y="107913"/>
                  </a:lnTo>
                  <a:lnTo>
                    <a:pt x="530085" y="106606"/>
                  </a:lnTo>
                  <a:lnTo>
                    <a:pt x="561034" y="103829"/>
                  </a:lnTo>
                  <a:lnTo>
                    <a:pt x="594051" y="100073"/>
                  </a:lnTo>
                  <a:lnTo>
                    <a:pt x="630348" y="95664"/>
                  </a:lnTo>
                  <a:lnTo>
                    <a:pt x="668835" y="90820"/>
                  </a:lnTo>
                  <a:lnTo>
                    <a:pt x="708780" y="85685"/>
                  </a:lnTo>
                  <a:lnTo>
                    <a:pt x="753507" y="80357"/>
                  </a:lnTo>
                  <a:lnTo>
                    <a:pt x="801423" y="74900"/>
                  </a:lnTo>
                  <a:lnTo>
                    <a:pt x="851464" y="69357"/>
                  </a:lnTo>
                  <a:lnTo>
                    <a:pt x="903875" y="63757"/>
                  </a:lnTo>
                  <a:lnTo>
                    <a:pt x="957866" y="58118"/>
                  </a:lnTo>
                  <a:lnTo>
                    <a:pt x="1012910" y="52454"/>
                  </a:lnTo>
                  <a:lnTo>
                    <a:pt x="1069608" y="46773"/>
                  </a:lnTo>
                  <a:lnTo>
                    <a:pt x="1127409" y="41081"/>
                  </a:lnTo>
                  <a:lnTo>
                    <a:pt x="1185946" y="35381"/>
                  </a:lnTo>
                  <a:lnTo>
                    <a:pt x="1243068" y="30628"/>
                  </a:lnTo>
                  <a:lnTo>
                    <a:pt x="1299247" y="26508"/>
                  </a:lnTo>
                  <a:lnTo>
                    <a:pt x="1354798" y="22808"/>
                  </a:lnTo>
                  <a:lnTo>
                    <a:pt x="1407070" y="19389"/>
                  </a:lnTo>
                  <a:lnTo>
                    <a:pt x="1457159" y="16157"/>
                  </a:lnTo>
                  <a:lnTo>
                    <a:pt x="1505791" y="13050"/>
                  </a:lnTo>
                  <a:lnTo>
                    <a:pt x="1550596" y="10026"/>
                  </a:lnTo>
                  <a:lnTo>
                    <a:pt x="1592848" y="7058"/>
                  </a:lnTo>
                  <a:lnTo>
                    <a:pt x="1633398" y="4126"/>
                  </a:lnTo>
                  <a:lnTo>
                    <a:pt x="1668052" y="2172"/>
                  </a:lnTo>
                  <a:lnTo>
                    <a:pt x="1698775" y="869"/>
                  </a:lnTo>
                  <a:lnTo>
                    <a:pt x="1726876" y="0"/>
                  </a:lnTo>
                  <a:lnTo>
                    <a:pt x="1750373" y="374"/>
                  </a:lnTo>
                  <a:lnTo>
                    <a:pt x="1789181" y="3329"/>
                  </a:lnTo>
                  <a:lnTo>
                    <a:pt x="1824151" y="10348"/>
                  </a:lnTo>
                  <a:lnTo>
                    <a:pt x="1830463" y="13940"/>
                  </a:lnTo>
                  <a:lnTo>
                    <a:pt x="1834671" y="18239"/>
                  </a:lnTo>
                  <a:lnTo>
                    <a:pt x="1837477" y="23011"/>
                  </a:lnTo>
                  <a:lnTo>
                    <a:pt x="1837443" y="29049"/>
                  </a:lnTo>
                  <a:lnTo>
                    <a:pt x="1823698" y="66892"/>
                  </a:lnTo>
                  <a:lnTo>
                    <a:pt x="1813515" y="97345"/>
                  </a:lnTo>
                  <a:lnTo>
                    <a:pt x="1802638" y="133105"/>
                  </a:lnTo>
                  <a:lnTo>
                    <a:pt x="1791455" y="173763"/>
                  </a:lnTo>
                  <a:lnTo>
                    <a:pt x="1785805" y="195273"/>
                  </a:lnTo>
                  <a:lnTo>
                    <a:pt x="1781087" y="218186"/>
                  </a:lnTo>
                  <a:lnTo>
                    <a:pt x="1776988" y="242033"/>
                  </a:lnTo>
                  <a:lnTo>
                    <a:pt x="1773304" y="266504"/>
                  </a:lnTo>
                  <a:lnTo>
                    <a:pt x="1769895" y="292343"/>
                  </a:lnTo>
                  <a:lnTo>
                    <a:pt x="1766670" y="319094"/>
                  </a:lnTo>
                  <a:lnTo>
                    <a:pt x="1763566" y="346453"/>
                  </a:lnTo>
                  <a:lnTo>
                    <a:pt x="1762451" y="374217"/>
                  </a:lnTo>
                  <a:lnTo>
                    <a:pt x="1762660" y="402252"/>
                  </a:lnTo>
                  <a:lnTo>
                    <a:pt x="1763752" y="430466"/>
                  </a:lnTo>
                  <a:lnTo>
                    <a:pt x="1764480" y="456896"/>
                  </a:lnTo>
                  <a:lnTo>
                    <a:pt x="1764964" y="482136"/>
                  </a:lnTo>
                  <a:lnTo>
                    <a:pt x="1765287" y="506583"/>
                  </a:lnTo>
                  <a:lnTo>
                    <a:pt x="1766456" y="531453"/>
                  </a:lnTo>
                  <a:lnTo>
                    <a:pt x="1768187" y="556606"/>
                  </a:lnTo>
                  <a:lnTo>
                    <a:pt x="1770294" y="581947"/>
                  </a:lnTo>
                  <a:lnTo>
                    <a:pt x="1772650" y="604555"/>
                  </a:lnTo>
                  <a:lnTo>
                    <a:pt x="1777809" y="644917"/>
                  </a:lnTo>
                  <a:lnTo>
                    <a:pt x="1786069" y="686117"/>
                  </a:lnTo>
                  <a:lnTo>
                    <a:pt x="1791162" y="715085"/>
                  </a:lnTo>
                  <a:lnTo>
                    <a:pt x="1790373" y="714269"/>
                  </a:lnTo>
                  <a:lnTo>
                    <a:pt x="1786956" y="708283"/>
                  </a:lnTo>
                  <a:lnTo>
                    <a:pt x="1761474" y="694203"/>
                  </a:lnTo>
                  <a:lnTo>
                    <a:pt x="1726804" y="686030"/>
                  </a:lnTo>
                  <a:lnTo>
                    <a:pt x="1705558" y="682517"/>
                  </a:lnTo>
                  <a:lnTo>
                    <a:pt x="1679963" y="679222"/>
                  </a:lnTo>
                  <a:lnTo>
                    <a:pt x="1651471" y="676073"/>
                  </a:lnTo>
                  <a:lnTo>
                    <a:pt x="1621045" y="673022"/>
                  </a:lnTo>
                  <a:lnTo>
                    <a:pt x="1586474" y="670035"/>
                  </a:lnTo>
                  <a:lnTo>
                    <a:pt x="1549140" y="667091"/>
                  </a:lnTo>
                  <a:lnTo>
                    <a:pt x="1509963" y="664176"/>
                  </a:lnTo>
                  <a:lnTo>
                    <a:pt x="1467651" y="662233"/>
                  </a:lnTo>
                  <a:lnTo>
                    <a:pt x="1423252" y="660937"/>
                  </a:lnTo>
                  <a:lnTo>
                    <a:pt x="1377459" y="660073"/>
                  </a:lnTo>
                  <a:lnTo>
                    <a:pt x="1328832" y="660450"/>
                  </a:lnTo>
                  <a:lnTo>
                    <a:pt x="1278319" y="661654"/>
                  </a:lnTo>
                  <a:lnTo>
                    <a:pt x="1226545" y="663409"/>
                  </a:lnTo>
                  <a:lnTo>
                    <a:pt x="1171074" y="665531"/>
                  </a:lnTo>
                  <a:lnTo>
                    <a:pt x="1113138" y="667899"/>
                  </a:lnTo>
                  <a:lnTo>
                    <a:pt x="1053559" y="670429"/>
                  </a:lnTo>
                  <a:lnTo>
                    <a:pt x="993838" y="674022"/>
                  </a:lnTo>
                  <a:lnTo>
                    <a:pt x="934021" y="678322"/>
                  </a:lnTo>
                  <a:lnTo>
                    <a:pt x="874140" y="683093"/>
                  </a:lnTo>
                  <a:lnTo>
                    <a:pt x="814217" y="687227"/>
                  </a:lnTo>
                  <a:lnTo>
                    <a:pt x="754267" y="690935"/>
                  </a:lnTo>
                  <a:lnTo>
                    <a:pt x="694297" y="694359"/>
                  </a:lnTo>
                  <a:lnTo>
                    <a:pt x="636219" y="696642"/>
                  </a:lnTo>
                  <a:lnTo>
                    <a:pt x="579404" y="698165"/>
                  </a:lnTo>
                  <a:lnTo>
                    <a:pt x="523429" y="699179"/>
                  </a:lnTo>
                  <a:lnTo>
                    <a:pt x="468968" y="698903"/>
                  </a:lnTo>
                  <a:lnTo>
                    <a:pt x="415515" y="697767"/>
                  </a:lnTo>
                  <a:lnTo>
                    <a:pt x="362735" y="696056"/>
                  </a:lnTo>
                  <a:lnTo>
                    <a:pt x="314213" y="693011"/>
                  </a:lnTo>
                  <a:lnTo>
                    <a:pt x="268530" y="689076"/>
                  </a:lnTo>
                  <a:lnTo>
                    <a:pt x="224740" y="684548"/>
                  </a:lnTo>
                  <a:lnTo>
                    <a:pt x="186021" y="681529"/>
                  </a:lnTo>
                  <a:lnTo>
                    <a:pt x="150684" y="679516"/>
                  </a:lnTo>
                  <a:lnTo>
                    <a:pt x="117601" y="678174"/>
                  </a:lnTo>
                  <a:lnTo>
                    <a:pt x="89831" y="676328"/>
                  </a:lnTo>
                  <a:lnTo>
                    <a:pt x="65602" y="674144"/>
                  </a:lnTo>
                  <a:lnTo>
                    <a:pt x="29156" y="670130"/>
                  </a:lnTo>
                  <a:lnTo>
                    <a:pt x="0" y="6669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2" name="SMARTInkShape-5313"/>
            <p:cNvSpPr/>
            <p:nvPr>
              <p:custDataLst>
                <p:tags r:id="rId42"/>
              </p:custDataLst>
            </p:nvPr>
          </p:nvSpPr>
          <p:spPr bwMode="auto">
            <a:xfrm>
              <a:off x="4083368" y="2271042"/>
              <a:ext cx="102871" cy="549312"/>
            </a:xfrm>
            <a:custGeom>
              <a:avLst/>
              <a:gdLst/>
              <a:ahLst/>
              <a:cxnLst/>
              <a:rect l="0" t="0" r="0" b="0"/>
              <a:pathLst>
                <a:path w="102871" h="549312">
                  <a:moveTo>
                    <a:pt x="102870" y="17815"/>
                  </a:moveTo>
                  <a:lnTo>
                    <a:pt x="102870" y="17815"/>
                  </a:lnTo>
                  <a:lnTo>
                    <a:pt x="92039" y="1094"/>
                  </a:lnTo>
                  <a:lnTo>
                    <a:pt x="91839" y="0"/>
                  </a:lnTo>
                  <a:lnTo>
                    <a:pt x="92659" y="224"/>
                  </a:lnTo>
                  <a:lnTo>
                    <a:pt x="93020" y="30815"/>
                  </a:lnTo>
                  <a:lnTo>
                    <a:pt x="89602" y="62011"/>
                  </a:lnTo>
                  <a:lnTo>
                    <a:pt x="84908" y="103180"/>
                  </a:lnTo>
                  <a:lnTo>
                    <a:pt x="82323" y="126160"/>
                  </a:lnTo>
                  <a:lnTo>
                    <a:pt x="79646" y="150053"/>
                  </a:lnTo>
                  <a:lnTo>
                    <a:pt x="76910" y="174554"/>
                  </a:lnTo>
                  <a:lnTo>
                    <a:pt x="74133" y="199460"/>
                  </a:lnTo>
                  <a:lnTo>
                    <a:pt x="70377" y="225589"/>
                  </a:lnTo>
                  <a:lnTo>
                    <a:pt x="65968" y="252534"/>
                  </a:lnTo>
                  <a:lnTo>
                    <a:pt x="61124" y="280022"/>
                  </a:lnTo>
                  <a:lnTo>
                    <a:pt x="56941" y="305015"/>
                  </a:lnTo>
                  <a:lnTo>
                    <a:pt x="53201" y="328344"/>
                  </a:lnTo>
                  <a:lnTo>
                    <a:pt x="49755" y="350565"/>
                  </a:lnTo>
                  <a:lnTo>
                    <a:pt x="40845" y="393034"/>
                  </a:lnTo>
                  <a:lnTo>
                    <a:pt x="30536" y="432229"/>
                  </a:lnTo>
                  <a:lnTo>
                    <a:pt x="19604" y="465524"/>
                  </a:lnTo>
                  <a:lnTo>
                    <a:pt x="7290" y="501943"/>
                  </a:lnTo>
                  <a:lnTo>
                    <a:pt x="639" y="543835"/>
                  </a:lnTo>
                  <a:lnTo>
                    <a:pt x="0" y="54931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40" name="SMARTInkShape-Group1698"/>
          <p:cNvGrpSpPr/>
          <p:nvPr/>
        </p:nvGrpSpPr>
        <p:grpSpPr>
          <a:xfrm>
            <a:off x="6185045" y="2100763"/>
            <a:ext cx="1344469" cy="543815"/>
            <a:chOff x="6185045" y="2100763"/>
            <a:chExt cx="1344469" cy="543815"/>
          </a:xfrm>
        </p:grpSpPr>
        <p:sp>
          <p:nvSpPr>
            <p:cNvPr id="134" name="SMARTInkShape-5314"/>
            <p:cNvSpPr/>
            <p:nvPr>
              <p:custDataLst>
                <p:tags r:id="rId35"/>
              </p:custDataLst>
            </p:nvPr>
          </p:nvSpPr>
          <p:spPr bwMode="auto">
            <a:xfrm>
              <a:off x="7503795" y="2348865"/>
              <a:ext cx="25719" cy="180024"/>
            </a:xfrm>
            <a:custGeom>
              <a:avLst/>
              <a:gdLst/>
              <a:ahLst/>
              <a:cxnLst/>
              <a:rect l="0" t="0" r="0" b="0"/>
              <a:pathLst>
                <a:path w="25719" h="180024">
                  <a:moveTo>
                    <a:pt x="0" y="0"/>
                  </a:moveTo>
                  <a:lnTo>
                    <a:pt x="0" y="0"/>
                  </a:lnTo>
                  <a:lnTo>
                    <a:pt x="17368" y="37276"/>
                  </a:lnTo>
                  <a:lnTo>
                    <a:pt x="22007" y="53715"/>
                  </a:lnTo>
                  <a:lnTo>
                    <a:pt x="24068" y="73720"/>
                  </a:lnTo>
                  <a:lnTo>
                    <a:pt x="16127" y="110955"/>
                  </a:lnTo>
                  <a:lnTo>
                    <a:pt x="10811" y="143048"/>
                  </a:lnTo>
                  <a:lnTo>
                    <a:pt x="14647" y="159144"/>
                  </a:lnTo>
                  <a:lnTo>
                    <a:pt x="25718" y="1800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5" name="SMARTInkShape-5315"/>
            <p:cNvSpPr/>
            <p:nvPr>
              <p:custDataLst>
                <p:tags r:id="rId36"/>
              </p:custDataLst>
            </p:nvPr>
          </p:nvSpPr>
          <p:spPr bwMode="auto">
            <a:xfrm>
              <a:off x="6457950" y="2405425"/>
              <a:ext cx="188610" cy="239153"/>
            </a:xfrm>
            <a:custGeom>
              <a:avLst/>
              <a:gdLst/>
              <a:ahLst/>
              <a:cxnLst/>
              <a:rect l="0" t="0" r="0" b="0"/>
              <a:pathLst>
                <a:path w="188610" h="239153">
                  <a:moveTo>
                    <a:pt x="34290" y="54882"/>
                  </a:moveTo>
                  <a:lnTo>
                    <a:pt x="34290" y="54882"/>
                  </a:lnTo>
                  <a:lnTo>
                    <a:pt x="29739" y="54882"/>
                  </a:lnTo>
                  <a:lnTo>
                    <a:pt x="28399" y="53930"/>
                  </a:lnTo>
                  <a:lnTo>
                    <a:pt x="27505" y="52342"/>
                  </a:lnTo>
                  <a:lnTo>
                    <a:pt x="26071" y="42951"/>
                  </a:lnTo>
                  <a:lnTo>
                    <a:pt x="30373" y="30181"/>
                  </a:lnTo>
                  <a:lnTo>
                    <a:pt x="37680" y="18882"/>
                  </a:lnTo>
                  <a:lnTo>
                    <a:pt x="50428" y="9502"/>
                  </a:lnTo>
                  <a:lnTo>
                    <a:pt x="70822" y="691"/>
                  </a:lnTo>
                  <a:lnTo>
                    <a:pt x="84182" y="0"/>
                  </a:lnTo>
                  <a:lnTo>
                    <a:pt x="112831" y="7317"/>
                  </a:lnTo>
                  <a:lnTo>
                    <a:pt x="124124" y="15010"/>
                  </a:lnTo>
                  <a:lnTo>
                    <a:pt x="128470" y="19728"/>
                  </a:lnTo>
                  <a:lnTo>
                    <a:pt x="130414" y="26684"/>
                  </a:lnTo>
                  <a:lnTo>
                    <a:pt x="130034" y="44572"/>
                  </a:lnTo>
                  <a:lnTo>
                    <a:pt x="119914" y="71513"/>
                  </a:lnTo>
                  <a:lnTo>
                    <a:pt x="86693" y="105263"/>
                  </a:lnTo>
                  <a:lnTo>
                    <a:pt x="56707" y="126182"/>
                  </a:lnTo>
                  <a:lnTo>
                    <a:pt x="49967" y="129434"/>
                  </a:lnTo>
                  <a:lnTo>
                    <a:pt x="49505" y="130301"/>
                  </a:lnTo>
                  <a:lnTo>
                    <a:pt x="50148" y="130879"/>
                  </a:lnTo>
                  <a:lnTo>
                    <a:pt x="84321" y="125098"/>
                  </a:lnTo>
                  <a:lnTo>
                    <a:pt x="122139" y="123947"/>
                  </a:lnTo>
                  <a:lnTo>
                    <a:pt x="147629" y="125583"/>
                  </a:lnTo>
                  <a:lnTo>
                    <a:pt x="168483" y="132660"/>
                  </a:lnTo>
                  <a:lnTo>
                    <a:pt x="182197" y="144695"/>
                  </a:lnTo>
                  <a:lnTo>
                    <a:pt x="187187" y="151905"/>
                  </a:lnTo>
                  <a:lnTo>
                    <a:pt x="188609" y="159569"/>
                  </a:lnTo>
                  <a:lnTo>
                    <a:pt x="185108" y="175705"/>
                  </a:lnTo>
                  <a:lnTo>
                    <a:pt x="167877" y="200854"/>
                  </a:lnTo>
                  <a:lnTo>
                    <a:pt x="140123" y="226403"/>
                  </a:lnTo>
                  <a:lnTo>
                    <a:pt x="116252" y="235889"/>
                  </a:lnTo>
                  <a:lnTo>
                    <a:pt x="89767" y="239152"/>
                  </a:lnTo>
                  <a:lnTo>
                    <a:pt x="62122" y="237428"/>
                  </a:lnTo>
                  <a:lnTo>
                    <a:pt x="24333" y="222000"/>
                  </a:lnTo>
                  <a:lnTo>
                    <a:pt x="16221" y="212967"/>
                  </a:lnTo>
                  <a:lnTo>
                    <a:pt x="0" y="16632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6" name="SMARTInkShape-5316"/>
            <p:cNvSpPr/>
            <p:nvPr>
              <p:custDataLst>
                <p:tags r:id="rId37"/>
              </p:custDataLst>
            </p:nvPr>
          </p:nvSpPr>
          <p:spPr bwMode="auto">
            <a:xfrm>
              <a:off x="7143750" y="2100763"/>
              <a:ext cx="277836" cy="312391"/>
            </a:xfrm>
            <a:custGeom>
              <a:avLst/>
              <a:gdLst/>
              <a:ahLst/>
              <a:cxnLst/>
              <a:rect l="0" t="0" r="0" b="0"/>
              <a:pathLst>
                <a:path w="277836" h="312391">
                  <a:moveTo>
                    <a:pt x="0" y="128087"/>
                  </a:moveTo>
                  <a:lnTo>
                    <a:pt x="0" y="128087"/>
                  </a:lnTo>
                  <a:lnTo>
                    <a:pt x="7778" y="99814"/>
                  </a:lnTo>
                  <a:lnTo>
                    <a:pt x="8043" y="99713"/>
                  </a:lnTo>
                  <a:lnTo>
                    <a:pt x="8220" y="100599"/>
                  </a:lnTo>
                  <a:lnTo>
                    <a:pt x="27176" y="141976"/>
                  </a:lnTo>
                  <a:lnTo>
                    <a:pt x="35891" y="168550"/>
                  </a:lnTo>
                  <a:lnTo>
                    <a:pt x="39763" y="199411"/>
                  </a:lnTo>
                  <a:lnTo>
                    <a:pt x="41484" y="229636"/>
                  </a:lnTo>
                  <a:lnTo>
                    <a:pt x="44994" y="270888"/>
                  </a:lnTo>
                  <a:lnTo>
                    <a:pt x="50163" y="305308"/>
                  </a:lnTo>
                  <a:lnTo>
                    <a:pt x="51539" y="307194"/>
                  </a:lnTo>
                  <a:lnTo>
                    <a:pt x="53409" y="306547"/>
                  </a:lnTo>
                  <a:lnTo>
                    <a:pt x="84863" y="269637"/>
                  </a:lnTo>
                  <a:lnTo>
                    <a:pt x="112965" y="231824"/>
                  </a:lnTo>
                  <a:lnTo>
                    <a:pt x="138237" y="205587"/>
                  </a:lnTo>
                  <a:lnTo>
                    <a:pt x="146529" y="200632"/>
                  </a:lnTo>
                  <a:lnTo>
                    <a:pt x="149120" y="201215"/>
                  </a:lnTo>
                  <a:lnTo>
                    <a:pt x="150848" y="203509"/>
                  </a:lnTo>
                  <a:lnTo>
                    <a:pt x="166035" y="246174"/>
                  </a:lnTo>
                  <a:lnTo>
                    <a:pt x="189959" y="286950"/>
                  </a:lnTo>
                  <a:lnTo>
                    <a:pt x="202219" y="302198"/>
                  </a:lnTo>
                  <a:lnTo>
                    <a:pt x="216557" y="310244"/>
                  </a:lnTo>
                  <a:lnTo>
                    <a:pt x="224382" y="312390"/>
                  </a:lnTo>
                  <a:lnTo>
                    <a:pt x="231503" y="310011"/>
                  </a:lnTo>
                  <a:lnTo>
                    <a:pt x="244495" y="297207"/>
                  </a:lnTo>
                  <a:lnTo>
                    <a:pt x="262520" y="259477"/>
                  </a:lnTo>
                  <a:lnTo>
                    <a:pt x="269075" y="220772"/>
                  </a:lnTo>
                  <a:lnTo>
                    <a:pt x="270824" y="198450"/>
                  </a:lnTo>
                  <a:lnTo>
                    <a:pt x="272941" y="174043"/>
                  </a:lnTo>
                  <a:lnTo>
                    <a:pt x="275306" y="148247"/>
                  </a:lnTo>
                  <a:lnTo>
                    <a:pt x="277835" y="121524"/>
                  </a:lnTo>
                  <a:lnTo>
                    <a:pt x="273024" y="79133"/>
                  </a:lnTo>
                  <a:lnTo>
                    <a:pt x="261362" y="46322"/>
                  </a:lnTo>
                  <a:lnTo>
                    <a:pt x="239683" y="13690"/>
                  </a:lnTo>
                  <a:lnTo>
                    <a:pt x="226858" y="1679"/>
                  </a:lnTo>
                  <a:lnTo>
                    <a:pt x="222676" y="0"/>
                  </a:lnTo>
                  <a:lnTo>
                    <a:pt x="219887" y="786"/>
                  </a:lnTo>
                  <a:lnTo>
                    <a:pt x="214313" y="80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7" name="SMARTInkShape-5317"/>
            <p:cNvSpPr/>
            <p:nvPr>
              <p:custDataLst>
                <p:tags r:id="rId38"/>
              </p:custDataLst>
            </p:nvPr>
          </p:nvSpPr>
          <p:spPr bwMode="auto">
            <a:xfrm>
              <a:off x="6185045" y="2203132"/>
              <a:ext cx="262150" cy="313289"/>
            </a:xfrm>
            <a:custGeom>
              <a:avLst/>
              <a:gdLst/>
              <a:ahLst/>
              <a:cxnLst/>
              <a:rect l="0" t="0" r="0" b="0"/>
              <a:pathLst>
                <a:path w="262150" h="313289">
                  <a:moveTo>
                    <a:pt x="15730" y="111443"/>
                  </a:moveTo>
                  <a:lnTo>
                    <a:pt x="15730" y="111443"/>
                  </a:lnTo>
                  <a:lnTo>
                    <a:pt x="8945" y="74143"/>
                  </a:lnTo>
                  <a:lnTo>
                    <a:pt x="7262" y="37313"/>
                  </a:lnTo>
                  <a:lnTo>
                    <a:pt x="4631" y="70283"/>
                  </a:lnTo>
                  <a:lnTo>
                    <a:pt x="2225" y="102675"/>
                  </a:lnTo>
                  <a:lnTo>
                    <a:pt x="2916" y="124647"/>
                  </a:lnTo>
                  <a:lnTo>
                    <a:pt x="4330" y="148821"/>
                  </a:lnTo>
                  <a:lnTo>
                    <a:pt x="4320" y="173509"/>
                  </a:lnTo>
                  <a:lnTo>
                    <a:pt x="3361" y="198540"/>
                  </a:lnTo>
                  <a:lnTo>
                    <a:pt x="1769" y="223800"/>
                  </a:lnTo>
                  <a:lnTo>
                    <a:pt x="0" y="264567"/>
                  </a:lnTo>
                  <a:lnTo>
                    <a:pt x="1544" y="304133"/>
                  </a:lnTo>
                  <a:lnTo>
                    <a:pt x="3416" y="311340"/>
                  </a:lnTo>
                  <a:lnTo>
                    <a:pt x="5616" y="313288"/>
                  </a:lnTo>
                  <a:lnTo>
                    <a:pt x="8034" y="311729"/>
                  </a:lnTo>
                  <a:lnTo>
                    <a:pt x="18530" y="288262"/>
                  </a:lnTo>
                  <a:lnTo>
                    <a:pt x="29357" y="257657"/>
                  </a:lnTo>
                  <a:lnTo>
                    <a:pt x="43694" y="215479"/>
                  </a:lnTo>
                  <a:lnTo>
                    <a:pt x="59591" y="183399"/>
                  </a:lnTo>
                  <a:lnTo>
                    <a:pt x="83978" y="148622"/>
                  </a:lnTo>
                  <a:lnTo>
                    <a:pt x="87899" y="146707"/>
                  </a:lnTo>
                  <a:lnTo>
                    <a:pt x="91465" y="147334"/>
                  </a:lnTo>
                  <a:lnTo>
                    <a:pt x="94795" y="149658"/>
                  </a:lnTo>
                  <a:lnTo>
                    <a:pt x="108888" y="181716"/>
                  </a:lnTo>
                  <a:lnTo>
                    <a:pt x="130328" y="219365"/>
                  </a:lnTo>
                  <a:lnTo>
                    <a:pt x="159434" y="257826"/>
                  </a:lnTo>
                  <a:lnTo>
                    <a:pt x="199507" y="291210"/>
                  </a:lnTo>
                  <a:lnTo>
                    <a:pt x="205875" y="292248"/>
                  </a:lnTo>
                  <a:lnTo>
                    <a:pt x="212026" y="291035"/>
                  </a:lnTo>
                  <a:lnTo>
                    <a:pt x="218032" y="288321"/>
                  </a:lnTo>
                  <a:lnTo>
                    <a:pt x="229784" y="270065"/>
                  </a:lnTo>
                  <a:lnTo>
                    <a:pt x="240405" y="240044"/>
                  </a:lnTo>
                  <a:lnTo>
                    <a:pt x="248301" y="198127"/>
                  </a:lnTo>
                  <a:lnTo>
                    <a:pt x="251740" y="173995"/>
                  </a:lnTo>
                  <a:lnTo>
                    <a:pt x="254984" y="148382"/>
                  </a:lnTo>
                  <a:lnTo>
                    <a:pt x="258100" y="121781"/>
                  </a:lnTo>
                  <a:lnTo>
                    <a:pt x="261563" y="79525"/>
                  </a:lnTo>
                  <a:lnTo>
                    <a:pt x="262149" y="47727"/>
                  </a:lnTo>
                  <a:lnTo>
                    <a:pt x="256446" y="6370"/>
                  </a:lnTo>
                  <a:lnTo>
                    <a:pt x="25576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8" name="SMARTInkShape-5318"/>
            <p:cNvSpPr/>
            <p:nvPr>
              <p:custDataLst>
                <p:tags r:id="rId39"/>
              </p:custDataLst>
            </p:nvPr>
          </p:nvSpPr>
          <p:spPr bwMode="auto">
            <a:xfrm>
              <a:off x="6827758" y="2340292"/>
              <a:ext cx="195978" cy="102872"/>
            </a:xfrm>
            <a:custGeom>
              <a:avLst/>
              <a:gdLst/>
              <a:ahLst/>
              <a:cxnLst/>
              <a:rect l="0" t="0" r="0" b="0"/>
              <a:pathLst>
                <a:path w="195978" h="102872">
                  <a:moveTo>
                    <a:pt x="7381" y="102871"/>
                  </a:moveTo>
                  <a:lnTo>
                    <a:pt x="7381" y="102871"/>
                  </a:lnTo>
                  <a:lnTo>
                    <a:pt x="0" y="102871"/>
                  </a:lnTo>
                  <a:lnTo>
                    <a:pt x="34561" y="85925"/>
                  </a:lnTo>
                  <a:lnTo>
                    <a:pt x="64229" y="67717"/>
                  </a:lnTo>
                  <a:lnTo>
                    <a:pt x="99640" y="46924"/>
                  </a:lnTo>
                  <a:lnTo>
                    <a:pt x="137603" y="27523"/>
                  </a:lnTo>
                  <a:lnTo>
                    <a:pt x="19597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9" name="SMARTInkShape-5319"/>
            <p:cNvSpPr/>
            <p:nvPr>
              <p:custDataLst>
                <p:tags r:id="rId40"/>
              </p:custDataLst>
            </p:nvPr>
          </p:nvSpPr>
          <p:spPr bwMode="auto">
            <a:xfrm>
              <a:off x="6819446" y="2306002"/>
              <a:ext cx="187144" cy="60009"/>
            </a:xfrm>
            <a:custGeom>
              <a:avLst/>
              <a:gdLst/>
              <a:ahLst/>
              <a:cxnLst/>
              <a:rect l="0" t="0" r="0" b="0"/>
              <a:pathLst>
                <a:path w="187144" h="60009">
                  <a:moveTo>
                    <a:pt x="41411" y="60008"/>
                  </a:moveTo>
                  <a:lnTo>
                    <a:pt x="41411" y="60008"/>
                  </a:lnTo>
                  <a:lnTo>
                    <a:pt x="3242" y="59055"/>
                  </a:lnTo>
                  <a:lnTo>
                    <a:pt x="725" y="57468"/>
                  </a:lnTo>
                  <a:lnTo>
                    <a:pt x="0" y="55457"/>
                  </a:lnTo>
                  <a:lnTo>
                    <a:pt x="1421" y="53164"/>
                  </a:lnTo>
                  <a:lnTo>
                    <a:pt x="36192" y="30755"/>
                  </a:lnTo>
                  <a:lnTo>
                    <a:pt x="63856" y="18114"/>
                  </a:lnTo>
                  <a:lnTo>
                    <a:pt x="94250" y="8051"/>
                  </a:lnTo>
                  <a:lnTo>
                    <a:pt x="123633" y="3579"/>
                  </a:lnTo>
                  <a:lnTo>
                    <a:pt x="162399" y="1061"/>
                  </a:lnTo>
                  <a:lnTo>
                    <a:pt x="18714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45" name="SMARTInkShape-Group1699"/>
          <p:cNvGrpSpPr/>
          <p:nvPr/>
        </p:nvGrpSpPr>
        <p:grpSpPr>
          <a:xfrm>
            <a:off x="7739274" y="2031682"/>
            <a:ext cx="1076115" cy="562557"/>
            <a:chOff x="7739274" y="2031682"/>
            <a:chExt cx="1076115" cy="562557"/>
          </a:xfrm>
        </p:grpSpPr>
        <p:sp>
          <p:nvSpPr>
            <p:cNvPr id="141" name="SMARTInkShape-5320"/>
            <p:cNvSpPr/>
            <p:nvPr>
              <p:custDataLst>
                <p:tags r:id="rId31"/>
              </p:custDataLst>
            </p:nvPr>
          </p:nvSpPr>
          <p:spPr bwMode="auto">
            <a:xfrm>
              <a:off x="7906702" y="2192102"/>
              <a:ext cx="60009" cy="173909"/>
            </a:xfrm>
            <a:custGeom>
              <a:avLst/>
              <a:gdLst/>
              <a:ahLst/>
              <a:cxnLst/>
              <a:rect l="0" t="0" r="0" b="0"/>
              <a:pathLst>
                <a:path w="60009" h="173909">
                  <a:moveTo>
                    <a:pt x="0" y="11030"/>
                  </a:moveTo>
                  <a:lnTo>
                    <a:pt x="0" y="11030"/>
                  </a:lnTo>
                  <a:lnTo>
                    <a:pt x="0" y="1929"/>
                  </a:lnTo>
                  <a:lnTo>
                    <a:pt x="953" y="200"/>
                  </a:lnTo>
                  <a:lnTo>
                    <a:pt x="2541" y="0"/>
                  </a:lnTo>
                  <a:lnTo>
                    <a:pt x="6844" y="2318"/>
                  </a:lnTo>
                  <a:lnTo>
                    <a:pt x="11932" y="6523"/>
                  </a:lnTo>
                  <a:lnTo>
                    <a:pt x="25784" y="47737"/>
                  </a:lnTo>
                  <a:lnTo>
                    <a:pt x="36850" y="82867"/>
                  </a:lnTo>
                  <a:lnTo>
                    <a:pt x="47113" y="118358"/>
                  </a:lnTo>
                  <a:lnTo>
                    <a:pt x="51818" y="156997"/>
                  </a:lnTo>
                  <a:lnTo>
                    <a:pt x="60008" y="1739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2" name="SMARTInkShape-5321"/>
            <p:cNvSpPr/>
            <p:nvPr>
              <p:custDataLst>
                <p:tags r:id="rId32"/>
              </p:custDataLst>
            </p:nvPr>
          </p:nvSpPr>
          <p:spPr bwMode="auto">
            <a:xfrm>
              <a:off x="7739274" y="2203132"/>
              <a:ext cx="338879" cy="128589"/>
            </a:xfrm>
            <a:custGeom>
              <a:avLst/>
              <a:gdLst/>
              <a:ahLst/>
              <a:cxnLst/>
              <a:rect l="0" t="0" r="0" b="0"/>
              <a:pathLst>
                <a:path w="338879" h="128589">
                  <a:moveTo>
                    <a:pt x="4551" y="128588"/>
                  </a:moveTo>
                  <a:lnTo>
                    <a:pt x="4551" y="128588"/>
                  </a:lnTo>
                  <a:lnTo>
                    <a:pt x="0" y="128588"/>
                  </a:lnTo>
                  <a:lnTo>
                    <a:pt x="564" y="126683"/>
                  </a:lnTo>
                  <a:lnTo>
                    <a:pt x="6272" y="119486"/>
                  </a:lnTo>
                  <a:lnTo>
                    <a:pt x="38399" y="100174"/>
                  </a:lnTo>
                  <a:lnTo>
                    <a:pt x="78331" y="84527"/>
                  </a:lnTo>
                  <a:lnTo>
                    <a:pt x="102316" y="76354"/>
                  </a:lnTo>
                  <a:lnTo>
                    <a:pt x="128782" y="67095"/>
                  </a:lnTo>
                  <a:lnTo>
                    <a:pt x="156904" y="57113"/>
                  </a:lnTo>
                  <a:lnTo>
                    <a:pt x="186130" y="46648"/>
                  </a:lnTo>
                  <a:lnTo>
                    <a:pt x="216091" y="36814"/>
                  </a:lnTo>
                  <a:lnTo>
                    <a:pt x="246542" y="27400"/>
                  </a:lnTo>
                  <a:lnTo>
                    <a:pt x="277321" y="18267"/>
                  </a:lnTo>
                  <a:lnTo>
                    <a:pt x="33887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3" name="SMARTInkShape-5322"/>
            <p:cNvSpPr/>
            <p:nvPr>
              <p:custDataLst>
                <p:tags r:id="rId33"/>
              </p:custDataLst>
            </p:nvPr>
          </p:nvSpPr>
          <p:spPr bwMode="auto">
            <a:xfrm>
              <a:off x="8139351" y="2031682"/>
              <a:ext cx="295104" cy="380757"/>
            </a:xfrm>
            <a:custGeom>
              <a:avLst/>
              <a:gdLst/>
              <a:ahLst/>
              <a:cxnLst/>
              <a:rect l="0" t="0" r="0" b="0"/>
              <a:pathLst>
                <a:path w="295104" h="380757">
                  <a:moveTo>
                    <a:pt x="7381" y="111443"/>
                  </a:moveTo>
                  <a:lnTo>
                    <a:pt x="7381" y="111443"/>
                  </a:lnTo>
                  <a:lnTo>
                    <a:pt x="0" y="96681"/>
                  </a:lnTo>
                  <a:lnTo>
                    <a:pt x="555" y="96839"/>
                  </a:lnTo>
                  <a:lnTo>
                    <a:pt x="20345" y="111917"/>
                  </a:lnTo>
                  <a:lnTo>
                    <a:pt x="41974" y="153164"/>
                  </a:lnTo>
                  <a:lnTo>
                    <a:pt x="50379" y="184278"/>
                  </a:lnTo>
                  <a:lnTo>
                    <a:pt x="50939" y="220332"/>
                  </a:lnTo>
                  <a:lnTo>
                    <a:pt x="48013" y="258581"/>
                  </a:lnTo>
                  <a:lnTo>
                    <a:pt x="44490" y="294947"/>
                  </a:lnTo>
                  <a:lnTo>
                    <a:pt x="42506" y="334936"/>
                  </a:lnTo>
                  <a:lnTo>
                    <a:pt x="42043" y="352378"/>
                  </a:lnTo>
                  <a:lnTo>
                    <a:pt x="43824" y="355887"/>
                  </a:lnTo>
                  <a:lnTo>
                    <a:pt x="46917" y="356320"/>
                  </a:lnTo>
                  <a:lnTo>
                    <a:pt x="50883" y="354705"/>
                  </a:lnTo>
                  <a:lnTo>
                    <a:pt x="70118" y="334227"/>
                  </a:lnTo>
                  <a:lnTo>
                    <a:pt x="93915" y="294928"/>
                  </a:lnTo>
                  <a:lnTo>
                    <a:pt x="119064" y="256191"/>
                  </a:lnTo>
                  <a:lnTo>
                    <a:pt x="136075" y="239910"/>
                  </a:lnTo>
                  <a:lnTo>
                    <a:pt x="144612" y="234235"/>
                  </a:lnTo>
                  <a:lnTo>
                    <a:pt x="159178" y="230470"/>
                  </a:lnTo>
                  <a:lnTo>
                    <a:pt x="165729" y="230799"/>
                  </a:lnTo>
                  <a:lnTo>
                    <a:pt x="180628" y="241325"/>
                  </a:lnTo>
                  <a:lnTo>
                    <a:pt x="196775" y="261561"/>
                  </a:lnTo>
                  <a:lnTo>
                    <a:pt x="213476" y="292779"/>
                  </a:lnTo>
                  <a:lnTo>
                    <a:pt x="230423" y="323799"/>
                  </a:lnTo>
                  <a:lnTo>
                    <a:pt x="253490" y="360419"/>
                  </a:lnTo>
                  <a:lnTo>
                    <a:pt x="269850" y="378253"/>
                  </a:lnTo>
                  <a:lnTo>
                    <a:pt x="273801" y="380756"/>
                  </a:lnTo>
                  <a:lnTo>
                    <a:pt x="277386" y="379568"/>
                  </a:lnTo>
                  <a:lnTo>
                    <a:pt x="283912" y="370627"/>
                  </a:lnTo>
                  <a:lnTo>
                    <a:pt x="287446" y="344428"/>
                  </a:lnTo>
                  <a:lnTo>
                    <a:pt x="289017" y="302622"/>
                  </a:lnTo>
                  <a:lnTo>
                    <a:pt x="289435" y="274138"/>
                  </a:lnTo>
                  <a:lnTo>
                    <a:pt x="289715" y="242766"/>
                  </a:lnTo>
                  <a:lnTo>
                    <a:pt x="290854" y="210422"/>
                  </a:lnTo>
                  <a:lnTo>
                    <a:pt x="292565" y="177429"/>
                  </a:lnTo>
                  <a:lnTo>
                    <a:pt x="294659" y="144003"/>
                  </a:lnTo>
                  <a:lnTo>
                    <a:pt x="295103" y="116957"/>
                  </a:lnTo>
                  <a:lnTo>
                    <a:pt x="293055" y="74206"/>
                  </a:lnTo>
                  <a:lnTo>
                    <a:pt x="288970" y="41871"/>
                  </a:lnTo>
                  <a:lnTo>
                    <a:pt x="281701"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4" name="SMARTInkShape-5323"/>
            <p:cNvSpPr/>
            <p:nvPr>
              <p:custDataLst>
                <p:tags r:id="rId34"/>
              </p:custDataLst>
            </p:nvPr>
          </p:nvSpPr>
          <p:spPr bwMode="auto">
            <a:xfrm>
              <a:off x="8500355" y="2319542"/>
              <a:ext cx="315034" cy="274697"/>
            </a:xfrm>
            <a:custGeom>
              <a:avLst/>
              <a:gdLst/>
              <a:ahLst/>
              <a:cxnLst/>
              <a:rect l="0" t="0" r="0" b="0"/>
              <a:pathLst>
                <a:path w="315034" h="274697">
                  <a:moveTo>
                    <a:pt x="100720" y="12178"/>
                  </a:moveTo>
                  <a:lnTo>
                    <a:pt x="100720" y="12178"/>
                  </a:lnTo>
                  <a:lnTo>
                    <a:pt x="91618" y="16729"/>
                  </a:lnTo>
                  <a:lnTo>
                    <a:pt x="82070" y="16423"/>
                  </a:lnTo>
                  <a:lnTo>
                    <a:pt x="76856" y="15008"/>
                  </a:lnTo>
                  <a:lnTo>
                    <a:pt x="74333" y="13112"/>
                  </a:lnTo>
                  <a:lnTo>
                    <a:pt x="73604" y="10896"/>
                  </a:lnTo>
                  <a:lnTo>
                    <a:pt x="74070" y="8466"/>
                  </a:lnTo>
                  <a:lnTo>
                    <a:pt x="82208" y="3226"/>
                  </a:lnTo>
                  <a:lnTo>
                    <a:pt x="88379" y="495"/>
                  </a:lnTo>
                  <a:lnTo>
                    <a:pt x="102855" y="0"/>
                  </a:lnTo>
                  <a:lnTo>
                    <a:pt x="118813" y="3908"/>
                  </a:lnTo>
                  <a:lnTo>
                    <a:pt x="135432" y="11995"/>
                  </a:lnTo>
                  <a:lnTo>
                    <a:pt x="160852" y="36360"/>
                  </a:lnTo>
                  <a:lnTo>
                    <a:pt x="177380" y="67709"/>
                  </a:lnTo>
                  <a:lnTo>
                    <a:pt x="179208" y="105678"/>
                  </a:lnTo>
                  <a:lnTo>
                    <a:pt x="168307" y="135648"/>
                  </a:lnTo>
                  <a:lnTo>
                    <a:pt x="146951" y="168971"/>
                  </a:lnTo>
                  <a:lnTo>
                    <a:pt x="112060" y="206007"/>
                  </a:lnTo>
                  <a:lnTo>
                    <a:pt x="71153" y="234532"/>
                  </a:lnTo>
                  <a:lnTo>
                    <a:pt x="33286" y="254829"/>
                  </a:lnTo>
                  <a:lnTo>
                    <a:pt x="1075" y="273081"/>
                  </a:lnTo>
                  <a:lnTo>
                    <a:pt x="0" y="274696"/>
                  </a:lnTo>
                  <a:lnTo>
                    <a:pt x="8966" y="273950"/>
                  </a:lnTo>
                  <a:lnTo>
                    <a:pt x="43054" y="268175"/>
                  </a:lnTo>
                  <a:lnTo>
                    <a:pt x="76043" y="263114"/>
                  </a:lnTo>
                  <a:lnTo>
                    <a:pt x="109755" y="257690"/>
                  </a:lnTo>
                  <a:lnTo>
                    <a:pt x="143788" y="254644"/>
                  </a:lnTo>
                  <a:lnTo>
                    <a:pt x="177011" y="253291"/>
                  </a:lnTo>
                  <a:lnTo>
                    <a:pt x="207652" y="252689"/>
                  </a:lnTo>
                  <a:lnTo>
                    <a:pt x="237145" y="254962"/>
                  </a:lnTo>
                  <a:lnTo>
                    <a:pt x="272905" y="261596"/>
                  </a:lnTo>
                  <a:lnTo>
                    <a:pt x="297503" y="267821"/>
                  </a:lnTo>
                  <a:lnTo>
                    <a:pt x="305019" y="266132"/>
                  </a:lnTo>
                  <a:lnTo>
                    <a:pt x="315033" y="26078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55" name="SMARTInkShape-Group1700"/>
          <p:cNvGrpSpPr/>
          <p:nvPr/>
        </p:nvGrpSpPr>
        <p:grpSpPr>
          <a:xfrm>
            <a:off x="6980872" y="3080786"/>
            <a:ext cx="1277304" cy="1462640"/>
            <a:chOff x="6980872" y="3080786"/>
            <a:chExt cx="1277304" cy="1462640"/>
          </a:xfrm>
        </p:grpSpPr>
        <p:sp>
          <p:nvSpPr>
            <p:cNvPr id="146" name="SMARTInkShape-5324"/>
            <p:cNvSpPr/>
            <p:nvPr>
              <p:custDataLst>
                <p:tags r:id="rId22"/>
              </p:custDataLst>
            </p:nvPr>
          </p:nvSpPr>
          <p:spPr bwMode="auto">
            <a:xfrm>
              <a:off x="7649527" y="4397692"/>
              <a:ext cx="51437" cy="145734"/>
            </a:xfrm>
            <a:custGeom>
              <a:avLst/>
              <a:gdLst/>
              <a:ahLst/>
              <a:cxnLst/>
              <a:rect l="0" t="0" r="0" b="0"/>
              <a:pathLst>
                <a:path w="51437" h="145734">
                  <a:moveTo>
                    <a:pt x="0" y="0"/>
                  </a:moveTo>
                  <a:lnTo>
                    <a:pt x="0" y="0"/>
                  </a:lnTo>
                  <a:lnTo>
                    <a:pt x="0" y="4551"/>
                  </a:lnTo>
                  <a:lnTo>
                    <a:pt x="18650" y="38559"/>
                  </a:lnTo>
                  <a:lnTo>
                    <a:pt x="35752" y="80854"/>
                  </a:lnTo>
                  <a:lnTo>
                    <a:pt x="45307" y="119101"/>
                  </a:lnTo>
                  <a:lnTo>
                    <a:pt x="51436" y="14573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7" name="SMARTInkShape-5325"/>
            <p:cNvSpPr/>
            <p:nvPr>
              <p:custDataLst>
                <p:tags r:id="rId23"/>
              </p:custDataLst>
            </p:nvPr>
          </p:nvSpPr>
          <p:spPr bwMode="auto">
            <a:xfrm>
              <a:off x="6995500" y="3080786"/>
              <a:ext cx="379991" cy="598240"/>
            </a:xfrm>
            <a:custGeom>
              <a:avLst/>
              <a:gdLst/>
              <a:ahLst/>
              <a:cxnLst/>
              <a:rect l="0" t="0" r="0" b="0"/>
              <a:pathLst>
                <a:path w="379991" h="598240">
                  <a:moveTo>
                    <a:pt x="311127" y="331069"/>
                  </a:moveTo>
                  <a:lnTo>
                    <a:pt x="311127" y="331069"/>
                  </a:lnTo>
                  <a:lnTo>
                    <a:pt x="306577" y="331069"/>
                  </a:lnTo>
                  <a:lnTo>
                    <a:pt x="269943" y="323688"/>
                  </a:lnTo>
                  <a:lnTo>
                    <a:pt x="229392" y="322849"/>
                  </a:lnTo>
                  <a:lnTo>
                    <a:pt x="192568" y="325193"/>
                  </a:lnTo>
                  <a:lnTo>
                    <a:pt x="172080" y="327152"/>
                  </a:lnTo>
                  <a:lnTo>
                    <a:pt x="148897" y="332268"/>
                  </a:lnTo>
                  <a:lnTo>
                    <a:pt x="123917" y="339488"/>
                  </a:lnTo>
                  <a:lnTo>
                    <a:pt x="97738" y="348112"/>
                  </a:lnTo>
                  <a:lnTo>
                    <a:pt x="74570" y="358623"/>
                  </a:lnTo>
                  <a:lnTo>
                    <a:pt x="33589" y="383003"/>
                  </a:lnTo>
                  <a:lnTo>
                    <a:pt x="9024" y="414793"/>
                  </a:lnTo>
                  <a:lnTo>
                    <a:pt x="1140" y="432605"/>
                  </a:lnTo>
                  <a:lnTo>
                    <a:pt x="0" y="475256"/>
                  </a:lnTo>
                  <a:lnTo>
                    <a:pt x="3697" y="498631"/>
                  </a:lnTo>
                  <a:lnTo>
                    <a:pt x="25584" y="539843"/>
                  </a:lnTo>
                  <a:lnTo>
                    <a:pt x="40755" y="558834"/>
                  </a:lnTo>
                  <a:lnTo>
                    <a:pt x="61347" y="573400"/>
                  </a:lnTo>
                  <a:lnTo>
                    <a:pt x="85552" y="585015"/>
                  </a:lnTo>
                  <a:lnTo>
                    <a:pt x="112167" y="594664"/>
                  </a:lnTo>
                  <a:lnTo>
                    <a:pt x="140387" y="598239"/>
                  </a:lnTo>
                  <a:lnTo>
                    <a:pt x="169677" y="597765"/>
                  </a:lnTo>
                  <a:lnTo>
                    <a:pt x="199683" y="594591"/>
                  </a:lnTo>
                  <a:lnTo>
                    <a:pt x="227306" y="584855"/>
                  </a:lnTo>
                  <a:lnTo>
                    <a:pt x="253341" y="570745"/>
                  </a:lnTo>
                  <a:lnTo>
                    <a:pt x="278318" y="553718"/>
                  </a:lnTo>
                  <a:lnTo>
                    <a:pt x="300685" y="530937"/>
                  </a:lnTo>
                  <a:lnTo>
                    <a:pt x="321311" y="504319"/>
                  </a:lnTo>
                  <a:lnTo>
                    <a:pt x="340776" y="475144"/>
                  </a:lnTo>
                  <a:lnTo>
                    <a:pt x="355658" y="439501"/>
                  </a:lnTo>
                  <a:lnTo>
                    <a:pt x="367485" y="399547"/>
                  </a:lnTo>
                  <a:lnTo>
                    <a:pt x="377274" y="356719"/>
                  </a:lnTo>
                  <a:lnTo>
                    <a:pt x="379990" y="311021"/>
                  </a:lnTo>
                  <a:lnTo>
                    <a:pt x="377991" y="263411"/>
                  </a:lnTo>
                  <a:lnTo>
                    <a:pt x="372849" y="214526"/>
                  </a:lnTo>
                  <a:lnTo>
                    <a:pt x="359894" y="172412"/>
                  </a:lnTo>
                  <a:lnTo>
                    <a:pt x="341734" y="134810"/>
                  </a:lnTo>
                  <a:lnTo>
                    <a:pt x="320102" y="100217"/>
                  </a:lnTo>
                  <a:lnTo>
                    <a:pt x="292345" y="72392"/>
                  </a:lnTo>
                  <a:lnTo>
                    <a:pt x="260507" y="49081"/>
                  </a:lnTo>
                  <a:lnTo>
                    <a:pt x="225945" y="28777"/>
                  </a:lnTo>
                  <a:lnTo>
                    <a:pt x="191474" y="15241"/>
                  </a:lnTo>
                  <a:lnTo>
                    <a:pt x="157063" y="6217"/>
                  </a:lnTo>
                  <a:lnTo>
                    <a:pt x="122693" y="201"/>
                  </a:lnTo>
                  <a:lnTo>
                    <a:pt x="94064" y="0"/>
                  </a:lnTo>
                  <a:lnTo>
                    <a:pt x="69264" y="3677"/>
                  </a:lnTo>
                  <a:lnTo>
                    <a:pt x="47015" y="9937"/>
                  </a:lnTo>
                  <a:lnTo>
                    <a:pt x="32183" y="18874"/>
                  </a:lnTo>
                  <a:lnTo>
                    <a:pt x="22293" y="29594"/>
                  </a:lnTo>
                  <a:lnTo>
                    <a:pt x="2518" y="6532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8" name="SMARTInkShape-5326"/>
            <p:cNvSpPr/>
            <p:nvPr>
              <p:custDataLst>
                <p:tags r:id="rId24"/>
              </p:custDataLst>
            </p:nvPr>
          </p:nvSpPr>
          <p:spPr bwMode="auto">
            <a:xfrm>
              <a:off x="7471321" y="3386138"/>
              <a:ext cx="232401" cy="255486"/>
            </a:xfrm>
            <a:custGeom>
              <a:avLst/>
              <a:gdLst/>
              <a:ahLst/>
              <a:cxnLst/>
              <a:rect l="0" t="0" r="0" b="0"/>
              <a:pathLst>
                <a:path w="232401" h="255486">
                  <a:moveTo>
                    <a:pt x="23901" y="42862"/>
                  </a:moveTo>
                  <a:lnTo>
                    <a:pt x="23901" y="42862"/>
                  </a:lnTo>
                  <a:lnTo>
                    <a:pt x="23901" y="33760"/>
                  </a:lnTo>
                  <a:lnTo>
                    <a:pt x="26442" y="26752"/>
                  </a:lnTo>
                  <a:lnTo>
                    <a:pt x="38524" y="6627"/>
                  </a:lnTo>
                  <a:lnTo>
                    <a:pt x="44053" y="2945"/>
                  </a:lnTo>
                  <a:lnTo>
                    <a:pt x="45908" y="3868"/>
                  </a:lnTo>
                  <a:lnTo>
                    <a:pt x="47144" y="6389"/>
                  </a:lnTo>
                  <a:lnTo>
                    <a:pt x="47970" y="9974"/>
                  </a:lnTo>
                  <a:lnTo>
                    <a:pt x="41496" y="51853"/>
                  </a:lnTo>
                  <a:lnTo>
                    <a:pt x="32991" y="85275"/>
                  </a:lnTo>
                  <a:lnTo>
                    <a:pt x="20321" y="127435"/>
                  </a:lnTo>
                  <a:lnTo>
                    <a:pt x="12942" y="150679"/>
                  </a:lnTo>
                  <a:lnTo>
                    <a:pt x="4744" y="191746"/>
                  </a:lnTo>
                  <a:lnTo>
                    <a:pt x="1099" y="225238"/>
                  </a:lnTo>
                  <a:lnTo>
                    <a:pt x="0" y="251945"/>
                  </a:lnTo>
                  <a:lnTo>
                    <a:pt x="1300" y="254641"/>
                  </a:lnTo>
                  <a:lnTo>
                    <a:pt x="3119" y="255485"/>
                  </a:lnTo>
                  <a:lnTo>
                    <a:pt x="28433" y="233920"/>
                  </a:lnTo>
                  <a:lnTo>
                    <a:pt x="56994" y="197367"/>
                  </a:lnTo>
                  <a:lnTo>
                    <a:pt x="74804" y="167728"/>
                  </a:lnTo>
                  <a:lnTo>
                    <a:pt x="98356" y="129072"/>
                  </a:lnTo>
                  <a:lnTo>
                    <a:pt x="111284" y="114515"/>
                  </a:lnTo>
                  <a:lnTo>
                    <a:pt x="123381" y="108045"/>
                  </a:lnTo>
                  <a:lnTo>
                    <a:pt x="135106" y="107710"/>
                  </a:lnTo>
                  <a:lnTo>
                    <a:pt x="140901" y="108954"/>
                  </a:lnTo>
                  <a:lnTo>
                    <a:pt x="145716" y="112641"/>
                  </a:lnTo>
                  <a:lnTo>
                    <a:pt x="153607" y="124357"/>
                  </a:lnTo>
                  <a:lnTo>
                    <a:pt x="163404" y="156120"/>
                  </a:lnTo>
                  <a:lnTo>
                    <a:pt x="176890" y="191143"/>
                  </a:lnTo>
                  <a:lnTo>
                    <a:pt x="192622" y="227410"/>
                  </a:lnTo>
                  <a:lnTo>
                    <a:pt x="202394" y="234421"/>
                  </a:lnTo>
                  <a:lnTo>
                    <a:pt x="207666" y="234385"/>
                  </a:lnTo>
                  <a:lnTo>
                    <a:pt x="218604" y="229266"/>
                  </a:lnTo>
                  <a:lnTo>
                    <a:pt x="227276" y="213021"/>
                  </a:lnTo>
                  <a:lnTo>
                    <a:pt x="232400" y="187068"/>
                  </a:lnTo>
                  <a:lnTo>
                    <a:pt x="231503" y="150133"/>
                  </a:lnTo>
                  <a:lnTo>
                    <a:pt x="230468" y="108318"/>
                  </a:lnTo>
                  <a:lnTo>
                    <a:pt x="228104" y="68143"/>
                  </a:lnTo>
                  <a:lnTo>
                    <a:pt x="217967" y="26964"/>
                  </a:lnTo>
                  <a:lnTo>
                    <a:pt x="21249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9" name="SMARTInkShape-5327"/>
            <p:cNvSpPr/>
            <p:nvPr>
              <p:custDataLst>
                <p:tags r:id="rId25"/>
              </p:custDataLst>
            </p:nvPr>
          </p:nvSpPr>
          <p:spPr bwMode="auto">
            <a:xfrm>
              <a:off x="6980872" y="3909060"/>
              <a:ext cx="810248" cy="24518"/>
            </a:xfrm>
            <a:custGeom>
              <a:avLst/>
              <a:gdLst/>
              <a:ahLst/>
              <a:cxnLst/>
              <a:rect l="0" t="0" r="0" b="0"/>
              <a:pathLst>
                <a:path w="810248" h="24518">
                  <a:moveTo>
                    <a:pt x="0" y="8572"/>
                  </a:moveTo>
                  <a:lnTo>
                    <a:pt x="0" y="8572"/>
                  </a:lnTo>
                  <a:lnTo>
                    <a:pt x="4551" y="13123"/>
                  </a:lnTo>
                  <a:lnTo>
                    <a:pt x="34687" y="15953"/>
                  </a:lnTo>
                  <a:lnTo>
                    <a:pt x="76694" y="16615"/>
                  </a:lnTo>
                  <a:lnTo>
                    <a:pt x="102565" y="16792"/>
                  </a:lnTo>
                  <a:lnTo>
                    <a:pt x="134099" y="16909"/>
                  </a:lnTo>
                  <a:lnTo>
                    <a:pt x="169409" y="16988"/>
                  </a:lnTo>
                  <a:lnTo>
                    <a:pt x="207237" y="17041"/>
                  </a:lnTo>
                  <a:lnTo>
                    <a:pt x="250553" y="18027"/>
                  </a:lnTo>
                  <a:lnTo>
                    <a:pt x="297529" y="19638"/>
                  </a:lnTo>
                  <a:lnTo>
                    <a:pt x="346943" y="21664"/>
                  </a:lnTo>
                  <a:lnTo>
                    <a:pt x="397030" y="23015"/>
                  </a:lnTo>
                  <a:lnTo>
                    <a:pt x="447566" y="23916"/>
                  </a:lnTo>
                  <a:lnTo>
                    <a:pt x="498403" y="24517"/>
                  </a:lnTo>
                  <a:lnTo>
                    <a:pt x="545628" y="23964"/>
                  </a:lnTo>
                  <a:lnTo>
                    <a:pt x="590447" y="22643"/>
                  </a:lnTo>
                  <a:lnTo>
                    <a:pt x="633662" y="20811"/>
                  </a:lnTo>
                  <a:lnTo>
                    <a:pt x="671997" y="18636"/>
                  </a:lnTo>
                  <a:lnTo>
                    <a:pt x="707077" y="16234"/>
                  </a:lnTo>
                  <a:lnTo>
                    <a:pt x="739990" y="13680"/>
                  </a:lnTo>
                  <a:lnTo>
                    <a:pt x="781639" y="8302"/>
                  </a:lnTo>
                  <a:lnTo>
                    <a:pt x="810247" y="1640"/>
                  </a:lnTo>
                  <a:lnTo>
                    <a:pt x="76295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0" name="SMARTInkShape-5328"/>
            <p:cNvSpPr/>
            <p:nvPr>
              <p:custDataLst>
                <p:tags r:id="rId26"/>
              </p:custDataLst>
            </p:nvPr>
          </p:nvSpPr>
          <p:spPr bwMode="auto">
            <a:xfrm>
              <a:off x="7006589" y="4086393"/>
              <a:ext cx="322470" cy="365843"/>
            </a:xfrm>
            <a:custGeom>
              <a:avLst/>
              <a:gdLst/>
              <a:ahLst/>
              <a:cxnLst/>
              <a:rect l="0" t="0" r="0" b="0"/>
              <a:pathLst>
                <a:path w="322470" h="365843">
                  <a:moveTo>
                    <a:pt x="317183" y="139849"/>
                  </a:moveTo>
                  <a:lnTo>
                    <a:pt x="317183" y="139849"/>
                  </a:lnTo>
                  <a:lnTo>
                    <a:pt x="280549" y="107766"/>
                  </a:lnTo>
                  <a:lnTo>
                    <a:pt x="262166" y="101778"/>
                  </a:lnTo>
                  <a:lnTo>
                    <a:pt x="227856" y="98406"/>
                  </a:lnTo>
                  <a:lnTo>
                    <a:pt x="198425" y="100475"/>
                  </a:lnTo>
                  <a:lnTo>
                    <a:pt x="159944" y="110920"/>
                  </a:lnTo>
                  <a:lnTo>
                    <a:pt x="117442" y="132706"/>
                  </a:lnTo>
                  <a:lnTo>
                    <a:pt x="75057" y="162393"/>
                  </a:lnTo>
                  <a:lnTo>
                    <a:pt x="37169" y="197811"/>
                  </a:lnTo>
                  <a:lnTo>
                    <a:pt x="11440" y="238317"/>
                  </a:lnTo>
                  <a:lnTo>
                    <a:pt x="1912" y="259787"/>
                  </a:lnTo>
                  <a:lnTo>
                    <a:pt x="1486" y="301423"/>
                  </a:lnTo>
                  <a:lnTo>
                    <a:pt x="6705" y="321860"/>
                  </a:lnTo>
                  <a:lnTo>
                    <a:pt x="18758" y="337390"/>
                  </a:lnTo>
                  <a:lnTo>
                    <a:pt x="55010" y="359725"/>
                  </a:lnTo>
                  <a:lnTo>
                    <a:pt x="77631" y="364538"/>
                  </a:lnTo>
                  <a:lnTo>
                    <a:pt x="102238" y="365842"/>
                  </a:lnTo>
                  <a:lnTo>
                    <a:pt x="128166" y="364806"/>
                  </a:lnTo>
                  <a:lnTo>
                    <a:pt x="154024" y="358400"/>
                  </a:lnTo>
                  <a:lnTo>
                    <a:pt x="179836" y="348415"/>
                  </a:lnTo>
                  <a:lnTo>
                    <a:pt x="205616" y="336043"/>
                  </a:lnTo>
                  <a:lnTo>
                    <a:pt x="229470" y="319223"/>
                  </a:lnTo>
                  <a:lnTo>
                    <a:pt x="252041" y="299437"/>
                  </a:lnTo>
                  <a:lnTo>
                    <a:pt x="273755" y="277674"/>
                  </a:lnTo>
                  <a:lnTo>
                    <a:pt x="291088" y="252687"/>
                  </a:lnTo>
                  <a:lnTo>
                    <a:pt x="305501" y="225552"/>
                  </a:lnTo>
                  <a:lnTo>
                    <a:pt x="317968" y="196984"/>
                  </a:lnTo>
                  <a:lnTo>
                    <a:pt x="322469" y="169367"/>
                  </a:lnTo>
                  <a:lnTo>
                    <a:pt x="321660" y="142383"/>
                  </a:lnTo>
                  <a:lnTo>
                    <a:pt x="317310" y="115821"/>
                  </a:lnTo>
                  <a:lnTo>
                    <a:pt x="305838" y="92398"/>
                  </a:lnTo>
                  <a:lnTo>
                    <a:pt x="270230" y="51132"/>
                  </a:lnTo>
                  <a:lnTo>
                    <a:pt x="244924" y="35937"/>
                  </a:lnTo>
                  <a:lnTo>
                    <a:pt x="215671" y="23902"/>
                  </a:lnTo>
                  <a:lnTo>
                    <a:pt x="183785" y="13974"/>
                  </a:lnTo>
                  <a:lnTo>
                    <a:pt x="152052" y="7355"/>
                  </a:lnTo>
                  <a:lnTo>
                    <a:pt x="120418" y="2942"/>
                  </a:lnTo>
                  <a:lnTo>
                    <a:pt x="88851" y="0"/>
                  </a:lnTo>
                  <a:lnTo>
                    <a:pt x="46157" y="1812"/>
                  </a:lnTo>
                  <a:lnTo>
                    <a:pt x="0" y="1126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1" name="SMARTInkShape-5329"/>
            <p:cNvSpPr/>
            <p:nvPr>
              <p:custDataLst>
                <p:tags r:id="rId27"/>
              </p:custDataLst>
            </p:nvPr>
          </p:nvSpPr>
          <p:spPr bwMode="auto">
            <a:xfrm>
              <a:off x="7354573" y="4197175"/>
              <a:ext cx="247930" cy="200086"/>
            </a:xfrm>
            <a:custGeom>
              <a:avLst/>
              <a:gdLst/>
              <a:ahLst/>
              <a:cxnLst/>
              <a:rect l="0" t="0" r="0" b="0"/>
              <a:pathLst>
                <a:path w="247930" h="200086">
                  <a:moveTo>
                    <a:pt x="89215" y="20495"/>
                  </a:moveTo>
                  <a:lnTo>
                    <a:pt x="89215" y="20495"/>
                  </a:lnTo>
                  <a:lnTo>
                    <a:pt x="69903" y="1182"/>
                  </a:lnTo>
                  <a:lnTo>
                    <a:pt x="67767" y="0"/>
                  </a:lnTo>
                  <a:lnTo>
                    <a:pt x="66343" y="164"/>
                  </a:lnTo>
                  <a:lnTo>
                    <a:pt x="62856" y="5744"/>
                  </a:lnTo>
                  <a:lnTo>
                    <a:pt x="45096" y="45451"/>
                  </a:lnTo>
                  <a:lnTo>
                    <a:pt x="34364" y="76354"/>
                  </a:lnTo>
                  <a:lnTo>
                    <a:pt x="23244" y="112314"/>
                  </a:lnTo>
                  <a:lnTo>
                    <a:pt x="14492" y="142900"/>
                  </a:lnTo>
                  <a:lnTo>
                    <a:pt x="0" y="182982"/>
                  </a:lnTo>
                  <a:lnTo>
                    <a:pt x="211" y="184065"/>
                  </a:lnTo>
                  <a:lnTo>
                    <a:pt x="1304" y="183834"/>
                  </a:lnTo>
                  <a:lnTo>
                    <a:pt x="24542" y="149244"/>
                  </a:lnTo>
                  <a:lnTo>
                    <a:pt x="54071" y="112195"/>
                  </a:lnTo>
                  <a:lnTo>
                    <a:pt x="93103" y="78190"/>
                  </a:lnTo>
                  <a:lnTo>
                    <a:pt x="100379" y="73246"/>
                  </a:lnTo>
                  <a:lnTo>
                    <a:pt x="107135" y="71854"/>
                  </a:lnTo>
                  <a:lnTo>
                    <a:pt x="113544" y="72832"/>
                  </a:lnTo>
                  <a:lnTo>
                    <a:pt x="119722" y="75389"/>
                  </a:lnTo>
                  <a:lnTo>
                    <a:pt x="131666" y="88390"/>
                  </a:lnTo>
                  <a:lnTo>
                    <a:pt x="149100" y="119669"/>
                  </a:lnTo>
                  <a:lnTo>
                    <a:pt x="166331" y="156560"/>
                  </a:lnTo>
                  <a:lnTo>
                    <a:pt x="189219" y="194057"/>
                  </a:lnTo>
                  <a:lnTo>
                    <a:pt x="194937" y="198116"/>
                  </a:lnTo>
                  <a:lnTo>
                    <a:pt x="200653" y="199869"/>
                  </a:lnTo>
                  <a:lnTo>
                    <a:pt x="206369" y="200085"/>
                  </a:lnTo>
                  <a:lnTo>
                    <a:pt x="212085" y="197371"/>
                  </a:lnTo>
                  <a:lnTo>
                    <a:pt x="223516" y="186737"/>
                  </a:lnTo>
                  <a:lnTo>
                    <a:pt x="240662" y="146481"/>
                  </a:lnTo>
                  <a:lnTo>
                    <a:pt x="247013" y="111096"/>
                  </a:lnTo>
                  <a:lnTo>
                    <a:pt x="247929" y="76002"/>
                  </a:lnTo>
                  <a:lnTo>
                    <a:pt x="240593" y="36730"/>
                  </a:lnTo>
                  <a:lnTo>
                    <a:pt x="243520" y="335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2" name="SMARTInkShape-5330"/>
            <p:cNvSpPr/>
            <p:nvPr>
              <p:custDataLst>
                <p:tags r:id="rId28"/>
              </p:custDataLst>
            </p:nvPr>
          </p:nvSpPr>
          <p:spPr bwMode="auto">
            <a:xfrm>
              <a:off x="8061007" y="3951922"/>
              <a:ext cx="197169" cy="51436"/>
            </a:xfrm>
            <a:custGeom>
              <a:avLst/>
              <a:gdLst/>
              <a:ahLst/>
              <a:cxnLst/>
              <a:rect l="0" t="0" r="0" b="0"/>
              <a:pathLst>
                <a:path w="197169" h="51436">
                  <a:moveTo>
                    <a:pt x="0" y="51435"/>
                  </a:moveTo>
                  <a:lnTo>
                    <a:pt x="0" y="51435"/>
                  </a:lnTo>
                  <a:lnTo>
                    <a:pt x="33056" y="48895"/>
                  </a:lnTo>
                  <a:lnTo>
                    <a:pt x="75834" y="39570"/>
                  </a:lnTo>
                  <a:lnTo>
                    <a:pt x="112762" y="29017"/>
                  </a:lnTo>
                  <a:lnTo>
                    <a:pt x="154574" y="14802"/>
                  </a:lnTo>
                  <a:lnTo>
                    <a:pt x="19716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3" name="SMARTInkShape-5331"/>
            <p:cNvSpPr/>
            <p:nvPr>
              <p:custDataLst>
                <p:tags r:id="rId29"/>
              </p:custDataLst>
            </p:nvPr>
          </p:nvSpPr>
          <p:spPr bwMode="auto">
            <a:xfrm>
              <a:off x="8043863" y="3891915"/>
              <a:ext cx="162877" cy="8574"/>
            </a:xfrm>
            <a:custGeom>
              <a:avLst/>
              <a:gdLst/>
              <a:ahLst/>
              <a:cxnLst/>
              <a:rect l="0" t="0" r="0" b="0"/>
              <a:pathLst>
                <a:path w="162877" h="8574">
                  <a:moveTo>
                    <a:pt x="0" y="8573"/>
                  </a:moveTo>
                  <a:lnTo>
                    <a:pt x="0" y="8573"/>
                  </a:lnTo>
                  <a:lnTo>
                    <a:pt x="34219" y="3634"/>
                  </a:lnTo>
                  <a:lnTo>
                    <a:pt x="73109" y="6686"/>
                  </a:lnTo>
                  <a:lnTo>
                    <a:pt x="111938" y="8013"/>
                  </a:lnTo>
                  <a:lnTo>
                    <a:pt x="136777" y="7454"/>
                  </a:lnTo>
                  <a:lnTo>
                    <a:pt x="16287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4" name="SMARTInkShape-5332"/>
            <p:cNvSpPr/>
            <p:nvPr>
              <p:custDataLst>
                <p:tags r:id="rId30"/>
              </p:custDataLst>
            </p:nvPr>
          </p:nvSpPr>
          <p:spPr bwMode="auto">
            <a:xfrm>
              <a:off x="7683818" y="3566369"/>
              <a:ext cx="199750" cy="191057"/>
            </a:xfrm>
            <a:custGeom>
              <a:avLst/>
              <a:gdLst/>
              <a:ahLst/>
              <a:cxnLst/>
              <a:rect l="0" t="0" r="0" b="0"/>
              <a:pathLst>
                <a:path w="199750" h="191057">
                  <a:moveTo>
                    <a:pt x="51434" y="16936"/>
                  </a:moveTo>
                  <a:lnTo>
                    <a:pt x="51434" y="16936"/>
                  </a:lnTo>
                  <a:lnTo>
                    <a:pt x="51434" y="7835"/>
                  </a:lnTo>
                  <a:lnTo>
                    <a:pt x="52387" y="5153"/>
                  </a:lnTo>
                  <a:lnTo>
                    <a:pt x="53975" y="3366"/>
                  </a:lnTo>
                  <a:lnTo>
                    <a:pt x="55986" y="2174"/>
                  </a:lnTo>
                  <a:lnTo>
                    <a:pt x="95449" y="0"/>
                  </a:lnTo>
                  <a:lnTo>
                    <a:pt x="124907" y="4404"/>
                  </a:lnTo>
                  <a:lnTo>
                    <a:pt x="141556" y="11684"/>
                  </a:lnTo>
                  <a:lnTo>
                    <a:pt x="148664" y="16292"/>
                  </a:lnTo>
                  <a:lnTo>
                    <a:pt x="153401" y="22222"/>
                  </a:lnTo>
                  <a:lnTo>
                    <a:pt x="158665" y="36430"/>
                  </a:lnTo>
                  <a:lnTo>
                    <a:pt x="158165" y="43267"/>
                  </a:lnTo>
                  <a:lnTo>
                    <a:pt x="152528" y="55944"/>
                  </a:lnTo>
                  <a:lnTo>
                    <a:pt x="129542" y="73791"/>
                  </a:lnTo>
                  <a:lnTo>
                    <a:pt x="89547" y="89091"/>
                  </a:lnTo>
                  <a:lnTo>
                    <a:pt x="63866" y="95641"/>
                  </a:lnTo>
                  <a:lnTo>
                    <a:pt x="57913" y="98589"/>
                  </a:lnTo>
                  <a:lnTo>
                    <a:pt x="57658" y="98041"/>
                  </a:lnTo>
                  <a:lnTo>
                    <a:pt x="58441" y="96723"/>
                  </a:lnTo>
                  <a:lnTo>
                    <a:pt x="77747" y="94869"/>
                  </a:lnTo>
                  <a:lnTo>
                    <a:pt x="112146" y="98871"/>
                  </a:lnTo>
                  <a:lnTo>
                    <a:pt x="152502" y="106089"/>
                  </a:lnTo>
                  <a:lnTo>
                    <a:pt x="175411" y="116567"/>
                  </a:lnTo>
                  <a:lnTo>
                    <a:pt x="192260" y="129796"/>
                  </a:lnTo>
                  <a:lnTo>
                    <a:pt x="199749" y="142026"/>
                  </a:lnTo>
                  <a:lnTo>
                    <a:pt x="197935" y="147954"/>
                  </a:lnTo>
                  <a:lnTo>
                    <a:pt x="185761" y="159621"/>
                  </a:lnTo>
                  <a:lnTo>
                    <a:pt x="148385" y="176900"/>
                  </a:lnTo>
                  <a:lnTo>
                    <a:pt x="114844" y="185821"/>
                  </a:lnTo>
                  <a:lnTo>
                    <a:pt x="79617" y="191056"/>
                  </a:lnTo>
                  <a:lnTo>
                    <a:pt x="48084" y="190208"/>
                  </a:lnTo>
                  <a:lnTo>
                    <a:pt x="25815" y="184115"/>
                  </a:lnTo>
                  <a:lnTo>
                    <a:pt x="0" y="17124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58" name="SMARTInkShape-Group1701"/>
          <p:cNvGrpSpPr/>
          <p:nvPr/>
        </p:nvGrpSpPr>
        <p:grpSpPr>
          <a:xfrm>
            <a:off x="8481060" y="3349101"/>
            <a:ext cx="471488" cy="628540"/>
            <a:chOff x="8481060" y="3349101"/>
            <a:chExt cx="471488" cy="628540"/>
          </a:xfrm>
        </p:grpSpPr>
        <p:sp>
          <p:nvSpPr>
            <p:cNvPr id="156" name="SMARTInkShape-5333"/>
            <p:cNvSpPr/>
            <p:nvPr>
              <p:custDataLst>
                <p:tags r:id="rId20"/>
              </p:custDataLst>
            </p:nvPr>
          </p:nvSpPr>
          <p:spPr bwMode="auto">
            <a:xfrm>
              <a:off x="8604517" y="3349101"/>
              <a:ext cx="159822" cy="611395"/>
            </a:xfrm>
            <a:custGeom>
              <a:avLst/>
              <a:gdLst/>
              <a:ahLst/>
              <a:cxnLst/>
              <a:rect l="0" t="0" r="0" b="0"/>
              <a:pathLst>
                <a:path w="159822" h="611395">
                  <a:moveTo>
                    <a:pt x="39421" y="251349"/>
                  </a:moveTo>
                  <a:lnTo>
                    <a:pt x="39421" y="251349"/>
                  </a:lnTo>
                  <a:lnTo>
                    <a:pt x="4303" y="227996"/>
                  </a:lnTo>
                  <a:lnTo>
                    <a:pt x="0" y="218427"/>
                  </a:lnTo>
                  <a:lnTo>
                    <a:pt x="1710" y="212256"/>
                  </a:lnTo>
                  <a:lnTo>
                    <a:pt x="19674" y="188013"/>
                  </a:lnTo>
                  <a:lnTo>
                    <a:pt x="55265" y="148657"/>
                  </a:lnTo>
                  <a:lnTo>
                    <a:pt x="85515" y="110775"/>
                  </a:lnTo>
                  <a:lnTo>
                    <a:pt x="115470" y="71079"/>
                  </a:lnTo>
                  <a:lnTo>
                    <a:pt x="140848" y="35974"/>
                  </a:lnTo>
                  <a:lnTo>
                    <a:pt x="158585" y="7406"/>
                  </a:lnTo>
                  <a:lnTo>
                    <a:pt x="159821" y="2995"/>
                  </a:lnTo>
                  <a:lnTo>
                    <a:pt x="159692" y="55"/>
                  </a:lnTo>
                  <a:lnTo>
                    <a:pt x="157702" y="0"/>
                  </a:lnTo>
                  <a:lnTo>
                    <a:pt x="150410" y="5018"/>
                  </a:lnTo>
                  <a:lnTo>
                    <a:pt x="135594" y="41308"/>
                  </a:lnTo>
                  <a:lnTo>
                    <a:pt x="122170" y="80845"/>
                  </a:lnTo>
                  <a:lnTo>
                    <a:pt x="114590" y="103389"/>
                  </a:lnTo>
                  <a:lnTo>
                    <a:pt x="108583" y="128897"/>
                  </a:lnTo>
                  <a:lnTo>
                    <a:pt x="103626" y="156379"/>
                  </a:lnTo>
                  <a:lnTo>
                    <a:pt x="99369" y="185178"/>
                  </a:lnTo>
                  <a:lnTo>
                    <a:pt x="95578" y="212950"/>
                  </a:lnTo>
                  <a:lnTo>
                    <a:pt x="92099" y="240037"/>
                  </a:lnTo>
                  <a:lnTo>
                    <a:pt x="88827" y="266668"/>
                  </a:lnTo>
                  <a:lnTo>
                    <a:pt x="84740" y="293946"/>
                  </a:lnTo>
                  <a:lnTo>
                    <a:pt x="80111" y="321657"/>
                  </a:lnTo>
                  <a:lnTo>
                    <a:pt x="75120" y="349656"/>
                  </a:lnTo>
                  <a:lnTo>
                    <a:pt x="69888" y="376894"/>
                  </a:lnTo>
                  <a:lnTo>
                    <a:pt x="64494" y="403626"/>
                  </a:lnTo>
                  <a:lnTo>
                    <a:pt x="58994" y="430019"/>
                  </a:lnTo>
                  <a:lnTo>
                    <a:pt x="54375" y="455235"/>
                  </a:lnTo>
                  <a:lnTo>
                    <a:pt x="50342" y="479666"/>
                  </a:lnTo>
                  <a:lnTo>
                    <a:pt x="46702" y="503572"/>
                  </a:lnTo>
                  <a:lnTo>
                    <a:pt x="42656" y="542836"/>
                  </a:lnTo>
                  <a:lnTo>
                    <a:pt x="40379" y="584095"/>
                  </a:lnTo>
                  <a:lnTo>
                    <a:pt x="39421" y="61139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7" name="SMARTInkShape-5334"/>
            <p:cNvSpPr/>
            <p:nvPr>
              <p:custDataLst>
                <p:tags r:id="rId21"/>
              </p:custDataLst>
            </p:nvPr>
          </p:nvSpPr>
          <p:spPr bwMode="auto">
            <a:xfrm>
              <a:off x="8481060" y="3909060"/>
              <a:ext cx="471488" cy="68581"/>
            </a:xfrm>
            <a:custGeom>
              <a:avLst/>
              <a:gdLst/>
              <a:ahLst/>
              <a:cxnLst/>
              <a:rect l="0" t="0" r="0" b="0"/>
              <a:pathLst>
                <a:path w="471488" h="68581">
                  <a:moveTo>
                    <a:pt x="0" y="0"/>
                  </a:moveTo>
                  <a:lnTo>
                    <a:pt x="0" y="0"/>
                  </a:lnTo>
                  <a:lnTo>
                    <a:pt x="31856" y="9102"/>
                  </a:lnTo>
                  <a:lnTo>
                    <a:pt x="72895" y="13570"/>
                  </a:lnTo>
                  <a:lnTo>
                    <a:pt x="97175" y="14762"/>
                  </a:lnTo>
                  <a:lnTo>
                    <a:pt x="124791" y="17461"/>
                  </a:lnTo>
                  <a:lnTo>
                    <a:pt x="154631" y="21166"/>
                  </a:lnTo>
                  <a:lnTo>
                    <a:pt x="185955" y="25540"/>
                  </a:lnTo>
                  <a:lnTo>
                    <a:pt x="219220" y="30362"/>
                  </a:lnTo>
                  <a:lnTo>
                    <a:pt x="253779" y="35481"/>
                  </a:lnTo>
                  <a:lnTo>
                    <a:pt x="289201" y="40799"/>
                  </a:lnTo>
                  <a:lnTo>
                    <a:pt x="325198" y="46249"/>
                  </a:lnTo>
                  <a:lnTo>
                    <a:pt x="361579" y="51788"/>
                  </a:lnTo>
                  <a:lnTo>
                    <a:pt x="398215" y="57385"/>
                  </a:lnTo>
                  <a:lnTo>
                    <a:pt x="471487" y="6858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61" name="SMARTInkShape-Group1702"/>
          <p:cNvGrpSpPr/>
          <p:nvPr/>
        </p:nvGrpSpPr>
        <p:grpSpPr>
          <a:xfrm>
            <a:off x="3560798" y="3909100"/>
            <a:ext cx="1024527" cy="42823"/>
            <a:chOff x="3560798" y="3909100"/>
            <a:chExt cx="1024527" cy="42823"/>
          </a:xfrm>
        </p:grpSpPr>
        <p:sp>
          <p:nvSpPr>
            <p:cNvPr id="159" name="SMARTInkShape-5335"/>
            <p:cNvSpPr/>
            <p:nvPr>
              <p:custDataLst>
                <p:tags r:id="rId18"/>
              </p:custDataLst>
            </p:nvPr>
          </p:nvSpPr>
          <p:spPr bwMode="auto">
            <a:xfrm>
              <a:off x="3560798" y="3909623"/>
              <a:ext cx="985485" cy="42300"/>
            </a:xfrm>
            <a:custGeom>
              <a:avLst/>
              <a:gdLst/>
              <a:ahLst/>
              <a:cxnLst/>
              <a:rect l="0" t="0" r="0" b="0"/>
              <a:pathLst>
                <a:path w="985485" h="42300">
                  <a:moveTo>
                    <a:pt x="8220" y="42299"/>
                  </a:moveTo>
                  <a:lnTo>
                    <a:pt x="8220" y="42299"/>
                  </a:lnTo>
                  <a:lnTo>
                    <a:pt x="3669" y="37748"/>
                  </a:lnTo>
                  <a:lnTo>
                    <a:pt x="1434" y="32974"/>
                  </a:lnTo>
                  <a:lnTo>
                    <a:pt x="0" y="26699"/>
                  </a:lnTo>
                  <a:lnTo>
                    <a:pt x="35473" y="25290"/>
                  </a:lnTo>
                  <a:lnTo>
                    <a:pt x="73762" y="25194"/>
                  </a:lnTo>
                  <a:lnTo>
                    <a:pt x="107517" y="25172"/>
                  </a:lnTo>
                  <a:lnTo>
                    <a:pt x="148554" y="25162"/>
                  </a:lnTo>
                  <a:lnTo>
                    <a:pt x="174166" y="25159"/>
                  </a:lnTo>
                  <a:lnTo>
                    <a:pt x="201718" y="25158"/>
                  </a:lnTo>
                  <a:lnTo>
                    <a:pt x="232469" y="23252"/>
                  </a:lnTo>
                  <a:lnTo>
                    <a:pt x="265351" y="20076"/>
                  </a:lnTo>
                  <a:lnTo>
                    <a:pt x="299656" y="16054"/>
                  </a:lnTo>
                  <a:lnTo>
                    <a:pt x="334908" y="12420"/>
                  </a:lnTo>
                  <a:lnTo>
                    <a:pt x="370791" y="9045"/>
                  </a:lnTo>
                  <a:lnTo>
                    <a:pt x="407097" y="5842"/>
                  </a:lnTo>
                  <a:lnTo>
                    <a:pt x="442730" y="3707"/>
                  </a:lnTo>
                  <a:lnTo>
                    <a:pt x="477916" y="2284"/>
                  </a:lnTo>
                  <a:lnTo>
                    <a:pt x="512803" y="1335"/>
                  </a:lnTo>
                  <a:lnTo>
                    <a:pt x="546539" y="702"/>
                  </a:lnTo>
                  <a:lnTo>
                    <a:pt x="579507" y="281"/>
                  </a:lnTo>
                  <a:lnTo>
                    <a:pt x="611962" y="0"/>
                  </a:lnTo>
                  <a:lnTo>
                    <a:pt x="642172" y="765"/>
                  </a:lnTo>
                  <a:lnTo>
                    <a:pt x="670885" y="2227"/>
                  </a:lnTo>
                  <a:lnTo>
                    <a:pt x="698599" y="4154"/>
                  </a:lnTo>
                  <a:lnTo>
                    <a:pt x="723742" y="6392"/>
                  </a:lnTo>
                  <a:lnTo>
                    <a:pt x="747172" y="8836"/>
                  </a:lnTo>
                  <a:lnTo>
                    <a:pt x="769459" y="11418"/>
                  </a:lnTo>
                  <a:lnTo>
                    <a:pt x="812003" y="14287"/>
                  </a:lnTo>
                  <a:lnTo>
                    <a:pt x="852185" y="16514"/>
                  </a:lnTo>
                  <a:lnTo>
                    <a:pt x="889092" y="20679"/>
                  </a:lnTo>
                  <a:lnTo>
                    <a:pt x="919467" y="23166"/>
                  </a:lnTo>
                  <a:lnTo>
                    <a:pt x="955446" y="24565"/>
                  </a:lnTo>
                  <a:lnTo>
                    <a:pt x="972134" y="25845"/>
                  </a:lnTo>
                  <a:lnTo>
                    <a:pt x="976584" y="27520"/>
                  </a:lnTo>
                  <a:lnTo>
                    <a:pt x="979551" y="29589"/>
                  </a:lnTo>
                  <a:lnTo>
                    <a:pt x="981529" y="30016"/>
                  </a:lnTo>
                  <a:lnTo>
                    <a:pt x="982847" y="29347"/>
                  </a:lnTo>
                  <a:lnTo>
                    <a:pt x="983726" y="27950"/>
                  </a:lnTo>
                  <a:lnTo>
                    <a:pt x="983360" y="27018"/>
                  </a:lnTo>
                  <a:lnTo>
                    <a:pt x="982163" y="26396"/>
                  </a:lnTo>
                  <a:lnTo>
                    <a:pt x="977219" y="25227"/>
                  </a:lnTo>
                  <a:lnTo>
                    <a:pt x="981554" y="25176"/>
                  </a:lnTo>
                  <a:lnTo>
                    <a:pt x="982864" y="26121"/>
                  </a:lnTo>
                  <a:lnTo>
                    <a:pt x="985484" y="337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0" name="SMARTInkShape-5336"/>
            <p:cNvSpPr/>
            <p:nvPr>
              <p:custDataLst>
                <p:tags r:id="rId19"/>
              </p:custDataLst>
            </p:nvPr>
          </p:nvSpPr>
          <p:spPr bwMode="auto">
            <a:xfrm>
              <a:off x="4310680" y="3909100"/>
              <a:ext cx="274645" cy="34251"/>
            </a:xfrm>
            <a:custGeom>
              <a:avLst/>
              <a:gdLst/>
              <a:ahLst/>
              <a:cxnLst/>
              <a:rect l="0" t="0" r="0" b="0"/>
              <a:pathLst>
                <a:path w="274645" h="34251">
                  <a:moveTo>
                    <a:pt x="12717" y="34250"/>
                  </a:moveTo>
                  <a:lnTo>
                    <a:pt x="12717" y="34250"/>
                  </a:lnTo>
                  <a:lnTo>
                    <a:pt x="786" y="22318"/>
                  </a:lnTo>
                  <a:lnTo>
                    <a:pt x="0" y="20580"/>
                  </a:lnTo>
                  <a:lnTo>
                    <a:pt x="430" y="19422"/>
                  </a:lnTo>
                  <a:lnTo>
                    <a:pt x="1668" y="18649"/>
                  </a:lnTo>
                  <a:lnTo>
                    <a:pt x="43660" y="7983"/>
                  </a:lnTo>
                  <a:lnTo>
                    <a:pt x="82846" y="2337"/>
                  </a:lnTo>
                  <a:lnTo>
                    <a:pt x="111513" y="1016"/>
                  </a:lnTo>
                  <a:lnTo>
                    <a:pt x="143304" y="430"/>
                  </a:lnTo>
                  <a:lnTo>
                    <a:pt x="184231" y="99"/>
                  </a:lnTo>
                  <a:lnTo>
                    <a:pt x="223444" y="6832"/>
                  </a:lnTo>
                  <a:lnTo>
                    <a:pt x="243310" y="16648"/>
                  </a:lnTo>
                  <a:lnTo>
                    <a:pt x="201193" y="16126"/>
                  </a:lnTo>
                  <a:lnTo>
                    <a:pt x="168045" y="10253"/>
                  </a:lnTo>
                  <a:lnTo>
                    <a:pt x="129437" y="3433"/>
                  </a:lnTo>
                  <a:lnTo>
                    <a:pt x="86855" y="646"/>
                  </a:lnTo>
                  <a:lnTo>
                    <a:pt x="68637" y="95"/>
                  </a:lnTo>
                  <a:lnTo>
                    <a:pt x="74583" y="0"/>
                  </a:lnTo>
                  <a:lnTo>
                    <a:pt x="115143" y="5859"/>
                  </a:lnTo>
                  <a:lnTo>
                    <a:pt x="144917" y="7344"/>
                  </a:lnTo>
                  <a:lnTo>
                    <a:pt x="177200" y="10544"/>
                  </a:lnTo>
                  <a:lnTo>
                    <a:pt x="209646" y="14189"/>
                  </a:lnTo>
                  <a:lnTo>
                    <a:pt x="250877" y="16241"/>
                  </a:lnTo>
                  <a:lnTo>
                    <a:pt x="274644" y="16991"/>
                  </a:lnTo>
                  <a:lnTo>
                    <a:pt x="242366" y="17090"/>
                  </a:lnTo>
                  <a:lnTo>
                    <a:pt x="213843" y="17098"/>
                  </a:lnTo>
                  <a:lnTo>
                    <a:pt x="182117" y="17102"/>
                  </a:lnTo>
                  <a:lnTo>
                    <a:pt x="146426" y="17103"/>
                  </a:lnTo>
                  <a:lnTo>
                    <a:pt x="112148" y="17104"/>
                  </a:lnTo>
                  <a:lnTo>
                    <a:pt x="78691" y="18057"/>
                  </a:lnTo>
                  <a:lnTo>
                    <a:pt x="55580" y="2567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62" name="SMARTInkShape-5337"/>
          <p:cNvSpPr/>
          <p:nvPr>
            <p:custDataLst>
              <p:tags r:id="rId1"/>
            </p:custDataLst>
          </p:nvPr>
        </p:nvSpPr>
        <p:spPr bwMode="auto">
          <a:xfrm>
            <a:off x="4349115" y="3943350"/>
            <a:ext cx="204374" cy="25230"/>
          </a:xfrm>
          <a:custGeom>
            <a:avLst/>
            <a:gdLst/>
            <a:ahLst/>
            <a:cxnLst/>
            <a:rect l="0" t="0" r="0" b="0"/>
            <a:pathLst>
              <a:path w="204374" h="25230">
                <a:moveTo>
                  <a:pt x="0" y="0"/>
                </a:moveTo>
                <a:lnTo>
                  <a:pt x="0" y="0"/>
                </a:lnTo>
                <a:lnTo>
                  <a:pt x="9102" y="4550"/>
                </a:lnTo>
                <a:lnTo>
                  <a:pt x="43884" y="7778"/>
                </a:lnTo>
                <a:lnTo>
                  <a:pt x="82006" y="7384"/>
                </a:lnTo>
                <a:lnTo>
                  <a:pt x="123464" y="2611"/>
                </a:lnTo>
                <a:lnTo>
                  <a:pt x="164005" y="774"/>
                </a:lnTo>
                <a:lnTo>
                  <a:pt x="200747" y="68"/>
                </a:lnTo>
                <a:lnTo>
                  <a:pt x="199393" y="30"/>
                </a:lnTo>
                <a:lnTo>
                  <a:pt x="161483" y="6850"/>
                </a:lnTo>
                <a:lnTo>
                  <a:pt x="128603" y="11935"/>
                </a:lnTo>
                <a:lnTo>
                  <a:pt x="91764" y="17369"/>
                </a:lnTo>
                <a:lnTo>
                  <a:pt x="56977" y="22007"/>
                </a:lnTo>
                <a:lnTo>
                  <a:pt x="16440" y="24985"/>
                </a:lnTo>
                <a:lnTo>
                  <a:pt x="10960" y="25229"/>
                </a:lnTo>
                <a:lnTo>
                  <a:pt x="10164" y="24439"/>
                </a:lnTo>
                <a:lnTo>
                  <a:pt x="16900" y="21022"/>
                </a:lnTo>
                <a:lnTo>
                  <a:pt x="45859" y="13743"/>
                </a:lnTo>
                <a:lnTo>
                  <a:pt x="76262" y="8330"/>
                </a:lnTo>
                <a:lnTo>
                  <a:pt x="111047" y="3702"/>
                </a:lnTo>
                <a:lnTo>
                  <a:pt x="145556" y="1645"/>
                </a:lnTo>
                <a:lnTo>
                  <a:pt x="183463" y="487"/>
                </a:lnTo>
                <a:lnTo>
                  <a:pt x="204373" y="96"/>
                </a:lnTo>
                <a:lnTo>
                  <a:pt x="163932" y="12"/>
                </a:lnTo>
                <a:lnTo>
                  <a:pt x="128739" y="2545"/>
                </a:lnTo>
                <a:lnTo>
                  <a:pt x="68580" y="85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3" name="SMARTInkShape-5338"/>
          <p:cNvSpPr/>
          <p:nvPr>
            <p:custDataLst>
              <p:tags r:id="rId2"/>
            </p:custDataLst>
          </p:nvPr>
        </p:nvSpPr>
        <p:spPr bwMode="auto">
          <a:xfrm>
            <a:off x="5532120" y="3909413"/>
            <a:ext cx="372771" cy="21427"/>
          </a:xfrm>
          <a:custGeom>
            <a:avLst/>
            <a:gdLst/>
            <a:ahLst/>
            <a:cxnLst/>
            <a:rect l="0" t="0" r="0" b="0"/>
            <a:pathLst>
              <a:path w="372771" h="21427">
                <a:moveTo>
                  <a:pt x="0" y="8219"/>
                </a:moveTo>
                <a:lnTo>
                  <a:pt x="0" y="8219"/>
                </a:lnTo>
                <a:lnTo>
                  <a:pt x="0" y="0"/>
                </a:lnTo>
                <a:lnTo>
                  <a:pt x="38964" y="620"/>
                </a:lnTo>
                <a:lnTo>
                  <a:pt x="74149" y="4207"/>
                </a:lnTo>
                <a:lnTo>
                  <a:pt x="115188" y="8976"/>
                </a:lnTo>
                <a:lnTo>
                  <a:pt x="136799" y="11581"/>
                </a:lnTo>
                <a:lnTo>
                  <a:pt x="159780" y="13318"/>
                </a:lnTo>
                <a:lnTo>
                  <a:pt x="183672" y="14476"/>
                </a:lnTo>
                <a:lnTo>
                  <a:pt x="208173" y="15248"/>
                </a:lnTo>
                <a:lnTo>
                  <a:pt x="231176" y="16715"/>
                </a:lnTo>
                <a:lnTo>
                  <a:pt x="253176" y="18646"/>
                </a:lnTo>
                <a:lnTo>
                  <a:pt x="294450" y="21426"/>
                </a:lnTo>
                <a:lnTo>
                  <a:pt x="331844" y="19486"/>
                </a:lnTo>
                <a:lnTo>
                  <a:pt x="372770" y="17028"/>
                </a:lnTo>
                <a:lnTo>
                  <a:pt x="335904" y="16806"/>
                </a:lnTo>
                <a:lnTo>
                  <a:pt x="308610" y="1679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67" name="SMARTInkShape-Group1705"/>
          <p:cNvGrpSpPr/>
          <p:nvPr/>
        </p:nvGrpSpPr>
        <p:grpSpPr>
          <a:xfrm>
            <a:off x="1605915" y="5254943"/>
            <a:ext cx="2002891" cy="119982"/>
            <a:chOff x="1605915" y="5254943"/>
            <a:chExt cx="2002891" cy="119982"/>
          </a:xfrm>
        </p:grpSpPr>
        <p:sp>
          <p:nvSpPr>
            <p:cNvPr id="164" name="SMARTInkShape-5339"/>
            <p:cNvSpPr/>
            <p:nvPr>
              <p:custDataLst>
                <p:tags r:id="rId15"/>
              </p:custDataLst>
            </p:nvPr>
          </p:nvSpPr>
          <p:spPr bwMode="auto">
            <a:xfrm>
              <a:off x="1605915" y="5263899"/>
              <a:ext cx="2002891" cy="111026"/>
            </a:xfrm>
            <a:custGeom>
              <a:avLst/>
              <a:gdLst/>
              <a:ahLst/>
              <a:cxnLst/>
              <a:rect l="0" t="0" r="0" b="0"/>
              <a:pathLst>
                <a:path w="2002891" h="111026">
                  <a:moveTo>
                    <a:pt x="0" y="16761"/>
                  </a:moveTo>
                  <a:lnTo>
                    <a:pt x="0" y="16761"/>
                  </a:lnTo>
                  <a:lnTo>
                    <a:pt x="41098" y="16761"/>
                  </a:lnTo>
                  <a:lnTo>
                    <a:pt x="67796" y="16761"/>
                  </a:lnTo>
                  <a:lnTo>
                    <a:pt x="101887" y="16761"/>
                  </a:lnTo>
                  <a:lnTo>
                    <a:pt x="125074" y="16761"/>
                  </a:lnTo>
                  <a:lnTo>
                    <a:pt x="151963" y="16761"/>
                  </a:lnTo>
                  <a:lnTo>
                    <a:pt x="181319" y="16761"/>
                  </a:lnTo>
                  <a:lnTo>
                    <a:pt x="213272" y="15808"/>
                  </a:lnTo>
                  <a:lnTo>
                    <a:pt x="246956" y="14221"/>
                  </a:lnTo>
                  <a:lnTo>
                    <a:pt x="281795" y="12210"/>
                  </a:lnTo>
                  <a:lnTo>
                    <a:pt x="320261" y="10871"/>
                  </a:lnTo>
                  <a:lnTo>
                    <a:pt x="361145" y="9976"/>
                  </a:lnTo>
                  <a:lnTo>
                    <a:pt x="403641" y="9380"/>
                  </a:lnTo>
                  <a:lnTo>
                    <a:pt x="450069" y="8030"/>
                  </a:lnTo>
                  <a:lnTo>
                    <a:pt x="499119" y="6178"/>
                  </a:lnTo>
                  <a:lnTo>
                    <a:pt x="549916" y="3990"/>
                  </a:lnTo>
                  <a:lnTo>
                    <a:pt x="598068" y="2532"/>
                  </a:lnTo>
                  <a:lnTo>
                    <a:pt x="644457" y="1560"/>
                  </a:lnTo>
                  <a:lnTo>
                    <a:pt x="689670" y="911"/>
                  </a:lnTo>
                  <a:lnTo>
                    <a:pt x="734100" y="480"/>
                  </a:lnTo>
                  <a:lnTo>
                    <a:pt x="778008" y="192"/>
                  </a:lnTo>
                  <a:lnTo>
                    <a:pt x="821567" y="0"/>
                  </a:lnTo>
                  <a:lnTo>
                    <a:pt x="861084" y="1776"/>
                  </a:lnTo>
                  <a:lnTo>
                    <a:pt x="897906" y="4867"/>
                  </a:lnTo>
                  <a:lnTo>
                    <a:pt x="932932" y="8831"/>
                  </a:lnTo>
                  <a:lnTo>
                    <a:pt x="967712" y="12427"/>
                  </a:lnTo>
                  <a:lnTo>
                    <a:pt x="1002329" y="15777"/>
                  </a:lnTo>
                  <a:lnTo>
                    <a:pt x="1036836" y="18961"/>
                  </a:lnTo>
                  <a:lnTo>
                    <a:pt x="1070319" y="22991"/>
                  </a:lnTo>
                  <a:lnTo>
                    <a:pt x="1103119" y="27582"/>
                  </a:lnTo>
                  <a:lnTo>
                    <a:pt x="1135462" y="32547"/>
                  </a:lnTo>
                  <a:lnTo>
                    <a:pt x="1166550" y="37762"/>
                  </a:lnTo>
                  <a:lnTo>
                    <a:pt x="1196800" y="43145"/>
                  </a:lnTo>
                  <a:lnTo>
                    <a:pt x="1226492" y="48636"/>
                  </a:lnTo>
                  <a:lnTo>
                    <a:pt x="1256764" y="53252"/>
                  </a:lnTo>
                  <a:lnTo>
                    <a:pt x="1287422" y="57281"/>
                  </a:lnTo>
                  <a:lnTo>
                    <a:pt x="1318339" y="60919"/>
                  </a:lnTo>
                  <a:lnTo>
                    <a:pt x="1348475" y="64297"/>
                  </a:lnTo>
                  <a:lnTo>
                    <a:pt x="1378091" y="67502"/>
                  </a:lnTo>
                  <a:lnTo>
                    <a:pt x="1407360" y="70591"/>
                  </a:lnTo>
                  <a:lnTo>
                    <a:pt x="1436398" y="73602"/>
                  </a:lnTo>
                  <a:lnTo>
                    <a:pt x="1465281" y="76563"/>
                  </a:lnTo>
                  <a:lnTo>
                    <a:pt x="1494061" y="79490"/>
                  </a:lnTo>
                  <a:lnTo>
                    <a:pt x="1521821" y="82392"/>
                  </a:lnTo>
                  <a:lnTo>
                    <a:pt x="1548900" y="85280"/>
                  </a:lnTo>
                  <a:lnTo>
                    <a:pt x="1575525" y="88157"/>
                  </a:lnTo>
                  <a:lnTo>
                    <a:pt x="1599942" y="90077"/>
                  </a:lnTo>
                  <a:lnTo>
                    <a:pt x="1622888" y="91356"/>
                  </a:lnTo>
                  <a:lnTo>
                    <a:pt x="1644853" y="92208"/>
                  </a:lnTo>
                  <a:lnTo>
                    <a:pt x="1687038" y="93155"/>
                  </a:lnTo>
                  <a:lnTo>
                    <a:pt x="1727060" y="94529"/>
                  </a:lnTo>
                  <a:lnTo>
                    <a:pt x="1763897" y="98314"/>
                  </a:lnTo>
                  <a:lnTo>
                    <a:pt x="1801859" y="100632"/>
                  </a:lnTo>
                  <a:lnTo>
                    <a:pt x="1840956" y="102614"/>
                  </a:lnTo>
                  <a:lnTo>
                    <a:pt x="1880558" y="106670"/>
                  </a:lnTo>
                  <a:lnTo>
                    <a:pt x="1917844" y="109109"/>
                  </a:lnTo>
                  <a:lnTo>
                    <a:pt x="1950607" y="110192"/>
                  </a:lnTo>
                  <a:lnTo>
                    <a:pt x="1989844" y="110888"/>
                  </a:lnTo>
                  <a:lnTo>
                    <a:pt x="2002781" y="111025"/>
                  </a:lnTo>
                  <a:lnTo>
                    <a:pt x="2002890" y="110083"/>
                  </a:lnTo>
                  <a:lnTo>
                    <a:pt x="2000471" y="106498"/>
                  </a:lnTo>
                  <a:lnTo>
                    <a:pt x="1996220" y="104269"/>
                  </a:lnTo>
                  <a:lnTo>
                    <a:pt x="1993754" y="103675"/>
                  </a:lnTo>
                  <a:lnTo>
                    <a:pt x="1980248" y="9391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5" name="SMARTInkShape-5340"/>
            <p:cNvSpPr/>
            <p:nvPr>
              <p:custDataLst>
                <p:tags r:id="rId16"/>
              </p:custDataLst>
            </p:nvPr>
          </p:nvSpPr>
          <p:spPr bwMode="auto">
            <a:xfrm>
              <a:off x="2314540" y="5255061"/>
              <a:ext cx="281075" cy="41065"/>
            </a:xfrm>
            <a:custGeom>
              <a:avLst/>
              <a:gdLst/>
              <a:ahLst/>
              <a:cxnLst/>
              <a:rect l="0" t="0" r="0" b="0"/>
              <a:pathLst>
                <a:path w="281075" h="41065">
                  <a:moveTo>
                    <a:pt x="2893" y="34171"/>
                  </a:moveTo>
                  <a:lnTo>
                    <a:pt x="2893" y="34171"/>
                  </a:lnTo>
                  <a:lnTo>
                    <a:pt x="7443" y="29620"/>
                  </a:lnTo>
                  <a:lnTo>
                    <a:pt x="14758" y="27386"/>
                  </a:lnTo>
                  <a:lnTo>
                    <a:pt x="48628" y="21401"/>
                  </a:lnTo>
                  <a:lnTo>
                    <a:pt x="76559" y="16430"/>
                  </a:lnTo>
                  <a:lnTo>
                    <a:pt x="108976" y="11999"/>
                  </a:lnTo>
                  <a:lnTo>
                    <a:pt x="145608" y="10030"/>
                  </a:lnTo>
                  <a:lnTo>
                    <a:pt x="181574" y="11693"/>
                  </a:lnTo>
                  <a:lnTo>
                    <a:pt x="214704" y="14656"/>
                  </a:lnTo>
                  <a:lnTo>
                    <a:pt x="252871" y="16323"/>
                  </a:lnTo>
                  <a:lnTo>
                    <a:pt x="275186" y="15865"/>
                  </a:lnTo>
                  <a:lnTo>
                    <a:pt x="278719" y="14348"/>
                  </a:lnTo>
                  <a:lnTo>
                    <a:pt x="281074" y="12383"/>
                  </a:lnTo>
                  <a:lnTo>
                    <a:pt x="279787" y="11073"/>
                  </a:lnTo>
                  <a:lnTo>
                    <a:pt x="249569" y="8972"/>
                  </a:lnTo>
                  <a:lnTo>
                    <a:pt x="218254" y="9635"/>
                  </a:lnTo>
                  <a:lnTo>
                    <a:pt x="175761" y="13107"/>
                  </a:lnTo>
                  <a:lnTo>
                    <a:pt x="153381" y="15366"/>
                  </a:lnTo>
                  <a:lnTo>
                    <a:pt x="130841" y="17825"/>
                  </a:lnTo>
                  <a:lnTo>
                    <a:pt x="108194" y="20416"/>
                  </a:lnTo>
                  <a:lnTo>
                    <a:pt x="67791" y="25834"/>
                  </a:lnTo>
                  <a:lnTo>
                    <a:pt x="34594" y="31419"/>
                  </a:lnTo>
                  <a:lnTo>
                    <a:pt x="0" y="41064"/>
                  </a:lnTo>
                  <a:lnTo>
                    <a:pt x="30663" y="33198"/>
                  </a:lnTo>
                  <a:lnTo>
                    <a:pt x="60003" y="27071"/>
                  </a:lnTo>
                  <a:lnTo>
                    <a:pt x="95267" y="17998"/>
                  </a:lnTo>
                  <a:lnTo>
                    <a:pt x="135705" y="10156"/>
                  </a:lnTo>
                  <a:lnTo>
                    <a:pt x="175268" y="4447"/>
                  </a:lnTo>
                  <a:lnTo>
                    <a:pt x="217056" y="1234"/>
                  </a:lnTo>
                  <a:lnTo>
                    <a:pt x="247268" y="0"/>
                  </a:lnTo>
                  <a:lnTo>
                    <a:pt x="216054" y="845"/>
                  </a:lnTo>
                  <a:lnTo>
                    <a:pt x="183632" y="6728"/>
                  </a:lnTo>
                  <a:lnTo>
                    <a:pt x="144287" y="13552"/>
                  </a:lnTo>
                  <a:lnTo>
                    <a:pt x="104371" y="16949"/>
                  </a:lnTo>
                  <a:lnTo>
                    <a:pt x="64685" y="25206"/>
                  </a:lnTo>
                  <a:lnTo>
                    <a:pt x="96190" y="23007"/>
                  </a:lnTo>
                  <a:lnTo>
                    <a:pt x="136264" y="16258"/>
                  </a:lnTo>
                  <a:lnTo>
                    <a:pt x="165991" y="10970"/>
                  </a:lnTo>
                  <a:lnTo>
                    <a:pt x="202242" y="3590"/>
                  </a:lnTo>
                  <a:lnTo>
                    <a:pt x="224903" y="614"/>
                  </a:lnTo>
                  <a:lnTo>
                    <a:pt x="225195" y="370"/>
                  </a:lnTo>
                  <a:lnTo>
                    <a:pt x="204178" y="931"/>
                  </a:lnTo>
                  <a:lnTo>
                    <a:pt x="165770" y="845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6" name="SMARTInkShape-5341"/>
            <p:cNvSpPr/>
            <p:nvPr>
              <p:custDataLst>
                <p:tags r:id="rId17"/>
              </p:custDataLst>
            </p:nvPr>
          </p:nvSpPr>
          <p:spPr bwMode="auto">
            <a:xfrm>
              <a:off x="2737485" y="5254943"/>
              <a:ext cx="719364" cy="33894"/>
            </a:xfrm>
            <a:custGeom>
              <a:avLst/>
              <a:gdLst/>
              <a:ahLst/>
              <a:cxnLst/>
              <a:rect l="0" t="0" r="0" b="0"/>
              <a:pathLst>
                <a:path w="719364" h="33894">
                  <a:moveTo>
                    <a:pt x="0" y="0"/>
                  </a:moveTo>
                  <a:lnTo>
                    <a:pt x="0" y="0"/>
                  </a:lnTo>
                  <a:lnTo>
                    <a:pt x="22418" y="952"/>
                  </a:lnTo>
                  <a:lnTo>
                    <a:pt x="62637" y="9325"/>
                  </a:lnTo>
                  <a:lnTo>
                    <a:pt x="98324" y="14621"/>
                  </a:lnTo>
                  <a:lnTo>
                    <a:pt x="119841" y="17367"/>
                  </a:lnTo>
                  <a:lnTo>
                    <a:pt x="142760" y="20150"/>
                  </a:lnTo>
                  <a:lnTo>
                    <a:pt x="167563" y="22006"/>
                  </a:lnTo>
                  <a:lnTo>
                    <a:pt x="193624" y="23243"/>
                  </a:lnTo>
                  <a:lnTo>
                    <a:pt x="220522" y="24068"/>
                  </a:lnTo>
                  <a:lnTo>
                    <a:pt x="249885" y="25570"/>
                  </a:lnTo>
                  <a:lnTo>
                    <a:pt x="280890" y="27524"/>
                  </a:lnTo>
                  <a:lnTo>
                    <a:pt x="312990" y="29779"/>
                  </a:lnTo>
                  <a:lnTo>
                    <a:pt x="344868" y="31282"/>
                  </a:lnTo>
                  <a:lnTo>
                    <a:pt x="376597" y="32285"/>
                  </a:lnTo>
                  <a:lnTo>
                    <a:pt x="408227" y="32953"/>
                  </a:lnTo>
                  <a:lnTo>
                    <a:pt x="438839" y="33398"/>
                  </a:lnTo>
                  <a:lnTo>
                    <a:pt x="468772" y="33695"/>
                  </a:lnTo>
                  <a:lnTo>
                    <a:pt x="498252" y="33893"/>
                  </a:lnTo>
                  <a:lnTo>
                    <a:pt x="526478" y="33073"/>
                  </a:lnTo>
                  <a:lnTo>
                    <a:pt x="553868" y="31573"/>
                  </a:lnTo>
                  <a:lnTo>
                    <a:pt x="580700" y="29621"/>
                  </a:lnTo>
                  <a:lnTo>
                    <a:pt x="604304" y="28319"/>
                  </a:lnTo>
                  <a:lnTo>
                    <a:pt x="645769" y="26873"/>
                  </a:lnTo>
                  <a:lnTo>
                    <a:pt x="678169" y="26231"/>
                  </a:lnTo>
                  <a:lnTo>
                    <a:pt x="719363" y="25726"/>
                  </a:lnTo>
                  <a:lnTo>
                    <a:pt x="711526" y="25717"/>
                  </a:lnTo>
                  <a:lnTo>
                    <a:pt x="711520" y="21166"/>
                  </a:lnTo>
                  <a:lnTo>
                    <a:pt x="708979" y="16392"/>
                  </a:lnTo>
                  <a:lnTo>
                    <a:pt x="702945" y="85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68" name="SMARTInkShape-5342"/>
          <p:cNvSpPr/>
          <p:nvPr>
            <p:custDataLst>
              <p:tags r:id="rId3"/>
            </p:custDataLst>
          </p:nvPr>
        </p:nvSpPr>
        <p:spPr bwMode="auto">
          <a:xfrm>
            <a:off x="3937635" y="4569142"/>
            <a:ext cx="17146" cy="8574"/>
          </a:xfrm>
          <a:custGeom>
            <a:avLst/>
            <a:gdLst/>
            <a:ahLst/>
            <a:cxnLst/>
            <a:rect l="0" t="0" r="0" b="0"/>
            <a:pathLst>
              <a:path w="17146" h="8574">
                <a:moveTo>
                  <a:pt x="0" y="8573"/>
                </a:moveTo>
                <a:lnTo>
                  <a:pt x="0" y="8573"/>
                </a:lnTo>
                <a:lnTo>
                  <a:pt x="4551" y="4022"/>
                </a:lnTo>
                <a:lnTo>
                  <a:pt x="9325" y="1788"/>
                </a:lnTo>
                <a:lnTo>
                  <a:pt x="1714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71" name="SMARTInkShape-Group1707"/>
          <p:cNvGrpSpPr/>
          <p:nvPr/>
        </p:nvGrpSpPr>
        <p:grpSpPr>
          <a:xfrm>
            <a:off x="4636029" y="5246370"/>
            <a:ext cx="551282" cy="51436"/>
            <a:chOff x="4636029" y="5246370"/>
            <a:chExt cx="551282" cy="51436"/>
          </a:xfrm>
        </p:grpSpPr>
        <p:sp>
          <p:nvSpPr>
            <p:cNvPr id="169" name="SMARTInkShape-5343"/>
            <p:cNvSpPr/>
            <p:nvPr>
              <p:custDataLst>
                <p:tags r:id="rId13"/>
              </p:custDataLst>
            </p:nvPr>
          </p:nvSpPr>
          <p:spPr bwMode="auto">
            <a:xfrm>
              <a:off x="4666297" y="5246370"/>
              <a:ext cx="34292" cy="17146"/>
            </a:xfrm>
            <a:custGeom>
              <a:avLst/>
              <a:gdLst/>
              <a:ahLst/>
              <a:cxnLst/>
              <a:rect l="0" t="0" r="0" b="0"/>
              <a:pathLst>
                <a:path w="34292" h="17146">
                  <a:moveTo>
                    <a:pt x="0" y="17145"/>
                  </a:moveTo>
                  <a:lnTo>
                    <a:pt x="0" y="17145"/>
                  </a:lnTo>
                  <a:lnTo>
                    <a:pt x="0" y="12594"/>
                  </a:lnTo>
                  <a:lnTo>
                    <a:pt x="1906" y="11252"/>
                  </a:lnTo>
                  <a:lnTo>
                    <a:pt x="34291"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0" name="SMARTInkShape-5344"/>
            <p:cNvSpPr/>
            <p:nvPr>
              <p:custDataLst>
                <p:tags r:id="rId14"/>
              </p:custDataLst>
            </p:nvPr>
          </p:nvSpPr>
          <p:spPr bwMode="auto">
            <a:xfrm>
              <a:off x="4636029" y="5255047"/>
              <a:ext cx="551282" cy="42759"/>
            </a:xfrm>
            <a:custGeom>
              <a:avLst/>
              <a:gdLst/>
              <a:ahLst/>
              <a:cxnLst/>
              <a:rect l="0" t="0" r="0" b="0"/>
              <a:pathLst>
                <a:path w="551282" h="42759">
                  <a:moveTo>
                    <a:pt x="4551" y="8468"/>
                  </a:moveTo>
                  <a:lnTo>
                    <a:pt x="4551" y="8468"/>
                  </a:lnTo>
                  <a:lnTo>
                    <a:pt x="0" y="3917"/>
                  </a:lnTo>
                  <a:lnTo>
                    <a:pt x="565" y="2575"/>
                  </a:lnTo>
                  <a:lnTo>
                    <a:pt x="6272" y="1087"/>
                  </a:lnTo>
                  <a:lnTo>
                    <a:pt x="42003" y="131"/>
                  </a:lnTo>
                  <a:lnTo>
                    <a:pt x="73901" y="0"/>
                  </a:lnTo>
                  <a:lnTo>
                    <a:pt x="115383" y="2482"/>
                  </a:lnTo>
                  <a:lnTo>
                    <a:pt x="138447" y="4477"/>
                  </a:lnTo>
                  <a:lnTo>
                    <a:pt x="162395" y="6761"/>
                  </a:lnTo>
                  <a:lnTo>
                    <a:pt x="186933" y="9235"/>
                  </a:lnTo>
                  <a:lnTo>
                    <a:pt x="211864" y="11836"/>
                  </a:lnTo>
                  <a:lnTo>
                    <a:pt x="238962" y="14523"/>
                  </a:lnTo>
                  <a:lnTo>
                    <a:pt x="267505" y="17267"/>
                  </a:lnTo>
                  <a:lnTo>
                    <a:pt x="297011" y="20049"/>
                  </a:lnTo>
                  <a:lnTo>
                    <a:pt x="325255" y="21904"/>
                  </a:lnTo>
                  <a:lnTo>
                    <a:pt x="352656" y="23140"/>
                  </a:lnTo>
                  <a:lnTo>
                    <a:pt x="379496" y="23964"/>
                  </a:lnTo>
                  <a:lnTo>
                    <a:pt x="405009" y="24514"/>
                  </a:lnTo>
                  <a:lnTo>
                    <a:pt x="429638" y="24880"/>
                  </a:lnTo>
                  <a:lnTo>
                    <a:pt x="453677" y="25125"/>
                  </a:lnTo>
                  <a:lnTo>
                    <a:pt x="490548" y="25397"/>
                  </a:lnTo>
                  <a:lnTo>
                    <a:pt x="527645" y="25549"/>
                  </a:lnTo>
                  <a:lnTo>
                    <a:pt x="548144" y="25600"/>
                  </a:lnTo>
                  <a:lnTo>
                    <a:pt x="537554" y="26562"/>
                  </a:lnTo>
                  <a:lnTo>
                    <a:pt x="496275" y="37545"/>
                  </a:lnTo>
                  <a:lnTo>
                    <a:pt x="454729" y="41213"/>
                  </a:lnTo>
                  <a:lnTo>
                    <a:pt x="420212" y="42072"/>
                  </a:lnTo>
                  <a:lnTo>
                    <a:pt x="381694" y="41500"/>
                  </a:lnTo>
                  <a:lnTo>
                    <a:pt x="339175" y="38071"/>
                  </a:lnTo>
                  <a:lnTo>
                    <a:pt x="316216" y="35824"/>
                  </a:lnTo>
                  <a:lnTo>
                    <a:pt x="292338" y="33373"/>
                  </a:lnTo>
                  <a:lnTo>
                    <a:pt x="267847" y="30785"/>
                  </a:lnTo>
                  <a:lnTo>
                    <a:pt x="242946" y="29061"/>
                  </a:lnTo>
                  <a:lnTo>
                    <a:pt x="217774" y="27912"/>
                  </a:lnTo>
                  <a:lnTo>
                    <a:pt x="192420" y="27146"/>
                  </a:lnTo>
                  <a:lnTo>
                    <a:pt x="167897" y="26634"/>
                  </a:lnTo>
                  <a:lnTo>
                    <a:pt x="143928" y="26294"/>
                  </a:lnTo>
                  <a:lnTo>
                    <a:pt x="120329" y="26067"/>
                  </a:lnTo>
                  <a:lnTo>
                    <a:pt x="81408" y="25815"/>
                  </a:lnTo>
                  <a:lnTo>
                    <a:pt x="42881" y="25673"/>
                  </a:lnTo>
                  <a:lnTo>
                    <a:pt x="25881" y="25625"/>
                  </a:lnTo>
                  <a:lnTo>
                    <a:pt x="41139" y="21065"/>
                  </a:lnTo>
                  <a:lnTo>
                    <a:pt x="78892" y="18233"/>
                  </a:lnTo>
                  <a:lnTo>
                    <a:pt x="117601" y="17571"/>
                  </a:lnTo>
                  <a:lnTo>
                    <a:pt x="139925" y="17394"/>
                  </a:lnTo>
                  <a:lnTo>
                    <a:pt x="164333" y="17276"/>
                  </a:lnTo>
                  <a:lnTo>
                    <a:pt x="190130" y="17197"/>
                  </a:lnTo>
                  <a:lnTo>
                    <a:pt x="216853" y="17145"/>
                  </a:lnTo>
                  <a:lnTo>
                    <a:pt x="244193" y="18063"/>
                  </a:lnTo>
                  <a:lnTo>
                    <a:pt x="271945" y="19627"/>
                  </a:lnTo>
                  <a:lnTo>
                    <a:pt x="299971" y="21622"/>
                  </a:lnTo>
                  <a:lnTo>
                    <a:pt x="326275" y="22953"/>
                  </a:lnTo>
                  <a:lnTo>
                    <a:pt x="351431" y="23839"/>
                  </a:lnTo>
                  <a:lnTo>
                    <a:pt x="375822" y="24430"/>
                  </a:lnTo>
                  <a:lnTo>
                    <a:pt x="398751" y="25777"/>
                  </a:lnTo>
                  <a:lnTo>
                    <a:pt x="420703" y="27627"/>
                  </a:lnTo>
                  <a:lnTo>
                    <a:pt x="460970" y="32223"/>
                  </a:lnTo>
                  <a:lnTo>
                    <a:pt x="494741" y="37440"/>
                  </a:lnTo>
                  <a:lnTo>
                    <a:pt x="531428" y="41182"/>
                  </a:lnTo>
                  <a:lnTo>
                    <a:pt x="551281" y="42620"/>
                  </a:lnTo>
                  <a:lnTo>
                    <a:pt x="538173" y="41778"/>
                  </a:lnTo>
                  <a:lnTo>
                    <a:pt x="505458" y="35373"/>
                  </a:lnTo>
                  <a:lnTo>
                    <a:pt x="476039" y="4275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75" name="SMARTInkShape-Group1708"/>
          <p:cNvGrpSpPr/>
          <p:nvPr/>
        </p:nvGrpSpPr>
        <p:grpSpPr>
          <a:xfrm>
            <a:off x="2706829" y="4390311"/>
            <a:ext cx="605015" cy="1207533"/>
            <a:chOff x="2706829" y="4390311"/>
            <a:chExt cx="605015" cy="1207533"/>
          </a:xfrm>
        </p:grpSpPr>
        <p:sp>
          <p:nvSpPr>
            <p:cNvPr id="172" name="SMARTInkShape-5345"/>
            <p:cNvSpPr/>
            <p:nvPr>
              <p:custDataLst>
                <p:tags r:id="rId10"/>
              </p:custDataLst>
            </p:nvPr>
          </p:nvSpPr>
          <p:spPr bwMode="auto">
            <a:xfrm>
              <a:off x="2900363" y="5340668"/>
              <a:ext cx="145733" cy="257176"/>
            </a:xfrm>
            <a:custGeom>
              <a:avLst/>
              <a:gdLst/>
              <a:ahLst/>
              <a:cxnLst/>
              <a:rect l="0" t="0" r="0" b="0"/>
              <a:pathLst>
                <a:path w="145733" h="257176">
                  <a:moveTo>
                    <a:pt x="145732" y="0"/>
                  </a:moveTo>
                  <a:lnTo>
                    <a:pt x="145732" y="0"/>
                  </a:lnTo>
                  <a:lnTo>
                    <a:pt x="145732" y="9102"/>
                  </a:lnTo>
                  <a:lnTo>
                    <a:pt x="130139" y="46741"/>
                  </a:lnTo>
                  <a:lnTo>
                    <a:pt x="112767" y="82368"/>
                  </a:lnTo>
                  <a:lnTo>
                    <a:pt x="100895" y="103490"/>
                  </a:lnTo>
                  <a:lnTo>
                    <a:pt x="87266" y="126143"/>
                  </a:lnTo>
                  <a:lnTo>
                    <a:pt x="72464" y="149817"/>
                  </a:lnTo>
                  <a:lnTo>
                    <a:pt x="57835" y="172268"/>
                  </a:lnTo>
                  <a:lnTo>
                    <a:pt x="28879" y="214994"/>
                  </a:lnTo>
                  <a:lnTo>
                    <a:pt x="0" y="2571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3" name="SMARTInkShape-5346"/>
            <p:cNvSpPr/>
            <p:nvPr>
              <p:custDataLst>
                <p:tags r:id="rId11"/>
              </p:custDataLst>
            </p:nvPr>
          </p:nvSpPr>
          <p:spPr bwMode="auto">
            <a:xfrm>
              <a:off x="2706829" y="5469255"/>
              <a:ext cx="167817" cy="69449"/>
            </a:xfrm>
            <a:custGeom>
              <a:avLst/>
              <a:gdLst/>
              <a:ahLst/>
              <a:cxnLst/>
              <a:rect l="0" t="0" r="0" b="0"/>
              <a:pathLst>
                <a:path w="167817" h="69449">
                  <a:moveTo>
                    <a:pt x="4939" y="0"/>
                  </a:moveTo>
                  <a:lnTo>
                    <a:pt x="4939" y="0"/>
                  </a:lnTo>
                  <a:lnTo>
                    <a:pt x="388" y="4550"/>
                  </a:lnTo>
                  <a:lnTo>
                    <a:pt x="0" y="7796"/>
                  </a:lnTo>
                  <a:lnTo>
                    <a:pt x="2109" y="16481"/>
                  </a:lnTo>
                  <a:lnTo>
                    <a:pt x="17752" y="36633"/>
                  </a:lnTo>
                  <a:lnTo>
                    <a:pt x="45036" y="56151"/>
                  </a:lnTo>
                  <a:lnTo>
                    <a:pt x="81801" y="69448"/>
                  </a:lnTo>
                  <a:lnTo>
                    <a:pt x="114030" y="66108"/>
                  </a:lnTo>
                  <a:lnTo>
                    <a:pt x="167816" y="5143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4" name="SMARTInkShape-5347"/>
            <p:cNvSpPr/>
            <p:nvPr>
              <p:custDataLst>
                <p:tags r:id="rId12"/>
              </p:custDataLst>
            </p:nvPr>
          </p:nvSpPr>
          <p:spPr bwMode="auto">
            <a:xfrm>
              <a:off x="2926080" y="4390311"/>
              <a:ext cx="385764" cy="1113235"/>
            </a:xfrm>
            <a:custGeom>
              <a:avLst/>
              <a:gdLst/>
              <a:ahLst/>
              <a:cxnLst/>
              <a:rect l="0" t="0" r="0" b="0"/>
              <a:pathLst>
                <a:path w="385764" h="1113235">
                  <a:moveTo>
                    <a:pt x="385763" y="7381"/>
                  </a:moveTo>
                  <a:lnTo>
                    <a:pt x="385763" y="7381"/>
                  </a:lnTo>
                  <a:lnTo>
                    <a:pt x="369652" y="596"/>
                  </a:lnTo>
                  <a:lnTo>
                    <a:pt x="366450" y="0"/>
                  </a:lnTo>
                  <a:lnTo>
                    <a:pt x="363363" y="2461"/>
                  </a:lnTo>
                  <a:lnTo>
                    <a:pt x="346484" y="37101"/>
                  </a:lnTo>
                  <a:lnTo>
                    <a:pt x="330205" y="74882"/>
                  </a:lnTo>
                  <a:lnTo>
                    <a:pt x="319197" y="100960"/>
                  </a:lnTo>
                  <a:lnTo>
                    <a:pt x="307095" y="129774"/>
                  </a:lnTo>
                  <a:lnTo>
                    <a:pt x="294265" y="163272"/>
                  </a:lnTo>
                  <a:lnTo>
                    <a:pt x="280949" y="199891"/>
                  </a:lnTo>
                  <a:lnTo>
                    <a:pt x="267310" y="238591"/>
                  </a:lnTo>
                  <a:lnTo>
                    <a:pt x="252502" y="280584"/>
                  </a:lnTo>
                  <a:lnTo>
                    <a:pt x="236915" y="324771"/>
                  </a:lnTo>
                  <a:lnTo>
                    <a:pt x="220808" y="370422"/>
                  </a:lnTo>
                  <a:lnTo>
                    <a:pt x="206260" y="418001"/>
                  </a:lnTo>
                  <a:lnTo>
                    <a:pt x="192752" y="466865"/>
                  </a:lnTo>
                  <a:lnTo>
                    <a:pt x="179936" y="516586"/>
                  </a:lnTo>
                  <a:lnTo>
                    <a:pt x="167583" y="565927"/>
                  </a:lnTo>
                  <a:lnTo>
                    <a:pt x="155537" y="615012"/>
                  </a:lnTo>
                  <a:lnTo>
                    <a:pt x="143696" y="663929"/>
                  </a:lnTo>
                  <a:lnTo>
                    <a:pt x="131040" y="709874"/>
                  </a:lnTo>
                  <a:lnTo>
                    <a:pt x="117840" y="753840"/>
                  </a:lnTo>
                  <a:lnTo>
                    <a:pt x="104277" y="796485"/>
                  </a:lnTo>
                  <a:lnTo>
                    <a:pt x="92378" y="836346"/>
                  </a:lnTo>
                  <a:lnTo>
                    <a:pt x="81588" y="874350"/>
                  </a:lnTo>
                  <a:lnTo>
                    <a:pt x="71537" y="911115"/>
                  </a:lnTo>
                  <a:lnTo>
                    <a:pt x="61979" y="944197"/>
                  </a:lnTo>
                  <a:lnTo>
                    <a:pt x="52749" y="974825"/>
                  </a:lnTo>
                  <a:lnTo>
                    <a:pt x="43739" y="1003817"/>
                  </a:lnTo>
                  <a:lnTo>
                    <a:pt x="36779" y="1027906"/>
                  </a:lnTo>
                  <a:lnTo>
                    <a:pt x="26506" y="1067373"/>
                  </a:lnTo>
                  <a:lnTo>
                    <a:pt x="15368" y="1102715"/>
                  </a:lnTo>
                  <a:lnTo>
                    <a:pt x="12150" y="1108126"/>
                  </a:lnTo>
                  <a:lnTo>
                    <a:pt x="9053" y="1110781"/>
                  </a:lnTo>
                  <a:lnTo>
                    <a:pt x="0" y="11132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78" name="SMARTInkShape-Group1709"/>
          <p:cNvGrpSpPr/>
          <p:nvPr/>
        </p:nvGrpSpPr>
        <p:grpSpPr>
          <a:xfrm>
            <a:off x="4251608" y="4770331"/>
            <a:ext cx="1229078" cy="996856"/>
            <a:chOff x="4251608" y="4770331"/>
            <a:chExt cx="1229078" cy="996856"/>
          </a:xfrm>
        </p:grpSpPr>
        <p:sp>
          <p:nvSpPr>
            <p:cNvPr id="176" name="SMARTInkShape-5348"/>
            <p:cNvSpPr/>
            <p:nvPr>
              <p:custDataLst>
                <p:tags r:id="rId8"/>
              </p:custDataLst>
            </p:nvPr>
          </p:nvSpPr>
          <p:spPr bwMode="auto">
            <a:xfrm>
              <a:off x="4251608" y="5512118"/>
              <a:ext cx="183233" cy="255069"/>
            </a:xfrm>
            <a:custGeom>
              <a:avLst/>
              <a:gdLst/>
              <a:ahLst/>
              <a:cxnLst/>
              <a:rect l="0" t="0" r="0" b="0"/>
              <a:pathLst>
                <a:path w="183233" h="255069">
                  <a:moveTo>
                    <a:pt x="97507" y="0"/>
                  </a:moveTo>
                  <a:lnTo>
                    <a:pt x="97507" y="0"/>
                  </a:lnTo>
                  <a:lnTo>
                    <a:pt x="88405" y="4550"/>
                  </a:lnTo>
                  <a:lnTo>
                    <a:pt x="60467" y="37058"/>
                  </a:lnTo>
                  <a:lnTo>
                    <a:pt x="40722" y="65047"/>
                  </a:lnTo>
                  <a:lnTo>
                    <a:pt x="21786" y="101617"/>
                  </a:lnTo>
                  <a:lnTo>
                    <a:pt x="6703" y="141366"/>
                  </a:lnTo>
                  <a:lnTo>
                    <a:pt x="0" y="178081"/>
                  </a:lnTo>
                  <a:lnTo>
                    <a:pt x="4641" y="210909"/>
                  </a:lnTo>
                  <a:lnTo>
                    <a:pt x="9879" y="226331"/>
                  </a:lnTo>
                  <a:lnTo>
                    <a:pt x="20991" y="237565"/>
                  </a:lnTo>
                  <a:lnTo>
                    <a:pt x="53658" y="252587"/>
                  </a:lnTo>
                  <a:lnTo>
                    <a:pt x="75894" y="255068"/>
                  </a:lnTo>
                  <a:lnTo>
                    <a:pt x="101195" y="254818"/>
                  </a:lnTo>
                  <a:lnTo>
                    <a:pt x="128541" y="252746"/>
                  </a:lnTo>
                  <a:lnTo>
                    <a:pt x="183232" y="24860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7" name="SMARTInkShape-5349"/>
            <p:cNvSpPr/>
            <p:nvPr>
              <p:custDataLst>
                <p:tags r:id="rId9"/>
              </p:custDataLst>
            </p:nvPr>
          </p:nvSpPr>
          <p:spPr bwMode="auto">
            <a:xfrm>
              <a:off x="4312559" y="4770331"/>
              <a:ext cx="1168127" cy="887520"/>
            </a:xfrm>
            <a:custGeom>
              <a:avLst/>
              <a:gdLst/>
              <a:ahLst/>
              <a:cxnLst/>
              <a:rect l="0" t="0" r="0" b="0"/>
              <a:pathLst>
                <a:path w="1168127" h="887520">
                  <a:moveTo>
                    <a:pt x="1168126" y="4551"/>
                  </a:moveTo>
                  <a:lnTo>
                    <a:pt x="1168126" y="4551"/>
                  </a:lnTo>
                  <a:lnTo>
                    <a:pt x="1168126" y="0"/>
                  </a:lnTo>
                  <a:lnTo>
                    <a:pt x="1145372" y="6272"/>
                  </a:lnTo>
                  <a:lnTo>
                    <a:pt x="1108800" y="27859"/>
                  </a:lnTo>
                  <a:lnTo>
                    <a:pt x="1085713" y="42950"/>
                  </a:lnTo>
                  <a:lnTo>
                    <a:pt x="1056033" y="64440"/>
                  </a:lnTo>
                  <a:lnTo>
                    <a:pt x="1021961" y="90197"/>
                  </a:lnTo>
                  <a:lnTo>
                    <a:pt x="984957" y="118798"/>
                  </a:lnTo>
                  <a:lnTo>
                    <a:pt x="945049" y="151201"/>
                  </a:lnTo>
                  <a:lnTo>
                    <a:pt x="903203" y="186138"/>
                  </a:lnTo>
                  <a:lnTo>
                    <a:pt x="860066" y="222763"/>
                  </a:lnTo>
                  <a:lnTo>
                    <a:pt x="815115" y="259564"/>
                  </a:lnTo>
                  <a:lnTo>
                    <a:pt x="768955" y="296479"/>
                  </a:lnTo>
                  <a:lnTo>
                    <a:pt x="721990" y="333473"/>
                  </a:lnTo>
                  <a:lnTo>
                    <a:pt x="674487" y="369565"/>
                  </a:lnTo>
                  <a:lnTo>
                    <a:pt x="626626" y="405056"/>
                  </a:lnTo>
                  <a:lnTo>
                    <a:pt x="578525" y="440147"/>
                  </a:lnTo>
                  <a:lnTo>
                    <a:pt x="530267" y="474019"/>
                  </a:lnTo>
                  <a:lnTo>
                    <a:pt x="481901" y="507077"/>
                  </a:lnTo>
                  <a:lnTo>
                    <a:pt x="433466" y="539593"/>
                  </a:lnTo>
                  <a:lnTo>
                    <a:pt x="385935" y="571749"/>
                  </a:lnTo>
                  <a:lnTo>
                    <a:pt x="339007" y="603663"/>
                  </a:lnTo>
                  <a:lnTo>
                    <a:pt x="292483" y="635417"/>
                  </a:lnTo>
                  <a:lnTo>
                    <a:pt x="249084" y="665158"/>
                  </a:lnTo>
                  <a:lnTo>
                    <a:pt x="207769" y="693558"/>
                  </a:lnTo>
                  <a:lnTo>
                    <a:pt x="167843" y="721064"/>
                  </a:lnTo>
                  <a:lnTo>
                    <a:pt x="133606" y="746069"/>
                  </a:lnTo>
                  <a:lnTo>
                    <a:pt x="103161" y="769406"/>
                  </a:lnTo>
                  <a:lnTo>
                    <a:pt x="75244" y="791633"/>
                  </a:lnTo>
                  <a:lnTo>
                    <a:pt x="36606" y="829028"/>
                  </a:lnTo>
                  <a:lnTo>
                    <a:pt x="6408" y="866695"/>
                  </a:lnTo>
                  <a:lnTo>
                    <a:pt x="297" y="878265"/>
                  </a:lnTo>
                  <a:lnTo>
                    <a:pt x="0" y="881349"/>
                  </a:lnTo>
                  <a:lnTo>
                    <a:pt x="2266" y="8875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81" name="SMARTInkShape-Group1710"/>
          <p:cNvGrpSpPr/>
          <p:nvPr/>
        </p:nvGrpSpPr>
        <p:grpSpPr>
          <a:xfrm>
            <a:off x="1408748" y="4662770"/>
            <a:ext cx="2339690" cy="812084"/>
            <a:chOff x="1408748" y="4662770"/>
            <a:chExt cx="2339690" cy="812084"/>
          </a:xfrm>
        </p:grpSpPr>
        <p:sp>
          <p:nvSpPr>
            <p:cNvPr id="179" name="SMARTInkShape-5350"/>
            <p:cNvSpPr/>
            <p:nvPr>
              <p:custDataLst>
                <p:tags r:id="rId6"/>
              </p:custDataLst>
            </p:nvPr>
          </p:nvSpPr>
          <p:spPr bwMode="auto">
            <a:xfrm>
              <a:off x="1511618" y="4662770"/>
              <a:ext cx="2236820" cy="737075"/>
            </a:xfrm>
            <a:custGeom>
              <a:avLst/>
              <a:gdLst/>
              <a:ahLst/>
              <a:cxnLst/>
              <a:rect l="0" t="0" r="0" b="0"/>
              <a:pathLst>
                <a:path w="2236820" h="737075">
                  <a:moveTo>
                    <a:pt x="0" y="17815"/>
                  </a:moveTo>
                  <a:lnTo>
                    <a:pt x="0" y="17815"/>
                  </a:lnTo>
                  <a:lnTo>
                    <a:pt x="0" y="4162"/>
                  </a:lnTo>
                  <a:lnTo>
                    <a:pt x="952" y="1093"/>
                  </a:lnTo>
                  <a:lnTo>
                    <a:pt x="2540" y="0"/>
                  </a:lnTo>
                  <a:lnTo>
                    <a:pt x="4551" y="223"/>
                  </a:lnTo>
                  <a:lnTo>
                    <a:pt x="46178" y="16722"/>
                  </a:lnTo>
                  <a:lnTo>
                    <a:pt x="81483" y="23996"/>
                  </a:lnTo>
                  <a:lnTo>
                    <a:pt x="102900" y="28603"/>
                  </a:lnTo>
                  <a:lnTo>
                    <a:pt x="125750" y="33580"/>
                  </a:lnTo>
                  <a:lnTo>
                    <a:pt x="153365" y="37850"/>
                  </a:lnTo>
                  <a:lnTo>
                    <a:pt x="184159" y="41649"/>
                  </a:lnTo>
                  <a:lnTo>
                    <a:pt x="217070" y="45134"/>
                  </a:lnTo>
                  <a:lnTo>
                    <a:pt x="254251" y="48411"/>
                  </a:lnTo>
                  <a:lnTo>
                    <a:pt x="294278" y="51547"/>
                  </a:lnTo>
                  <a:lnTo>
                    <a:pt x="336203" y="54590"/>
                  </a:lnTo>
                  <a:lnTo>
                    <a:pt x="380345" y="57572"/>
                  </a:lnTo>
                  <a:lnTo>
                    <a:pt x="425966" y="60512"/>
                  </a:lnTo>
                  <a:lnTo>
                    <a:pt x="472572" y="63424"/>
                  </a:lnTo>
                  <a:lnTo>
                    <a:pt x="518883" y="64414"/>
                  </a:lnTo>
                  <a:lnTo>
                    <a:pt x="564997" y="64121"/>
                  </a:lnTo>
                  <a:lnTo>
                    <a:pt x="610979" y="62973"/>
                  </a:lnTo>
                  <a:lnTo>
                    <a:pt x="657827" y="61255"/>
                  </a:lnTo>
                  <a:lnTo>
                    <a:pt x="705251" y="59157"/>
                  </a:lnTo>
                  <a:lnTo>
                    <a:pt x="753060" y="56806"/>
                  </a:lnTo>
                  <a:lnTo>
                    <a:pt x="800172" y="53334"/>
                  </a:lnTo>
                  <a:lnTo>
                    <a:pt x="846820" y="49114"/>
                  </a:lnTo>
                  <a:lnTo>
                    <a:pt x="893159" y="44396"/>
                  </a:lnTo>
                  <a:lnTo>
                    <a:pt x="939292" y="39346"/>
                  </a:lnTo>
                  <a:lnTo>
                    <a:pt x="985287" y="34074"/>
                  </a:lnTo>
                  <a:lnTo>
                    <a:pt x="1031190" y="28654"/>
                  </a:lnTo>
                  <a:lnTo>
                    <a:pt x="1076080" y="24089"/>
                  </a:lnTo>
                  <a:lnTo>
                    <a:pt x="1120294" y="20092"/>
                  </a:lnTo>
                  <a:lnTo>
                    <a:pt x="1164058" y="16476"/>
                  </a:lnTo>
                  <a:lnTo>
                    <a:pt x="1205616" y="14065"/>
                  </a:lnTo>
                  <a:lnTo>
                    <a:pt x="1245704" y="12457"/>
                  </a:lnTo>
                  <a:lnTo>
                    <a:pt x="1284812" y="11385"/>
                  </a:lnTo>
                  <a:lnTo>
                    <a:pt x="1322313" y="11624"/>
                  </a:lnTo>
                  <a:lnTo>
                    <a:pt x="1358745" y="12735"/>
                  </a:lnTo>
                  <a:lnTo>
                    <a:pt x="1394462" y="14428"/>
                  </a:lnTo>
                  <a:lnTo>
                    <a:pt x="1427799" y="15557"/>
                  </a:lnTo>
                  <a:lnTo>
                    <a:pt x="1459548" y="16310"/>
                  </a:lnTo>
                  <a:lnTo>
                    <a:pt x="1490239" y="16811"/>
                  </a:lnTo>
                  <a:lnTo>
                    <a:pt x="1520225" y="18099"/>
                  </a:lnTo>
                  <a:lnTo>
                    <a:pt x="1549741" y="19909"/>
                  </a:lnTo>
                  <a:lnTo>
                    <a:pt x="1578943" y="22068"/>
                  </a:lnTo>
                  <a:lnTo>
                    <a:pt x="1607936" y="24461"/>
                  </a:lnTo>
                  <a:lnTo>
                    <a:pt x="1636789" y="27008"/>
                  </a:lnTo>
                  <a:lnTo>
                    <a:pt x="1665550" y="29658"/>
                  </a:lnTo>
                  <a:lnTo>
                    <a:pt x="1693297" y="31426"/>
                  </a:lnTo>
                  <a:lnTo>
                    <a:pt x="1720367" y="32604"/>
                  </a:lnTo>
                  <a:lnTo>
                    <a:pt x="1746986" y="33389"/>
                  </a:lnTo>
                  <a:lnTo>
                    <a:pt x="1773305" y="34865"/>
                  </a:lnTo>
                  <a:lnTo>
                    <a:pt x="1799423" y="36802"/>
                  </a:lnTo>
                  <a:lnTo>
                    <a:pt x="1825407" y="39045"/>
                  </a:lnTo>
                  <a:lnTo>
                    <a:pt x="1851303" y="40541"/>
                  </a:lnTo>
                  <a:lnTo>
                    <a:pt x="1877139" y="41538"/>
                  </a:lnTo>
                  <a:lnTo>
                    <a:pt x="1902936" y="42203"/>
                  </a:lnTo>
                  <a:lnTo>
                    <a:pt x="1927754" y="42646"/>
                  </a:lnTo>
                  <a:lnTo>
                    <a:pt x="1951919" y="42941"/>
                  </a:lnTo>
                  <a:lnTo>
                    <a:pt x="1975649" y="43138"/>
                  </a:lnTo>
                  <a:lnTo>
                    <a:pt x="2017256" y="45897"/>
                  </a:lnTo>
                  <a:lnTo>
                    <a:pt x="2052893" y="49346"/>
                  </a:lnTo>
                  <a:lnTo>
                    <a:pt x="2093423" y="51287"/>
                  </a:lnTo>
                  <a:lnTo>
                    <a:pt x="2130661" y="51943"/>
                  </a:lnTo>
                  <a:lnTo>
                    <a:pt x="2168500" y="52090"/>
                  </a:lnTo>
                  <a:lnTo>
                    <a:pt x="2196895" y="52104"/>
                  </a:lnTo>
                  <a:lnTo>
                    <a:pt x="2198974" y="53057"/>
                  </a:lnTo>
                  <a:lnTo>
                    <a:pt x="2200360" y="54644"/>
                  </a:lnTo>
                  <a:lnTo>
                    <a:pt x="2201284" y="56655"/>
                  </a:lnTo>
                  <a:lnTo>
                    <a:pt x="2201814" y="87258"/>
                  </a:lnTo>
                  <a:lnTo>
                    <a:pt x="2196180" y="120835"/>
                  </a:lnTo>
                  <a:lnTo>
                    <a:pt x="2191152" y="150279"/>
                  </a:lnTo>
                  <a:lnTo>
                    <a:pt x="2188283" y="187495"/>
                  </a:lnTo>
                  <a:lnTo>
                    <a:pt x="2187007" y="229436"/>
                  </a:lnTo>
                  <a:lnTo>
                    <a:pt x="2186667" y="251288"/>
                  </a:lnTo>
                  <a:lnTo>
                    <a:pt x="2186441" y="273476"/>
                  </a:lnTo>
                  <a:lnTo>
                    <a:pt x="2186290" y="295889"/>
                  </a:lnTo>
                  <a:lnTo>
                    <a:pt x="2186188" y="318450"/>
                  </a:lnTo>
                  <a:lnTo>
                    <a:pt x="2186121" y="341111"/>
                  </a:lnTo>
                  <a:lnTo>
                    <a:pt x="2187029" y="363838"/>
                  </a:lnTo>
                  <a:lnTo>
                    <a:pt x="2188587" y="386609"/>
                  </a:lnTo>
                  <a:lnTo>
                    <a:pt x="2190578" y="409410"/>
                  </a:lnTo>
                  <a:lnTo>
                    <a:pt x="2191905" y="431278"/>
                  </a:lnTo>
                  <a:lnTo>
                    <a:pt x="2193380" y="473357"/>
                  </a:lnTo>
                  <a:lnTo>
                    <a:pt x="2193773" y="494864"/>
                  </a:lnTo>
                  <a:lnTo>
                    <a:pt x="2194036" y="516822"/>
                  </a:lnTo>
                  <a:lnTo>
                    <a:pt x="2195279" y="559636"/>
                  </a:lnTo>
                  <a:lnTo>
                    <a:pt x="2199007" y="597714"/>
                  </a:lnTo>
                  <a:lnTo>
                    <a:pt x="2203838" y="631148"/>
                  </a:lnTo>
                  <a:lnTo>
                    <a:pt x="2214454" y="671666"/>
                  </a:lnTo>
                  <a:lnTo>
                    <a:pt x="2230557" y="710957"/>
                  </a:lnTo>
                  <a:lnTo>
                    <a:pt x="2236819" y="735100"/>
                  </a:lnTo>
                  <a:lnTo>
                    <a:pt x="2236068" y="736035"/>
                  </a:lnTo>
                  <a:lnTo>
                    <a:pt x="2232693" y="737074"/>
                  </a:lnTo>
                  <a:lnTo>
                    <a:pt x="2196301" y="728471"/>
                  </a:lnTo>
                  <a:lnTo>
                    <a:pt x="2166758" y="723235"/>
                  </a:lnTo>
                  <a:lnTo>
                    <a:pt x="2145546" y="720505"/>
                  </a:lnTo>
                  <a:lnTo>
                    <a:pt x="2121878" y="717733"/>
                  </a:lnTo>
                  <a:lnTo>
                    <a:pt x="2094670" y="714931"/>
                  </a:lnTo>
                  <a:lnTo>
                    <a:pt x="2065102" y="712112"/>
                  </a:lnTo>
                  <a:lnTo>
                    <a:pt x="2033959" y="709280"/>
                  </a:lnTo>
                  <a:lnTo>
                    <a:pt x="1997005" y="707391"/>
                  </a:lnTo>
                  <a:lnTo>
                    <a:pt x="1956177" y="706133"/>
                  </a:lnTo>
                  <a:lnTo>
                    <a:pt x="1912765" y="705293"/>
                  </a:lnTo>
                  <a:lnTo>
                    <a:pt x="1865727" y="704734"/>
                  </a:lnTo>
                  <a:lnTo>
                    <a:pt x="1816270" y="704361"/>
                  </a:lnTo>
                  <a:lnTo>
                    <a:pt x="1765201" y="704112"/>
                  </a:lnTo>
                  <a:lnTo>
                    <a:pt x="1711153" y="702994"/>
                  </a:lnTo>
                  <a:lnTo>
                    <a:pt x="1655119" y="701296"/>
                  </a:lnTo>
                  <a:lnTo>
                    <a:pt x="1597760" y="699211"/>
                  </a:lnTo>
                  <a:lnTo>
                    <a:pt x="1541423" y="698774"/>
                  </a:lnTo>
                  <a:lnTo>
                    <a:pt x="1485768" y="699434"/>
                  </a:lnTo>
                  <a:lnTo>
                    <a:pt x="1430567" y="700828"/>
                  </a:lnTo>
                  <a:lnTo>
                    <a:pt x="1377574" y="702709"/>
                  </a:lnTo>
                  <a:lnTo>
                    <a:pt x="1326052" y="704917"/>
                  </a:lnTo>
                  <a:lnTo>
                    <a:pt x="1275512" y="707340"/>
                  </a:lnTo>
                  <a:lnTo>
                    <a:pt x="1231341" y="709908"/>
                  </a:lnTo>
                  <a:lnTo>
                    <a:pt x="1191417" y="712573"/>
                  </a:lnTo>
                  <a:lnTo>
                    <a:pt x="1154322" y="715303"/>
                  </a:lnTo>
                  <a:lnTo>
                    <a:pt x="1121021" y="718074"/>
                  </a:lnTo>
                  <a:lnTo>
                    <a:pt x="1090247" y="720874"/>
                  </a:lnTo>
                  <a:lnTo>
                    <a:pt x="1061159" y="723693"/>
                  </a:lnTo>
                  <a:lnTo>
                    <a:pt x="1002982" y="72933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0" name="SMARTInkShape-5351"/>
            <p:cNvSpPr/>
            <p:nvPr>
              <p:custDataLst>
                <p:tags r:id="rId7"/>
              </p:custDataLst>
            </p:nvPr>
          </p:nvSpPr>
          <p:spPr bwMode="auto">
            <a:xfrm>
              <a:off x="1408748" y="4736042"/>
              <a:ext cx="76513" cy="738812"/>
            </a:xfrm>
            <a:custGeom>
              <a:avLst/>
              <a:gdLst/>
              <a:ahLst/>
              <a:cxnLst/>
              <a:rect l="0" t="0" r="0" b="0"/>
              <a:pathLst>
                <a:path w="76513" h="738812">
                  <a:moveTo>
                    <a:pt x="0" y="4550"/>
                  </a:moveTo>
                  <a:lnTo>
                    <a:pt x="0" y="4550"/>
                  </a:lnTo>
                  <a:lnTo>
                    <a:pt x="4550" y="0"/>
                  </a:lnTo>
                  <a:lnTo>
                    <a:pt x="7796" y="564"/>
                  </a:lnTo>
                  <a:lnTo>
                    <a:pt x="16482" y="6271"/>
                  </a:lnTo>
                  <a:lnTo>
                    <a:pt x="27532" y="38398"/>
                  </a:lnTo>
                  <a:lnTo>
                    <a:pt x="36366" y="80871"/>
                  </a:lnTo>
                  <a:lnTo>
                    <a:pt x="41389" y="106866"/>
                  </a:lnTo>
                  <a:lnTo>
                    <a:pt x="46642" y="139436"/>
                  </a:lnTo>
                  <a:lnTo>
                    <a:pt x="52050" y="176389"/>
                  </a:lnTo>
                  <a:lnTo>
                    <a:pt x="57560" y="216264"/>
                  </a:lnTo>
                  <a:lnTo>
                    <a:pt x="62186" y="257136"/>
                  </a:lnTo>
                  <a:lnTo>
                    <a:pt x="66222" y="298670"/>
                  </a:lnTo>
                  <a:lnTo>
                    <a:pt x="69865" y="340648"/>
                  </a:lnTo>
                  <a:lnTo>
                    <a:pt x="72294" y="381015"/>
                  </a:lnTo>
                  <a:lnTo>
                    <a:pt x="73913" y="420310"/>
                  </a:lnTo>
                  <a:lnTo>
                    <a:pt x="74993" y="458888"/>
                  </a:lnTo>
                  <a:lnTo>
                    <a:pt x="75713" y="495084"/>
                  </a:lnTo>
                  <a:lnTo>
                    <a:pt x="76192" y="529693"/>
                  </a:lnTo>
                  <a:lnTo>
                    <a:pt x="76512" y="563243"/>
                  </a:lnTo>
                  <a:lnTo>
                    <a:pt x="73868" y="593230"/>
                  </a:lnTo>
                  <a:lnTo>
                    <a:pt x="69248" y="620841"/>
                  </a:lnTo>
                  <a:lnTo>
                    <a:pt x="63310" y="646868"/>
                  </a:lnTo>
                  <a:lnTo>
                    <a:pt x="51632" y="688487"/>
                  </a:lnTo>
                  <a:lnTo>
                    <a:pt x="40092" y="719050"/>
                  </a:lnTo>
                  <a:lnTo>
                    <a:pt x="28614" y="735809"/>
                  </a:lnTo>
                  <a:lnTo>
                    <a:pt x="24791" y="738753"/>
                  </a:lnTo>
                  <a:lnTo>
                    <a:pt x="22242" y="738811"/>
                  </a:lnTo>
                  <a:lnTo>
                    <a:pt x="17145" y="7332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82" name="SMARTInkShape-5352"/>
          <p:cNvSpPr/>
          <p:nvPr>
            <p:custDataLst>
              <p:tags r:id="rId4"/>
            </p:custDataLst>
          </p:nvPr>
        </p:nvSpPr>
        <p:spPr bwMode="auto">
          <a:xfrm>
            <a:off x="2802604" y="5712996"/>
            <a:ext cx="969118" cy="509415"/>
          </a:xfrm>
          <a:custGeom>
            <a:avLst/>
            <a:gdLst/>
            <a:ahLst/>
            <a:cxnLst/>
            <a:rect l="0" t="0" r="0" b="0"/>
            <a:pathLst>
              <a:path w="969118" h="509415">
                <a:moveTo>
                  <a:pt x="54896" y="39151"/>
                </a:moveTo>
                <a:lnTo>
                  <a:pt x="54896" y="39151"/>
                </a:lnTo>
                <a:lnTo>
                  <a:pt x="47515" y="46532"/>
                </a:lnTo>
                <a:lnTo>
                  <a:pt x="42126" y="56472"/>
                </a:lnTo>
                <a:lnTo>
                  <a:pt x="29033" y="97097"/>
                </a:lnTo>
                <a:lnTo>
                  <a:pt x="18552" y="133367"/>
                </a:lnTo>
                <a:lnTo>
                  <a:pt x="12391" y="162940"/>
                </a:lnTo>
                <a:lnTo>
                  <a:pt x="6477" y="196086"/>
                </a:lnTo>
                <a:lnTo>
                  <a:pt x="674" y="233042"/>
                </a:lnTo>
                <a:lnTo>
                  <a:pt x="0" y="269153"/>
                </a:lnTo>
                <a:lnTo>
                  <a:pt x="4780" y="305204"/>
                </a:lnTo>
                <a:lnTo>
                  <a:pt x="16430" y="343452"/>
                </a:lnTo>
                <a:lnTo>
                  <a:pt x="38752" y="380136"/>
                </a:lnTo>
                <a:lnTo>
                  <a:pt x="70581" y="413585"/>
                </a:lnTo>
                <a:lnTo>
                  <a:pt x="113302" y="441151"/>
                </a:lnTo>
                <a:lnTo>
                  <a:pt x="138601" y="452884"/>
                </a:lnTo>
                <a:lnTo>
                  <a:pt x="165944" y="463563"/>
                </a:lnTo>
                <a:lnTo>
                  <a:pt x="194651" y="473540"/>
                </a:lnTo>
                <a:lnTo>
                  <a:pt x="225219" y="482096"/>
                </a:lnTo>
                <a:lnTo>
                  <a:pt x="257027" y="489706"/>
                </a:lnTo>
                <a:lnTo>
                  <a:pt x="289662" y="496683"/>
                </a:lnTo>
                <a:lnTo>
                  <a:pt x="322849" y="501335"/>
                </a:lnTo>
                <a:lnTo>
                  <a:pt x="356404" y="504436"/>
                </a:lnTo>
                <a:lnTo>
                  <a:pt x="390204" y="506504"/>
                </a:lnTo>
                <a:lnTo>
                  <a:pt x="424167" y="507882"/>
                </a:lnTo>
                <a:lnTo>
                  <a:pt x="458240" y="508801"/>
                </a:lnTo>
                <a:lnTo>
                  <a:pt x="492384" y="509414"/>
                </a:lnTo>
                <a:lnTo>
                  <a:pt x="525625" y="508870"/>
                </a:lnTo>
                <a:lnTo>
                  <a:pt x="558263" y="507555"/>
                </a:lnTo>
                <a:lnTo>
                  <a:pt x="590499" y="505725"/>
                </a:lnTo>
                <a:lnTo>
                  <a:pt x="622467" y="502600"/>
                </a:lnTo>
                <a:lnTo>
                  <a:pt x="654257" y="498612"/>
                </a:lnTo>
                <a:lnTo>
                  <a:pt x="685927" y="494049"/>
                </a:lnTo>
                <a:lnTo>
                  <a:pt x="715613" y="488150"/>
                </a:lnTo>
                <a:lnTo>
                  <a:pt x="743977" y="481358"/>
                </a:lnTo>
                <a:lnTo>
                  <a:pt x="771458" y="473973"/>
                </a:lnTo>
                <a:lnTo>
                  <a:pt x="798351" y="463335"/>
                </a:lnTo>
                <a:lnTo>
                  <a:pt x="824853" y="450529"/>
                </a:lnTo>
                <a:lnTo>
                  <a:pt x="851093" y="436275"/>
                </a:lnTo>
                <a:lnTo>
                  <a:pt x="874302" y="419153"/>
                </a:lnTo>
                <a:lnTo>
                  <a:pt x="915329" y="379808"/>
                </a:lnTo>
                <a:lnTo>
                  <a:pt x="931413" y="356744"/>
                </a:lnTo>
                <a:lnTo>
                  <a:pt x="944993" y="331842"/>
                </a:lnTo>
                <a:lnTo>
                  <a:pt x="956904" y="305716"/>
                </a:lnTo>
                <a:lnTo>
                  <a:pt x="963892" y="278774"/>
                </a:lnTo>
                <a:lnTo>
                  <a:pt x="967598" y="251286"/>
                </a:lnTo>
                <a:lnTo>
                  <a:pt x="969117" y="223438"/>
                </a:lnTo>
                <a:lnTo>
                  <a:pt x="962509" y="197251"/>
                </a:lnTo>
                <a:lnTo>
                  <a:pt x="950484" y="172174"/>
                </a:lnTo>
                <a:lnTo>
                  <a:pt x="934847" y="147836"/>
                </a:lnTo>
                <a:lnTo>
                  <a:pt x="912040" y="124942"/>
                </a:lnTo>
                <a:lnTo>
                  <a:pt x="884453" y="103013"/>
                </a:lnTo>
                <a:lnTo>
                  <a:pt x="853679" y="81726"/>
                </a:lnTo>
                <a:lnTo>
                  <a:pt x="816970" y="63724"/>
                </a:lnTo>
                <a:lnTo>
                  <a:pt x="776305" y="47914"/>
                </a:lnTo>
                <a:lnTo>
                  <a:pt x="733003" y="33563"/>
                </a:lnTo>
                <a:lnTo>
                  <a:pt x="686990" y="23043"/>
                </a:lnTo>
                <a:lnTo>
                  <a:pt x="639170" y="15078"/>
                </a:lnTo>
                <a:lnTo>
                  <a:pt x="590144" y="8814"/>
                </a:lnTo>
                <a:lnTo>
                  <a:pt x="540316" y="4639"/>
                </a:lnTo>
                <a:lnTo>
                  <a:pt x="489952" y="1856"/>
                </a:lnTo>
                <a:lnTo>
                  <a:pt x="439231" y="0"/>
                </a:lnTo>
                <a:lnTo>
                  <a:pt x="390177" y="2573"/>
                </a:lnTo>
                <a:lnTo>
                  <a:pt x="342234" y="8098"/>
                </a:lnTo>
                <a:lnTo>
                  <a:pt x="295032" y="15592"/>
                </a:lnTo>
                <a:lnTo>
                  <a:pt x="254039" y="26303"/>
                </a:lnTo>
                <a:lnTo>
                  <a:pt x="217186" y="39158"/>
                </a:lnTo>
                <a:lnTo>
                  <a:pt x="183092" y="53443"/>
                </a:lnTo>
                <a:lnTo>
                  <a:pt x="114904" y="8201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3" name="SMARTInkShape-5353"/>
          <p:cNvSpPr/>
          <p:nvPr>
            <p:custDataLst>
              <p:tags r:id="rId5"/>
            </p:custDataLst>
          </p:nvPr>
        </p:nvSpPr>
        <p:spPr bwMode="auto">
          <a:xfrm>
            <a:off x="5767197" y="5701365"/>
            <a:ext cx="1012820" cy="573436"/>
          </a:xfrm>
          <a:custGeom>
            <a:avLst/>
            <a:gdLst/>
            <a:ahLst/>
            <a:cxnLst/>
            <a:rect l="0" t="0" r="0" b="0"/>
            <a:pathLst>
              <a:path w="1012820" h="573436">
                <a:moveTo>
                  <a:pt x="236410" y="67928"/>
                </a:moveTo>
                <a:lnTo>
                  <a:pt x="236410" y="67928"/>
                </a:lnTo>
                <a:lnTo>
                  <a:pt x="217097" y="36683"/>
                </a:lnTo>
                <a:lnTo>
                  <a:pt x="203379" y="27688"/>
                </a:lnTo>
                <a:lnTo>
                  <a:pt x="194387" y="23956"/>
                </a:lnTo>
                <a:lnTo>
                  <a:pt x="171696" y="24889"/>
                </a:lnTo>
                <a:lnTo>
                  <a:pt x="144783" y="33559"/>
                </a:lnTo>
                <a:lnTo>
                  <a:pt x="113773" y="50113"/>
                </a:lnTo>
                <a:lnTo>
                  <a:pt x="73285" y="89954"/>
                </a:lnTo>
                <a:lnTo>
                  <a:pt x="46435" y="126613"/>
                </a:lnTo>
                <a:lnTo>
                  <a:pt x="22437" y="168305"/>
                </a:lnTo>
                <a:lnTo>
                  <a:pt x="14704" y="190091"/>
                </a:lnTo>
                <a:lnTo>
                  <a:pt x="8596" y="212235"/>
                </a:lnTo>
                <a:lnTo>
                  <a:pt x="4524" y="234617"/>
                </a:lnTo>
                <a:lnTo>
                  <a:pt x="1810" y="257159"/>
                </a:lnTo>
                <a:lnTo>
                  <a:pt x="0" y="279806"/>
                </a:lnTo>
                <a:lnTo>
                  <a:pt x="2603" y="301572"/>
                </a:lnTo>
                <a:lnTo>
                  <a:pt x="15656" y="343537"/>
                </a:lnTo>
                <a:lnTo>
                  <a:pt x="41777" y="384413"/>
                </a:lnTo>
                <a:lnTo>
                  <a:pt x="78469" y="424804"/>
                </a:lnTo>
                <a:lnTo>
                  <a:pt x="101589" y="444911"/>
                </a:lnTo>
                <a:lnTo>
                  <a:pt x="126527" y="464982"/>
                </a:lnTo>
                <a:lnTo>
                  <a:pt x="156487" y="483126"/>
                </a:lnTo>
                <a:lnTo>
                  <a:pt x="189796" y="499984"/>
                </a:lnTo>
                <a:lnTo>
                  <a:pt x="225336" y="515985"/>
                </a:lnTo>
                <a:lnTo>
                  <a:pt x="261413" y="529510"/>
                </a:lnTo>
                <a:lnTo>
                  <a:pt x="297846" y="541384"/>
                </a:lnTo>
                <a:lnTo>
                  <a:pt x="334518" y="552157"/>
                </a:lnTo>
                <a:lnTo>
                  <a:pt x="373253" y="560292"/>
                </a:lnTo>
                <a:lnTo>
                  <a:pt x="413364" y="566669"/>
                </a:lnTo>
                <a:lnTo>
                  <a:pt x="454392" y="571871"/>
                </a:lnTo>
                <a:lnTo>
                  <a:pt x="496031" y="573435"/>
                </a:lnTo>
                <a:lnTo>
                  <a:pt x="538079" y="572572"/>
                </a:lnTo>
                <a:lnTo>
                  <a:pt x="580398" y="570093"/>
                </a:lnTo>
                <a:lnTo>
                  <a:pt x="622898" y="564628"/>
                </a:lnTo>
                <a:lnTo>
                  <a:pt x="665518" y="557177"/>
                </a:lnTo>
                <a:lnTo>
                  <a:pt x="708220" y="548399"/>
                </a:lnTo>
                <a:lnTo>
                  <a:pt x="747165" y="537784"/>
                </a:lnTo>
                <a:lnTo>
                  <a:pt x="783606" y="525946"/>
                </a:lnTo>
                <a:lnTo>
                  <a:pt x="818378" y="513290"/>
                </a:lnTo>
                <a:lnTo>
                  <a:pt x="850131" y="499139"/>
                </a:lnTo>
                <a:lnTo>
                  <a:pt x="879872" y="483989"/>
                </a:lnTo>
                <a:lnTo>
                  <a:pt x="908273" y="468174"/>
                </a:lnTo>
                <a:lnTo>
                  <a:pt x="932921" y="450963"/>
                </a:lnTo>
                <a:lnTo>
                  <a:pt x="975548" y="414061"/>
                </a:lnTo>
                <a:lnTo>
                  <a:pt x="990154" y="392980"/>
                </a:lnTo>
                <a:lnTo>
                  <a:pt x="1000844" y="370354"/>
                </a:lnTo>
                <a:lnTo>
                  <a:pt x="1008923" y="346698"/>
                </a:lnTo>
                <a:lnTo>
                  <a:pt x="1012404" y="322355"/>
                </a:lnTo>
                <a:lnTo>
                  <a:pt x="1012819" y="297553"/>
                </a:lnTo>
                <a:lnTo>
                  <a:pt x="1011192" y="272446"/>
                </a:lnTo>
                <a:lnTo>
                  <a:pt x="1005344" y="248088"/>
                </a:lnTo>
                <a:lnTo>
                  <a:pt x="996682" y="224229"/>
                </a:lnTo>
                <a:lnTo>
                  <a:pt x="986146" y="200704"/>
                </a:lnTo>
                <a:lnTo>
                  <a:pt x="970549" y="177400"/>
                </a:lnTo>
                <a:lnTo>
                  <a:pt x="951579" y="154244"/>
                </a:lnTo>
                <a:lnTo>
                  <a:pt x="930359" y="131187"/>
                </a:lnTo>
                <a:lnTo>
                  <a:pt x="903831" y="111053"/>
                </a:lnTo>
                <a:lnTo>
                  <a:pt x="873762" y="92868"/>
                </a:lnTo>
                <a:lnTo>
                  <a:pt x="841334" y="75982"/>
                </a:lnTo>
                <a:lnTo>
                  <a:pt x="805428" y="60915"/>
                </a:lnTo>
                <a:lnTo>
                  <a:pt x="767203" y="47060"/>
                </a:lnTo>
                <a:lnTo>
                  <a:pt x="727432" y="34014"/>
                </a:lnTo>
                <a:lnTo>
                  <a:pt x="683773" y="23410"/>
                </a:lnTo>
                <a:lnTo>
                  <a:pt x="637523" y="14437"/>
                </a:lnTo>
                <a:lnTo>
                  <a:pt x="589544" y="6549"/>
                </a:lnTo>
                <a:lnTo>
                  <a:pt x="543270" y="2244"/>
                </a:lnTo>
                <a:lnTo>
                  <a:pt x="498133" y="326"/>
                </a:lnTo>
                <a:lnTo>
                  <a:pt x="453755" y="0"/>
                </a:lnTo>
                <a:lnTo>
                  <a:pt x="412739" y="3592"/>
                </a:lnTo>
                <a:lnTo>
                  <a:pt x="373965" y="9797"/>
                </a:lnTo>
                <a:lnTo>
                  <a:pt x="336685" y="17744"/>
                </a:lnTo>
                <a:lnTo>
                  <a:pt x="303261" y="26852"/>
                </a:lnTo>
                <a:lnTo>
                  <a:pt x="272405" y="36734"/>
                </a:lnTo>
                <a:lnTo>
                  <a:pt x="243262" y="47131"/>
                </a:lnTo>
                <a:lnTo>
                  <a:pt x="184976" y="6792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44031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3200" dirty="0" smtClean="0"/>
              <a:t>Forward Pass vs </a:t>
            </a:r>
            <a:br>
              <a:rPr lang="en-US" sz="3200" dirty="0" smtClean="0"/>
            </a:br>
            <a:r>
              <a:rPr lang="en-US" sz="3200" dirty="0" smtClean="0"/>
              <a:t>Forward </a:t>
            </a:r>
            <a:r>
              <a:rPr lang="en-US" sz="3200" dirty="0" smtClean="0"/>
              <a:t>mode </a:t>
            </a:r>
            <a:r>
              <a:rPr lang="en-US" sz="3200" dirty="0" smtClean="0"/>
              <a:t>AD </a:t>
            </a:r>
            <a:r>
              <a:rPr lang="en-US" sz="3200" dirty="0" smtClean="0"/>
              <a:t>vs </a:t>
            </a:r>
            <a:r>
              <a:rPr lang="en-US" sz="3200" dirty="0" smtClean="0"/>
              <a:t>Reverse </a:t>
            </a:r>
            <a:r>
              <a:rPr lang="en-US" sz="3200" dirty="0" smtClean="0"/>
              <a:t>Mode AD</a:t>
            </a:r>
            <a:endParaRPr lang="en-US" sz="3200" dirty="0"/>
          </a:p>
        </p:txBody>
      </p:sp>
      <p:sp>
        <p:nvSpPr>
          <p:cNvPr id="4" name="Footer Placeholder 3"/>
          <p:cNvSpPr>
            <a:spLocks noGrp="1"/>
          </p:cNvSpPr>
          <p:nvPr>
            <p:ph type="ftr" sz="quarter" idx="11"/>
          </p:nvPr>
        </p:nvSpPr>
        <p:spPr/>
        <p:txBody>
          <a:bodyPr/>
          <a:lstStyle/>
          <a:p>
            <a:pPr>
              <a:defRPr/>
            </a:pPr>
            <a:r>
              <a:rPr lang="en-US" smtClean="0">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23</a:t>
            </a:fld>
            <a:endParaRPr lang="en-US">
              <a:solidFill>
                <a:prstClr val="white">
                  <a:lumMod val="50000"/>
                </a:prstClr>
              </a:solidFill>
            </a:endParaRPr>
          </a:p>
        </p:txBody>
      </p:sp>
      <p:grpSp>
        <p:nvGrpSpPr>
          <p:cNvPr id="29" name="Group 28"/>
          <p:cNvGrpSpPr>
            <a:grpSpLocks noChangeAspect="1"/>
          </p:cNvGrpSpPr>
          <p:nvPr/>
        </p:nvGrpSpPr>
        <p:grpSpPr>
          <a:xfrm>
            <a:off x="5215780" y="4010935"/>
            <a:ext cx="3471020" cy="2743200"/>
            <a:chOff x="4026782" y="2009422"/>
            <a:chExt cx="5170820" cy="4086578"/>
          </a:xfrm>
        </p:grpSpPr>
        <p:sp>
          <p:nvSpPr>
            <p:cNvPr id="17" name="Oval 5"/>
            <p:cNvSpPr>
              <a:spLocks noChangeArrowheads="1"/>
            </p:cNvSpPr>
            <p:nvPr/>
          </p:nvSpPr>
          <p:spPr bwMode="auto">
            <a:xfrm>
              <a:off x="67499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a:t>
              </a:r>
              <a:endParaRPr lang="en-US" sz="1800" dirty="0">
                <a:solidFill>
                  <a:srgbClr val="FF0000"/>
                </a:solidFill>
              </a:endParaRPr>
            </a:p>
          </p:txBody>
        </p:sp>
        <p:sp>
          <p:nvSpPr>
            <p:cNvPr id="18" name="Oval 7"/>
            <p:cNvSpPr>
              <a:spLocks noChangeArrowheads="1"/>
            </p:cNvSpPr>
            <p:nvPr/>
          </p:nvSpPr>
          <p:spPr bwMode="auto">
            <a:xfrm>
              <a:off x="59879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600" dirty="0">
                  <a:solidFill>
                    <a:srgbClr val="FF0000"/>
                  </a:solidFill>
                </a:rPr>
                <a:t>s</a:t>
              </a:r>
              <a:r>
                <a:rPr lang="en-US" sz="1600" dirty="0" smtClean="0">
                  <a:solidFill>
                    <a:srgbClr val="FF0000"/>
                  </a:solidFill>
                </a:rPr>
                <a:t>in( )</a:t>
              </a:r>
              <a:endParaRPr lang="en-US" sz="1600" dirty="0">
                <a:solidFill>
                  <a:srgbClr val="FF0000"/>
                </a:solidFill>
              </a:endParaRPr>
            </a:p>
          </p:txBody>
        </p:sp>
        <p:sp>
          <p:nvSpPr>
            <p:cNvPr id="19" name="Oval 8"/>
            <p:cNvSpPr>
              <a:spLocks noChangeArrowheads="1"/>
            </p:cNvSpPr>
            <p:nvPr/>
          </p:nvSpPr>
          <p:spPr bwMode="auto">
            <a:xfrm>
              <a:off x="52578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x</a:t>
              </a:r>
              <a:r>
                <a:rPr lang="en-US" sz="1800" baseline="-25000" dirty="0" smtClean="0">
                  <a:solidFill>
                    <a:srgbClr val="FF0000"/>
                  </a:solidFill>
                </a:rPr>
                <a:t>1</a:t>
              </a:r>
              <a:endParaRPr lang="en-US" sz="1800" dirty="0">
                <a:solidFill>
                  <a:srgbClr val="FF0000"/>
                </a:solidFill>
              </a:endParaRPr>
            </a:p>
          </p:txBody>
        </p:sp>
        <p:sp>
          <p:nvSpPr>
            <p:cNvPr id="20" name="Oval 9"/>
            <p:cNvSpPr>
              <a:spLocks noChangeArrowheads="1"/>
            </p:cNvSpPr>
            <p:nvPr/>
          </p:nvSpPr>
          <p:spPr bwMode="auto">
            <a:xfrm>
              <a:off x="8197770" y="5681932"/>
              <a:ext cx="870030" cy="414068"/>
            </a:xfrm>
            <a:prstGeom prst="ellipse">
              <a:avLst/>
            </a:prstGeom>
            <a:noFill/>
            <a:ln w="25400">
              <a:solidFill>
                <a:srgbClr val="009900"/>
              </a:solidFill>
              <a:round/>
              <a:headEnd/>
              <a:tailEnd/>
            </a:ln>
          </p:spPr>
          <p:txBody>
            <a:bodyPr wrap="none" anchor="ctr"/>
            <a:lstStyle/>
            <a:p>
              <a:pPr algn="ctr"/>
              <a:r>
                <a:rPr lang="en-US" sz="1800" dirty="0" smtClean="0">
                  <a:solidFill>
                    <a:srgbClr val="FF0000"/>
                  </a:solidFill>
                </a:rPr>
                <a:t>x</a:t>
              </a:r>
              <a:r>
                <a:rPr lang="en-US" sz="1800" baseline="-25000" dirty="0" smtClean="0">
                  <a:solidFill>
                    <a:srgbClr val="FF0000"/>
                  </a:solidFill>
                </a:rPr>
                <a:t>2</a:t>
              </a:r>
              <a:endParaRPr lang="en-US" sz="1800" dirty="0">
                <a:solidFill>
                  <a:srgbClr val="FF0000"/>
                </a:solidFill>
              </a:endParaRPr>
            </a:p>
          </p:txBody>
        </p:sp>
        <p:cxnSp>
          <p:nvCxnSpPr>
            <p:cNvPr id="21" name="AutoShape 4"/>
            <p:cNvCxnSpPr>
              <a:cxnSpLocks noChangeShapeType="1"/>
            </p:cNvCxnSpPr>
            <p:nvPr/>
          </p:nvCxnSpPr>
          <p:spPr bwMode="auto">
            <a:xfrm flipV="1">
              <a:off x="5692815" y="4544429"/>
              <a:ext cx="422568" cy="1137503"/>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cxnSp>
          <p:nvCxnSpPr>
            <p:cNvPr id="22" name="AutoShape 4"/>
            <p:cNvCxnSpPr>
              <a:cxnSpLocks noChangeShapeType="1"/>
            </p:cNvCxnSpPr>
            <p:nvPr/>
          </p:nvCxnSpPr>
          <p:spPr bwMode="auto">
            <a:xfrm flipH="1" flipV="1">
              <a:off x="8102187" y="4583248"/>
              <a:ext cx="530598" cy="1098684"/>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sp>
          <p:nvSpPr>
            <p:cNvPr id="23" name="Oval 22"/>
            <p:cNvSpPr>
              <a:spLocks noChangeArrowheads="1"/>
            </p:cNvSpPr>
            <p:nvPr/>
          </p:nvSpPr>
          <p:spPr bwMode="auto">
            <a:xfrm>
              <a:off x="73595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a:t>
              </a:r>
              <a:endParaRPr lang="en-US" sz="1800" dirty="0">
                <a:solidFill>
                  <a:srgbClr val="FF0000"/>
                </a:solidFill>
              </a:endParaRPr>
            </a:p>
          </p:txBody>
        </p:sp>
        <p:cxnSp>
          <p:nvCxnSpPr>
            <p:cNvPr id="24" name="AutoShape 4"/>
            <p:cNvCxnSpPr>
              <a:cxnSpLocks noChangeShapeType="1"/>
            </p:cNvCxnSpPr>
            <p:nvPr/>
          </p:nvCxnSpPr>
          <p:spPr bwMode="auto">
            <a:xfrm flipV="1">
              <a:off x="6000417" y="4583248"/>
              <a:ext cx="1486566" cy="1159323"/>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cxnSp>
          <p:nvCxnSpPr>
            <p:cNvPr id="25" name="AutoShape 4"/>
            <p:cNvCxnSpPr>
              <a:cxnSpLocks noChangeShapeType="1"/>
            </p:cNvCxnSpPr>
            <p:nvPr/>
          </p:nvCxnSpPr>
          <p:spPr bwMode="auto">
            <a:xfrm flipV="1">
              <a:off x="6422985" y="3215961"/>
              <a:ext cx="454398" cy="975039"/>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cxnSp>
          <p:nvCxnSpPr>
            <p:cNvPr id="26" name="AutoShape 4"/>
            <p:cNvCxnSpPr>
              <a:cxnSpLocks noChangeShapeType="1"/>
            </p:cNvCxnSpPr>
            <p:nvPr/>
          </p:nvCxnSpPr>
          <p:spPr bwMode="auto">
            <a:xfrm flipH="1" flipV="1">
              <a:off x="7492587" y="3215961"/>
              <a:ext cx="301998" cy="1013858"/>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cxnSp>
          <p:nvCxnSpPr>
            <p:cNvPr id="27" name="AutoShape 4"/>
            <p:cNvCxnSpPr>
              <a:cxnSpLocks noChangeShapeType="1"/>
            </p:cNvCxnSpPr>
            <p:nvPr/>
          </p:nvCxnSpPr>
          <p:spPr bwMode="auto">
            <a:xfrm flipV="1">
              <a:off x="7184985" y="2009422"/>
              <a:ext cx="6037" cy="853110"/>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pic>
          <p:nvPicPr>
            <p:cNvPr id="41" name="Picture 40"/>
            <p:cNvPicPr>
              <a:picLocks noChangeAspect="1"/>
            </p:cNvPicPr>
            <p:nvPr/>
          </p:nvPicPr>
          <p:blipFill>
            <a:blip r:embed="rId3"/>
            <a:stretch>
              <a:fillRect/>
            </a:stretch>
          </p:blipFill>
          <p:spPr>
            <a:xfrm>
              <a:off x="6731000" y="2362200"/>
              <a:ext cx="889000" cy="266700"/>
            </a:xfrm>
            <a:prstGeom prst="rect">
              <a:avLst/>
            </a:prstGeom>
            <a:solidFill>
              <a:schemeClr val="bg1"/>
            </a:solidFill>
          </p:spPr>
        </p:pic>
        <p:pic>
          <p:nvPicPr>
            <p:cNvPr id="42" name="Picture 41"/>
            <p:cNvPicPr>
              <a:picLocks noChangeAspect="1"/>
            </p:cNvPicPr>
            <p:nvPr/>
          </p:nvPicPr>
          <p:blipFill>
            <a:blip r:embed="rId4"/>
            <a:stretch>
              <a:fillRect/>
            </a:stretch>
          </p:blipFill>
          <p:spPr>
            <a:xfrm>
              <a:off x="5994400" y="3581400"/>
              <a:ext cx="1092200" cy="241300"/>
            </a:xfrm>
            <a:prstGeom prst="rect">
              <a:avLst/>
            </a:prstGeom>
            <a:solidFill>
              <a:schemeClr val="bg1"/>
            </a:solidFill>
          </p:spPr>
        </p:pic>
        <p:pic>
          <p:nvPicPr>
            <p:cNvPr id="43" name="Picture 42"/>
            <p:cNvPicPr>
              <a:picLocks noChangeAspect="1"/>
            </p:cNvPicPr>
            <p:nvPr/>
          </p:nvPicPr>
          <p:blipFill>
            <a:blip r:embed="rId5"/>
            <a:stretch>
              <a:fillRect/>
            </a:stretch>
          </p:blipFill>
          <p:spPr>
            <a:xfrm>
              <a:off x="7213600" y="3581400"/>
              <a:ext cx="1092200" cy="241300"/>
            </a:xfrm>
            <a:prstGeom prst="rect">
              <a:avLst/>
            </a:prstGeom>
            <a:solidFill>
              <a:schemeClr val="bg1"/>
            </a:solidFill>
          </p:spPr>
        </p:pic>
        <p:pic>
          <p:nvPicPr>
            <p:cNvPr id="45" name="Picture 44"/>
            <p:cNvPicPr>
              <a:picLocks noChangeAspect="1"/>
            </p:cNvPicPr>
            <p:nvPr/>
          </p:nvPicPr>
          <p:blipFill>
            <a:blip r:embed="rId6"/>
            <a:stretch>
              <a:fillRect/>
            </a:stretch>
          </p:blipFill>
          <p:spPr>
            <a:xfrm>
              <a:off x="6299633" y="4908550"/>
              <a:ext cx="1358900" cy="241300"/>
            </a:xfrm>
            <a:prstGeom prst="rect">
              <a:avLst/>
            </a:prstGeom>
            <a:solidFill>
              <a:schemeClr val="bg1"/>
            </a:solidFill>
          </p:spPr>
        </p:pic>
        <p:pic>
          <p:nvPicPr>
            <p:cNvPr id="46" name="Picture 45"/>
            <p:cNvPicPr>
              <a:picLocks noChangeAspect="1"/>
            </p:cNvPicPr>
            <p:nvPr/>
          </p:nvPicPr>
          <p:blipFill>
            <a:blip r:embed="rId7"/>
            <a:stretch>
              <a:fillRect/>
            </a:stretch>
          </p:blipFill>
          <p:spPr>
            <a:xfrm>
              <a:off x="7851402" y="4919839"/>
              <a:ext cx="1346200" cy="241300"/>
            </a:xfrm>
            <a:prstGeom prst="rect">
              <a:avLst/>
            </a:prstGeom>
            <a:solidFill>
              <a:schemeClr val="bg1"/>
            </a:solidFill>
          </p:spPr>
        </p:pic>
        <p:cxnSp>
          <p:nvCxnSpPr>
            <p:cNvPr id="48" name="Straight Arrow Connector 47"/>
            <p:cNvCxnSpPr/>
            <p:nvPr/>
          </p:nvCxnSpPr>
          <p:spPr bwMode="auto">
            <a:xfrm>
              <a:off x="518160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pic>
          <p:nvPicPr>
            <p:cNvPr id="44" name="Picture 43"/>
            <p:cNvPicPr>
              <a:picLocks noChangeAspect="1"/>
            </p:cNvPicPr>
            <p:nvPr/>
          </p:nvPicPr>
          <p:blipFill>
            <a:blip r:embed="rId8"/>
            <a:stretch>
              <a:fillRect/>
            </a:stretch>
          </p:blipFill>
          <p:spPr>
            <a:xfrm>
              <a:off x="4026782" y="4881739"/>
              <a:ext cx="2044700" cy="317500"/>
            </a:xfrm>
            <a:prstGeom prst="rect">
              <a:avLst/>
            </a:prstGeom>
            <a:solidFill>
              <a:schemeClr val="bg1"/>
            </a:solidFill>
          </p:spPr>
        </p:pic>
      </p:grpSp>
      <p:grpSp>
        <p:nvGrpSpPr>
          <p:cNvPr id="28" name="Group 27"/>
          <p:cNvGrpSpPr>
            <a:grpSpLocks noChangeAspect="1"/>
          </p:cNvGrpSpPr>
          <p:nvPr/>
        </p:nvGrpSpPr>
        <p:grpSpPr>
          <a:xfrm>
            <a:off x="685800" y="4010935"/>
            <a:ext cx="3009374" cy="2743200"/>
            <a:chOff x="76200" y="2009422"/>
            <a:chExt cx="4483100" cy="4086578"/>
          </a:xfrm>
        </p:grpSpPr>
        <p:sp>
          <p:nvSpPr>
            <p:cNvPr id="6" name="Oval 5"/>
            <p:cNvSpPr>
              <a:spLocks noChangeArrowheads="1"/>
            </p:cNvSpPr>
            <p:nvPr/>
          </p:nvSpPr>
          <p:spPr bwMode="auto">
            <a:xfrm>
              <a:off x="15683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a:t>
              </a:r>
              <a:endParaRPr lang="en-US" sz="1800" dirty="0">
                <a:solidFill>
                  <a:srgbClr val="FF0000"/>
                </a:solidFill>
              </a:endParaRPr>
            </a:p>
          </p:txBody>
        </p:sp>
        <p:sp>
          <p:nvSpPr>
            <p:cNvPr id="7" name="Oval 7"/>
            <p:cNvSpPr>
              <a:spLocks noChangeArrowheads="1"/>
            </p:cNvSpPr>
            <p:nvPr/>
          </p:nvSpPr>
          <p:spPr bwMode="auto">
            <a:xfrm>
              <a:off x="8063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600" dirty="0">
                  <a:solidFill>
                    <a:srgbClr val="FF0000"/>
                  </a:solidFill>
                </a:rPr>
                <a:t>s</a:t>
              </a:r>
              <a:r>
                <a:rPr lang="en-US" sz="1600" dirty="0" smtClean="0">
                  <a:solidFill>
                    <a:srgbClr val="FF0000"/>
                  </a:solidFill>
                </a:rPr>
                <a:t>in( )</a:t>
              </a:r>
              <a:endParaRPr lang="en-US" sz="1600" dirty="0">
                <a:solidFill>
                  <a:srgbClr val="FF0000"/>
                </a:solidFill>
              </a:endParaRPr>
            </a:p>
          </p:txBody>
        </p:sp>
        <p:sp>
          <p:nvSpPr>
            <p:cNvPr id="9" name="Oval 9"/>
            <p:cNvSpPr>
              <a:spLocks noChangeArrowheads="1"/>
            </p:cNvSpPr>
            <p:nvPr/>
          </p:nvSpPr>
          <p:spPr bwMode="auto">
            <a:xfrm>
              <a:off x="3016170" y="5681932"/>
              <a:ext cx="870030" cy="414068"/>
            </a:xfrm>
            <a:prstGeom prst="ellipse">
              <a:avLst/>
            </a:prstGeom>
            <a:noFill/>
            <a:ln w="25400">
              <a:solidFill>
                <a:srgbClr val="009900"/>
              </a:solidFill>
              <a:round/>
              <a:headEnd/>
              <a:tailEnd/>
            </a:ln>
          </p:spPr>
          <p:txBody>
            <a:bodyPr wrap="none" anchor="ctr"/>
            <a:lstStyle/>
            <a:p>
              <a:pPr algn="ctr"/>
              <a:r>
                <a:rPr lang="en-US" sz="1800" dirty="0" smtClean="0">
                  <a:solidFill>
                    <a:srgbClr val="FF0000"/>
                  </a:solidFill>
                </a:rPr>
                <a:t>x</a:t>
              </a:r>
              <a:r>
                <a:rPr lang="en-US" sz="1800" baseline="-25000" dirty="0" smtClean="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5112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29205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21779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a:t>
              </a:r>
              <a:endParaRPr lang="en-US" sz="1800" dirty="0">
                <a:solidFill>
                  <a:srgbClr val="FF0000"/>
                </a:solidFill>
              </a:endParaRPr>
            </a:p>
          </p:txBody>
        </p:sp>
        <p:cxnSp>
          <p:nvCxnSpPr>
            <p:cNvPr id="13" name="AutoShape 4"/>
            <p:cNvCxnSpPr>
              <a:cxnSpLocks noChangeShapeType="1"/>
            </p:cNvCxnSpPr>
            <p:nvPr/>
          </p:nvCxnSpPr>
          <p:spPr bwMode="auto">
            <a:xfrm flipV="1">
              <a:off x="8188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12413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23109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20033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9"/>
            <a:stretch>
              <a:fillRect/>
            </a:stretch>
          </p:blipFill>
          <p:spPr>
            <a:xfrm>
              <a:off x="635000" y="4991100"/>
              <a:ext cx="279400" cy="266700"/>
            </a:xfrm>
            <a:prstGeom prst="rect">
              <a:avLst/>
            </a:prstGeom>
            <a:solidFill>
              <a:schemeClr val="bg1"/>
            </a:solidFill>
          </p:spPr>
        </p:pic>
        <p:pic>
          <p:nvPicPr>
            <p:cNvPr id="33" name="Picture 32"/>
            <p:cNvPicPr>
              <a:picLocks noChangeAspect="1"/>
            </p:cNvPicPr>
            <p:nvPr/>
          </p:nvPicPr>
          <p:blipFill>
            <a:blip r:embed="rId9"/>
            <a:stretch>
              <a:fillRect/>
            </a:stretch>
          </p:blipFill>
          <p:spPr>
            <a:xfrm>
              <a:off x="1524000" y="4991100"/>
              <a:ext cx="279400" cy="266700"/>
            </a:xfrm>
            <a:prstGeom prst="rect">
              <a:avLst/>
            </a:prstGeom>
            <a:solidFill>
              <a:schemeClr val="bg1"/>
            </a:solidFill>
          </p:spPr>
        </p:pic>
        <p:pic>
          <p:nvPicPr>
            <p:cNvPr id="38" name="Picture 37"/>
            <p:cNvPicPr>
              <a:picLocks noChangeAspect="1"/>
            </p:cNvPicPr>
            <p:nvPr/>
          </p:nvPicPr>
          <p:blipFill>
            <a:blip r:embed="rId10"/>
            <a:stretch>
              <a:fillRect/>
            </a:stretch>
          </p:blipFill>
          <p:spPr>
            <a:xfrm>
              <a:off x="3048000" y="4991100"/>
              <a:ext cx="292100" cy="266700"/>
            </a:xfrm>
            <a:prstGeom prst="rect">
              <a:avLst/>
            </a:prstGeom>
            <a:solidFill>
              <a:schemeClr val="bg1"/>
            </a:solidFill>
          </p:spPr>
        </p:pic>
        <p:pic>
          <p:nvPicPr>
            <p:cNvPr id="39" name="Picture 38"/>
            <p:cNvPicPr>
              <a:picLocks noChangeAspect="1"/>
            </p:cNvPicPr>
            <p:nvPr/>
          </p:nvPicPr>
          <p:blipFill>
            <a:blip r:embed="rId11"/>
            <a:stretch>
              <a:fillRect/>
            </a:stretch>
          </p:blipFill>
          <p:spPr>
            <a:xfrm>
              <a:off x="2209800" y="3581400"/>
              <a:ext cx="2349500" cy="266700"/>
            </a:xfrm>
            <a:prstGeom prst="rect">
              <a:avLst/>
            </a:prstGeom>
            <a:solidFill>
              <a:schemeClr val="bg1"/>
            </a:solidFill>
          </p:spPr>
        </p:pic>
        <p:pic>
          <p:nvPicPr>
            <p:cNvPr id="40" name="Picture 39"/>
            <p:cNvPicPr>
              <a:picLocks noChangeAspect="1"/>
            </p:cNvPicPr>
            <p:nvPr/>
          </p:nvPicPr>
          <p:blipFill>
            <a:blip r:embed="rId12"/>
            <a:stretch>
              <a:fillRect/>
            </a:stretch>
          </p:blipFill>
          <p:spPr>
            <a:xfrm>
              <a:off x="1447800" y="2362200"/>
              <a:ext cx="1816100" cy="266700"/>
            </a:xfrm>
            <a:prstGeom prst="rect">
              <a:avLst/>
            </a:prstGeom>
            <a:solidFill>
              <a:schemeClr val="bg1"/>
            </a:solidFill>
          </p:spPr>
        </p:pic>
        <p:cxnSp>
          <p:nvCxnSpPr>
            <p:cNvPr id="49" name="Straight Arrow Connector 48"/>
            <p:cNvCxnSpPr/>
            <p:nvPr/>
          </p:nvCxnSpPr>
          <p:spPr bwMode="auto">
            <a:xfrm flipV="1">
              <a:off x="7620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pic>
          <p:nvPicPr>
            <p:cNvPr id="36" name="Picture 35"/>
            <p:cNvPicPr>
              <a:picLocks noChangeAspect="1"/>
            </p:cNvPicPr>
            <p:nvPr/>
          </p:nvPicPr>
          <p:blipFill>
            <a:blip r:embed="rId13"/>
            <a:stretch>
              <a:fillRect/>
            </a:stretch>
          </p:blipFill>
          <p:spPr>
            <a:xfrm>
              <a:off x="76200" y="3550809"/>
              <a:ext cx="1993900" cy="317500"/>
            </a:xfrm>
            <a:prstGeom prst="rect">
              <a:avLst/>
            </a:prstGeom>
            <a:solidFill>
              <a:schemeClr val="bg1"/>
            </a:solidFill>
          </p:spPr>
        </p:pic>
        <p:sp>
          <p:nvSpPr>
            <p:cNvPr id="8" name="Oval 8"/>
            <p:cNvSpPr>
              <a:spLocks noChangeArrowheads="1"/>
            </p:cNvSpPr>
            <p:nvPr/>
          </p:nvSpPr>
          <p:spPr bwMode="auto">
            <a:xfrm>
              <a:off x="762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x</a:t>
              </a:r>
              <a:r>
                <a:rPr lang="en-US" sz="1800" baseline="-25000" dirty="0" smtClean="0">
                  <a:solidFill>
                    <a:srgbClr val="FF0000"/>
                  </a:solidFill>
                </a:rPr>
                <a:t>1</a:t>
              </a:r>
              <a:endParaRPr lang="en-US" sz="1800" dirty="0">
                <a:solidFill>
                  <a:srgbClr val="FF0000"/>
                </a:solidFill>
              </a:endParaRPr>
            </a:p>
          </p:txBody>
        </p:sp>
      </p:grpSp>
      <p:grpSp>
        <p:nvGrpSpPr>
          <p:cNvPr id="30" name="Group 29"/>
          <p:cNvGrpSpPr>
            <a:grpSpLocks noChangeAspect="1"/>
          </p:cNvGrpSpPr>
          <p:nvPr/>
        </p:nvGrpSpPr>
        <p:grpSpPr>
          <a:xfrm>
            <a:off x="3276600" y="1219200"/>
            <a:ext cx="2608692" cy="2743200"/>
            <a:chOff x="2743200" y="2009422"/>
            <a:chExt cx="3886200" cy="4086578"/>
          </a:xfrm>
        </p:grpSpPr>
        <p:sp>
          <p:nvSpPr>
            <p:cNvPr id="50" name="Oval 5"/>
            <p:cNvSpPr>
              <a:spLocks noChangeArrowheads="1"/>
            </p:cNvSpPr>
            <p:nvPr/>
          </p:nvSpPr>
          <p:spPr bwMode="auto">
            <a:xfrm>
              <a:off x="43115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a:t>
              </a:r>
              <a:endParaRPr lang="en-US" sz="1800" dirty="0">
                <a:solidFill>
                  <a:srgbClr val="FF0000"/>
                </a:solidFill>
              </a:endParaRPr>
            </a:p>
          </p:txBody>
        </p:sp>
        <p:sp>
          <p:nvSpPr>
            <p:cNvPr id="51" name="Oval 7"/>
            <p:cNvSpPr>
              <a:spLocks noChangeArrowheads="1"/>
            </p:cNvSpPr>
            <p:nvPr/>
          </p:nvSpPr>
          <p:spPr bwMode="auto">
            <a:xfrm>
              <a:off x="35495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600" dirty="0">
                  <a:solidFill>
                    <a:srgbClr val="FF0000"/>
                  </a:solidFill>
                </a:rPr>
                <a:t>s</a:t>
              </a:r>
              <a:r>
                <a:rPr lang="en-US" sz="1600" dirty="0" smtClean="0">
                  <a:solidFill>
                    <a:srgbClr val="FF0000"/>
                  </a:solidFill>
                </a:rPr>
                <a:t>in( )</a:t>
              </a:r>
              <a:endParaRPr lang="en-US" sz="1600" dirty="0">
                <a:solidFill>
                  <a:srgbClr val="FF0000"/>
                </a:solidFill>
              </a:endParaRPr>
            </a:p>
          </p:txBody>
        </p:sp>
        <p:sp>
          <p:nvSpPr>
            <p:cNvPr id="52" name="Oval 8"/>
            <p:cNvSpPr>
              <a:spLocks noChangeArrowheads="1"/>
            </p:cNvSpPr>
            <p:nvPr/>
          </p:nvSpPr>
          <p:spPr bwMode="auto">
            <a:xfrm>
              <a:off x="28194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x</a:t>
              </a:r>
              <a:r>
                <a:rPr lang="en-US" sz="1800" baseline="-25000" dirty="0" smtClean="0">
                  <a:solidFill>
                    <a:srgbClr val="FF0000"/>
                  </a:solidFill>
                </a:rPr>
                <a:t>1</a:t>
              </a:r>
              <a:endParaRPr lang="en-US" sz="1800" dirty="0">
                <a:solidFill>
                  <a:srgbClr val="FF0000"/>
                </a:solidFill>
              </a:endParaRPr>
            </a:p>
          </p:txBody>
        </p:sp>
        <p:sp>
          <p:nvSpPr>
            <p:cNvPr id="53" name="Oval 9"/>
            <p:cNvSpPr>
              <a:spLocks noChangeArrowheads="1"/>
            </p:cNvSpPr>
            <p:nvPr/>
          </p:nvSpPr>
          <p:spPr bwMode="auto">
            <a:xfrm>
              <a:off x="5759370" y="5681932"/>
              <a:ext cx="870030" cy="414068"/>
            </a:xfrm>
            <a:prstGeom prst="ellipse">
              <a:avLst/>
            </a:prstGeom>
            <a:noFill/>
            <a:ln w="25400">
              <a:solidFill>
                <a:srgbClr val="009900"/>
              </a:solidFill>
              <a:round/>
              <a:headEnd/>
              <a:tailEnd/>
            </a:ln>
          </p:spPr>
          <p:txBody>
            <a:bodyPr wrap="none" anchor="ctr"/>
            <a:lstStyle/>
            <a:p>
              <a:pPr algn="ctr"/>
              <a:r>
                <a:rPr lang="en-US" sz="1800" dirty="0" smtClean="0">
                  <a:solidFill>
                    <a:srgbClr val="FF0000"/>
                  </a:solidFill>
                </a:rPr>
                <a:t>x</a:t>
              </a:r>
              <a:r>
                <a:rPr lang="en-US" sz="1800" baseline="-25000" dirty="0" smtClean="0">
                  <a:solidFill>
                    <a:srgbClr val="FF0000"/>
                  </a:solidFill>
                </a:rPr>
                <a:t>2</a:t>
              </a:r>
              <a:endParaRPr lang="en-US" sz="1800" dirty="0">
                <a:solidFill>
                  <a:srgbClr val="FF0000"/>
                </a:solidFill>
              </a:endParaRPr>
            </a:p>
          </p:txBody>
        </p:sp>
        <p:cxnSp>
          <p:nvCxnSpPr>
            <p:cNvPr id="54" name="AutoShape 4"/>
            <p:cNvCxnSpPr>
              <a:cxnSpLocks noChangeShapeType="1"/>
            </p:cNvCxnSpPr>
            <p:nvPr/>
          </p:nvCxnSpPr>
          <p:spPr bwMode="auto">
            <a:xfrm flipV="1">
              <a:off x="32544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55" name="AutoShape 4"/>
            <p:cNvCxnSpPr>
              <a:cxnSpLocks noChangeShapeType="1"/>
            </p:cNvCxnSpPr>
            <p:nvPr/>
          </p:nvCxnSpPr>
          <p:spPr bwMode="auto">
            <a:xfrm flipH="1" flipV="1">
              <a:off x="56637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56" name="Oval 55"/>
            <p:cNvSpPr>
              <a:spLocks noChangeArrowheads="1"/>
            </p:cNvSpPr>
            <p:nvPr/>
          </p:nvSpPr>
          <p:spPr bwMode="auto">
            <a:xfrm>
              <a:off x="49211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smtClean="0">
                  <a:solidFill>
                    <a:srgbClr val="FF0000"/>
                  </a:solidFill>
                </a:rPr>
                <a:t>*</a:t>
              </a:r>
              <a:endParaRPr lang="en-US" sz="1800" dirty="0">
                <a:solidFill>
                  <a:srgbClr val="FF0000"/>
                </a:solidFill>
              </a:endParaRPr>
            </a:p>
          </p:txBody>
        </p:sp>
        <p:cxnSp>
          <p:nvCxnSpPr>
            <p:cNvPr id="57" name="AutoShape 4"/>
            <p:cNvCxnSpPr>
              <a:cxnSpLocks noChangeShapeType="1"/>
            </p:cNvCxnSpPr>
            <p:nvPr/>
          </p:nvCxnSpPr>
          <p:spPr bwMode="auto">
            <a:xfrm flipV="1">
              <a:off x="35620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58" name="AutoShape 4"/>
            <p:cNvCxnSpPr>
              <a:cxnSpLocks noChangeShapeType="1"/>
            </p:cNvCxnSpPr>
            <p:nvPr/>
          </p:nvCxnSpPr>
          <p:spPr bwMode="auto">
            <a:xfrm flipV="1">
              <a:off x="39845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59" name="AutoShape 4"/>
            <p:cNvCxnSpPr>
              <a:cxnSpLocks noChangeShapeType="1"/>
            </p:cNvCxnSpPr>
            <p:nvPr/>
          </p:nvCxnSpPr>
          <p:spPr bwMode="auto">
            <a:xfrm flipH="1" flipV="1">
              <a:off x="50541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60" name="AutoShape 4"/>
            <p:cNvCxnSpPr>
              <a:cxnSpLocks noChangeShapeType="1"/>
            </p:cNvCxnSpPr>
            <p:nvPr/>
          </p:nvCxnSpPr>
          <p:spPr bwMode="auto">
            <a:xfrm flipV="1">
              <a:off x="47465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61" name="Straight Arrow Connector 60"/>
            <p:cNvCxnSpPr/>
            <p:nvPr/>
          </p:nvCxnSpPr>
          <p:spPr bwMode="auto">
            <a:xfrm flipV="1">
              <a:off x="274320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grpSp>
      <p:pic>
        <p:nvPicPr>
          <p:cNvPr id="62" name="Picture 61"/>
          <p:cNvPicPr>
            <a:picLocks noChangeAspect="1"/>
          </p:cNvPicPr>
          <p:nvPr/>
        </p:nvPicPr>
        <p:blipFill>
          <a:blip r:embed="rId14"/>
          <a:stretch>
            <a:fillRect/>
          </a:stretch>
        </p:blipFill>
        <p:spPr>
          <a:xfrm>
            <a:off x="4899398" y="1310154"/>
            <a:ext cx="3330202" cy="302746"/>
          </a:xfrm>
          <a:prstGeom prst="rect">
            <a:avLst/>
          </a:prstGeom>
        </p:spPr>
      </p:pic>
    </p:spTree>
    <p:extLst>
      <p:ext uri="{BB962C8B-B14F-4D97-AF65-F5344CB8AC3E}">
        <p14:creationId xmlns:p14="http://schemas.microsoft.com/office/powerpoint/2010/main" val="7793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mode vs Reverse Mode</a:t>
            </a:r>
            <a:endParaRPr lang="en-US" dirty="0"/>
          </a:p>
        </p:txBody>
      </p:sp>
      <p:sp>
        <p:nvSpPr>
          <p:cNvPr id="3" name="Content Placeholder 2"/>
          <p:cNvSpPr>
            <a:spLocks noGrp="1"/>
          </p:cNvSpPr>
          <p:nvPr>
            <p:ph idx="1"/>
          </p:nvPr>
        </p:nvSpPr>
        <p:spPr/>
        <p:txBody>
          <a:bodyPr/>
          <a:lstStyle/>
          <a:p>
            <a:r>
              <a:rPr lang="en-US" dirty="0" smtClean="0"/>
              <a:t>What are the differences? </a:t>
            </a:r>
          </a:p>
          <a:p>
            <a:endParaRPr lang="en-US" dirty="0"/>
          </a:p>
          <a:p>
            <a:r>
              <a:rPr lang="en-US" dirty="0"/>
              <a:t>Which one is more </a:t>
            </a:r>
            <a:r>
              <a:rPr lang="en-US" dirty="0" smtClean="0"/>
              <a:t>memory efficient (less storage)? </a:t>
            </a:r>
            <a:endParaRPr lang="en-US" dirty="0"/>
          </a:p>
          <a:p>
            <a:pPr lvl="1"/>
            <a:r>
              <a:rPr lang="en-US" dirty="0"/>
              <a:t>Forward or backward?</a:t>
            </a:r>
          </a:p>
          <a:p>
            <a:endParaRPr lang="en-US" dirty="0" smtClean="0"/>
          </a:p>
          <a:p>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24</a:t>
            </a:fld>
            <a:endParaRPr lang="en-US">
              <a:solidFill>
                <a:prstClr val="white">
                  <a:lumMod val="50000"/>
                </a:prstClr>
              </a:solidFill>
            </a:endParaRPr>
          </a:p>
        </p:txBody>
      </p:sp>
    </p:spTree>
    <p:extLst>
      <p:ext uri="{BB962C8B-B14F-4D97-AF65-F5344CB8AC3E}">
        <p14:creationId xmlns:p14="http://schemas.microsoft.com/office/powerpoint/2010/main" val="1786302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mode vs Reverse Mode</a:t>
            </a:r>
            <a:endParaRPr lang="en-US" dirty="0"/>
          </a:p>
        </p:txBody>
      </p:sp>
      <p:sp>
        <p:nvSpPr>
          <p:cNvPr id="3" name="Content Placeholder 2"/>
          <p:cNvSpPr>
            <a:spLocks noGrp="1"/>
          </p:cNvSpPr>
          <p:nvPr>
            <p:ph idx="1"/>
          </p:nvPr>
        </p:nvSpPr>
        <p:spPr/>
        <p:txBody>
          <a:bodyPr/>
          <a:lstStyle/>
          <a:p>
            <a:r>
              <a:rPr lang="en-US" dirty="0" smtClean="0"/>
              <a:t>What are the differences? </a:t>
            </a:r>
          </a:p>
          <a:p>
            <a:endParaRPr lang="en-US" dirty="0"/>
          </a:p>
          <a:p>
            <a:r>
              <a:rPr lang="en-US" dirty="0"/>
              <a:t>Which one is more </a:t>
            </a:r>
            <a:r>
              <a:rPr lang="en-US" dirty="0" smtClean="0"/>
              <a:t>memory efficient (less storage)? </a:t>
            </a:r>
            <a:endParaRPr lang="en-US" dirty="0"/>
          </a:p>
          <a:p>
            <a:pPr lvl="1"/>
            <a:r>
              <a:rPr lang="en-US" dirty="0"/>
              <a:t>Forward or backward?</a:t>
            </a:r>
          </a:p>
          <a:p>
            <a:endParaRPr lang="en-US" dirty="0" smtClean="0"/>
          </a:p>
          <a:p>
            <a:r>
              <a:rPr lang="en-US" dirty="0" smtClean="0"/>
              <a:t>Which one </a:t>
            </a:r>
            <a:r>
              <a:rPr lang="en-US" smtClean="0"/>
              <a:t>is faster to compute? </a:t>
            </a:r>
            <a:endParaRPr lang="en-US" dirty="0" smtClean="0"/>
          </a:p>
          <a:p>
            <a:pPr lvl="1"/>
            <a:r>
              <a:rPr lang="en-US" dirty="0" smtClean="0"/>
              <a:t>Forward or backward?</a:t>
            </a:r>
          </a:p>
          <a:p>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25</a:t>
            </a:fld>
            <a:endParaRPr lang="en-US">
              <a:solidFill>
                <a:prstClr val="white">
                  <a:lumMod val="50000"/>
                </a:prstClr>
              </a:solidFill>
            </a:endParaRPr>
          </a:p>
        </p:txBody>
      </p:sp>
    </p:spTree>
    <p:extLst>
      <p:ext uri="{BB962C8B-B14F-4D97-AF65-F5344CB8AC3E}">
        <p14:creationId xmlns:p14="http://schemas.microsoft.com/office/powerpoint/2010/main" val="1408461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Today</a:t>
            </a:r>
            <a:endParaRPr lang="en-US" dirty="0"/>
          </a:p>
        </p:txBody>
      </p:sp>
      <p:sp>
        <p:nvSpPr>
          <p:cNvPr id="3" name="Content Placeholder 2"/>
          <p:cNvSpPr>
            <a:spLocks noGrp="1"/>
          </p:cNvSpPr>
          <p:nvPr>
            <p:ph idx="1"/>
          </p:nvPr>
        </p:nvSpPr>
        <p:spPr/>
        <p:txBody>
          <a:bodyPr/>
          <a:lstStyle/>
          <a:p>
            <a:r>
              <a:rPr lang="en-US" dirty="0" smtClean="0"/>
              <a:t>(Finish) Computing Gradients</a:t>
            </a:r>
          </a:p>
          <a:p>
            <a:pPr lvl="1"/>
            <a:r>
              <a:rPr lang="en-US" dirty="0" smtClean="0"/>
              <a:t>Forward mode vs Reverse mode </a:t>
            </a:r>
            <a:r>
              <a:rPr lang="en-US" dirty="0" smtClean="0"/>
              <a:t>AD</a:t>
            </a:r>
          </a:p>
          <a:p>
            <a:pPr lvl="1"/>
            <a:r>
              <a:rPr lang="en-US" dirty="0" smtClean="0"/>
              <a:t>Patterns in </a:t>
            </a:r>
            <a:r>
              <a:rPr lang="en-US" dirty="0" err="1" smtClean="0"/>
              <a:t>backprop</a:t>
            </a:r>
            <a:endParaRPr lang="en-US" dirty="0" smtClean="0"/>
          </a:p>
          <a:p>
            <a:pPr lvl="1"/>
            <a:r>
              <a:rPr lang="en-US" dirty="0" err="1" smtClean="0"/>
              <a:t>Backprop</a:t>
            </a:r>
            <a:r>
              <a:rPr lang="en-US" dirty="0" smtClean="0"/>
              <a:t> in </a:t>
            </a:r>
            <a:r>
              <a:rPr lang="en-US" dirty="0" err="1" smtClean="0"/>
              <a:t>FC+ReLU</a:t>
            </a:r>
            <a:r>
              <a:rPr lang="en-US" dirty="0" smtClean="0"/>
              <a:t> NNs</a:t>
            </a:r>
            <a:endParaRPr lang="en-US" dirty="0" smtClean="0"/>
          </a:p>
          <a:p>
            <a:pPr lvl="1"/>
            <a:endParaRPr lang="en-US" dirty="0"/>
          </a:p>
          <a:p>
            <a:r>
              <a:rPr lang="en-US" dirty="0" smtClean="0"/>
              <a:t>Convolutional Neural Networks</a:t>
            </a:r>
          </a:p>
          <a:p>
            <a:pPr lvl="1"/>
            <a:endParaRPr lang="en-US" dirty="0"/>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26</a:t>
            </a:fld>
            <a:endParaRPr lang="en-US"/>
          </a:p>
        </p:txBody>
      </p:sp>
    </p:spTree>
    <p:extLst>
      <p:ext uri="{BB962C8B-B14F-4D97-AF65-F5344CB8AC3E}">
        <p14:creationId xmlns:p14="http://schemas.microsoft.com/office/powerpoint/2010/main" val="16187784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Shape 969"/>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2" name="Title 1"/>
          <p:cNvSpPr>
            <a:spLocks noGrp="1"/>
          </p:cNvSpPr>
          <p:nvPr>
            <p:ph type="title"/>
          </p:nvPr>
        </p:nvSpPr>
        <p:spPr>
          <a:xfrm>
            <a:off x="311700" y="227000"/>
            <a:ext cx="8520600" cy="763600"/>
          </a:xfrm>
        </p:spPr>
        <p:txBody>
          <a:bodyPr/>
          <a:lstStyle/>
          <a:p>
            <a:r>
              <a:rPr lang="en"/>
              <a:t>Patterns in backward flow</a:t>
            </a:r>
            <a:endParaRPr lang="en-US" dirty="0"/>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
        <p:nvSpPr>
          <p:cNvPr id="4" name="Rectangle 3"/>
          <p:cNvSpPr/>
          <p:nvPr/>
        </p:nvSpPr>
        <p:spPr bwMode="auto">
          <a:xfrm>
            <a:off x="4248150" y="2261997"/>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Rectangle 7"/>
          <p:cNvSpPr/>
          <p:nvPr/>
        </p:nvSpPr>
        <p:spPr bwMode="auto">
          <a:xfrm>
            <a:off x="4267200" y="2999994"/>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ectangle 8"/>
          <p:cNvSpPr/>
          <p:nvPr/>
        </p:nvSpPr>
        <p:spPr bwMode="auto">
          <a:xfrm>
            <a:off x="68580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ectangle 9"/>
          <p:cNvSpPr/>
          <p:nvPr/>
        </p:nvSpPr>
        <p:spPr bwMode="auto">
          <a:xfrm>
            <a:off x="81534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ectangle 10"/>
          <p:cNvSpPr/>
          <p:nvPr/>
        </p:nvSpPr>
        <p:spPr bwMode="auto">
          <a:xfrm>
            <a:off x="5562600" y="4168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p:cNvSpPr/>
          <p:nvPr/>
        </p:nvSpPr>
        <p:spPr bwMode="auto">
          <a:xfrm>
            <a:off x="4267200" y="3787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p:cNvSpPr/>
          <p:nvPr/>
        </p:nvSpPr>
        <p:spPr bwMode="auto">
          <a:xfrm>
            <a:off x="4267200" y="4549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Rectangle 13"/>
          <p:cNvSpPr/>
          <p:nvPr/>
        </p:nvSpPr>
        <p:spPr bwMode="auto">
          <a:xfrm>
            <a:off x="5562600" y="2644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312194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Shape 969"/>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2" name="Title 1"/>
          <p:cNvSpPr>
            <a:spLocks noGrp="1"/>
          </p:cNvSpPr>
          <p:nvPr>
            <p:ph type="title"/>
          </p:nvPr>
        </p:nvSpPr>
        <p:spPr>
          <a:xfrm>
            <a:off x="311700" y="227000"/>
            <a:ext cx="8520600" cy="763600"/>
          </a:xfrm>
        </p:spPr>
        <p:txBody>
          <a:bodyPr/>
          <a:lstStyle/>
          <a:p>
            <a:r>
              <a:rPr lang="en"/>
              <a:t>Patterns in backward flow</a:t>
            </a:r>
            <a:endParaRPr lang="en-US" dirty="0"/>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501911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Shape 969"/>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970" name="Shape 970"/>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add</a:t>
            </a:r>
            <a:r>
              <a:rPr lang="en" sz="1800" kern="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2" name="Title 1"/>
          <p:cNvSpPr>
            <a:spLocks noGrp="1"/>
          </p:cNvSpPr>
          <p:nvPr>
            <p:ph type="title"/>
          </p:nvPr>
        </p:nvSpPr>
        <p:spPr>
          <a:xfrm>
            <a:off x="311700" y="227000"/>
            <a:ext cx="8520600" cy="763600"/>
          </a:xfrm>
        </p:spPr>
        <p:txBody>
          <a:bodyPr/>
          <a:lstStyle/>
          <a:p>
            <a:r>
              <a:rPr lang="en"/>
              <a:t>Patterns in backward flow</a:t>
            </a:r>
            <a:endParaRPr lang="en-US" dirty="0"/>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1142028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Goal</a:t>
            </a:r>
          </a:p>
          <a:p>
            <a:pPr lvl="1"/>
            <a:r>
              <a:rPr lang="en-US" dirty="0" smtClean="0"/>
              <a:t>Chance to try Deep Learning</a:t>
            </a:r>
          </a:p>
          <a:p>
            <a:pPr lvl="1"/>
            <a:r>
              <a:rPr lang="en-US" b="1" dirty="0">
                <a:solidFill>
                  <a:srgbClr val="FF0000"/>
                </a:solidFill>
              </a:rPr>
              <a:t>Combine with other classes / research / credits / anything</a:t>
            </a:r>
          </a:p>
          <a:p>
            <a:pPr lvl="2"/>
            <a:r>
              <a:rPr lang="en-US" dirty="0"/>
              <a:t>You have our blanket permission</a:t>
            </a:r>
          </a:p>
          <a:p>
            <a:pPr lvl="2"/>
            <a:r>
              <a:rPr lang="en-US" dirty="0"/>
              <a:t>Extra credit for shooting for a publication</a:t>
            </a:r>
          </a:p>
          <a:p>
            <a:pPr lvl="1"/>
            <a:r>
              <a:rPr lang="en-US" dirty="0" smtClean="0"/>
              <a:t>Encouraged to apply to your research (computer vision, NLP, robotics,…)</a:t>
            </a:r>
          </a:p>
          <a:p>
            <a:pPr lvl="1"/>
            <a:r>
              <a:rPr lang="en-US" dirty="0" smtClean="0"/>
              <a:t>Must be done this semester. </a:t>
            </a:r>
          </a:p>
          <a:p>
            <a:endParaRPr lang="en-US" dirty="0" smtClean="0"/>
          </a:p>
          <a:p>
            <a:r>
              <a:rPr lang="en-US" dirty="0" smtClean="0"/>
              <a:t>Main categories</a:t>
            </a:r>
          </a:p>
          <a:p>
            <a:pPr lvl="1"/>
            <a:r>
              <a:rPr lang="en-US" dirty="0" smtClean="0">
                <a:solidFill>
                  <a:srgbClr val="FF0000"/>
                </a:solidFill>
              </a:rPr>
              <a:t>Application/Survey</a:t>
            </a:r>
          </a:p>
          <a:p>
            <a:pPr lvl="2"/>
            <a:r>
              <a:rPr lang="en-US" dirty="0" smtClean="0"/>
              <a:t>Compare a bunch of existing algorithms on a new application domain of your interest</a:t>
            </a:r>
          </a:p>
          <a:p>
            <a:pPr lvl="1"/>
            <a:r>
              <a:rPr lang="en-US" dirty="0" smtClean="0">
                <a:solidFill>
                  <a:srgbClr val="FF0000"/>
                </a:solidFill>
              </a:rPr>
              <a:t>Formulation/Development</a:t>
            </a:r>
          </a:p>
          <a:p>
            <a:pPr lvl="2"/>
            <a:r>
              <a:rPr lang="en-US" dirty="0" smtClean="0"/>
              <a:t>Formulate a new model or algorithm for a new or old problem</a:t>
            </a:r>
          </a:p>
          <a:p>
            <a:pPr lvl="1"/>
            <a:r>
              <a:rPr lang="en-US" dirty="0" smtClean="0">
                <a:solidFill>
                  <a:srgbClr val="FF0000"/>
                </a:solidFill>
              </a:rPr>
              <a:t>Theory</a:t>
            </a:r>
          </a:p>
          <a:p>
            <a:pPr lvl="2"/>
            <a:r>
              <a:rPr lang="en-US" dirty="0" smtClean="0"/>
              <a:t>Theoretically analyze an existing algorithm</a:t>
            </a:r>
          </a:p>
          <a:p>
            <a:endParaRPr lang="en-US" dirty="0" smtClean="0"/>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a:t>
            </a:fld>
            <a:endParaRPr lang="en-US"/>
          </a:p>
        </p:txBody>
      </p:sp>
    </p:spTree>
    <p:extLst>
      <p:ext uri="{BB962C8B-B14F-4D97-AF65-F5344CB8AC3E}">
        <p14:creationId xmlns:p14="http://schemas.microsoft.com/office/powerpoint/2010/main" val="130942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pic>
        <p:nvPicPr>
          <p:cNvPr id="977" name="Shape 977"/>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978" name="Shape 978"/>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add</a:t>
            </a:r>
            <a:r>
              <a:rPr lang="en" sz="1800" kern="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980" name="Shape 980"/>
          <p:cNvSpPr txBox="1"/>
          <p:nvPr/>
        </p:nvSpPr>
        <p:spPr>
          <a:xfrm>
            <a:off x="348950" y="2290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FF"/>
                </a:solidFill>
                <a:latin typeface="Arial"/>
                <a:ea typeface="Arial"/>
                <a:cs typeface="Arial"/>
                <a:sym typeface="Arial"/>
              </a:rPr>
              <a:t>Q: What is a </a:t>
            </a:r>
            <a:r>
              <a:rPr lang="en" sz="1800" b="1" kern="0">
                <a:solidFill>
                  <a:srgbClr val="0000FF"/>
                </a:solidFill>
                <a:latin typeface="Arial"/>
                <a:ea typeface="Arial"/>
                <a:cs typeface="Arial"/>
                <a:sym typeface="Arial"/>
              </a:rPr>
              <a:t>max</a:t>
            </a:r>
            <a:r>
              <a:rPr lang="en" sz="1800" kern="0">
                <a:solidFill>
                  <a:srgbClr val="0000FF"/>
                </a:solidFill>
                <a:latin typeface="Arial"/>
                <a:ea typeface="Arial"/>
                <a:cs typeface="Arial"/>
                <a:sym typeface="Arial"/>
              </a:rPr>
              <a:t> gate?</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2" name="Title 1"/>
          <p:cNvSpPr>
            <a:spLocks noGrp="1"/>
          </p:cNvSpPr>
          <p:nvPr>
            <p:ph type="title"/>
          </p:nvPr>
        </p:nvSpPr>
        <p:spPr>
          <a:xfrm>
            <a:off x="311700" y="227000"/>
            <a:ext cx="8520600" cy="763600"/>
          </a:xfrm>
        </p:spPr>
        <p:txBody>
          <a:bodyPr/>
          <a:lstStyle/>
          <a:p>
            <a:r>
              <a:rPr lang="en"/>
              <a:t>Patterns in backward flow</a:t>
            </a:r>
            <a:endParaRPr lang="en-US" dirty="0"/>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1463257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pic>
        <p:nvPicPr>
          <p:cNvPr id="986" name="Shape 986"/>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987" name="Shape 987"/>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add</a:t>
            </a:r>
            <a:r>
              <a:rPr lang="en" sz="1800" kern="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989" name="Shape 989"/>
          <p:cNvSpPr txBox="1"/>
          <p:nvPr/>
        </p:nvSpPr>
        <p:spPr>
          <a:xfrm>
            <a:off x="348950" y="2290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max</a:t>
            </a:r>
            <a:r>
              <a:rPr lang="en" sz="1800" kern="0">
                <a:solidFill>
                  <a:srgbClr val="000000"/>
                </a:solidFill>
                <a:latin typeface="Arial"/>
                <a:ea typeface="Arial"/>
                <a:cs typeface="Arial"/>
                <a:sym typeface="Arial"/>
              </a:rPr>
              <a:t> gate: gradient router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2" name="Title 1"/>
          <p:cNvSpPr>
            <a:spLocks noGrp="1"/>
          </p:cNvSpPr>
          <p:nvPr>
            <p:ph type="title"/>
          </p:nvPr>
        </p:nvSpPr>
        <p:spPr>
          <a:xfrm>
            <a:off x="311700" y="227000"/>
            <a:ext cx="8520600" cy="763600"/>
          </a:xfrm>
        </p:spPr>
        <p:txBody>
          <a:bodyPr/>
          <a:lstStyle/>
          <a:p>
            <a:r>
              <a:rPr lang="en"/>
              <a:t>Patterns in backward flow</a:t>
            </a:r>
            <a:endParaRPr lang="en-US" dirty="0"/>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838873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995" name="Shape 995"/>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996" name="Shape 996"/>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add</a:t>
            </a:r>
            <a:r>
              <a:rPr lang="en" sz="1800" kern="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998" name="Shape 998"/>
          <p:cNvSpPr txBox="1"/>
          <p:nvPr/>
        </p:nvSpPr>
        <p:spPr>
          <a:xfrm>
            <a:off x="348950" y="2290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max</a:t>
            </a:r>
            <a:r>
              <a:rPr lang="en" sz="1800" kern="0">
                <a:solidFill>
                  <a:srgbClr val="000000"/>
                </a:solidFill>
                <a:latin typeface="Arial"/>
                <a:ea typeface="Arial"/>
                <a:cs typeface="Arial"/>
                <a:sym typeface="Arial"/>
              </a:rPr>
              <a:t> gate: gradient router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999" name="Shape 999"/>
          <p:cNvSpPr txBox="1"/>
          <p:nvPr/>
        </p:nvSpPr>
        <p:spPr>
          <a:xfrm>
            <a:off x="348950" y="2671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FF"/>
                </a:solidFill>
                <a:latin typeface="Arial"/>
                <a:ea typeface="Arial"/>
                <a:cs typeface="Arial"/>
                <a:sym typeface="Arial"/>
              </a:rPr>
              <a:t>Q: What is a </a:t>
            </a:r>
            <a:r>
              <a:rPr lang="en" sz="1800" b="1" kern="0">
                <a:solidFill>
                  <a:srgbClr val="0000FF"/>
                </a:solidFill>
                <a:latin typeface="Arial"/>
                <a:ea typeface="Arial"/>
                <a:cs typeface="Arial"/>
                <a:sym typeface="Arial"/>
              </a:rPr>
              <a:t>mul</a:t>
            </a:r>
            <a:r>
              <a:rPr lang="en" sz="1800" kern="0">
                <a:solidFill>
                  <a:srgbClr val="0000FF"/>
                </a:solidFill>
                <a:latin typeface="Arial"/>
                <a:ea typeface="Arial"/>
                <a:cs typeface="Arial"/>
                <a:sym typeface="Arial"/>
              </a:rPr>
              <a:t> gate? </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2" name="Title 1"/>
          <p:cNvSpPr>
            <a:spLocks noGrp="1"/>
          </p:cNvSpPr>
          <p:nvPr>
            <p:ph type="title"/>
          </p:nvPr>
        </p:nvSpPr>
        <p:spPr>
          <a:xfrm>
            <a:off x="311700" y="227000"/>
            <a:ext cx="8520600" cy="763600"/>
          </a:xfrm>
        </p:spPr>
        <p:txBody>
          <a:bodyPr/>
          <a:lstStyle/>
          <a:p>
            <a:r>
              <a:rPr lang="en"/>
              <a:t>Patterns in backward flow</a:t>
            </a:r>
            <a:endParaRPr lang="en-US" dirty="0"/>
          </a:p>
        </p:txBody>
      </p:sp>
      <p:sp>
        <p:nvSpPr>
          <p:cNvPr id="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1437985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pic>
        <p:nvPicPr>
          <p:cNvPr id="1005" name="Shape 1005"/>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1006" name="Shape 1006"/>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add</a:t>
            </a:r>
            <a:r>
              <a:rPr lang="en" sz="1800" kern="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1008" name="Shape 1008"/>
          <p:cNvSpPr txBox="1"/>
          <p:nvPr/>
        </p:nvSpPr>
        <p:spPr>
          <a:xfrm>
            <a:off x="348950" y="2290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max</a:t>
            </a:r>
            <a:r>
              <a:rPr lang="en" sz="1800" kern="0">
                <a:solidFill>
                  <a:srgbClr val="000000"/>
                </a:solidFill>
                <a:latin typeface="Arial"/>
                <a:ea typeface="Arial"/>
                <a:cs typeface="Arial"/>
                <a:sym typeface="Arial"/>
              </a:rPr>
              <a:t> gate: gradient router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1009" name="Shape 1009"/>
          <p:cNvSpPr txBox="1"/>
          <p:nvPr/>
        </p:nvSpPr>
        <p:spPr>
          <a:xfrm>
            <a:off x="348950" y="2671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mul</a:t>
            </a:r>
            <a:r>
              <a:rPr lang="en" sz="1800" kern="0">
                <a:solidFill>
                  <a:srgbClr val="000000"/>
                </a:solidFill>
                <a:latin typeface="Arial"/>
                <a:ea typeface="Arial"/>
                <a:cs typeface="Arial"/>
                <a:sym typeface="Arial"/>
              </a:rPr>
              <a:t> gate: gradient switcher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2" name="Title 1"/>
          <p:cNvSpPr>
            <a:spLocks noGrp="1"/>
          </p:cNvSpPr>
          <p:nvPr>
            <p:ph type="title"/>
          </p:nvPr>
        </p:nvSpPr>
        <p:spPr>
          <a:xfrm>
            <a:off x="311700" y="227000"/>
            <a:ext cx="8520600" cy="763600"/>
          </a:xfrm>
        </p:spPr>
        <p:txBody>
          <a:bodyPr/>
          <a:lstStyle/>
          <a:p>
            <a:r>
              <a:rPr lang="en"/>
              <a:t>Patterns in backward flow</a:t>
            </a:r>
            <a:endParaRPr lang="en-US" dirty="0"/>
          </a:p>
        </p:txBody>
      </p:sp>
      <p:sp>
        <p:nvSpPr>
          <p:cNvPr id="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1659756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5" name="Shape 1015"/>
          <p:cNvSpPr/>
          <p:nvPr/>
        </p:nvSpPr>
        <p:spPr>
          <a:xfrm>
            <a:off x="2909925" y="2683950"/>
            <a:ext cx="863100" cy="863100"/>
          </a:xfrm>
          <a:prstGeom prst="ellipse">
            <a:avLst/>
          </a:prstGeom>
          <a:solidFill>
            <a:srgbClr val="EFEFEF"/>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16" name="Shape 1016"/>
          <p:cNvCxnSpPr/>
          <p:nvPr/>
        </p:nvCxnSpPr>
        <p:spPr>
          <a:xfrm rot="10800000" flipH="1">
            <a:off x="3750650" y="2133275"/>
            <a:ext cx="1577400" cy="833400"/>
          </a:xfrm>
          <a:prstGeom prst="straightConnector1">
            <a:avLst/>
          </a:prstGeom>
          <a:noFill/>
          <a:ln w="9525" cap="flat" cmpd="sng">
            <a:solidFill>
              <a:srgbClr val="38761D"/>
            </a:solidFill>
            <a:prstDash val="solid"/>
            <a:round/>
            <a:headEnd type="none" w="lg" len="lg"/>
            <a:tailEnd type="triangle" w="lg" len="lg"/>
          </a:ln>
        </p:spPr>
      </p:cxnSp>
      <p:sp>
        <p:nvSpPr>
          <p:cNvPr id="1017" name="Shape 1017"/>
          <p:cNvSpPr/>
          <p:nvPr/>
        </p:nvSpPr>
        <p:spPr>
          <a:xfrm>
            <a:off x="5328050" y="1705450"/>
            <a:ext cx="863100" cy="863100"/>
          </a:xfrm>
          <a:prstGeom prst="ellipse">
            <a:avLst/>
          </a:prstGeom>
          <a:solidFill>
            <a:srgbClr val="EFEFE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18" name="Shape 1018"/>
          <p:cNvCxnSpPr>
            <a:stCxn id="1015" idx="5"/>
          </p:cNvCxnSpPr>
          <p:nvPr/>
        </p:nvCxnSpPr>
        <p:spPr>
          <a:xfrm>
            <a:off x="3646626" y="3420651"/>
            <a:ext cx="1703700" cy="840600"/>
          </a:xfrm>
          <a:prstGeom prst="straightConnector1">
            <a:avLst/>
          </a:prstGeom>
          <a:noFill/>
          <a:ln w="9525" cap="flat" cmpd="sng">
            <a:solidFill>
              <a:srgbClr val="38761D"/>
            </a:solidFill>
            <a:prstDash val="solid"/>
            <a:round/>
            <a:headEnd type="none" w="lg" len="lg"/>
            <a:tailEnd type="triangle" w="lg" len="lg"/>
          </a:ln>
        </p:spPr>
      </p:cxnSp>
      <p:sp>
        <p:nvSpPr>
          <p:cNvPr id="1019" name="Shape 1019"/>
          <p:cNvSpPr/>
          <p:nvPr/>
        </p:nvSpPr>
        <p:spPr>
          <a:xfrm>
            <a:off x="5350325" y="3874125"/>
            <a:ext cx="863100" cy="863100"/>
          </a:xfrm>
          <a:prstGeom prst="ellipse">
            <a:avLst/>
          </a:prstGeom>
          <a:solidFill>
            <a:srgbClr val="EFEFE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20" name="Shape 1020"/>
          <p:cNvCxnSpPr/>
          <p:nvPr/>
        </p:nvCxnSpPr>
        <p:spPr>
          <a:xfrm flipH="1">
            <a:off x="3906825" y="2319300"/>
            <a:ext cx="1458300" cy="751500"/>
          </a:xfrm>
          <a:prstGeom prst="straightConnector1">
            <a:avLst/>
          </a:prstGeom>
          <a:noFill/>
          <a:ln w="9525" cap="flat" cmpd="sng">
            <a:solidFill>
              <a:srgbClr val="FF0000"/>
            </a:solidFill>
            <a:prstDash val="solid"/>
            <a:round/>
            <a:headEnd type="none" w="lg" len="lg"/>
            <a:tailEnd type="triangle" w="lg" len="lg"/>
          </a:ln>
        </p:spPr>
      </p:cxnSp>
      <p:cxnSp>
        <p:nvCxnSpPr>
          <p:cNvPr id="1021" name="Shape 1021"/>
          <p:cNvCxnSpPr>
            <a:stCxn id="1019" idx="1"/>
          </p:cNvCxnSpPr>
          <p:nvPr/>
        </p:nvCxnSpPr>
        <p:spPr>
          <a:xfrm rot="10800000">
            <a:off x="3899623" y="3301523"/>
            <a:ext cx="1577100" cy="699000"/>
          </a:xfrm>
          <a:prstGeom prst="straightConnector1">
            <a:avLst/>
          </a:prstGeom>
          <a:noFill/>
          <a:ln w="9525" cap="flat" cmpd="sng">
            <a:solidFill>
              <a:srgbClr val="FF0000"/>
            </a:solidFill>
            <a:prstDash val="solid"/>
            <a:round/>
            <a:headEnd type="none" w="lg" len="lg"/>
            <a:tailEnd type="triangle" w="lg" len="lg"/>
          </a:ln>
        </p:spPr>
      </p:cxnSp>
      <p:cxnSp>
        <p:nvCxnSpPr>
          <p:cNvPr id="1022" name="Shape 1022"/>
          <p:cNvCxnSpPr/>
          <p:nvPr/>
        </p:nvCxnSpPr>
        <p:spPr>
          <a:xfrm rot="10800000" flipH="1">
            <a:off x="6168725" y="1448875"/>
            <a:ext cx="930000" cy="520800"/>
          </a:xfrm>
          <a:prstGeom prst="straightConnector1">
            <a:avLst/>
          </a:prstGeom>
          <a:noFill/>
          <a:ln w="9525" cap="flat" cmpd="sng">
            <a:solidFill>
              <a:schemeClr val="dk2"/>
            </a:solidFill>
            <a:prstDash val="solid"/>
            <a:round/>
            <a:headEnd type="none" w="lg" len="lg"/>
            <a:tailEnd type="triangle" w="lg" len="lg"/>
          </a:ln>
        </p:spPr>
      </p:cxnSp>
      <p:cxnSp>
        <p:nvCxnSpPr>
          <p:cNvPr id="1023" name="Shape 1023"/>
          <p:cNvCxnSpPr/>
          <p:nvPr/>
        </p:nvCxnSpPr>
        <p:spPr>
          <a:xfrm>
            <a:off x="6161300" y="2304500"/>
            <a:ext cx="1063800" cy="409200"/>
          </a:xfrm>
          <a:prstGeom prst="straightConnector1">
            <a:avLst/>
          </a:prstGeom>
          <a:noFill/>
          <a:ln w="9525" cap="flat" cmpd="sng">
            <a:solidFill>
              <a:schemeClr val="dk2"/>
            </a:solidFill>
            <a:prstDash val="solid"/>
            <a:round/>
            <a:headEnd type="none" w="lg" len="lg"/>
            <a:tailEnd type="triangle" w="lg" len="lg"/>
          </a:ln>
        </p:spPr>
      </p:cxnSp>
      <p:cxnSp>
        <p:nvCxnSpPr>
          <p:cNvPr id="1024" name="Shape 1024"/>
          <p:cNvCxnSpPr/>
          <p:nvPr/>
        </p:nvCxnSpPr>
        <p:spPr>
          <a:xfrm rot="10800000" flipH="1">
            <a:off x="6183600" y="3450300"/>
            <a:ext cx="1182900" cy="669600"/>
          </a:xfrm>
          <a:prstGeom prst="straightConnector1">
            <a:avLst/>
          </a:prstGeom>
          <a:noFill/>
          <a:ln w="9525" cap="flat" cmpd="sng">
            <a:solidFill>
              <a:schemeClr val="dk2"/>
            </a:solidFill>
            <a:prstDash val="solid"/>
            <a:round/>
            <a:headEnd type="none" w="lg" len="lg"/>
            <a:tailEnd type="triangle" w="lg" len="lg"/>
          </a:ln>
        </p:spPr>
      </p:cxnSp>
      <p:cxnSp>
        <p:nvCxnSpPr>
          <p:cNvPr id="1025" name="Shape 1025"/>
          <p:cNvCxnSpPr>
            <a:stCxn id="1019" idx="5"/>
          </p:cNvCxnSpPr>
          <p:nvPr/>
        </p:nvCxnSpPr>
        <p:spPr>
          <a:xfrm>
            <a:off x="6087026" y="4610826"/>
            <a:ext cx="989400" cy="573000"/>
          </a:xfrm>
          <a:prstGeom prst="straightConnector1">
            <a:avLst/>
          </a:prstGeom>
          <a:noFill/>
          <a:ln w="9525" cap="flat" cmpd="sng">
            <a:solidFill>
              <a:schemeClr val="dk2"/>
            </a:solidFill>
            <a:prstDash val="solid"/>
            <a:round/>
            <a:headEnd type="none" w="lg" len="lg"/>
            <a:tailEnd type="triangle" w="lg" len="lg"/>
          </a:ln>
        </p:spPr>
      </p:cxnSp>
      <p:cxnSp>
        <p:nvCxnSpPr>
          <p:cNvPr id="1026" name="Shape 1026"/>
          <p:cNvCxnSpPr>
            <a:endCxn id="1015" idx="2"/>
          </p:cNvCxnSpPr>
          <p:nvPr/>
        </p:nvCxnSpPr>
        <p:spPr>
          <a:xfrm>
            <a:off x="1771425" y="3115500"/>
            <a:ext cx="1138500" cy="0"/>
          </a:xfrm>
          <a:prstGeom prst="straightConnector1">
            <a:avLst/>
          </a:prstGeom>
          <a:noFill/>
          <a:ln w="9525" cap="flat" cmpd="sng">
            <a:solidFill>
              <a:schemeClr val="dk2"/>
            </a:solidFill>
            <a:prstDash val="solid"/>
            <a:round/>
            <a:headEnd type="none" w="lg" len="lg"/>
            <a:tailEnd type="triangle" w="lg" len="lg"/>
          </a:ln>
        </p:spPr>
      </p:cxnSp>
      <p:sp>
        <p:nvSpPr>
          <p:cNvPr id="1027" name="Shape 1027"/>
          <p:cNvSpPr txBox="1"/>
          <p:nvPr/>
        </p:nvSpPr>
        <p:spPr>
          <a:xfrm>
            <a:off x="3961025" y="2903555"/>
            <a:ext cx="394500" cy="409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FF0000"/>
                </a:solidFill>
                <a:latin typeface="Arial"/>
                <a:ea typeface="Arial"/>
                <a:cs typeface="Arial"/>
                <a:sym typeface="Arial"/>
              </a:rPr>
              <a:t>+</a:t>
            </a:r>
          </a:p>
        </p:txBody>
      </p:sp>
      <p:sp>
        <p:nvSpPr>
          <p:cNvPr id="2" name="Title 1"/>
          <p:cNvSpPr>
            <a:spLocks noGrp="1"/>
          </p:cNvSpPr>
          <p:nvPr>
            <p:ph type="title"/>
          </p:nvPr>
        </p:nvSpPr>
        <p:spPr>
          <a:xfrm>
            <a:off x="311700" y="227000"/>
            <a:ext cx="8520600" cy="763600"/>
          </a:xfrm>
        </p:spPr>
        <p:txBody>
          <a:bodyPr/>
          <a:lstStyle/>
          <a:p>
            <a:r>
              <a:rPr lang="en" dirty="0"/>
              <a:t>Gradients add at branches</a:t>
            </a:r>
            <a:endParaRPr lang="en-US" dirty="0"/>
          </a:p>
        </p:txBody>
      </p:sp>
      <p:sp>
        <p:nvSpPr>
          <p:cNvPr id="1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18744620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Duality in </a:t>
            </a:r>
            <a:r>
              <a:rPr lang="en-US" dirty="0" err="1" smtClean="0"/>
              <a:t>Fprop</a:t>
            </a:r>
            <a:r>
              <a:rPr lang="en-US" dirty="0" smtClean="0"/>
              <a:t> and </a:t>
            </a:r>
            <a:r>
              <a:rPr lang="en-US" dirty="0" err="1" smtClean="0"/>
              <a:t>Bprop</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35</a:t>
            </a:fld>
            <a:endParaRPr lang="en-US"/>
          </a:p>
        </p:txBody>
      </p:sp>
      <p:sp>
        <p:nvSpPr>
          <p:cNvPr id="6" name="Oval 8"/>
          <p:cNvSpPr>
            <a:spLocks noChangeArrowheads="1"/>
          </p:cNvSpPr>
          <p:nvPr/>
        </p:nvSpPr>
        <p:spPr bwMode="auto">
          <a:xfrm>
            <a:off x="3164280" y="3197488"/>
            <a:ext cx="414720" cy="414764"/>
          </a:xfrm>
          <a:prstGeom prst="ellipse">
            <a:avLst/>
          </a:prstGeom>
          <a:noFill/>
          <a:ln w="36720" cap="flat">
            <a:solidFill>
              <a:srgbClr val="0000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7967" tIns="76349" rIns="97967" bIns="57147" anchor="ctr"/>
          <a:lstStyle/>
          <a:p>
            <a:pPr algn="ctr"/>
            <a:r>
              <a:rPr lang="en-US" sz="2200" b="1">
                <a:solidFill>
                  <a:srgbClr val="000000"/>
                </a:solidFill>
              </a:rPr>
              <a:t>+</a:t>
            </a:r>
          </a:p>
        </p:txBody>
      </p:sp>
      <p:sp>
        <p:nvSpPr>
          <p:cNvPr id="7" name="Line 9"/>
          <p:cNvSpPr>
            <a:spLocks noChangeShapeType="1"/>
          </p:cNvSpPr>
          <p:nvPr/>
        </p:nvSpPr>
        <p:spPr bwMode="auto">
          <a:xfrm>
            <a:off x="2607000" y="2847530"/>
            <a:ext cx="622080" cy="414764"/>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8" name="Line 10"/>
          <p:cNvSpPr>
            <a:spLocks noChangeShapeType="1"/>
          </p:cNvSpPr>
          <p:nvPr/>
        </p:nvSpPr>
        <p:spPr bwMode="auto">
          <a:xfrm flipV="1">
            <a:off x="2608440" y="3466796"/>
            <a:ext cx="622080" cy="417644"/>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 name="Line 11"/>
          <p:cNvSpPr>
            <a:spLocks noChangeShapeType="1"/>
          </p:cNvSpPr>
          <p:nvPr/>
        </p:nvSpPr>
        <p:spPr bwMode="auto">
          <a:xfrm>
            <a:off x="3551640" y="3381828"/>
            <a:ext cx="607680" cy="1440"/>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0" name="Oval 12"/>
          <p:cNvSpPr>
            <a:spLocks noChangeArrowheads="1"/>
          </p:cNvSpPr>
          <p:nvPr/>
        </p:nvSpPr>
        <p:spPr bwMode="auto">
          <a:xfrm flipH="1">
            <a:off x="6355320" y="4405774"/>
            <a:ext cx="414720" cy="414764"/>
          </a:xfrm>
          <a:prstGeom prst="ellipse">
            <a:avLst/>
          </a:prstGeom>
          <a:noFill/>
          <a:ln w="36720" cap="flat">
            <a:solidFill>
              <a:srgbClr val="0000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7967" tIns="76349" rIns="97967" bIns="57147" anchor="ctr"/>
          <a:lstStyle/>
          <a:p>
            <a:pPr algn="ctr"/>
            <a:r>
              <a:rPr lang="en-US" sz="2200" b="1">
                <a:solidFill>
                  <a:srgbClr val="000000"/>
                </a:solidFill>
              </a:rPr>
              <a:t>+</a:t>
            </a:r>
          </a:p>
        </p:txBody>
      </p:sp>
      <p:sp>
        <p:nvSpPr>
          <p:cNvPr id="11" name="Line 13"/>
          <p:cNvSpPr>
            <a:spLocks noChangeShapeType="1"/>
          </p:cNvSpPr>
          <p:nvPr/>
        </p:nvSpPr>
        <p:spPr bwMode="auto">
          <a:xfrm flipH="1">
            <a:off x="6703801" y="4055818"/>
            <a:ext cx="624960" cy="414764"/>
          </a:xfrm>
          <a:prstGeom prst="line">
            <a:avLst/>
          </a:prstGeom>
          <a:noFill/>
          <a:ln w="36720" cap="flat">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2" name="Line 14"/>
          <p:cNvSpPr>
            <a:spLocks noChangeShapeType="1"/>
          </p:cNvSpPr>
          <p:nvPr/>
        </p:nvSpPr>
        <p:spPr bwMode="auto">
          <a:xfrm flipH="1" flipV="1">
            <a:off x="6703801" y="4675083"/>
            <a:ext cx="624960" cy="417644"/>
          </a:xfrm>
          <a:prstGeom prst="line">
            <a:avLst/>
          </a:prstGeom>
          <a:noFill/>
          <a:ln w="36720" cap="flat">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3" name="Line 15"/>
          <p:cNvSpPr>
            <a:spLocks noChangeShapeType="1"/>
          </p:cNvSpPr>
          <p:nvPr/>
        </p:nvSpPr>
        <p:spPr bwMode="auto">
          <a:xfrm flipH="1">
            <a:off x="5773560" y="4590113"/>
            <a:ext cx="610560" cy="1441"/>
          </a:xfrm>
          <a:prstGeom prst="line">
            <a:avLst/>
          </a:prstGeom>
          <a:noFill/>
          <a:ln w="36720" cap="flat">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4" name="Line 16"/>
          <p:cNvSpPr>
            <a:spLocks noChangeShapeType="1"/>
          </p:cNvSpPr>
          <p:nvPr/>
        </p:nvSpPr>
        <p:spPr bwMode="auto">
          <a:xfrm flipH="1">
            <a:off x="5868600" y="3088037"/>
            <a:ext cx="610560" cy="1440"/>
          </a:xfrm>
          <a:prstGeom prst="line">
            <a:avLst/>
          </a:prstGeom>
          <a:noFill/>
          <a:ln w="36720" cap="flat">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5" name="Line 17"/>
          <p:cNvSpPr>
            <a:spLocks noChangeShapeType="1"/>
          </p:cNvSpPr>
          <p:nvPr/>
        </p:nvSpPr>
        <p:spPr bwMode="auto">
          <a:xfrm flipH="1">
            <a:off x="5868600" y="3708741"/>
            <a:ext cx="610560" cy="1441"/>
          </a:xfrm>
          <a:prstGeom prst="line">
            <a:avLst/>
          </a:prstGeom>
          <a:noFill/>
          <a:ln w="36720" cap="flat">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6" name="Line 18"/>
          <p:cNvSpPr>
            <a:spLocks noChangeShapeType="1"/>
          </p:cNvSpPr>
          <p:nvPr/>
        </p:nvSpPr>
        <p:spPr bwMode="auto">
          <a:xfrm>
            <a:off x="6483480" y="3088037"/>
            <a:ext cx="1440" cy="622145"/>
          </a:xfrm>
          <a:prstGeom prst="line">
            <a:avLst/>
          </a:prstGeom>
          <a:noFill/>
          <a:ln w="36720" cap="flat">
            <a:solidFill>
              <a:srgbClr val="00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7" name="Line 19"/>
          <p:cNvSpPr>
            <a:spLocks noChangeShapeType="1"/>
          </p:cNvSpPr>
          <p:nvPr/>
        </p:nvSpPr>
        <p:spPr bwMode="auto">
          <a:xfrm flipH="1">
            <a:off x="6457560" y="3414950"/>
            <a:ext cx="610560" cy="1441"/>
          </a:xfrm>
          <a:prstGeom prst="line">
            <a:avLst/>
          </a:prstGeom>
          <a:noFill/>
          <a:ln w="36720" cap="flat">
            <a:solidFill>
              <a:srgbClr val="00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8" name="Line 20"/>
          <p:cNvSpPr>
            <a:spLocks noChangeShapeType="1"/>
          </p:cNvSpPr>
          <p:nvPr/>
        </p:nvSpPr>
        <p:spPr bwMode="auto">
          <a:xfrm>
            <a:off x="3224761" y="4165270"/>
            <a:ext cx="607680" cy="1440"/>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9" name="Line 21"/>
          <p:cNvSpPr>
            <a:spLocks noChangeShapeType="1"/>
          </p:cNvSpPr>
          <p:nvPr/>
        </p:nvSpPr>
        <p:spPr bwMode="auto">
          <a:xfrm>
            <a:off x="3224761" y="4785974"/>
            <a:ext cx="607680" cy="1441"/>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0" name="Line 22"/>
          <p:cNvSpPr>
            <a:spLocks noChangeShapeType="1"/>
          </p:cNvSpPr>
          <p:nvPr/>
        </p:nvSpPr>
        <p:spPr bwMode="auto">
          <a:xfrm>
            <a:off x="3220440" y="4165270"/>
            <a:ext cx="1440" cy="622145"/>
          </a:xfrm>
          <a:prstGeom prst="line">
            <a:avLst/>
          </a:prstGeom>
          <a:noFill/>
          <a:ln w="36720" cap="flat">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1" name="Line 23"/>
          <p:cNvSpPr>
            <a:spLocks noChangeShapeType="1"/>
          </p:cNvSpPr>
          <p:nvPr/>
        </p:nvSpPr>
        <p:spPr bwMode="auto">
          <a:xfrm>
            <a:off x="2637241" y="4492183"/>
            <a:ext cx="607680" cy="1441"/>
          </a:xfrm>
          <a:prstGeom prst="line">
            <a:avLst/>
          </a:prstGeom>
          <a:noFill/>
          <a:ln w="36720" cap="flat">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2" name="Line 24"/>
          <p:cNvSpPr>
            <a:spLocks noChangeShapeType="1"/>
          </p:cNvSpPr>
          <p:nvPr/>
        </p:nvSpPr>
        <p:spPr bwMode="auto">
          <a:xfrm>
            <a:off x="2042520" y="3982370"/>
            <a:ext cx="5806080" cy="1441"/>
          </a:xfrm>
          <a:prstGeom prst="line">
            <a:avLst/>
          </a:prstGeom>
          <a:noFill/>
          <a:ln w="54720" cap="flat">
            <a:solidFill>
              <a:srgbClr val="000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3" name="Line 25"/>
          <p:cNvSpPr>
            <a:spLocks noChangeShapeType="1"/>
          </p:cNvSpPr>
          <p:nvPr/>
        </p:nvSpPr>
        <p:spPr bwMode="auto">
          <a:xfrm>
            <a:off x="2042520" y="2774084"/>
            <a:ext cx="5806080" cy="1440"/>
          </a:xfrm>
          <a:prstGeom prst="line">
            <a:avLst/>
          </a:prstGeom>
          <a:noFill/>
          <a:ln w="54720" cap="flat">
            <a:solidFill>
              <a:srgbClr val="000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4" name="Line 26"/>
          <p:cNvSpPr>
            <a:spLocks noChangeShapeType="1"/>
          </p:cNvSpPr>
          <p:nvPr/>
        </p:nvSpPr>
        <p:spPr bwMode="auto">
          <a:xfrm flipV="1">
            <a:off x="4844760" y="2412605"/>
            <a:ext cx="1440" cy="2491462"/>
          </a:xfrm>
          <a:prstGeom prst="line">
            <a:avLst/>
          </a:prstGeom>
          <a:noFill/>
          <a:ln w="54720" cap="flat">
            <a:solidFill>
              <a:srgbClr val="000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5" name="Text Box 27"/>
          <p:cNvSpPr txBox="1">
            <a:spLocks noChangeArrowheads="1"/>
          </p:cNvSpPr>
          <p:nvPr/>
        </p:nvSpPr>
        <p:spPr bwMode="auto">
          <a:xfrm>
            <a:off x="2804760" y="2362201"/>
            <a:ext cx="1248960" cy="6984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r>
              <a:rPr lang="en-US" sz="2200" i="1" dirty="0">
                <a:latin typeface="FreeSans" charset="0"/>
              </a:rPr>
              <a:t>FPROP</a:t>
            </a:r>
          </a:p>
        </p:txBody>
      </p:sp>
      <p:sp>
        <p:nvSpPr>
          <p:cNvPr id="26" name="Text Box 28"/>
          <p:cNvSpPr txBox="1">
            <a:spLocks noChangeArrowheads="1"/>
          </p:cNvSpPr>
          <p:nvPr/>
        </p:nvSpPr>
        <p:spPr bwMode="auto">
          <a:xfrm>
            <a:off x="5746200" y="2362200"/>
            <a:ext cx="1272960" cy="4421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r>
              <a:rPr lang="en-US" sz="2200" i="1">
                <a:latin typeface="FreeSans" charset="0"/>
              </a:rPr>
              <a:t>BPROP</a:t>
            </a:r>
          </a:p>
        </p:txBody>
      </p:sp>
      <p:sp>
        <p:nvSpPr>
          <p:cNvPr id="27" name="Text Box 29"/>
          <p:cNvSpPr txBox="1">
            <a:spLocks noChangeArrowheads="1"/>
          </p:cNvSpPr>
          <p:nvPr/>
        </p:nvSpPr>
        <p:spPr bwMode="auto">
          <a:xfrm rot="16200000">
            <a:off x="1849517" y="3203265"/>
            <a:ext cx="829527" cy="3139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39" tIns="552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pPr algn="ctr"/>
            <a:r>
              <a:rPr lang="en-US">
                <a:latin typeface="FreeSans" charset="0"/>
              </a:rPr>
              <a:t>SUM</a:t>
            </a:r>
          </a:p>
        </p:txBody>
      </p:sp>
      <p:sp>
        <p:nvSpPr>
          <p:cNvPr id="28" name="Text Box 30"/>
          <p:cNvSpPr txBox="1">
            <a:spLocks noChangeArrowheads="1"/>
          </p:cNvSpPr>
          <p:nvPr/>
        </p:nvSpPr>
        <p:spPr bwMode="auto">
          <a:xfrm rot="16200000">
            <a:off x="1965437" y="4229385"/>
            <a:ext cx="829527" cy="5457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39" tIns="552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pPr algn="ctr"/>
            <a:r>
              <a:rPr lang="en-US">
                <a:latin typeface="FreeSans" charset="0"/>
              </a:rPr>
              <a:t>COPY</a:t>
            </a:r>
          </a:p>
          <a:p>
            <a:pPr algn="ctr"/>
            <a:endParaRPr lang="en-US">
              <a:latin typeface="FreeSans" charset="0"/>
            </a:endParaRPr>
          </a:p>
        </p:txBody>
      </p:sp>
    </p:spTree>
    <p:extLst>
      <p:ext uri="{BB962C8B-B14F-4D97-AF65-F5344CB8AC3E}">
        <p14:creationId xmlns:p14="http://schemas.microsoft.com/office/powerpoint/2010/main" val="10229210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2"/>
        <p:cNvGrpSpPr/>
        <p:nvPr/>
      </p:nvGrpSpPr>
      <p:grpSpPr>
        <a:xfrm>
          <a:off x="0" y="0"/>
          <a:ext cx="0" cy="0"/>
          <a:chOff x="0" y="0"/>
          <a:chExt cx="0" cy="0"/>
        </a:xfrm>
      </p:grpSpPr>
      <p:sp>
        <p:nvSpPr>
          <p:cNvPr id="1683" name="Shape 1683"/>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36</a:t>
            </a:fld>
            <a:endParaRPr lang="en" sz="1800">
              <a:solidFill>
                <a:srgbClr val="FFFFFF"/>
              </a:solidFill>
            </a:endParaRPr>
          </a:p>
        </p:txBody>
      </p:sp>
      <p:pic>
        <p:nvPicPr>
          <p:cNvPr id="1685" name="Shape 1685" descr="Lecture 4 - slide 41 printed no blanks.png"/>
          <p:cNvPicPr preferRelativeResize="0"/>
          <p:nvPr/>
        </p:nvPicPr>
        <p:blipFill rotWithShape="1">
          <a:blip r:embed="rId3">
            <a:alphaModFix/>
          </a:blip>
          <a:srcRect t="7467" b="7476"/>
          <a:stretch/>
        </p:blipFill>
        <p:spPr>
          <a:xfrm>
            <a:off x="201375" y="2073475"/>
            <a:ext cx="3260300" cy="1172708"/>
          </a:xfrm>
          <a:prstGeom prst="rect">
            <a:avLst/>
          </a:prstGeom>
          <a:noFill/>
          <a:ln>
            <a:noFill/>
          </a:ln>
        </p:spPr>
      </p:pic>
      <p:pic>
        <p:nvPicPr>
          <p:cNvPr id="1686" name="Shape 1686"/>
          <p:cNvPicPr preferRelativeResize="0"/>
          <p:nvPr/>
        </p:nvPicPr>
        <p:blipFill>
          <a:blip r:embed="rId4">
            <a:alphaModFix/>
          </a:blip>
          <a:stretch>
            <a:fillRect/>
          </a:stretch>
        </p:blipFill>
        <p:spPr>
          <a:xfrm>
            <a:off x="3461676" y="2009163"/>
            <a:ext cx="5540125" cy="3051075"/>
          </a:xfrm>
          <a:prstGeom prst="rect">
            <a:avLst/>
          </a:prstGeom>
          <a:noFill/>
          <a:ln>
            <a:noFill/>
          </a:ln>
        </p:spPr>
      </p:pic>
      <p:sp>
        <p:nvSpPr>
          <p:cNvPr id="1687" name="Shape 1687"/>
          <p:cNvSpPr txBox="1"/>
          <p:nvPr/>
        </p:nvSpPr>
        <p:spPr>
          <a:xfrm>
            <a:off x="3391675" y="1586550"/>
            <a:ext cx="5375400" cy="43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Graph (or Net) object  </a:t>
            </a:r>
            <a:r>
              <a:rPr lang="en" sz="1800" i="1" kern="0">
                <a:solidFill>
                  <a:srgbClr val="000000"/>
                </a:solidFill>
                <a:latin typeface="Arial"/>
                <a:ea typeface="Arial"/>
                <a:cs typeface="Arial"/>
                <a:sym typeface="Arial"/>
              </a:rPr>
              <a:t>(rough psuedo code)</a:t>
            </a:r>
          </a:p>
        </p:txBody>
      </p:sp>
      <p:sp>
        <p:nvSpPr>
          <p:cNvPr id="8" name="Title 1"/>
          <p:cNvSpPr txBox="1">
            <a:spLocks/>
          </p:cNvSpPr>
          <p:nvPr/>
        </p:nvSpPr>
        <p:spPr>
          <a:xfrm>
            <a:off x="0" y="227000"/>
            <a:ext cx="91440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 sz="3000" kern="0" dirty="0"/>
              <a:t>Modularized implementation: forward / backward API</a:t>
            </a:r>
            <a:endParaRPr lang="en-US" sz="3000" kern="0" dirty="0"/>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3799503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91"/>
        <p:cNvGrpSpPr/>
        <p:nvPr/>
      </p:nvGrpSpPr>
      <p:grpSpPr>
        <a:xfrm>
          <a:off x="0" y="0"/>
          <a:ext cx="0" cy="0"/>
          <a:chOff x="0" y="0"/>
          <a:chExt cx="0" cy="0"/>
        </a:xfrm>
      </p:grpSpPr>
      <p:sp>
        <p:nvSpPr>
          <p:cNvPr id="1692" name="Shape 1692"/>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37</a:t>
            </a:fld>
            <a:endParaRPr lang="en" sz="1800">
              <a:solidFill>
                <a:srgbClr val="FFFFFF"/>
              </a:solidFill>
            </a:endParaRPr>
          </a:p>
        </p:txBody>
      </p:sp>
      <p:pic>
        <p:nvPicPr>
          <p:cNvPr id="1693" name="Shape 1693"/>
          <p:cNvPicPr preferRelativeResize="0"/>
          <p:nvPr/>
        </p:nvPicPr>
        <p:blipFill>
          <a:blip r:embed="rId3">
            <a:alphaModFix/>
          </a:blip>
          <a:stretch>
            <a:fillRect/>
          </a:stretch>
        </p:blipFill>
        <p:spPr>
          <a:xfrm>
            <a:off x="2963425" y="1848100"/>
            <a:ext cx="4340750" cy="2390424"/>
          </a:xfrm>
          <a:prstGeom prst="rect">
            <a:avLst/>
          </a:prstGeom>
          <a:noFill/>
          <a:ln>
            <a:noFill/>
          </a:ln>
        </p:spPr>
      </p:pic>
      <p:cxnSp>
        <p:nvCxnSpPr>
          <p:cNvPr id="1694" name="Shape 1694"/>
          <p:cNvCxnSpPr>
            <a:stCxn id="1695" idx="1"/>
          </p:cNvCxnSpPr>
          <p:nvPr/>
        </p:nvCxnSpPr>
        <p:spPr>
          <a:xfrm rot="10800000">
            <a:off x="4849312" y="3182100"/>
            <a:ext cx="1444500" cy="514200"/>
          </a:xfrm>
          <a:prstGeom prst="straightConnector1">
            <a:avLst/>
          </a:prstGeom>
          <a:noFill/>
          <a:ln w="19050" cap="flat" cmpd="sng">
            <a:solidFill>
              <a:srgbClr val="000000"/>
            </a:solidFill>
            <a:prstDash val="solid"/>
            <a:round/>
            <a:headEnd type="none" w="lg" len="lg"/>
            <a:tailEnd type="triangle" w="lg" len="lg"/>
          </a:ln>
        </p:spPr>
      </p:cxnSp>
      <p:pic>
        <p:nvPicPr>
          <p:cNvPr id="1695" name="Shape 1695"/>
          <p:cNvPicPr preferRelativeResize="0"/>
          <p:nvPr/>
        </p:nvPicPr>
        <p:blipFill>
          <a:blip r:embed="rId4">
            <a:alphaModFix/>
          </a:blip>
          <a:stretch>
            <a:fillRect/>
          </a:stretch>
        </p:blipFill>
        <p:spPr>
          <a:xfrm>
            <a:off x="6293813" y="3358163"/>
            <a:ext cx="466725" cy="676275"/>
          </a:xfrm>
          <a:prstGeom prst="rect">
            <a:avLst/>
          </a:prstGeom>
          <a:noFill/>
          <a:ln w="9525" cap="flat" cmpd="sng">
            <a:solidFill>
              <a:srgbClr val="000000"/>
            </a:solidFill>
            <a:prstDash val="solid"/>
            <a:round/>
            <a:headEnd type="none" w="med" len="med"/>
            <a:tailEnd type="none" w="med" len="med"/>
          </a:ln>
        </p:spPr>
      </p:pic>
      <p:pic>
        <p:nvPicPr>
          <p:cNvPr id="1696" name="Shape 1696"/>
          <p:cNvPicPr preferRelativeResize="0"/>
          <p:nvPr/>
        </p:nvPicPr>
        <p:blipFill>
          <a:blip r:embed="rId5">
            <a:alphaModFix/>
          </a:blip>
          <a:stretch>
            <a:fillRect/>
          </a:stretch>
        </p:blipFill>
        <p:spPr>
          <a:xfrm>
            <a:off x="4730875" y="4486975"/>
            <a:ext cx="514350" cy="647150"/>
          </a:xfrm>
          <a:prstGeom prst="rect">
            <a:avLst/>
          </a:prstGeom>
          <a:noFill/>
          <a:ln w="9525" cap="flat" cmpd="sng">
            <a:solidFill>
              <a:srgbClr val="000000"/>
            </a:solidFill>
            <a:prstDash val="solid"/>
            <a:round/>
            <a:headEnd type="none" w="med" len="med"/>
            <a:tailEnd type="none" w="med" len="med"/>
          </a:ln>
        </p:spPr>
      </p:pic>
      <p:cxnSp>
        <p:nvCxnSpPr>
          <p:cNvPr id="1697" name="Shape 1697"/>
          <p:cNvCxnSpPr>
            <a:stCxn id="1696" idx="0"/>
          </p:cNvCxnSpPr>
          <p:nvPr/>
        </p:nvCxnSpPr>
        <p:spPr>
          <a:xfrm rot="10800000">
            <a:off x="4507450" y="4076275"/>
            <a:ext cx="480600" cy="410700"/>
          </a:xfrm>
          <a:prstGeom prst="straightConnector1">
            <a:avLst/>
          </a:prstGeom>
          <a:noFill/>
          <a:ln w="19050" cap="flat" cmpd="sng">
            <a:solidFill>
              <a:srgbClr val="000000"/>
            </a:solidFill>
            <a:prstDash val="solid"/>
            <a:round/>
            <a:headEnd type="none" w="lg" len="lg"/>
            <a:tailEnd type="triangle" w="lg" len="lg"/>
          </a:ln>
        </p:spPr>
      </p:cxnSp>
      <p:sp>
        <p:nvSpPr>
          <p:cNvPr id="1698" name="Shape 1698"/>
          <p:cNvSpPr txBox="1"/>
          <p:nvPr/>
        </p:nvSpPr>
        <p:spPr>
          <a:xfrm>
            <a:off x="314725" y="3768650"/>
            <a:ext cx="2721600" cy="36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(x,y,z are scalars)</a:t>
            </a:r>
          </a:p>
        </p:txBody>
      </p:sp>
      <p:sp>
        <p:nvSpPr>
          <p:cNvPr id="1699" name="Shape 1699"/>
          <p:cNvSpPr/>
          <p:nvPr/>
        </p:nvSpPr>
        <p:spPr>
          <a:xfrm>
            <a:off x="1178325" y="2666375"/>
            <a:ext cx="548700" cy="548700"/>
          </a:xfrm>
          <a:prstGeom prst="ellipse">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2400" kern="0">
              <a:solidFill>
                <a:srgbClr val="000000"/>
              </a:solidFill>
              <a:latin typeface="Arial"/>
              <a:ea typeface="Arial"/>
              <a:cs typeface="Arial"/>
              <a:sym typeface="Arial"/>
            </a:endParaRPr>
          </a:p>
        </p:txBody>
      </p:sp>
      <p:cxnSp>
        <p:nvCxnSpPr>
          <p:cNvPr id="1700" name="Shape 1700"/>
          <p:cNvCxnSpPr>
            <a:endCxn id="1699" idx="1"/>
          </p:cNvCxnSpPr>
          <p:nvPr/>
        </p:nvCxnSpPr>
        <p:spPr>
          <a:xfrm>
            <a:off x="829980" y="2424530"/>
            <a:ext cx="428700" cy="322200"/>
          </a:xfrm>
          <a:prstGeom prst="straightConnector1">
            <a:avLst/>
          </a:prstGeom>
          <a:noFill/>
          <a:ln w="9525" cap="flat" cmpd="sng">
            <a:solidFill>
              <a:schemeClr val="dk2"/>
            </a:solidFill>
            <a:prstDash val="solid"/>
            <a:round/>
            <a:headEnd type="none" w="lg" len="lg"/>
            <a:tailEnd type="triangle" w="lg" len="lg"/>
          </a:ln>
        </p:spPr>
      </p:cxnSp>
      <p:cxnSp>
        <p:nvCxnSpPr>
          <p:cNvPr id="1701" name="Shape 1701"/>
          <p:cNvCxnSpPr>
            <a:endCxn id="1699" idx="3"/>
          </p:cNvCxnSpPr>
          <p:nvPr/>
        </p:nvCxnSpPr>
        <p:spPr>
          <a:xfrm rot="10800000" flipH="1">
            <a:off x="758880" y="3134719"/>
            <a:ext cx="499800" cy="292500"/>
          </a:xfrm>
          <a:prstGeom prst="straightConnector1">
            <a:avLst/>
          </a:prstGeom>
          <a:noFill/>
          <a:ln w="9525" cap="flat" cmpd="sng">
            <a:solidFill>
              <a:schemeClr val="dk2"/>
            </a:solidFill>
            <a:prstDash val="solid"/>
            <a:round/>
            <a:headEnd type="none" w="lg" len="lg"/>
            <a:tailEnd type="triangle" w="lg" len="lg"/>
          </a:ln>
        </p:spPr>
      </p:cxnSp>
      <p:cxnSp>
        <p:nvCxnSpPr>
          <p:cNvPr id="1702" name="Shape 1702"/>
          <p:cNvCxnSpPr>
            <a:stCxn id="1699" idx="6"/>
          </p:cNvCxnSpPr>
          <p:nvPr/>
        </p:nvCxnSpPr>
        <p:spPr>
          <a:xfrm>
            <a:off x="1727025" y="2940725"/>
            <a:ext cx="610200" cy="0"/>
          </a:xfrm>
          <a:prstGeom prst="straightConnector1">
            <a:avLst/>
          </a:prstGeom>
          <a:noFill/>
          <a:ln w="9525" cap="flat" cmpd="sng">
            <a:solidFill>
              <a:schemeClr val="dk2"/>
            </a:solidFill>
            <a:prstDash val="solid"/>
            <a:round/>
            <a:headEnd type="none" w="lg" len="lg"/>
            <a:tailEnd type="triangle" w="lg" len="lg"/>
          </a:ln>
        </p:spPr>
      </p:cxnSp>
      <p:sp>
        <p:nvSpPr>
          <p:cNvPr id="1703" name="Shape 1703"/>
          <p:cNvSpPr txBox="1"/>
          <p:nvPr/>
        </p:nvSpPr>
        <p:spPr>
          <a:xfrm>
            <a:off x="872575" y="2085325"/>
            <a:ext cx="3342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x</a:t>
            </a:r>
          </a:p>
        </p:txBody>
      </p:sp>
      <p:sp>
        <p:nvSpPr>
          <p:cNvPr id="1704" name="Shape 1704"/>
          <p:cNvSpPr txBox="1"/>
          <p:nvPr/>
        </p:nvSpPr>
        <p:spPr>
          <a:xfrm>
            <a:off x="888800" y="3246350"/>
            <a:ext cx="3342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y</a:t>
            </a:r>
          </a:p>
        </p:txBody>
      </p:sp>
      <p:sp>
        <p:nvSpPr>
          <p:cNvPr id="1705" name="Shape 1705"/>
          <p:cNvSpPr txBox="1"/>
          <p:nvPr/>
        </p:nvSpPr>
        <p:spPr>
          <a:xfrm>
            <a:off x="1939125" y="2467275"/>
            <a:ext cx="2418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z</a:t>
            </a:r>
          </a:p>
        </p:txBody>
      </p:sp>
      <p:sp>
        <p:nvSpPr>
          <p:cNvPr id="1706" name="Shape 1706"/>
          <p:cNvSpPr txBox="1"/>
          <p:nvPr/>
        </p:nvSpPr>
        <p:spPr>
          <a:xfrm>
            <a:off x="1278500" y="2694975"/>
            <a:ext cx="428700" cy="40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3000" kern="0">
                <a:solidFill>
                  <a:srgbClr val="000000"/>
                </a:solidFill>
                <a:latin typeface="Arial"/>
                <a:ea typeface="Arial"/>
                <a:cs typeface="Arial"/>
                <a:sym typeface="Arial"/>
              </a:rPr>
              <a:t>*</a:t>
            </a:r>
          </a:p>
        </p:txBody>
      </p:sp>
      <p:sp>
        <p:nvSpPr>
          <p:cNvPr id="18" name="Title 1"/>
          <p:cNvSpPr txBox="1">
            <a:spLocks/>
          </p:cNvSpPr>
          <p:nvPr/>
        </p:nvSpPr>
        <p:spPr>
          <a:xfrm>
            <a:off x="0" y="227000"/>
            <a:ext cx="91440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 sz="3000" kern="0" dirty="0"/>
              <a:t>Modularized implementation: forward / backward API</a:t>
            </a:r>
            <a:endParaRPr lang="en-US" sz="3000" kern="0" dirty="0"/>
          </a:p>
        </p:txBody>
      </p:sp>
      <p:sp>
        <p:nvSpPr>
          <p:cNvPr id="1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14969855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11"/>
        <p:cNvGrpSpPr/>
        <p:nvPr/>
      </p:nvGrpSpPr>
      <p:grpSpPr>
        <a:xfrm>
          <a:off x="0" y="0"/>
          <a:ext cx="0" cy="0"/>
          <a:chOff x="0" y="0"/>
          <a:chExt cx="0" cy="0"/>
        </a:xfrm>
      </p:grpSpPr>
      <p:sp>
        <p:nvSpPr>
          <p:cNvPr id="1712" name="Shape 1712"/>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38</a:t>
            </a:fld>
            <a:endParaRPr lang="en" sz="1800">
              <a:solidFill>
                <a:srgbClr val="FFFFFF"/>
              </a:solidFill>
            </a:endParaRPr>
          </a:p>
        </p:txBody>
      </p:sp>
      <p:pic>
        <p:nvPicPr>
          <p:cNvPr id="1713" name="Shape 1713"/>
          <p:cNvPicPr preferRelativeResize="0"/>
          <p:nvPr/>
        </p:nvPicPr>
        <p:blipFill>
          <a:blip r:embed="rId3">
            <a:alphaModFix/>
          </a:blip>
          <a:stretch>
            <a:fillRect/>
          </a:stretch>
        </p:blipFill>
        <p:spPr>
          <a:xfrm>
            <a:off x="2927375" y="1839075"/>
            <a:ext cx="6108574" cy="2940300"/>
          </a:xfrm>
          <a:prstGeom prst="rect">
            <a:avLst/>
          </a:prstGeom>
          <a:noFill/>
          <a:ln>
            <a:noFill/>
          </a:ln>
        </p:spPr>
      </p:pic>
      <p:sp>
        <p:nvSpPr>
          <p:cNvPr id="1714" name="Shape 1714"/>
          <p:cNvSpPr txBox="1"/>
          <p:nvPr/>
        </p:nvSpPr>
        <p:spPr>
          <a:xfrm>
            <a:off x="314725" y="3768650"/>
            <a:ext cx="2721600" cy="36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(x,y,z are scalars)</a:t>
            </a:r>
          </a:p>
        </p:txBody>
      </p:sp>
      <p:sp>
        <p:nvSpPr>
          <p:cNvPr id="1715" name="Shape 1715"/>
          <p:cNvSpPr/>
          <p:nvPr/>
        </p:nvSpPr>
        <p:spPr>
          <a:xfrm>
            <a:off x="1178325" y="2666375"/>
            <a:ext cx="548700" cy="548700"/>
          </a:xfrm>
          <a:prstGeom prst="ellipse">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2400" kern="0">
              <a:solidFill>
                <a:srgbClr val="000000"/>
              </a:solidFill>
              <a:latin typeface="Arial"/>
              <a:ea typeface="Arial"/>
              <a:cs typeface="Arial"/>
              <a:sym typeface="Arial"/>
            </a:endParaRPr>
          </a:p>
        </p:txBody>
      </p:sp>
      <p:cxnSp>
        <p:nvCxnSpPr>
          <p:cNvPr id="1716" name="Shape 1716"/>
          <p:cNvCxnSpPr>
            <a:endCxn id="1715" idx="1"/>
          </p:cNvCxnSpPr>
          <p:nvPr/>
        </p:nvCxnSpPr>
        <p:spPr>
          <a:xfrm>
            <a:off x="829980" y="2424530"/>
            <a:ext cx="428700" cy="322200"/>
          </a:xfrm>
          <a:prstGeom prst="straightConnector1">
            <a:avLst/>
          </a:prstGeom>
          <a:noFill/>
          <a:ln w="9525" cap="flat" cmpd="sng">
            <a:solidFill>
              <a:schemeClr val="dk2"/>
            </a:solidFill>
            <a:prstDash val="solid"/>
            <a:round/>
            <a:headEnd type="none" w="lg" len="lg"/>
            <a:tailEnd type="triangle" w="lg" len="lg"/>
          </a:ln>
        </p:spPr>
      </p:cxnSp>
      <p:cxnSp>
        <p:nvCxnSpPr>
          <p:cNvPr id="1717" name="Shape 1717"/>
          <p:cNvCxnSpPr>
            <a:endCxn id="1715" idx="3"/>
          </p:cNvCxnSpPr>
          <p:nvPr/>
        </p:nvCxnSpPr>
        <p:spPr>
          <a:xfrm rot="10800000" flipH="1">
            <a:off x="758880" y="3134719"/>
            <a:ext cx="499800" cy="292500"/>
          </a:xfrm>
          <a:prstGeom prst="straightConnector1">
            <a:avLst/>
          </a:prstGeom>
          <a:noFill/>
          <a:ln w="9525" cap="flat" cmpd="sng">
            <a:solidFill>
              <a:schemeClr val="dk2"/>
            </a:solidFill>
            <a:prstDash val="solid"/>
            <a:round/>
            <a:headEnd type="none" w="lg" len="lg"/>
            <a:tailEnd type="triangle" w="lg" len="lg"/>
          </a:ln>
        </p:spPr>
      </p:cxnSp>
      <p:cxnSp>
        <p:nvCxnSpPr>
          <p:cNvPr id="1718" name="Shape 1718"/>
          <p:cNvCxnSpPr>
            <a:stCxn id="1715" idx="6"/>
          </p:cNvCxnSpPr>
          <p:nvPr/>
        </p:nvCxnSpPr>
        <p:spPr>
          <a:xfrm>
            <a:off x="1727025" y="2940725"/>
            <a:ext cx="610200" cy="0"/>
          </a:xfrm>
          <a:prstGeom prst="straightConnector1">
            <a:avLst/>
          </a:prstGeom>
          <a:noFill/>
          <a:ln w="9525" cap="flat" cmpd="sng">
            <a:solidFill>
              <a:schemeClr val="dk2"/>
            </a:solidFill>
            <a:prstDash val="solid"/>
            <a:round/>
            <a:headEnd type="none" w="lg" len="lg"/>
            <a:tailEnd type="triangle" w="lg" len="lg"/>
          </a:ln>
        </p:spPr>
      </p:cxnSp>
      <p:sp>
        <p:nvSpPr>
          <p:cNvPr id="1719" name="Shape 1719"/>
          <p:cNvSpPr txBox="1"/>
          <p:nvPr/>
        </p:nvSpPr>
        <p:spPr>
          <a:xfrm>
            <a:off x="872575" y="2085325"/>
            <a:ext cx="3342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x</a:t>
            </a:r>
          </a:p>
        </p:txBody>
      </p:sp>
      <p:sp>
        <p:nvSpPr>
          <p:cNvPr id="1720" name="Shape 1720"/>
          <p:cNvSpPr txBox="1"/>
          <p:nvPr/>
        </p:nvSpPr>
        <p:spPr>
          <a:xfrm>
            <a:off x="888800" y="3246350"/>
            <a:ext cx="3342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y</a:t>
            </a:r>
          </a:p>
        </p:txBody>
      </p:sp>
      <p:sp>
        <p:nvSpPr>
          <p:cNvPr id="1721" name="Shape 1721"/>
          <p:cNvSpPr txBox="1"/>
          <p:nvPr/>
        </p:nvSpPr>
        <p:spPr>
          <a:xfrm>
            <a:off x="1939125" y="2467275"/>
            <a:ext cx="2418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z</a:t>
            </a:r>
          </a:p>
        </p:txBody>
      </p:sp>
      <p:sp>
        <p:nvSpPr>
          <p:cNvPr id="1722" name="Shape 1722"/>
          <p:cNvSpPr txBox="1"/>
          <p:nvPr/>
        </p:nvSpPr>
        <p:spPr>
          <a:xfrm>
            <a:off x="1278500" y="2694975"/>
            <a:ext cx="428700" cy="40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3000" kern="0">
                <a:solidFill>
                  <a:srgbClr val="000000"/>
                </a:solidFill>
                <a:latin typeface="Arial"/>
                <a:ea typeface="Arial"/>
                <a:cs typeface="Arial"/>
                <a:sym typeface="Arial"/>
              </a:rPr>
              <a:t>*</a:t>
            </a:r>
          </a:p>
        </p:txBody>
      </p:sp>
      <p:sp>
        <p:nvSpPr>
          <p:cNvPr id="14" name="Title 1"/>
          <p:cNvSpPr txBox="1">
            <a:spLocks/>
          </p:cNvSpPr>
          <p:nvPr/>
        </p:nvSpPr>
        <p:spPr>
          <a:xfrm>
            <a:off x="0" y="227000"/>
            <a:ext cx="91440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 sz="3000" kern="0" dirty="0"/>
              <a:t>Modularized implementation: forward / backward API</a:t>
            </a:r>
            <a:endParaRPr lang="en-US" sz="3000" kern="0" dirty="0"/>
          </a:p>
        </p:txBody>
      </p:sp>
      <p:sp>
        <p:nvSpPr>
          <p:cNvPr id="1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8425797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27"/>
        <p:cNvGrpSpPr/>
        <p:nvPr/>
      </p:nvGrpSpPr>
      <p:grpSpPr>
        <a:xfrm>
          <a:off x="0" y="0"/>
          <a:ext cx="0" cy="0"/>
          <a:chOff x="0" y="0"/>
          <a:chExt cx="0" cy="0"/>
        </a:xfrm>
      </p:grpSpPr>
      <p:sp>
        <p:nvSpPr>
          <p:cNvPr id="1728" name="Shape 1728"/>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39</a:t>
            </a:fld>
            <a:endParaRPr lang="en" sz="1800">
              <a:solidFill>
                <a:srgbClr val="FFFFFF"/>
              </a:solidFill>
            </a:endParaRPr>
          </a:p>
        </p:txBody>
      </p:sp>
      <p:sp>
        <p:nvSpPr>
          <p:cNvPr id="1729" name="Shape 1729"/>
          <p:cNvSpPr txBox="1"/>
          <p:nvPr/>
        </p:nvSpPr>
        <p:spPr>
          <a:xfrm>
            <a:off x="272200" y="920175"/>
            <a:ext cx="8367000" cy="5901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600" kern="0">
                <a:solidFill>
                  <a:srgbClr val="000000"/>
                </a:solidFill>
                <a:latin typeface="Arial"/>
                <a:ea typeface="Arial"/>
                <a:cs typeface="Arial"/>
                <a:sym typeface="Arial"/>
              </a:rPr>
              <a:t>Example: Caffe layers</a:t>
            </a:r>
          </a:p>
          <a:p>
            <a:pPr algn="l" eaLnBrk="1" fontAlgn="auto" hangingPunct="1">
              <a:spcBef>
                <a:spcPts val="0"/>
              </a:spcBef>
              <a:spcAft>
                <a:spcPts val="0"/>
              </a:spcAft>
            </a:pPr>
            <a:endParaRPr sz="3000" kern="0">
              <a:solidFill>
                <a:srgbClr val="000000"/>
              </a:solidFill>
              <a:latin typeface="Arial"/>
              <a:ea typeface="Arial"/>
              <a:cs typeface="Arial"/>
              <a:sym typeface="Arial"/>
            </a:endParaRPr>
          </a:p>
        </p:txBody>
      </p:sp>
      <p:pic>
        <p:nvPicPr>
          <p:cNvPr id="1730" name="Shape 1730"/>
          <p:cNvPicPr preferRelativeResize="0"/>
          <p:nvPr/>
        </p:nvPicPr>
        <p:blipFill>
          <a:blip r:embed="rId3">
            <a:alphaModFix/>
          </a:blip>
          <a:stretch>
            <a:fillRect/>
          </a:stretch>
        </p:blipFill>
        <p:spPr>
          <a:xfrm>
            <a:off x="399326" y="1534375"/>
            <a:ext cx="3614299" cy="3468724"/>
          </a:xfrm>
          <a:prstGeom prst="rect">
            <a:avLst/>
          </a:prstGeom>
          <a:noFill/>
          <a:ln>
            <a:noFill/>
          </a:ln>
        </p:spPr>
      </p:pic>
      <p:pic>
        <p:nvPicPr>
          <p:cNvPr id="1731" name="Shape 1731"/>
          <p:cNvPicPr preferRelativeResize="0"/>
          <p:nvPr/>
        </p:nvPicPr>
        <p:blipFill>
          <a:blip r:embed="rId4">
            <a:alphaModFix/>
          </a:blip>
          <a:stretch>
            <a:fillRect/>
          </a:stretch>
        </p:blipFill>
        <p:spPr>
          <a:xfrm>
            <a:off x="4211926" y="1576100"/>
            <a:ext cx="3392803" cy="3427000"/>
          </a:xfrm>
          <a:prstGeom prst="rect">
            <a:avLst/>
          </a:prstGeom>
          <a:noFill/>
          <a:ln>
            <a:noFill/>
          </a:ln>
        </p:spPr>
      </p:pic>
      <p:sp>
        <p:nvSpPr>
          <p:cNvPr id="1732" name="Shape 1732"/>
          <p:cNvSpPr txBox="1"/>
          <p:nvPr/>
        </p:nvSpPr>
        <p:spPr>
          <a:xfrm>
            <a:off x="357475" y="5023250"/>
            <a:ext cx="2957100" cy="19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u="sng" kern="0">
                <a:solidFill>
                  <a:srgbClr val="0097A7"/>
                </a:solidFill>
                <a:latin typeface="Arial"/>
                <a:ea typeface="Arial"/>
                <a:cs typeface="Arial"/>
                <a:sym typeface="Arial"/>
                <a:hlinkClick r:id="rId5"/>
              </a:rPr>
              <a:t>Caffe</a:t>
            </a:r>
            <a:r>
              <a:rPr lang="en" sz="600" kern="0">
                <a:solidFill>
                  <a:srgbClr val="000000"/>
                </a:solidFill>
                <a:latin typeface="Arial"/>
                <a:ea typeface="Arial"/>
                <a:cs typeface="Arial"/>
                <a:sym typeface="Arial"/>
              </a:rPr>
              <a:t> is licensed under </a:t>
            </a:r>
            <a:r>
              <a:rPr lang="en" sz="600" u="sng" kern="0">
                <a:solidFill>
                  <a:srgbClr val="0097A7"/>
                </a:solidFill>
                <a:latin typeface="Arial"/>
                <a:ea typeface="Arial"/>
                <a:cs typeface="Arial"/>
                <a:sym typeface="Arial"/>
                <a:hlinkClick r:id="rId6"/>
              </a:rPr>
              <a:t>BSD 2-Clause</a:t>
            </a:r>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1959144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Administrativia</a:t>
            </a:r>
            <a:endParaRPr lang="en-US" dirty="0"/>
          </a:p>
        </p:txBody>
      </p:sp>
      <p:sp>
        <p:nvSpPr>
          <p:cNvPr id="3" name="Content Placeholder 2"/>
          <p:cNvSpPr>
            <a:spLocks noGrp="1"/>
          </p:cNvSpPr>
          <p:nvPr>
            <p:ph idx="1"/>
          </p:nvPr>
        </p:nvSpPr>
        <p:spPr/>
        <p:txBody>
          <a:bodyPr>
            <a:normAutofit/>
          </a:bodyPr>
          <a:lstStyle/>
          <a:p>
            <a:r>
              <a:rPr lang="en-US" dirty="0" smtClean="0"/>
              <a:t>Project Teams Google </a:t>
            </a:r>
            <a:r>
              <a:rPr lang="en-US" dirty="0" smtClean="0"/>
              <a:t>Doc</a:t>
            </a:r>
          </a:p>
          <a:p>
            <a:pPr lvl="1"/>
            <a:r>
              <a:rPr lang="en-US" dirty="0">
                <a:hlinkClick r:id="rId2"/>
              </a:rPr>
              <a:t>https://</a:t>
            </a:r>
            <a:r>
              <a:rPr lang="en-US" dirty="0" smtClean="0">
                <a:hlinkClick r:id="rId2"/>
              </a:rPr>
              <a:t>docs.google.com/spreadsheets/d/1AaXY0JE4lAbHvoDaWlc9zsmfKMyuGS39JAn9dpeXhhQ/edit#gid=0</a:t>
            </a:r>
            <a:endParaRPr lang="en-US" dirty="0" smtClean="0"/>
          </a:p>
          <a:p>
            <a:pPr lvl="1"/>
            <a:r>
              <a:rPr lang="en-US" dirty="0" smtClean="0"/>
              <a:t>Project </a:t>
            </a:r>
            <a:r>
              <a:rPr lang="en-US" dirty="0" smtClean="0"/>
              <a:t>Title</a:t>
            </a:r>
          </a:p>
          <a:p>
            <a:pPr lvl="1"/>
            <a:r>
              <a:rPr lang="en-US" dirty="0" smtClean="0"/>
              <a:t>1-3 sentence project summary </a:t>
            </a:r>
            <a:r>
              <a:rPr lang="en-US" dirty="0" smtClean="0"/>
              <a:t>TL;DR</a:t>
            </a:r>
          </a:p>
          <a:p>
            <a:pPr lvl="1"/>
            <a:r>
              <a:rPr lang="en-US" dirty="0"/>
              <a:t>Team member </a:t>
            </a:r>
            <a:r>
              <a:rPr lang="en-US" dirty="0" smtClean="0"/>
              <a:t>names + GT IDs</a:t>
            </a:r>
            <a:endParaRPr lang="en-US" dirty="0"/>
          </a:p>
          <a:p>
            <a:pPr lvl="1"/>
            <a:endParaRPr lang="en-US" dirty="0" smtClean="0"/>
          </a:p>
          <a:p>
            <a:pPr lvl="1"/>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a:t>
            </a:fld>
            <a:endParaRPr lang="en-US"/>
          </a:p>
        </p:txBody>
      </p:sp>
    </p:spTree>
    <p:extLst>
      <p:ext uri="{BB962C8B-B14F-4D97-AF65-F5344CB8AC3E}">
        <p14:creationId xmlns:p14="http://schemas.microsoft.com/office/powerpoint/2010/main" val="2117374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36"/>
        <p:cNvGrpSpPr/>
        <p:nvPr/>
      </p:nvGrpSpPr>
      <p:grpSpPr>
        <a:xfrm>
          <a:off x="0" y="0"/>
          <a:ext cx="0" cy="0"/>
          <a:chOff x="0" y="0"/>
          <a:chExt cx="0" cy="0"/>
        </a:xfrm>
      </p:grpSpPr>
      <p:sp>
        <p:nvSpPr>
          <p:cNvPr id="1737" name="Shape 1737"/>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40</a:t>
            </a:fld>
            <a:endParaRPr lang="en" sz="1800">
              <a:solidFill>
                <a:srgbClr val="FFFFFF"/>
              </a:solidFill>
            </a:endParaRPr>
          </a:p>
        </p:txBody>
      </p:sp>
      <p:pic>
        <p:nvPicPr>
          <p:cNvPr id="1738" name="Shape 1738"/>
          <p:cNvPicPr preferRelativeResize="0"/>
          <p:nvPr/>
        </p:nvPicPr>
        <p:blipFill>
          <a:blip r:embed="rId3">
            <a:alphaModFix/>
          </a:blip>
          <a:stretch>
            <a:fillRect/>
          </a:stretch>
        </p:blipFill>
        <p:spPr>
          <a:xfrm>
            <a:off x="255949" y="993226"/>
            <a:ext cx="2776224" cy="4115485"/>
          </a:xfrm>
          <a:prstGeom prst="rect">
            <a:avLst/>
          </a:prstGeom>
          <a:noFill/>
          <a:ln>
            <a:noFill/>
          </a:ln>
        </p:spPr>
      </p:pic>
      <p:pic>
        <p:nvPicPr>
          <p:cNvPr id="1739" name="Shape 1739"/>
          <p:cNvPicPr preferRelativeResize="0"/>
          <p:nvPr/>
        </p:nvPicPr>
        <p:blipFill>
          <a:blip r:embed="rId4">
            <a:alphaModFix/>
          </a:blip>
          <a:stretch>
            <a:fillRect/>
          </a:stretch>
        </p:blipFill>
        <p:spPr>
          <a:xfrm>
            <a:off x="4397575" y="2160976"/>
            <a:ext cx="1581150" cy="619125"/>
          </a:xfrm>
          <a:prstGeom prst="rect">
            <a:avLst/>
          </a:prstGeom>
          <a:noFill/>
          <a:ln w="9525" cap="flat" cmpd="sng">
            <a:solidFill>
              <a:srgbClr val="0000FF"/>
            </a:solidFill>
            <a:prstDash val="solid"/>
            <a:round/>
            <a:headEnd type="none" w="med" len="med"/>
            <a:tailEnd type="none" w="med" len="med"/>
          </a:ln>
        </p:spPr>
      </p:pic>
      <p:pic>
        <p:nvPicPr>
          <p:cNvPr id="1740" name="Shape 1740"/>
          <p:cNvPicPr preferRelativeResize="0"/>
          <p:nvPr/>
        </p:nvPicPr>
        <p:blipFill rotWithShape="1">
          <a:blip r:embed="rId5">
            <a:alphaModFix/>
          </a:blip>
          <a:srcRect l="77925"/>
          <a:stretch/>
        </p:blipFill>
        <p:spPr>
          <a:xfrm>
            <a:off x="4332376" y="3564001"/>
            <a:ext cx="1581149" cy="657225"/>
          </a:xfrm>
          <a:prstGeom prst="rect">
            <a:avLst/>
          </a:prstGeom>
          <a:noFill/>
          <a:ln w="9525" cap="flat" cmpd="sng">
            <a:solidFill>
              <a:srgbClr val="FF0000"/>
            </a:solidFill>
            <a:prstDash val="solid"/>
            <a:round/>
            <a:headEnd type="none" w="med" len="med"/>
            <a:tailEnd type="none" w="med" len="med"/>
          </a:ln>
        </p:spPr>
      </p:pic>
      <p:sp>
        <p:nvSpPr>
          <p:cNvPr id="1741" name="Shape 1741"/>
          <p:cNvSpPr/>
          <p:nvPr/>
        </p:nvSpPr>
        <p:spPr>
          <a:xfrm>
            <a:off x="391525" y="1546175"/>
            <a:ext cx="2680200" cy="1404900"/>
          </a:xfrm>
          <a:prstGeom prst="rect">
            <a:avLst/>
          </a:prstGeom>
          <a:noFill/>
          <a:ln w="19050" cap="flat" cmpd="sng">
            <a:solidFill>
              <a:srgbClr val="0000FF"/>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742" name="Shape 1742"/>
          <p:cNvSpPr/>
          <p:nvPr/>
        </p:nvSpPr>
        <p:spPr>
          <a:xfrm>
            <a:off x="391525" y="2992450"/>
            <a:ext cx="2680200" cy="13722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743" name="Shape 1743"/>
          <p:cNvCxnSpPr>
            <a:stCxn id="1740" idx="1"/>
          </p:cNvCxnSpPr>
          <p:nvPr/>
        </p:nvCxnSpPr>
        <p:spPr>
          <a:xfrm flipH="1">
            <a:off x="2800575" y="3892612"/>
            <a:ext cx="1531800" cy="122700"/>
          </a:xfrm>
          <a:prstGeom prst="straightConnector1">
            <a:avLst/>
          </a:prstGeom>
          <a:noFill/>
          <a:ln w="9525" cap="flat" cmpd="sng">
            <a:solidFill>
              <a:schemeClr val="dk2"/>
            </a:solidFill>
            <a:prstDash val="solid"/>
            <a:round/>
            <a:headEnd type="none" w="lg" len="lg"/>
            <a:tailEnd type="triangle" w="lg" len="lg"/>
          </a:ln>
        </p:spPr>
      </p:cxnSp>
      <p:cxnSp>
        <p:nvCxnSpPr>
          <p:cNvPr id="1744" name="Shape 1744"/>
          <p:cNvCxnSpPr>
            <a:stCxn id="1739" idx="1"/>
          </p:cNvCxnSpPr>
          <p:nvPr/>
        </p:nvCxnSpPr>
        <p:spPr>
          <a:xfrm flipH="1">
            <a:off x="2011675" y="2470537"/>
            <a:ext cx="2385900" cy="219900"/>
          </a:xfrm>
          <a:prstGeom prst="straightConnector1">
            <a:avLst/>
          </a:prstGeom>
          <a:noFill/>
          <a:ln w="9525" cap="flat" cmpd="sng">
            <a:solidFill>
              <a:schemeClr val="dk2"/>
            </a:solidFill>
            <a:prstDash val="solid"/>
            <a:round/>
            <a:headEnd type="none" w="lg" len="lg"/>
            <a:tailEnd type="triangle" w="lg" len="lg"/>
          </a:ln>
        </p:spPr>
      </p:cxnSp>
      <p:sp>
        <p:nvSpPr>
          <p:cNvPr id="1745" name="Shape 1745"/>
          <p:cNvSpPr txBox="1"/>
          <p:nvPr/>
        </p:nvSpPr>
        <p:spPr>
          <a:xfrm>
            <a:off x="5913525" y="3621775"/>
            <a:ext cx="3079800" cy="4551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200" kern="0">
                <a:solidFill>
                  <a:srgbClr val="000000"/>
                </a:solidFill>
                <a:latin typeface="Arial"/>
                <a:ea typeface="Arial"/>
                <a:cs typeface="Arial"/>
                <a:sym typeface="Arial"/>
              </a:rPr>
              <a:t>* top_diff  (chain rule)</a:t>
            </a:r>
          </a:p>
        </p:txBody>
      </p:sp>
      <p:sp>
        <p:nvSpPr>
          <p:cNvPr id="1746" name="Shape 1746"/>
          <p:cNvSpPr txBox="1"/>
          <p:nvPr/>
        </p:nvSpPr>
        <p:spPr>
          <a:xfrm>
            <a:off x="281275" y="5099450"/>
            <a:ext cx="2957100" cy="19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u="sng" kern="0">
                <a:solidFill>
                  <a:srgbClr val="0097A7"/>
                </a:solidFill>
                <a:latin typeface="Arial"/>
                <a:ea typeface="Arial"/>
                <a:cs typeface="Arial"/>
                <a:sym typeface="Arial"/>
                <a:hlinkClick r:id="rId6"/>
              </a:rPr>
              <a:t>Caffe</a:t>
            </a:r>
            <a:r>
              <a:rPr lang="en" sz="600" kern="0">
                <a:solidFill>
                  <a:srgbClr val="000000"/>
                </a:solidFill>
                <a:latin typeface="Arial"/>
                <a:ea typeface="Arial"/>
                <a:cs typeface="Arial"/>
                <a:sym typeface="Arial"/>
              </a:rPr>
              <a:t> is licensed under </a:t>
            </a:r>
            <a:r>
              <a:rPr lang="en" sz="600" u="sng" kern="0">
                <a:solidFill>
                  <a:srgbClr val="0097A7"/>
                </a:solidFill>
                <a:latin typeface="Arial"/>
                <a:ea typeface="Arial"/>
                <a:cs typeface="Arial"/>
                <a:sym typeface="Arial"/>
                <a:hlinkClick r:id="rId7"/>
              </a:rPr>
              <a:t>BSD 2-Clause</a:t>
            </a:r>
          </a:p>
        </p:txBody>
      </p:sp>
      <p:sp>
        <p:nvSpPr>
          <p:cNvPr id="1747" name="Shape 1747"/>
          <p:cNvSpPr txBox="1"/>
          <p:nvPr/>
        </p:nvSpPr>
        <p:spPr>
          <a:xfrm>
            <a:off x="272200" y="920175"/>
            <a:ext cx="8367000" cy="590100"/>
          </a:xfrm>
          <a:prstGeom prst="rect">
            <a:avLst/>
          </a:prstGeom>
          <a:noFill/>
          <a:ln>
            <a:noFill/>
          </a:ln>
        </p:spPr>
        <p:txBody>
          <a:bodyPr lIns="91425" tIns="91425" rIns="91425" bIns="91425" anchor="t" anchorCtr="0">
            <a:noAutofit/>
          </a:bodyPr>
          <a:lstStyle/>
          <a:p>
            <a:pPr algn="r" eaLnBrk="1" fontAlgn="auto" hangingPunct="1">
              <a:spcBef>
                <a:spcPts val="0"/>
              </a:spcBef>
              <a:spcAft>
                <a:spcPts val="0"/>
              </a:spcAft>
            </a:pPr>
            <a:r>
              <a:rPr lang="en" sz="2600" kern="0">
                <a:solidFill>
                  <a:srgbClr val="000000"/>
                </a:solidFill>
                <a:latin typeface="Arial"/>
                <a:ea typeface="Arial"/>
                <a:cs typeface="Arial"/>
                <a:sym typeface="Arial"/>
              </a:rPr>
              <a:t>Caffe Sigmoid Layer</a:t>
            </a:r>
          </a:p>
          <a:p>
            <a:pPr algn="l" eaLnBrk="1" fontAlgn="auto" hangingPunct="1">
              <a:spcBef>
                <a:spcPts val="0"/>
              </a:spcBef>
              <a:spcAft>
                <a:spcPts val="0"/>
              </a:spcAft>
            </a:pPr>
            <a:endParaRPr sz="3000" kern="0">
              <a:solidFill>
                <a:srgbClr val="000000"/>
              </a:solidFill>
              <a:latin typeface="Arial"/>
              <a:ea typeface="Arial"/>
              <a:cs typeface="Arial"/>
              <a:sym typeface="Arial"/>
            </a:endParaRPr>
          </a:p>
        </p:txBody>
      </p:sp>
      <p:sp>
        <p:nvSpPr>
          <p:cNvPr id="1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8822446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 Dhruv Batra </a:t>
            </a:r>
            <a:endParaRPr lang="en-US"/>
          </a:p>
        </p:txBody>
      </p:sp>
      <p:sp>
        <p:nvSpPr>
          <p:cNvPr id="3" name="Slide Number Placeholder 2"/>
          <p:cNvSpPr>
            <a:spLocks noGrp="1"/>
          </p:cNvSpPr>
          <p:nvPr>
            <p:ph type="sldNum" sz="quarter" idx="12"/>
          </p:nvPr>
        </p:nvSpPr>
        <p:spPr/>
        <p:txBody>
          <a:bodyPr/>
          <a:lstStyle/>
          <a:p>
            <a:pPr>
              <a:defRPr/>
            </a:pPr>
            <a:fld id="{A51550E6-1DFF-B84C-BFE3-E4371400DA8D}" type="slidenum">
              <a:rPr lang="en-US" smtClean="0"/>
              <a:pPr>
                <a:defRPr/>
              </a:pPr>
              <a:t>41</a:t>
            </a:fld>
            <a:endParaRPr lang="en-US"/>
          </a:p>
        </p:txBody>
      </p:sp>
      <p:pic>
        <p:nvPicPr>
          <p:cNvPr id="4" name="Picture 3"/>
          <p:cNvPicPr>
            <a:picLocks noChangeAspect="1"/>
          </p:cNvPicPr>
          <p:nvPr/>
        </p:nvPicPr>
        <p:blipFill>
          <a:blip r:embed="rId2"/>
          <a:stretch>
            <a:fillRect/>
          </a:stretch>
        </p:blipFill>
        <p:spPr>
          <a:xfrm>
            <a:off x="0" y="2231169"/>
            <a:ext cx="9144000" cy="2395661"/>
          </a:xfrm>
          <a:prstGeom prst="rect">
            <a:avLst/>
          </a:prstGeom>
        </p:spPr>
      </p:pic>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Figure </a:t>
            </a:r>
            <a:r>
              <a:rPr lang="en-US" sz="1200" dirty="0" smtClean="0"/>
              <a:t>Credit: </a:t>
            </a:r>
            <a:r>
              <a:rPr lang="en-US" sz="1200" dirty="0" smtClean="0"/>
              <a:t>Andrea </a:t>
            </a:r>
            <a:r>
              <a:rPr lang="en-US" sz="1200" dirty="0" err="1" smtClean="0"/>
              <a:t>Vedaldi</a:t>
            </a:r>
            <a:endParaRPr lang="en-US" sz="1200" dirty="0"/>
          </a:p>
        </p:txBody>
      </p:sp>
    </p:spTree>
    <p:extLst>
      <p:ext uri="{BB962C8B-B14F-4D97-AF65-F5344CB8AC3E}">
        <p14:creationId xmlns:p14="http://schemas.microsoft.com/office/powerpoint/2010/main" val="5105689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 Dhruv Batra </a:t>
            </a:r>
            <a:endParaRPr lang="en-US"/>
          </a:p>
        </p:txBody>
      </p:sp>
      <p:sp>
        <p:nvSpPr>
          <p:cNvPr id="3" name="Slide Number Placeholder 2"/>
          <p:cNvSpPr>
            <a:spLocks noGrp="1"/>
          </p:cNvSpPr>
          <p:nvPr>
            <p:ph type="sldNum" sz="quarter" idx="12"/>
          </p:nvPr>
        </p:nvSpPr>
        <p:spPr/>
        <p:txBody>
          <a:bodyPr/>
          <a:lstStyle/>
          <a:p>
            <a:pPr>
              <a:defRPr/>
            </a:pPr>
            <a:fld id="{A51550E6-1DFF-B84C-BFE3-E4371400DA8D}" type="slidenum">
              <a:rPr lang="en-US" smtClean="0"/>
              <a:pPr>
                <a:defRPr/>
              </a:pPr>
              <a:t>42</a:t>
            </a:fld>
            <a:endParaRPr lang="en-US"/>
          </a:p>
        </p:txBody>
      </p:sp>
      <p:pic>
        <p:nvPicPr>
          <p:cNvPr id="4" name="Picture 3"/>
          <p:cNvPicPr>
            <a:picLocks noChangeAspect="1"/>
          </p:cNvPicPr>
          <p:nvPr/>
        </p:nvPicPr>
        <p:blipFill>
          <a:blip r:embed="rId2"/>
          <a:stretch>
            <a:fillRect/>
          </a:stretch>
        </p:blipFill>
        <p:spPr>
          <a:xfrm>
            <a:off x="0" y="1539347"/>
            <a:ext cx="9144000" cy="3779306"/>
          </a:xfrm>
          <a:prstGeom prst="rect">
            <a:avLst/>
          </a:prstGeom>
        </p:spPr>
      </p:pic>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Figure </a:t>
            </a:r>
            <a:r>
              <a:rPr lang="en-US" sz="1200" dirty="0" smtClean="0"/>
              <a:t>Credit: </a:t>
            </a:r>
            <a:r>
              <a:rPr lang="en-US" sz="1200" dirty="0" smtClean="0"/>
              <a:t>Andrea </a:t>
            </a:r>
            <a:r>
              <a:rPr lang="en-US" sz="1200" smtClean="0"/>
              <a:t>Vedaldi</a:t>
            </a:r>
            <a:endParaRPr lang="en-US" sz="1200" dirty="0"/>
          </a:p>
        </p:txBody>
      </p:sp>
    </p:spTree>
    <p:extLst>
      <p:ext uri="{BB962C8B-B14F-4D97-AF65-F5344CB8AC3E}">
        <p14:creationId xmlns:p14="http://schemas.microsoft.com/office/powerpoint/2010/main" val="1935744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lstStyle/>
          <a:p>
            <a:r>
              <a:rPr lang="en-US" dirty="0" smtClean="0"/>
              <a:t>Key Computation in DL: Forward-Prop</a:t>
            </a:r>
            <a:endParaRPr lang="en-US" dirty="0"/>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43</a:t>
            </a:fld>
            <a:endParaRPr lang="en-US"/>
          </a:p>
        </p:txBody>
      </p:sp>
      <p:pic>
        <p:nvPicPr>
          <p:cNvPr id="7" name="Picture 6"/>
          <p:cNvPicPr>
            <a:picLocks noChangeAspect="1"/>
          </p:cNvPicPr>
          <p:nvPr/>
        </p:nvPicPr>
        <p:blipFill>
          <a:blip r:embed="rId2"/>
          <a:stretch>
            <a:fillRect/>
          </a:stretch>
        </p:blipFill>
        <p:spPr>
          <a:xfrm>
            <a:off x="0" y="1790700"/>
            <a:ext cx="9144000" cy="3270157"/>
          </a:xfrm>
          <a:prstGeom prst="rect">
            <a:avLst/>
          </a:prstGeom>
        </p:spPr>
      </p:pic>
      <p:sp>
        <p:nvSpPr>
          <p:cNvPr id="8" name="TextBox 7"/>
          <p:cNvSpPr txBox="1"/>
          <p:nvPr/>
        </p:nvSpPr>
        <p:spPr>
          <a:xfrm>
            <a:off x="2883528" y="6578469"/>
            <a:ext cx="3458849" cy="276999"/>
          </a:xfrm>
          <a:prstGeom prst="rect">
            <a:avLst/>
          </a:prstGeom>
          <a:noFill/>
        </p:spPr>
        <p:txBody>
          <a:bodyPr wrap="none" rtlCol="0">
            <a:spAutoFit/>
          </a:bodyPr>
          <a:lstStyle/>
          <a:p>
            <a:r>
              <a:rPr lang="en-US" dirty="0" smtClean="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smtClean="0">
                <a:solidFill>
                  <a:schemeClr val="bg1">
                    <a:lumMod val="65000"/>
                  </a:schemeClr>
                </a:solidFill>
              </a:rPr>
              <a:t>Ranzato</a:t>
            </a:r>
            <a:r>
              <a:rPr lang="en-US" dirty="0" smtClean="0">
                <a:solidFill>
                  <a:schemeClr val="bg1">
                    <a:lumMod val="65000"/>
                  </a:schemeClr>
                </a:solidFill>
              </a:rPr>
              <a:t>, </a:t>
            </a:r>
            <a:r>
              <a:rPr lang="en-US" dirty="0" err="1" smtClean="0">
                <a:solidFill>
                  <a:schemeClr val="bg1">
                    <a:lumMod val="65000"/>
                  </a:schemeClr>
                </a:solidFill>
              </a:rPr>
              <a:t>Yann</a:t>
            </a:r>
            <a:r>
              <a:rPr lang="en-US" dirty="0" smtClean="0">
                <a:solidFill>
                  <a:schemeClr val="bg1">
                    <a:lumMod val="65000"/>
                  </a:schemeClr>
                </a:solidFill>
              </a:rPr>
              <a:t> </a:t>
            </a:r>
            <a:r>
              <a:rPr lang="en-US" dirty="0" err="1" smtClean="0">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18250682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lstStyle/>
          <a:p>
            <a:r>
              <a:rPr lang="en-US" smtClean="0"/>
              <a:t>Key Computation in DL: </a:t>
            </a:r>
            <a:r>
              <a:rPr lang="en-US" dirty="0" smtClean="0"/>
              <a:t>Back-Prop</a:t>
            </a:r>
            <a:endParaRPr lang="en-US" dirty="0"/>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44</a:t>
            </a:fld>
            <a:endParaRPr lang="en-US"/>
          </a:p>
        </p:txBody>
      </p:sp>
      <p:pic>
        <p:nvPicPr>
          <p:cNvPr id="3" name="Picture 2"/>
          <p:cNvPicPr>
            <a:picLocks noChangeAspect="1"/>
          </p:cNvPicPr>
          <p:nvPr/>
        </p:nvPicPr>
        <p:blipFill>
          <a:blip r:embed="rId2"/>
          <a:stretch>
            <a:fillRect/>
          </a:stretch>
        </p:blipFill>
        <p:spPr>
          <a:xfrm>
            <a:off x="0" y="1817255"/>
            <a:ext cx="9144000" cy="3308918"/>
          </a:xfrm>
          <a:prstGeom prst="rect">
            <a:avLst/>
          </a:prstGeom>
        </p:spPr>
      </p:pic>
      <p:sp>
        <p:nvSpPr>
          <p:cNvPr id="8" name="TextBox 7"/>
          <p:cNvSpPr txBox="1"/>
          <p:nvPr/>
        </p:nvSpPr>
        <p:spPr>
          <a:xfrm>
            <a:off x="2883528" y="6578469"/>
            <a:ext cx="3458849" cy="276999"/>
          </a:xfrm>
          <a:prstGeom prst="rect">
            <a:avLst/>
          </a:prstGeom>
          <a:noFill/>
        </p:spPr>
        <p:txBody>
          <a:bodyPr wrap="none" rtlCol="0">
            <a:spAutoFit/>
          </a:bodyPr>
          <a:lstStyle/>
          <a:p>
            <a:r>
              <a:rPr lang="en-US" dirty="0" smtClean="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smtClean="0">
                <a:solidFill>
                  <a:schemeClr val="bg1">
                    <a:lumMod val="65000"/>
                  </a:schemeClr>
                </a:solidFill>
              </a:rPr>
              <a:t>Ranzato</a:t>
            </a:r>
            <a:r>
              <a:rPr lang="en-US" dirty="0" smtClean="0">
                <a:solidFill>
                  <a:schemeClr val="bg1">
                    <a:lumMod val="65000"/>
                  </a:schemeClr>
                </a:solidFill>
              </a:rPr>
              <a:t>, </a:t>
            </a:r>
            <a:r>
              <a:rPr lang="en-US" dirty="0" err="1" smtClean="0">
                <a:solidFill>
                  <a:schemeClr val="bg1">
                    <a:lumMod val="65000"/>
                  </a:schemeClr>
                </a:solidFill>
              </a:rPr>
              <a:t>Yann</a:t>
            </a:r>
            <a:r>
              <a:rPr lang="en-US" dirty="0" smtClean="0">
                <a:solidFill>
                  <a:schemeClr val="bg1">
                    <a:lumMod val="65000"/>
                  </a:schemeClr>
                </a:solidFill>
              </a:rPr>
              <a:t> </a:t>
            </a:r>
            <a:r>
              <a:rPr lang="en-US" dirty="0" err="1" smtClean="0">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14132821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8" name="Shape 1058"/>
          <p:cNvSpPr/>
          <p:nvPr/>
        </p:nvSpPr>
        <p:spPr>
          <a:xfrm>
            <a:off x="3191725" y="1769425"/>
            <a:ext cx="2040600" cy="29010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2200" kern="0">
                <a:solidFill>
                  <a:srgbClr val="000000"/>
                </a:solidFill>
                <a:latin typeface="Arial"/>
                <a:ea typeface="Arial"/>
                <a:cs typeface="Arial"/>
                <a:sym typeface="Arial"/>
              </a:rPr>
              <a:t>f(x) = max(0,x)</a:t>
            </a:r>
          </a:p>
          <a:p>
            <a:pPr eaLnBrk="1" fontAlgn="auto" hangingPunct="1">
              <a:spcBef>
                <a:spcPts val="0"/>
              </a:spcBef>
              <a:spcAft>
                <a:spcPts val="0"/>
              </a:spcAft>
            </a:pPr>
            <a:r>
              <a:rPr lang="en" sz="2200" i="1" kern="0">
                <a:solidFill>
                  <a:srgbClr val="000000"/>
                </a:solidFill>
                <a:latin typeface="Arial"/>
                <a:ea typeface="Arial"/>
                <a:cs typeface="Arial"/>
                <a:sym typeface="Arial"/>
              </a:rPr>
              <a:t>(elementwise)</a:t>
            </a:r>
          </a:p>
        </p:txBody>
      </p:sp>
      <p:cxnSp>
        <p:nvCxnSpPr>
          <p:cNvPr id="1059" name="Shape 1059"/>
          <p:cNvCxnSpPr/>
          <p:nvPr/>
        </p:nvCxnSpPr>
        <p:spPr>
          <a:xfrm>
            <a:off x="2516250"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0" name="Shape 1060"/>
          <p:cNvCxnSpPr/>
          <p:nvPr/>
        </p:nvCxnSpPr>
        <p:spPr>
          <a:xfrm>
            <a:off x="2516250"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1" name="Shape 1061"/>
          <p:cNvCxnSpPr/>
          <p:nvPr/>
        </p:nvCxnSpPr>
        <p:spPr>
          <a:xfrm>
            <a:off x="2516250"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2" name="Shape 1062"/>
          <p:cNvCxnSpPr/>
          <p:nvPr/>
        </p:nvCxnSpPr>
        <p:spPr>
          <a:xfrm>
            <a:off x="2516250"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3" name="Shape 1063"/>
          <p:cNvCxnSpPr/>
          <p:nvPr/>
        </p:nvCxnSpPr>
        <p:spPr>
          <a:xfrm>
            <a:off x="2516250"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4" name="Shape 1064"/>
          <p:cNvCxnSpPr/>
          <p:nvPr/>
        </p:nvCxnSpPr>
        <p:spPr>
          <a:xfrm>
            <a:off x="2516250"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065" name="Shape 1065"/>
          <p:cNvSpPr txBox="1"/>
          <p:nvPr/>
        </p:nvSpPr>
        <p:spPr>
          <a:xfrm>
            <a:off x="705000" y="2782150"/>
            <a:ext cx="24306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input vector</a:t>
            </a:r>
          </a:p>
        </p:txBody>
      </p:sp>
      <p:cxnSp>
        <p:nvCxnSpPr>
          <p:cNvPr id="1066" name="Shape 1066"/>
          <p:cNvCxnSpPr/>
          <p:nvPr/>
        </p:nvCxnSpPr>
        <p:spPr>
          <a:xfrm>
            <a:off x="5233023"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7" name="Shape 1067"/>
          <p:cNvCxnSpPr/>
          <p:nvPr/>
        </p:nvCxnSpPr>
        <p:spPr>
          <a:xfrm>
            <a:off x="5233023"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8" name="Shape 1068"/>
          <p:cNvCxnSpPr/>
          <p:nvPr/>
        </p:nvCxnSpPr>
        <p:spPr>
          <a:xfrm>
            <a:off x="5233023"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9" name="Shape 1069"/>
          <p:cNvCxnSpPr/>
          <p:nvPr/>
        </p:nvCxnSpPr>
        <p:spPr>
          <a:xfrm>
            <a:off x="5233023"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70" name="Shape 1070"/>
          <p:cNvCxnSpPr/>
          <p:nvPr/>
        </p:nvCxnSpPr>
        <p:spPr>
          <a:xfrm>
            <a:off x="5233023"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71" name="Shape 1071"/>
          <p:cNvCxnSpPr/>
          <p:nvPr/>
        </p:nvCxnSpPr>
        <p:spPr>
          <a:xfrm>
            <a:off x="5233023"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072" name="Shape 1072"/>
          <p:cNvSpPr txBox="1"/>
          <p:nvPr/>
        </p:nvSpPr>
        <p:spPr>
          <a:xfrm>
            <a:off x="6292850" y="2782150"/>
            <a:ext cx="18873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output vector</a:t>
            </a:r>
          </a:p>
        </p:txBody>
      </p:sp>
      <p:sp>
        <p:nvSpPr>
          <p:cNvPr id="2" name="Title 1"/>
          <p:cNvSpPr>
            <a:spLocks noGrp="1"/>
          </p:cNvSpPr>
          <p:nvPr>
            <p:ph type="title"/>
          </p:nvPr>
        </p:nvSpPr>
        <p:spPr>
          <a:xfrm>
            <a:off x="311700" y="228600"/>
            <a:ext cx="8520600" cy="763600"/>
          </a:xfrm>
        </p:spPr>
        <p:txBody>
          <a:bodyPr/>
          <a:lstStyle/>
          <a:p>
            <a:r>
              <a:rPr lang="en-US" dirty="0" smtClean="0"/>
              <a:t>Jacobian of </a:t>
            </a:r>
            <a:r>
              <a:rPr lang="en-US" dirty="0" err="1" smtClean="0"/>
              <a:t>ReLU</a:t>
            </a:r>
            <a:endParaRPr lang="en-US" dirty="0"/>
          </a:p>
        </p:txBody>
      </p:sp>
      <p:sp>
        <p:nvSpPr>
          <p:cNvPr id="20"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20874808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Shape 1078"/>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46</a:t>
            </a:fld>
            <a:endParaRPr lang="en" sz="1800">
              <a:solidFill>
                <a:srgbClr val="FFFFFF"/>
              </a:solidFill>
            </a:endParaRPr>
          </a:p>
        </p:txBody>
      </p:sp>
      <p:sp>
        <p:nvSpPr>
          <p:cNvPr id="1082" name="Shape 1082"/>
          <p:cNvSpPr/>
          <p:nvPr/>
        </p:nvSpPr>
        <p:spPr>
          <a:xfrm>
            <a:off x="3191725" y="1769425"/>
            <a:ext cx="2040600" cy="29010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2200" kern="0">
                <a:solidFill>
                  <a:srgbClr val="000000"/>
                </a:solidFill>
                <a:latin typeface="Arial"/>
                <a:ea typeface="Arial"/>
                <a:cs typeface="Arial"/>
                <a:sym typeface="Arial"/>
              </a:rPr>
              <a:t>f(x) = max(0,x)</a:t>
            </a:r>
          </a:p>
          <a:p>
            <a:pPr eaLnBrk="1" fontAlgn="auto" hangingPunct="1">
              <a:spcBef>
                <a:spcPts val="0"/>
              </a:spcBef>
              <a:spcAft>
                <a:spcPts val="0"/>
              </a:spcAft>
            </a:pPr>
            <a:r>
              <a:rPr lang="en" sz="2200" i="1" kern="0">
                <a:solidFill>
                  <a:srgbClr val="000000"/>
                </a:solidFill>
                <a:latin typeface="Arial"/>
                <a:ea typeface="Arial"/>
                <a:cs typeface="Arial"/>
                <a:sym typeface="Arial"/>
              </a:rPr>
              <a:t>(elementwise)</a:t>
            </a:r>
          </a:p>
        </p:txBody>
      </p:sp>
      <p:cxnSp>
        <p:nvCxnSpPr>
          <p:cNvPr id="1083" name="Shape 1083"/>
          <p:cNvCxnSpPr/>
          <p:nvPr/>
        </p:nvCxnSpPr>
        <p:spPr>
          <a:xfrm>
            <a:off x="2516250"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84" name="Shape 1084"/>
          <p:cNvCxnSpPr/>
          <p:nvPr/>
        </p:nvCxnSpPr>
        <p:spPr>
          <a:xfrm>
            <a:off x="2516250"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85" name="Shape 1085"/>
          <p:cNvCxnSpPr/>
          <p:nvPr/>
        </p:nvCxnSpPr>
        <p:spPr>
          <a:xfrm>
            <a:off x="2516250"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86" name="Shape 1086"/>
          <p:cNvCxnSpPr/>
          <p:nvPr/>
        </p:nvCxnSpPr>
        <p:spPr>
          <a:xfrm>
            <a:off x="2516250"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87" name="Shape 1087"/>
          <p:cNvCxnSpPr/>
          <p:nvPr/>
        </p:nvCxnSpPr>
        <p:spPr>
          <a:xfrm>
            <a:off x="2516250"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88" name="Shape 1088"/>
          <p:cNvCxnSpPr/>
          <p:nvPr/>
        </p:nvCxnSpPr>
        <p:spPr>
          <a:xfrm>
            <a:off x="2516250"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089" name="Shape 1089"/>
          <p:cNvSpPr txBox="1"/>
          <p:nvPr/>
        </p:nvSpPr>
        <p:spPr>
          <a:xfrm>
            <a:off x="705000" y="2782150"/>
            <a:ext cx="24306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input vector</a:t>
            </a:r>
          </a:p>
        </p:txBody>
      </p:sp>
      <p:cxnSp>
        <p:nvCxnSpPr>
          <p:cNvPr id="1090" name="Shape 1090"/>
          <p:cNvCxnSpPr/>
          <p:nvPr/>
        </p:nvCxnSpPr>
        <p:spPr>
          <a:xfrm>
            <a:off x="5233023"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91" name="Shape 1091"/>
          <p:cNvCxnSpPr/>
          <p:nvPr/>
        </p:nvCxnSpPr>
        <p:spPr>
          <a:xfrm>
            <a:off x="5233023"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92" name="Shape 1092"/>
          <p:cNvCxnSpPr/>
          <p:nvPr/>
        </p:nvCxnSpPr>
        <p:spPr>
          <a:xfrm>
            <a:off x="5233023"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93" name="Shape 1093"/>
          <p:cNvCxnSpPr/>
          <p:nvPr/>
        </p:nvCxnSpPr>
        <p:spPr>
          <a:xfrm>
            <a:off x="5233023"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94" name="Shape 1094"/>
          <p:cNvCxnSpPr/>
          <p:nvPr/>
        </p:nvCxnSpPr>
        <p:spPr>
          <a:xfrm>
            <a:off x="5233023"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95" name="Shape 1095"/>
          <p:cNvCxnSpPr/>
          <p:nvPr/>
        </p:nvCxnSpPr>
        <p:spPr>
          <a:xfrm>
            <a:off x="5233023"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096" name="Shape 1096"/>
          <p:cNvSpPr txBox="1"/>
          <p:nvPr/>
        </p:nvSpPr>
        <p:spPr>
          <a:xfrm>
            <a:off x="6292850" y="2782150"/>
            <a:ext cx="18873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output vector</a:t>
            </a:r>
          </a:p>
        </p:txBody>
      </p:sp>
      <p:sp>
        <p:nvSpPr>
          <p:cNvPr id="1098" name="Shape 1098"/>
          <p:cNvSpPr txBox="1"/>
          <p:nvPr/>
        </p:nvSpPr>
        <p:spPr>
          <a:xfrm>
            <a:off x="403275" y="3647875"/>
            <a:ext cx="2559900" cy="115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FF"/>
                </a:solidFill>
                <a:latin typeface="Arial"/>
                <a:ea typeface="Arial"/>
                <a:cs typeface="Arial"/>
                <a:sym typeface="Arial"/>
              </a:rPr>
              <a:t>Q: what is the size of the Jacobian matrix?</a:t>
            </a:r>
          </a:p>
        </p:txBody>
      </p:sp>
      <p:sp>
        <p:nvSpPr>
          <p:cNvPr id="23" name="Title 1"/>
          <p:cNvSpPr txBox="1">
            <a:spLocks/>
          </p:cNvSpPr>
          <p:nvPr/>
        </p:nvSpPr>
        <p:spPr>
          <a:xfrm>
            <a:off x="311700" y="228600"/>
            <a:ext cx="85206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smtClean="0"/>
              <a:t>Jacobian of ReLU</a:t>
            </a:r>
            <a:endParaRPr lang="en-US" kern="0" dirty="0"/>
          </a:p>
        </p:txBody>
      </p:sp>
      <p:sp>
        <p:nvSpPr>
          <p:cNvPr id="2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11535015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Shape 1103"/>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47</a:t>
            </a:fld>
            <a:endParaRPr lang="en" sz="1800">
              <a:solidFill>
                <a:srgbClr val="FFFFFF"/>
              </a:solidFill>
            </a:endParaRPr>
          </a:p>
        </p:txBody>
      </p:sp>
      <p:sp>
        <p:nvSpPr>
          <p:cNvPr id="1107" name="Shape 1107"/>
          <p:cNvSpPr/>
          <p:nvPr/>
        </p:nvSpPr>
        <p:spPr>
          <a:xfrm>
            <a:off x="3191725" y="1769425"/>
            <a:ext cx="2040600" cy="29010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2200" kern="0">
                <a:solidFill>
                  <a:srgbClr val="000000"/>
                </a:solidFill>
                <a:latin typeface="Arial"/>
                <a:ea typeface="Arial"/>
                <a:cs typeface="Arial"/>
                <a:sym typeface="Arial"/>
              </a:rPr>
              <a:t>f(x) = max(0,x)</a:t>
            </a:r>
          </a:p>
          <a:p>
            <a:pPr eaLnBrk="1" fontAlgn="auto" hangingPunct="1">
              <a:spcBef>
                <a:spcPts val="0"/>
              </a:spcBef>
              <a:spcAft>
                <a:spcPts val="0"/>
              </a:spcAft>
            </a:pPr>
            <a:r>
              <a:rPr lang="en" sz="2200" i="1" kern="0">
                <a:solidFill>
                  <a:srgbClr val="000000"/>
                </a:solidFill>
                <a:latin typeface="Arial"/>
                <a:ea typeface="Arial"/>
                <a:cs typeface="Arial"/>
                <a:sym typeface="Arial"/>
              </a:rPr>
              <a:t>(elementwise)</a:t>
            </a:r>
          </a:p>
        </p:txBody>
      </p:sp>
      <p:cxnSp>
        <p:nvCxnSpPr>
          <p:cNvPr id="1108" name="Shape 1108"/>
          <p:cNvCxnSpPr/>
          <p:nvPr/>
        </p:nvCxnSpPr>
        <p:spPr>
          <a:xfrm>
            <a:off x="2516250"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09" name="Shape 1109"/>
          <p:cNvCxnSpPr/>
          <p:nvPr/>
        </p:nvCxnSpPr>
        <p:spPr>
          <a:xfrm>
            <a:off x="2516250"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0" name="Shape 1110"/>
          <p:cNvCxnSpPr/>
          <p:nvPr/>
        </p:nvCxnSpPr>
        <p:spPr>
          <a:xfrm>
            <a:off x="2516250"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1" name="Shape 1111"/>
          <p:cNvCxnSpPr/>
          <p:nvPr/>
        </p:nvCxnSpPr>
        <p:spPr>
          <a:xfrm>
            <a:off x="2516250"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2" name="Shape 1112"/>
          <p:cNvCxnSpPr/>
          <p:nvPr/>
        </p:nvCxnSpPr>
        <p:spPr>
          <a:xfrm>
            <a:off x="2516250"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3" name="Shape 1113"/>
          <p:cNvCxnSpPr/>
          <p:nvPr/>
        </p:nvCxnSpPr>
        <p:spPr>
          <a:xfrm>
            <a:off x="2516250"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14" name="Shape 1114"/>
          <p:cNvSpPr txBox="1"/>
          <p:nvPr/>
        </p:nvSpPr>
        <p:spPr>
          <a:xfrm>
            <a:off x="705000" y="2782150"/>
            <a:ext cx="24306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input vector</a:t>
            </a:r>
          </a:p>
        </p:txBody>
      </p:sp>
      <p:cxnSp>
        <p:nvCxnSpPr>
          <p:cNvPr id="1115" name="Shape 1115"/>
          <p:cNvCxnSpPr/>
          <p:nvPr/>
        </p:nvCxnSpPr>
        <p:spPr>
          <a:xfrm>
            <a:off x="5233023"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6" name="Shape 1116"/>
          <p:cNvCxnSpPr/>
          <p:nvPr/>
        </p:nvCxnSpPr>
        <p:spPr>
          <a:xfrm>
            <a:off x="5233023"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7" name="Shape 1117"/>
          <p:cNvCxnSpPr/>
          <p:nvPr/>
        </p:nvCxnSpPr>
        <p:spPr>
          <a:xfrm>
            <a:off x="5233023"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8" name="Shape 1118"/>
          <p:cNvCxnSpPr/>
          <p:nvPr/>
        </p:nvCxnSpPr>
        <p:spPr>
          <a:xfrm>
            <a:off x="5233023"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9" name="Shape 1119"/>
          <p:cNvCxnSpPr/>
          <p:nvPr/>
        </p:nvCxnSpPr>
        <p:spPr>
          <a:xfrm>
            <a:off x="5233023"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20" name="Shape 1120"/>
          <p:cNvCxnSpPr/>
          <p:nvPr/>
        </p:nvCxnSpPr>
        <p:spPr>
          <a:xfrm>
            <a:off x="5233023"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21" name="Shape 1121"/>
          <p:cNvSpPr txBox="1"/>
          <p:nvPr/>
        </p:nvSpPr>
        <p:spPr>
          <a:xfrm>
            <a:off x="6292850" y="2782150"/>
            <a:ext cx="18873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output vector</a:t>
            </a:r>
          </a:p>
        </p:txBody>
      </p:sp>
      <p:sp>
        <p:nvSpPr>
          <p:cNvPr id="1123" name="Shape 1123"/>
          <p:cNvSpPr txBox="1"/>
          <p:nvPr/>
        </p:nvSpPr>
        <p:spPr>
          <a:xfrm>
            <a:off x="403275" y="3647875"/>
            <a:ext cx="2559900" cy="115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FF"/>
                </a:solidFill>
                <a:latin typeface="Arial"/>
                <a:ea typeface="Arial"/>
                <a:cs typeface="Arial"/>
                <a:sym typeface="Arial"/>
              </a:rPr>
              <a:t>Q: what is the size of the Jacobian matrix?</a:t>
            </a:r>
          </a:p>
          <a:p>
            <a:pPr algn="l" eaLnBrk="1" fontAlgn="auto" hangingPunct="1">
              <a:spcBef>
                <a:spcPts val="0"/>
              </a:spcBef>
              <a:spcAft>
                <a:spcPts val="0"/>
              </a:spcAft>
            </a:pPr>
            <a:r>
              <a:rPr lang="en" sz="2400" kern="0">
                <a:solidFill>
                  <a:srgbClr val="0000FF"/>
                </a:solidFill>
                <a:latin typeface="Arial"/>
                <a:ea typeface="Arial"/>
                <a:cs typeface="Arial"/>
                <a:sym typeface="Arial"/>
              </a:rPr>
              <a:t>[4096 x 4096!]</a:t>
            </a:r>
          </a:p>
        </p:txBody>
      </p:sp>
      <p:sp>
        <p:nvSpPr>
          <p:cNvPr id="23" name="Title 1"/>
          <p:cNvSpPr txBox="1">
            <a:spLocks/>
          </p:cNvSpPr>
          <p:nvPr/>
        </p:nvSpPr>
        <p:spPr>
          <a:xfrm>
            <a:off x="311700" y="228600"/>
            <a:ext cx="85206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smtClean="0"/>
              <a:t>Jacobian of ReLU</a:t>
            </a:r>
            <a:endParaRPr lang="en-US" kern="0" dirty="0"/>
          </a:p>
        </p:txBody>
      </p:sp>
      <p:sp>
        <p:nvSpPr>
          <p:cNvPr id="2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6933661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Shape 1128"/>
          <p:cNvSpPr txBox="1"/>
          <p:nvPr/>
        </p:nvSpPr>
        <p:spPr>
          <a:xfrm>
            <a:off x="355525" y="4128050"/>
            <a:ext cx="2510100" cy="1180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129" name="Shape 1129"/>
          <p:cNvSpPr txBox="1"/>
          <p:nvPr/>
        </p:nvSpPr>
        <p:spPr>
          <a:xfrm>
            <a:off x="5370300" y="4563525"/>
            <a:ext cx="3776400" cy="730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FF"/>
                </a:solidFill>
                <a:latin typeface="Arial"/>
                <a:ea typeface="Arial"/>
                <a:cs typeface="Arial"/>
                <a:sym typeface="Arial"/>
              </a:rPr>
              <a:t>i.e. Jacobian would technically be a</a:t>
            </a:r>
          </a:p>
          <a:p>
            <a:pPr algn="l" eaLnBrk="1" fontAlgn="auto" hangingPunct="1">
              <a:spcBef>
                <a:spcPts val="0"/>
              </a:spcBef>
              <a:spcAft>
                <a:spcPts val="0"/>
              </a:spcAft>
            </a:pPr>
            <a:r>
              <a:rPr lang="en" sz="1800" kern="0">
                <a:solidFill>
                  <a:srgbClr val="0000FF"/>
                </a:solidFill>
                <a:latin typeface="Arial"/>
                <a:ea typeface="Arial"/>
                <a:cs typeface="Arial"/>
                <a:sym typeface="Arial"/>
              </a:rPr>
              <a:t>[409,600 x 409,600] matrix :\</a:t>
            </a:r>
          </a:p>
        </p:txBody>
      </p:sp>
      <p:sp>
        <p:nvSpPr>
          <p:cNvPr id="1130" name="Shape 1130"/>
          <p:cNvSpPr/>
          <p:nvPr/>
        </p:nvSpPr>
        <p:spPr>
          <a:xfrm>
            <a:off x="3191725" y="1769425"/>
            <a:ext cx="2040600" cy="29010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2200" kern="0">
                <a:solidFill>
                  <a:srgbClr val="000000"/>
                </a:solidFill>
                <a:latin typeface="Arial"/>
                <a:ea typeface="Arial"/>
                <a:cs typeface="Arial"/>
                <a:sym typeface="Arial"/>
              </a:rPr>
              <a:t>f(x) = max(0,x)</a:t>
            </a:r>
          </a:p>
          <a:p>
            <a:pPr eaLnBrk="1" fontAlgn="auto" hangingPunct="1">
              <a:spcBef>
                <a:spcPts val="0"/>
              </a:spcBef>
              <a:spcAft>
                <a:spcPts val="0"/>
              </a:spcAft>
            </a:pPr>
            <a:r>
              <a:rPr lang="en" sz="2200" i="1" kern="0">
                <a:solidFill>
                  <a:srgbClr val="000000"/>
                </a:solidFill>
                <a:latin typeface="Arial"/>
                <a:ea typeface="Arial"/>
                <a:cs typeface="Arial"/>
                <a:sym typeface="Arial"/>
              </a:rPr>
              <a:t>(elementwise)</a:t>
            </a:r>
          </a:p>
        </p:txBody>
      </p:sp>
      <p:cxnSp>
        <p:nvCxnSpPr>
          <p:cNvPr id="1131" name="Shape 1131"/>
          <p:cNvCxnSpPr/>
          <p:nvPr/>
        </p:nvCxnSpPr>
        <p:spPr>
          <a:xfrm>
            <a:off x="2516250"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2" name="Shape 1132"/>
          <p:cNvCxnSpPr/>
          <p:nvPr/>
        </p:nvCxnSpPr>
        <p:spPr>
          <a:xfrm>
            <a:off x="2516250"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3" name="Shape 1133"/>
          <p:cNvCxnSpPr/>
          <p:nvPr/>
        </p:nvCxnSpPr>
        <p:spPr>
          <a:xfrm>
            <a:off x="2516250"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4" name="Shape 1134"/>
          <p:cNvCxnSpPr/>
          <p:nvPr/>
        </p:nvCxnSpPr>
        <p:spPr>
          <a:xfrm>
            <a:off x="2516250"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5" name="Shape 1135"/>
          <p:cNvCxnSpPr/>
          <p:nvPr/>
        </p:nvCxnSpPr>
        <p:spPr>
          <a:xfrm>
            <a:off x="2516250"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6" name="Shape 1136"/>
          <p:cNvCxnSpPr/>
          <p:nvPr/>
        </p:nvCxnSpPr>
        <p:spPr>
          <a:xfrm>
            <a:off x="2516250"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37" name="Shape 1137"/>
          <p:cNvSpPr txBox="1"/>
          <p:nvPr/>
        </p:nvSpPr>
        <p:spPr>
          <a:xfrm>
            <a:off x="705000" y="2782150"/>
            <a:ext cx="24306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input vector</a:t>
            </a:r>
          </a:p>
        </p:txBody>
      </p:sp>
      <p:cxnSp>
        <p:nvCxnSpPr>
          <p:cNvPr id="1138" name="Shape 1138"/>
          <p:cNvCxnSpPr/>
          <p:nvPr/>
        </p:nvCxnSpPr>
        <p:spPr>
          <a:xfrm>
            <a:off x="5233023"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9" name="Shape 1139"/>
          <p:cNvCxnSpPr/>
          <p:nvPr/>
        </p:nvCxnSpPr>
        <p:spPr>
          <a:xfrm>
            <a:off x="5233023"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40" name="Shape 1140"/>
          <p:cNvCxnSpPr/>
          <p:nvPr/>
        </p:nvCxnSpPr>
        <p:spPr>
          <a:xfrm>
            <a:off x="5233023"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41" name="Shape 1141"/>
          <p:cNvCxnSpPr/>
          <p:nvPr/>
        </p:nvCxnSpPr>
        <p:spPr>
          <a:xfrm>
            <a:off x="5233023"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42" name="Shape 1142"/>
          <p:cNvCxnSpPr/>
          <p:nvPr/>
        </p:nvCxnSpPr>
        <p:spPr>
          <a:xfrm>
            <a:off x="5233023"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43" name="Shape 1143"/>
          <p:cNvCxnSpPr/>
          <p:nvPr/>
        </p:nvCxnSpPr>
        <p:spPr>
          <a:xfrm>
            <a:off x="5233023"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44" name="Shape 1144"/>
          <p:cNvSpPr txBox="1"/>
          <p:nvPr/>
        </p:nvSpPr>
        <p:spPr>
          <a:xfrm>
            <a:off x="6292850" y="2782150"/>
            <a:ext cx="18873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output vector</a:t>
            </a:r>
          </a:p>
        </p:txBody>
      </p:sp>
      <p:sp>
        <p:nvSpPr>
          <p:cNvPr id="1146" name="Shape 1146"/>
          <p:cNvSpPr txBox="1"/>
          <p:nvPr/>
        </p:nvSpPr>
        <p:spPr>
          <a:xfrm>
            <a:off x="403275" y="3647875"/>
            <a:ext cx="2559900" cy="115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FF"/>
                </a:solidFill>
                <a:latin typeface="Arial"/>
                <a:ea typeface="Arial"/>
                <a:cs typeface="Arial"/>
                <a:sym typeface="Arial"/>
              </a:rPr>
              <a:t>Q: what is the size of the Jacobian matrix?</a:t>
            </a:r>
          </a:p>
          <a:p>
            <a:pPr algn="l" eaLnBrk="1" fontAlgn="auto" hangingPunct="1">
              <a:spcBef>
                <a:spcPts val="0"/>
              </a:spcBef>
              <a:spcAft>
                <a:spcPts val="0"/>
              </a:spcAft>
            </a:pPr>
            <a:r>
              <a:rPr lang="en" sz="2400" kern="0">
                <a:solidFill>
                  <a:srgbClr val="0000FF"/>
                </a:solidFill>
                <a:latin typeface="Arial"/>
                <a:ea typeface="Arial"/>
                <a:cs typeface="Arial"/>
                <a:sym typeface="Arial"/>
              </a:rPr>
              <a:t>[4096 x 4096!]</a:t>
            </a:r>
          </a:p>
        </p:txBody>
      </p:sp>
      <p:sp>
        <p:nvSpPr>
          <p:cNvPr id="1147" name="Shape 1147"/>
          <p:cNvSpPr txBox="1"/>
          <p:nvPr/>
        </p:nvSpPr>
        <p:spPr>
          <a:xfrm>
            <a:off x="5376950" y="3631650"/>
            <a:ext cx="2970300" cy="652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FF"/>
                </a:solidFill>
                <a:latin typeface="Arial"/>
                <a:ea typeface="Arial"/>
                <a:cs typeface="Arial"/>
                <a:sym typeface="Arial"/>
              </a:rPr>
              <a:t>in practice we process an entire minibatch (e.g. 100) of examples at one time:</a:t>
            </a:r>
          </a:p>
        </p:txBody>
      </p:sp>
      <p:sp>
        <p:nvSpPr>
          <p:cNvPr id="22" name="Title 1"/>
          <p:cNvSpPr txBox="1">
            <a:spLocks/>
          </p:cNvSpPr>
          <p:nvPr/>
        </p:nvSpPr>
        <p:spPr>
          <a:xfrm>
            <a:off x="311700" y="228600"/>
            <a:ext cx="85206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smtClean="0"/>
              <a:t>Jacobian of ReLU</a:t>
            </a:r>
            <a:endParaRPr lang="en-US" kern="0" dirty="0"/>
          </a:p>
        </p:txBody>
      </p:sp>
      <p:sp>
        <p:nvSpPr>
          <p:cNvPr id="2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20477374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Shape 1152"/>
          <p:cNvSpPr txBox="1"/>
          <p:nvPr/>
        </p:nvSpPr>
        <p:spPr>
          <a:xfrm>
            <a:off x="403275" y="3647875"/>
            <a:ext cx="2559900" cy="115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FF"/>
                </a:solidFill>
                <a:latin typeface="Arial"/>
                <a:ea typeface="Arial"/>
                <a:cs typeface="Arial"/>
                <a:sym typeface="Arial"/>
              </a:rPr>
              <a:t>Q: what is the size of the Jacobian matrix?</a:t>
            </a:r>
          </a:p>
          <a:p>
            <a:pPr algn="l" eaLnBrk="1" fontAlgn="auto" hangingPunct="1">
              <a:spcBef>
                <a:spcPts val="0"/>
              </a:spcBef>
              <a:spcAft>
                <a:spcPts val="0"/>
              </a:spcAft>
            </a:pPr>
            <a:r>
              <a:rPr lang="en" sz="2400" kern="0">
                <a:solidFill>
                  <a:srgbClr val="0000FF"/>
                </a:solidFill>
                <a:latin typeface="Arial"/>
                <a:ea typeface="Arial"/>
                <a:cs typeface="Arial"/>
                <a:sym typeface="Arial"/>
              </a:rPr>
              <a:t>[4096 x 4096!]</a:t>
            </a:r>
          </a:p>
        </p:txBody>
      </p:sp>
      <p:sp>
        <p:nvSpPr>
          <p:cNvPr id="1153" name="Shape 1153"/>
          <p:cNvSpPr txBox="1"/>
          <p:nvPr/>
        </p:nvSpPr>
        <p:spPr>
          <a:xfrm>
            <a:off x="6345675" y="3996562"/>
            <a:ext cx="2559900" cy="115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FF"/>
                </a:solidFill>
                <a:latin typeface="Arial"/>
                <a:ea typeface="Arial"/>
                <a:cs typeface="Arial"/>
                <a:sym typeface="Arial"/>
              </a:rPr>
              <a:t>Q2: what does it look like?</a:t>
            </a:r>
          </a:p>
        </p:txBody>
      </p:sp>
      <p:sp>
        <p:nvSpPr>
          <p:cNvPr id="1154" name="Shape 1154"/>
          <p:cNvSpPr/>
          <p:nvPr/>
        </p:nvSpPr>
        <p:spPr>
          <a:xfrm>
            <a:off x="3191725" y="1769425"/>
            <a:ext cx="2040600" cy="29010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2200" kern="0">
                <a:solidFill>
                  <a:srgbClr val="000000"/>
                </a:solidFill>
                <a:latin typeface="Arial"/>
                <a:ea typeface="Arial"/>
                <a:cs typeface="Arial"/>
                <a:sym typeface="Arial"/>
              </a:rPr>
              <a:t>f(x) = max(0,x)</a:t>
            </a:r>
          </a:p>
          <a:p>
            <a:pPr eaLnBrk="1" fontAlgn="auto" hangingPunct="1">
              <a:spcBef>
                <a:spcPts val="0"/>
              </a:spcBef>
              <a:spcAft>
                <a:spcPts val="0"/>
              </a:spcAft>
            </a:pPr>
            <a:r>
              <a:rPr lang="en" sz="2200" i="1" kern="0">
                <a:solidFill>
                  <a:srgbClr val="000000"/>
                </a:solidFill>
                <a:latin typeface="Arial"/>
                <a:ea typeface="Arial"/>
                <a:cs typeface="Arial"/>
                <a:sym typeface="Arial"/>
              </a:rPr>
              <a:t>(elementwise)</a:t>
            </a:r>
          </a:p>
        </p:txBody>
      </p:sp>
      <p:cxnSp>
        <p:nvCxnSpPr>
          <p:cNvPr id="1155" name="Shape 1155"/>
          <p:cNvCxnSpPr/>
          <p:nvPr/>
        </p:nvCxnSpPr>
        <p:spPr>
          <a:xfrm>
            <a:off x="2516250"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56" name="Shape 1156"/>
          <p:cNvCxnSpPr/>
          <p:nvPr/>
        </p:nvCxnSpPr>
        <p:spPr>
          <a:xfrm>
            <a:off x="2516250"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57" name="Shape 1157"/>
          <p:cNvCxnSpPr/>
          <p:nvPr/>
        </p:nvCxnSpPr>
        <p:spPr>
          <a:xfrm>
            <a:off x="2516250"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58" name="Shape 1158"/>
          <p:cNvCxnSpPr/>
          <p:nvPr/>
        </p:nvCxnSpPr>
        <p:spPr>
          <a:xfrm>
            <a:off x="2516250"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59" name="Shape 1159"/>
          <p:cNvCxnSpPr/>
          <p:nvPr/>
        </p:nvCxnSpPr>
        <p:spPr>
          <a:xfrm>
            <a:off x="2516250"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0" name="Shape 1160"/>
          <p:cNvCxnSpPr/>
          <p:nvPr/>
        </p:nvCxnSpPr>
        <p:spPr>
          <a:xfrm>
            <a:off x="2516250"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61" name="Shape 1161"/>
          <p:cNvSpPr txBox="1"/>
          <p:nvPr/>
        </p:nvSpPr>
        <p:spPr>
          <a:xfrm>
            <a:off x="705000" y="2782150"/>
            <a:ext cx="24306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input vector</a:t>
            </a:r>
          </a:p>
        </p:txBody>
      </p:sp>
      <p:cxnSp>
        <p:nvCxnSpPr>
          <p:cNvPr id="1162" name="Shape 1162"/>
          <p:cNvCxnSpPr/>
          <p:nvPr/>
        </p:nvCxnSpPr>
        <p:spPr>
          <a:xfrm>
            <a:off x="5233023"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3" name="Shape 1163"/>
          <p:cNvCxnSpPr/>
          <p:nvPr/>
        </p:nvCxnSpPr>
        <p:spPr>
          <a:xfrm>
            <a:off x="5233023"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4" name="Shape 1164"/>
          <p:cNvCxnSpPr/>
          <p:nvPr/>
        </p:nvCxnSpPr>
        <p:spPr>
          <a:xfrm>
            <a:off x="5233023"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5" name="Shape 1165"/>
          <p:cNvCxnSpPr/>
          <p:nvPr/>
        </p:nvCxnSpPr>
        <p:spPr>
          <a:xfrm>
            <a:off x="5233023"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6" name="Shape 1166"/>
          <p:cNvCxnSpPr/>
          <p:nvPr/>
        </p:nvCxnSpPr>
        <p:spPr>
          <a:xfrm>
            <a:off x="5233023"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7" name="Shape 1167"/>
          <p:cNvCxnSpPr/>
          <p:nvPr/>
        </p:nvCxnSpPr>
        <p:spPr>
          <a:xfrm>
            <a:off x="5233023"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68" name="Shape 1168"/>
          <p:cNvSpPr txBox="1"/>
          <p:nvPr/>
        </p:nvSpPr>
        <p:spPr>
          <a:xfrm>
            <a:off x="6292850" y="2782150"/>
            <a:ext cx="18873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output vector</a:t>
            </a:r>
          </a:p>
        </p:txBody>
      </p:sp>
      <p:sp>
        <p:nvSpPr>
          <p:cNvPr id="23" name="Title 1"/>
          <p:cNvSpPr txBox="1">
            <a:spLocks/>
          </p:cNvSpPr>
          <p:nvPr/>
        </p:nvSpPr>
        <p:spPr>
          <a:xfrm>
            <a:off x="311700" y="228600"/>
            <a:ext cx="85206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smtClean="0"/>
              <a:t>Jacobian of ReLU</a:t>
            </a:r>
            <a:endParaRPr lang="en-US" kern="0" dirty="0"/>
          </a:p>
        </p:txBody>
      </p:sp>
      <p:sp>
        <p:nvSpPr>
          <p:cNvPr id="2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1815822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lgn="ctr">
              <a:buNone/>
            </a:pPr>
            <a:r>
              <a:rPr lang="en-US" sz="4000" dirty="0" smtClean="0"/>
              <a:t>Recap of last time</a:t>
            </a:r>
            <a:endParaRPr lang="en-US" sz="4000" dirty="0"/>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a:t>
            </a:fld>
            <a:endParaRPr lang="en-US"/>
          </a:p>
        </p:txBody>
      </p:sp>
    </p:spTree>
    <p:extLst>
      <p:ext uri="{BB962C8B-B14F-4D97-AF65-F5344CB8AC3E}">
        <p14:creationId xmlns:p14="http://schemas.microsoft.com/office/powerpoint/2010/main" val="9733618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Jacobians of FC-Layer</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50</a:t>
            </a:fld>
            <a:endParaRPr lang="en-US"/>
          </a:p>
        </p:txBody>
      </p:sp>
    </p:spTree>
    <p:extLst>
      <p:ext uri="{BB962C8B-B14F-4D97-AF65-F5344CB8AC3E}">
        <p14:creationId xmlns:p14="http://schemas.microsoft.com/office/powerpoint/2010/main" val="16328088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Jacobians of FC-Layer</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51</a:t>
            </a:fld>
            <a:endParaRPr lang="en-US"/>
          </a:p>
        </p:txBody>
      </p:sp>
    </p:spTree>
    <p:extLst>
      <p:ext uri="{BB962C8B-B14F-4D97-AF65-F5344CB8AC3E}">
        <p14:creationId xmlns:p14="http://schemas.microsoft.com/office/powerpoint/2010/main" val="14000830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Jacobians of FC-Layer</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52</a:t>
            </a:fld>
            <a:endParaRPr lang="en-US"/>
          </a:p>
        </p:txBody>
      </p:sp>
    </p:spTree>
    <p:extLst>
      <p:ext uri="{BB962C8B-B14F-4D97-AF65-F5344CB8AC3E}">
        <p14:creationId xmlns:p14="http://schemas.microsoft.com/office/powerpoint/2010/main" val="12176356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1" name="Shape 421"/>
          <p:cNvSpPr txBox="1"/>
          <p:nvPr/>
        </p:nvSpPr>
        <p:spPr>
          <a:xfrm>
            <a:off x="287025" y="2333350"/>
            <a:ext cx="9144000" cy="960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4800" kern="0">
                <a:solidFill>
                  <a:srgbClr val="000000"/>
                </a:solidFill>
                <a:latin typeface="Arial"/>
                <a:ea typeface="Arial"/>
                <a:cs typeface="Arial"/>
                <a:sym typeface="Arial"/>
              </a:rPr>
              <a:t>Convolutional Neural Networks</a:t>
            </a:r>
          </a:p>
        </p:txBody>
      </p:sp>
      <p:sp>
        <p:nvSpPr>
          <p:cNvPr id="422" name="Shape 422"/>
          <p:cNvSpPr txBox="1"/>
          <p:nvPr/>
        </p:nvSpPr>
        <p:spPr>
          <a:xfrm>
            <a:off x="2132750" y="3223100"/>
            <a:ext cx="5059800" cy="6735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2400" kern="0" dirty="0" smtClean="0">
                <a:solidFill>
                  <a:srgbClr val="000000"/>
                </a:solidFill>
                <a:latin typeface="Arial"/>
                <a:ea typeface="Arial"/>
                <a:cs typeface="Arial"/>
                <a:sym typeface="Arial"/>
              </a:rPr>
              <a:t>(without </a:t>
            </a:r>
            <a:r>
              <a:rPr lang="en" sz="2400" kern="0" dirty="0">
                <a:solidFill>
                  <a:srgbClr val="000000"/>
                </a:solidFill>
                <a:latin typeface="Arial"/>
                <a:ea typeface="Arial"/>
                <a:cs typeface="Arial"/>
                <a:sym typeface="Arial"/>
              </a:rPr>
              <a:t>the brain stuff)</a:t>
            </a:r>
          </a:p>
        </p:txBody>
      </p:sp>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15235392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idx="12"/>
          </p:nvPr>
        </p:nvSpPr>
        <p:spPr/>
        <p:txBody>
          <a:bodyPr/>
          <a:lstStyle/>
          <a:p>
            <a:fld id="{E43E7D0D-8759-C044-A8DC-5462D26E452B}" type="slidenum">
              <a:rPr lang="en-US">
                <a:solidFill>
                  <a:prstClr val="white">
                    <a:lumMod val="50000"/>
                  </a:prstClr>
                </a:solidFill>
              </a:rPr>
              <a:pPr/>
              <a:t>54</a:t>
            </a:fld>
            <a:endParaRPr lang="en-US">
              <a:solidFill>
                <a:prstClr val="white">
                  <a:lumMod val="50000"/>
                </a:prstClr>
              </a:solidFill>
            </a:endParaRPr>
          </a:p>
        </p:txBody>
      </p:sp>
      <p:pic>
        <p:nvPicPr>
          <p:cNvPr id="460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0" y="1244291"/>
            <a:ext cx="5757120" cy="541928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6082" name="Text Box 2"/>
          <p:cNvSpPr txBox="1">
            <a:spLocks noChangeArrowheads="1"/>
          </p:cNvSpPr>
          <p:nvPr/>
        </p:nvSpPr>
        <p:spPr bwMode="auto">
          <a:xfrm>
            <a:off x="4038600" y="956261"/>
            <a:ext cx="5184000" cy="19470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3220"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9pPr>
          </a:lstStyle>
          <a:p>
            <a:pPr algn="l">
              <a:spcBef>
                <a:spcPts val="0"/>
              </a:spcBef>
            </a:pPr>
            <a:r>
              <a:rPr lang="en-US" sz="2500" dirty="0">
                <a:latin typeface="FreeSans" charset="0"/>
              </a:rPr>
              <a:t>Example:  200x200 image</a:t>
            </a:r>
          </a:p>
          <a:p>
            <a:pPr algn="l">
              <a:spcBef>
                <a:spcPts val="0"/>
              </a:spcBef>
            </a:pPr>
            <a:r>
              <a:rPr lang="en-US" sz="2500" dirty="0">
                <a:latin typeface="FreeSans" charset="0"/>
              </a:rPr>
              <a:t>                  40K hidden units</a:t>
            </a:r>
          </a:p>
          <a:p>
            <a:pPr algn="l">
              <a:spcBef>
                <a:spcPts val="0"/>
              </a:spcBef>
            </a:pPr>
            <a:r>
              <a:rPr lang="en-US" sz="2500" dirty="0">
                <a:latin typeface="FreeSans" charset="0"/>
              </a:rPr>
              <a:t>		       </a:t>
            </a:r>
            <a:r>
              <a:rPr lang="en-US" sz="2500" b="1" dirty="0">
                <a:solidFill>
                  <a:srgbClr val="FF0000"/>
                </a:solidFill>
                <a:latin typeface="FreeSans" charset="0"/>
              </a:rPr>
              <a:t>  ~2B parameters</a:t>
            </a:r>
            <a:r>
              <a:rPr lang="en-US" sz="2500" dirty="0">
                <a:latin typeface="FreeSans" charset="0"/>
              </a:rPr>
              <a:t>!!!</a:t>
            </a:r>
          </a:p>
        </p:txBody>
      </p:sp>
      <p:sp>
        <p:nvSpPr>
          <p:cNvPr id="46083" name="AutoShape 3"/>
          <p:cNvSpPr>
            <a:spLocks noChangeArrowheads="1"/>
          </p:cNvSpPr>
          <p:nvPr/>
        </p:nvSpPr>
        <p:spPr bwMode="auto">
          <a:xfrm>
            <a:off x="5436000" y="1866436"/>
            <a:ext cx="414720" cy="414764"/>
          </a:xfrm>
          <a:prstGeom prst="rightArrow">
            <a:avLst>
              <a:gd name="adj1" fmla="val 50000"/>
              <a:gd name="adj2" fmla="val 25000"/>
            </a:avLst>
          </a:prstGeom>
          <a:solidFill>
            <a:srgbClr val="FF0000"/>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solidFill>
                <a:prstClr val="black"/>
              </a:solidFill>
            </a:endParaRPr>
          </a:p>
        </p:txBody>
      </p:sp>
      <p:sp>
        <p:nvSpPr>
          <p:cNvPr id="46084" name="Text Box 4"/>
          <p:cNvSpPr txBox="1">
            <a:spLocks noChangeArrowheads="1"/>
          </p:cNvSpPr>
          <p:nvPr/>
        </p:nvSpPr>
        <p:spPr bwMode="auto">
          <a:xfrm>
            <a:off x="2607841" y="5546023"/>
            <a:ext cx="6308640" cy="1006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DejaVu Sans" charset="0"/>
              </a:defRPr>
            </a:lvl9pPr>
          </a:lstStyle>
          <a:p>
            <a:pPr algn="l">
              <a:spcBef>
                <a:spcPts val="0"/>
              </a:spcBef>
            </a:pPr>
            <a:r>
              <a:rPr lang="en-US" sz="2200" dirty="0">
                <a:latin typeface="FreeSans" charset="0"/>
              </a:rPr>
              <a:t>- Spatial correlation is local</a:t>
            </a:r>
          </a:p>
          <a:p>
            <a:pPr algn="l">
              <a:spcBef>
                <a:spcPts val="0"/>
              </a:spcBef>
            </a:pPr>
            <a:r>
              <a:rPr lang="en-US" sz="2200" dirty="0">
                <a:latin typeface="FreeSans" charset="0"/>
              </a:rPr>
              <a:t>- Waste of resources + we have not enough          training samples anyway..</a:t>
            </a:r>
          </a:p>
        </p:txBody>
      </p:sp>
      <p:sp>
        <p:nvSpPr>
          <p:cNvPr id="11"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Fully Connected Layer</a:t>
            </a:r>
          </a:p>
        </p:txBody>
      </p:sp>
      <p:sp>
        <p:nvSpPr>
          <p:cNvPr id="12" name="TextBox 11"/>
          <p:cNvSpPr txBox="1"/>
          <p:nvPr/>
        </p:nvSpPr>
        <p:spPr>
          <a:xfrm>
            <a:off x="3346992" y="6578469"/>
            <a:ext cx="2531913" cy="276999"/>
          </a:xfrm>
          <a:prstGeom prst="rect">
            <a:avLst/>
          </a:prstGeom>
          <a:noFill/>
        </p:spPr>
        <p:txBody>
          <a:bodyPr wrap="none" rtlCol="0">
            <a:spAutoFit/>
          </a:bodyPr>
          <a:lstStyle/>
          <a:p>
            <a:r>
              <a:rPr lang="en-US" dirty="0">
                <a:solidFill>
                  <a:prstClr val="white">
                    <a:lumMod val="65000"/>
                  </a:prstClr>
                </a:solidFill>
              </a:rPr>
              <a:t>Slide Credit: </a:t>
            </a:r>
            <a:r>
              <a:rPr lang="en-US" dirty="0" err="1">
                <a:solidFill>
                  <a:prstClr val="white">
                    <a:lumMod val="65000"/>
                  </a:prstClr>
                </a:solidFill>
              </a:rPr>
              <a:t>Marc'Aurelio</a:t>
            </a:r>
            <a:r>
              <a:rPr lang="en-US" dirty="0">
                <a:solidFill>
                  <a:prstClr val="white">
                    <a:lumMod val="65000"/>
                  </a:prstClr>
                </a:solidFill>
              </a:rPr>
              <a:t> </a:t>
            </a:r>
            <a:r>
              <a:rPr lang="en-US" dirty="0" err="1">
                <a:solidFill>
                  <a:prstClr val="white">
                    <a:lumMod val="65000"/>
                  </a:prstClr>
                </a:solidFill>
              </a:rPr>
              <a:t>Ranzato</a:t>
            </a:r>
            <a:endParaRPr lang="en-US" dirty="0">
              <a:solidFill>
                <a:prstClr val="white">
                  <a:lumMod val="65000"/>
                </a:prstClr>
              </a:solidFill>
            </a:endParaRPr>
          </a:p>
        </p:txBody>
      </p:sp>
    </p:spTree>
    <p:extLst>
      <p:ext uri="{BB962C8B-B14F-4D97-AF65-F5344CB8AC3E}">
        <p14:creationId xmlns:p14="http://schemas.microsoft.com/office/powerpoint/2010/main" val="361091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idx="12"/>
          </p:nvPr>
        </p:nvSpPr>
        <p:spPr/>
        <p:txBody>
          <a:bodyPr/>
          <a:lstStyle/>
          <a:p>
            <a:fld id="{423EF0F9-D3C2-054E-BFAB-38CAEEF1474C}" type="slidenum">
              <a:rPr lang="en-US">
                <a:solidFill>
                  <a:prstClr val="white">
                    <a:lumMod val="50000"/>
                  </a:prstClr>
                </a:solidFill>
              </a:rPr>
              <a:pPr/>
              <a:t>55</a:t>
            </a:fld>
            <a:endParaRPr lang="en-US">
              <a:solidFill>
                <a:prstClr val="white">
                  <a:lumMod val="50000"/>
                </a:prstClr>
              </a:solidFill>
            </a:endParaRP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60" y="829527"/>
            <a:ext cx="5755680" cy="602847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7107" name="Text Box 3"/>
          <p:cNvSpPr txBox="1">
            <a:spLocks noChangeArrowheads="1"/>
          </p:cNvSpPr>
          <p:nvPr/>
        </p:nvSpPr>
        <p:spPr bwMode="auto">
          <a:xfrm>
            <a:off x="4615200" y="3110727"/>
            <a:ext cx="4301280" cy="19470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9pPr>
          </a:lstStyle>
          <a:p>
            <a:pPr algn="l">
              <a:spcBef>
                <a:spcPts val="0"/>
              </a:spcBef>
            </a:pPr>
            <a:r>
              <a:rPr lang="en-US" sz="2200" dirty="0">
                <a:latin typeface="FreeSans" charset="0"/>
              </a:rPr>
              <a:t>Example: 200x200 image</a:t>
            </a:r>
          </a:p>
          <a:p>
            <a:pPr algn="l">
              <a:spcBef>
                <a:spcPts val="0"/>
              </a:spcBef>
            </a:pPr>
            <a:r>
              <a:rPr lang="en-US" sz="2200" dirty="0">
                <a:latin typeface="FreeSans" charset="0"/>
              </a:rPr>
              <a:t>                40K hidden units</a:t>
            </a:r>
          </a:p>
          <a:p>
            <a:pPr algn="l">
              <a:spcBef>
                <a:spcPts val="0"/>
              </a:spcBef>
            </a:pPr>
            <a:r>
              <a:rPr lang="en-US" sz="2200" dirty="0">
                <a:latin typeface="FreeSans" charset="0"/>
              </a:rPr>
              <a:t>                Filter size: 10x10</a:t>
            </a:r>
          </a:p>
          <a:p>
            <a:pPr algn="l">
              <a:spcBef>
                <a:spcPts val="0"/>
              </a:spcBef>
            </a:pPr>
            <a:r>
              <a:rPr lang="en-US" sz="2200" dirty="0">
                <a:latin typeface="FreeSans" charset="0"/>
              </a:rPr>
              <a:t>		      4M parameters</a:t>
            </a:r>
          </a:p>
        </p:txBody>
      </p:sp>
      <p:sp>
        <p:nvSpPr>
          <p:cNvPr id="47111" name="Text Box 7"/>
          <p:cNvSpPr txBox="1">
            <a:spLocks noChangeArrowheads="1"/>
          </p:cNvSpPr>
          <p:nvPr/>
        </p:nvSpPr>
        <p:spPr bwMode="auto">
          <a:xfrm>
            <a:off x="3913920" y="5577706"/>
            <a:ext cx="5064480" cy="1006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9pPr>
          </a:lstStyle>
          <a:p>
            <a:pPr algn="l">
              <a:spcBef>
                <a:spcPts val="0"/>
              </a:spcBef>
            </a:pPr>
            <a:r>
              <a:rPr lang="en-US" sz="2200" b="1">
                <a:solidFill>
                  <a:srgbClr val="FF0000"/>
                </a:solidFill>
                <a:latin typeface="FreeSans" charset="0"/>
              </a:rPr>
              <a:t>Note: </a:t>
            </a:r>
            <a:r>
              <a:rPr lang="en-US" sz="2200">
                <a:latin typeface="FreeSans" charset="0"/>
              </a:rPr>
              <a:t>This parameterization is good when input image is registered (e.g., face recognition).</a:t>
            </a:r>
          </a:p>
        </p:txBody>
      </p:sp>
      <p:sp>
        <p:nvSpPr>
          <p:cNvPr id="10"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Locally Connected Layer</a:t>
            </a:r>
          </a:p>
        </p:txBody>
      </p:sp>
      <p:sp>
        <p:nvSpPr>
          <p:cNvPr id="11" name="TextBox 10"/>
          <p:cNvSpPr txBox="1"/>
          <p:nvPr/>
        </p:nvSpPr>
        <p:spPr>
          <a:xfrm>
            <a:off x="3346992" y="6578469"/>
            <a:ext cx="2531913" cy="276999"/>
          </a:xfrm>
          <a:prstGeom prst="rect">
            <a:avLst/>
          </a:prstGeom>
          <a:noFill/>
        </p:spPr>
        <p:txBody>
          <a:bodyPr wrap="none" rtlCol="0">
            <a:spAutoFit/>
          </a:bodyPr>
          <a:lstStyle/>
          <a:p>
            <a:r>
              <a:rPr lang="en-US" dirty="0">
                <a:solidFill>
                  <a:prstClr val="white">
                    <a:lumMod val="65000"/>
                  </a:prstClr>
                </a:solidFill>
              </a:rPr>
              <a:t>Slide Credit: </a:t>
            </a:r>
            <a:r>
              <a:rPr lang="en-US" dirty="0" err="1">
                <a:solidFill>
                  <a:prstClr val="white">
                    <a:lumMod val="65000"/>
                  </a:prstClr>
                </a:solidFill>
              </a:rPr>
              <a:t>Marc'Aurelio</a:t>
            </a:r>
            <a:r>
              <a:rPr lang="en-US" dirty="0">
                <a:solidFill>
                  <a:prstClr val="white">
                    <a:lumMod val="65000"/>
                  </a:prstClr>
                </a:solidFill>
              </a:rPr>
              <a:t> </a:t>
            </a:r>
            <a:r>
              <a:rPr lang="en-US" dirty="0" err="1">
                <a:solidFill>
                  <a:prstClr val="white">
                    <a:lumMod val="65000"/>
                  </a:prstClr>
                </a:solidFill>
              </a:rPr>
              <a:t>Ranzato</a:t>
            </a:r>
            <a:endParaRPr lang="en-US" dirty="0">
              <a:solidFill>
                <a:prstClr val="white">
                  <a:lumMod val="65000"/>
                </a:prstClr>
              </a:solidFill>
            </a:endParaRPr>
          </a:p>
        </p:txBody>
      </p:sp>
    </p:spTree>
    <p:extLst>
      <p:ext uri="{BB962C8B-B14F-4D97-AF65-F5344CB8AC3E}">
        <p14:creationId xmlns:p14="http://schemas.microsoft.com/office/powerpoint/2010/main" val="5956651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idx="12"/>
          </p:nvPr>
        </p:nvSpPr>
        <p:spPr/>
        <p:txBody>
          <a:bodyPr/>
          <a:lstStyle/>
          <a:p>
            <a:fld id="{A2CC5D87-E287-824D-BE18-FC2934BE27F0}" type="slidenum">
              <a:rPr lang="en-US">
                <a:solidFill>
                  <a:prstClr val="white">
                    <a:lumMod val="50000"/>
                  </a:prstClr>
                </a:solidFill>
              </a:rPr>
              <a:pPr/>
              <a:t>56</a:t>
            </a:fld>
            <a:endParaRPr lang="en-US">
              <a:solidFill>
                <a:prstClr val="white">
                  <a:lumMod val="50000"/>
                </a:prstClr>
              </a:solidFill>
            </a:endParaRPr>
          </a:p>
        </p:txBody>
      </p:sp>
      <p:pic>
        <p:nvPicPr>
          <p:cNvPr id="481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60" y="829527"/>
            <a:ext cx="5755680" cy="602847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8130" name="Text Box 2"/>
          <p:cNvSpPr txBox="1">
            <a:spLocks noChangeArrowheads="1"/>
          </p:cNvSpPr>
          <p:nvPr/>
        </p:nvSpPr>
        <p:spPr bwMode="auto">
          <a:xfrm>
            <a:off x="4037760" y="995145"/>
            <a:ext cx="5204160" cy="6984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9pPr>
          </a:lstStyle>
          <a:p>
            <a:pPr algn="l">
              <a:spcBef>
                <a:spcPts val="0"/>
              </a:spcBef>
            </a:pPr>
            <a:r>
              <a:rPr lang="en-US" sz="2200" b="1" dirty="0">
                <a:solidFill>
                  <a:srgbClr val="FF0000"/>
                </a:solidFill>
                <a:latin typeface="FreeSans" charset="0"/>
              </a:rPr>
              <a:t>STATIONARITY? </a:t>
            </a:r>
            <a:r>
              <a:rPr lang="en-US" sz="2200" dirty="0">
                <a:latin typeface="FreeSans" charset="0"/>
              </a:rPr>
              <a:t>Statistics is similar at different locations</a:t>
            </a:r>
          </a:p>
        </p:txBody>
      </p:sp>
      <p:sp>
        <p:nvSpPr>
          <p:cNvPr id="48134" name="Text Box 6"/>
          <p:cNvSpPr txBox="1">
            <a:spLocks noChangeArrowheads="1"/>
          </p:cNvSpPr>
          <p:nvPr/>
        </p:nvSpPr>
        <p:spPr bwMode="auto">
          <a:xfrm>
            <a:off x="3913920" y="5577706"/>
            <a:ext cx="5064480" cy="1006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9pPr>
          </a:lstStyle>
          <a:p>
            <a:pPr algn="l">
              <a:spcBef>
                <a:spcPts val="0"/>
              </a:spcBef>
            </a:pPr>
            <a:r>
              <a:rPr lang="en-US" sz="2200" b="1">
                <a:solidFill>
                  <a:srgbClr val="FF0000"/>
                </a:solidFill>
                <a:latin typeface="FreeSans" charset="0"/>
              </a:rPr>
              <a:t>Note: </a:t>
            </a:r>
            <a:r>
              <a:rPr lang="en-US" sz="2200">
                <a:latin typeface="FreeSans" charset="0"/>
              </a:rPr>
              <a:t>This parameterization is good when input image is registered (e.g., face recognition).</a:t>
            </a:r>
          </a:p>
        </p:txBody>
      </p:sp>
      <p:sp>
        <p:nvSpPr>
          <p:cNvPr id="48136" name="Text Box 8"/>
          <p:cNvSpPr txBox="1">
            <a:spLocks noChangeArrowheads="1"/>
          </p:cNvSpPr>
          <p:nvPr/>
        </p:nvSpPr>
        <p:spPr bwMode="auto">
          <a:xfrm>
            <a:off x="4615200" y="3110727"/>
            <a:ext cx="4301280" cy="19470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9pPr>
          </a:lstStyle>
          <a:p>
            <a:pPr algn="l">
              <a:spcBef>
                <a:spcPts val="0"/>
              </a:spcBef>
            </a:pPr>
            <a:r>
              <a:rPr lang="en-US" sz="2200">
                <a:latin typeface="FreeSans" charset="0"/>
              </a:rPr>
              <a:t>Example: 200x200 image</a:t>
            </a:r>
          </a:p>
          <a:p>
            <a:pPr algn="l">
              <a:spcBef>
                <a:spcPts val="0"/>
              </a:spcBef>
            </a:pPr>
            <a:r>
              <a:rPr lang="en-US" sz="2200">
                <a:latin typeface="FreeSans" charset="0"/>
              </a:rPr>
              <a:t>                40K hidden units</a:t>
            </a:r>
          </a:p>
          <a:p>
            <a:pPr algn="l">
              <a:spcBef>
                <a:spcPts val="0"/>
              </a:spcBef>
            </a:pPr>
            <a:r>
              <a:rPr lang="en-US" sz="2200">
                <a:latin typeface="FreeSans" charset="0"/>
              </a:rPr>
              <a:t>                Filter size: 10x10</a:t>
            </a:r>
          </a:p>
          <a:p>
            <a:pPr algn="l">
              <a:spcBef>
                <a:spcPts val="0"/>
              </a:spcBef>
            </a:pPr>
            <a:r>
              <a:rPr lang="en-US" sz="2200">
                <a:latin typeface="FreeSans" charset="0"/>
              </a:rPr>
              <a:t>		      4M parameters</a:t>
            </a:r>
          </a:p>
        </p:txBody>
      </p:sp>
      <p:sp>
        <p:nvSpPr>
          <p:cNvPr id="11"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Locally Connected Layer</a:t>
            </a:r>
          </a:p>
        </p:txBody>
      </p:sp>
      <p:sp>
        <p:nvSpPr>
          <p:cNvPr id="12" name="TextBox 11"/>
          <p:cNvSpPr txBox="1"/>
          <p:nvPr/>
        </p:nvSpPr>
        <p:spPr>
          <a:xfrm>
            <a:off x="3346992" y="6578469"/>
            <a:ext cx="2531913" cy="276999"/>
          </a:xfrm>
          <a:prstGeom prst="rect">
            <a:avLst/>
          </a:prstGeom>
          <a:noFill/>
        </p:spPr>
        <p:txBody>
          <a:bodyPr wrap="none" rtlCol="0">
            <a:spAutoFit/>
          </a:bodyPr>
          <a:lstStyle/>
          <a:p>
            <a:r>
              <a:rPr lang="en-US" dirty="0">
                <a:solidFill>
                  <a:prstClr val="white">
                    <a:lumMod val="65000"/>
                  </a:prstClr>
                </a:solidFill>
              </a:rPr>
              <a:t>Slide Credit: </a:t>
            </a:r>
            <a:r>
              <a:rPr lang="en-US" dirty="0" err="1">
                <a:solidFill>
                  <a:prstClr val="white">
                    <a:lumMod val="65000"/>
                  </a:prstClr>
                </a:solidFill>
              </a:rPr>
              <a:t>Marc'Aurelio</a:t>
            </a:r>
            <a:r>
              <a:rPr lang="en-US" dirty="0">
                <a:solidFill>
                  <a:prstClr val="white">
                    <a:lumMod val="65000"/>
                  </a:prstClr>
                </a:solidFill>
              </a:rPr>
              <a:t> </a:t>
            </a:r>
            <a:r>
              <a:rPr lang="en-US" dirty="0" err="1">
                <a:solidFill>
                  <a:prstClr val="white">
                    <a:lumMod val="65000"/>
                  </a:prstClr>
                </a:solidFill>
              </a:rPr>
              <a:t>Ranzato</a:t>
            </a:r>
            <a:endParaRPr lang="en-US" dirty="0">
              <a:solidFill>
                <a:prstClr val="white">
                  <a:lumMod val="65000"/>
                </a:prstClr>
              </a:solidFill>
            </a:endParaRPr>
          </a:p>
        </p:txBody>
      </p:sp>
    </p:spTree>
    <p:extLst>
      <p:ext uri="{BB962C8B-B14F-4D97-AF65-F5344CB8AC3E}">
        <p14:creationId xmlns:p14="http://schemas.microsoft.com/office/powerpoint/2010/main" val="20128088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idx="12"/>
          </p:nvPr>
        </p:nvSpPr>
        <p:spPr/>
        <p:txBody>
          <a:bodyPr/>
          <a:lstStyle/>
          <a:p>
            <a:fld id="{7F187AB3-49F4-4A49-ADBE-0AF7FCB422D6}" type="slidenum">
              <a:rPr lang="en-US">
                <a:solidFill>
                  <a:prstClr val="white">
                    <a:lumMod val="50000"/>
                  </a:prstClr>
                </a:solidFill>
              </a:rPr>
              <a:pPr/>
              <a:t>57</a:t>
            </a:fld>
            <a:endParaRPr lang="en-US">
              <a:solidFill>
                <a:prstClr val="white">
                  <a:lumMod val="50000"/>
                </a:prstClr>
              </a:solidFill>
            </a:endParaRP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60" y="796404"/>
            <a:ext cx="5814720" cy="6014071"/>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9155" name="Text Box 3"/>
          <p:cNvSpPr txBox="1">
            <a:spLocks noChangeArrowheads="1"/>
          </p:cNvSpPr>
          <p:nvPr/>
        </p:nvSpPr>
        <p:spPr bwMode="auto">
          <a:xfrm>
            <a:off x="3813121" y="3780398"/>
            <a:ext cx="5280480" cy="19470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ejaVu Sans" charset="0"/>
              </a:defRPr>
            </a:lvl9pPr>
          </a:lstStyle>
          <a:p>
            <a:pPr algn="l">
              <a:spcBef>
                <a:spcPts val="0"/>
              </a:spcBef>
            </a:pPr>
            <a:r>
              <a:rPr lang="en-US" sz="2200" dirty="0">
                <a:latin typeface="FreeSans" charset="0"/>
              </a:rPr>
              <a:t>Share the same parameters across different locations (assuming input is stationary):</a:t>
            </a:r>
          </a:p>
          <a:p>
            <a:pPr algn="l">
              <a:spcBef>
                <a:spcPts val="0"/>
              </a:spcBef>
            </a:pPr>
            <a:r>
              <a:rPr lang="en-US" sz="2200" dirty="0">
                <a:solidFill>
                  <a:srgbClr val="FF0000"/>
                </a:solidFill>
                <a:latin typeface="FreeSans" charset="0"/>
              </a:rPr>
              <a:t>Convolutions with learned kernels</a:t>
            </a:r>
          </a:p>
        </p:txBody>
      </p:sp>
      <p:sp>
        <p:nvSpPr>
          <p:cNvPr id="9"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Convolutional Layer</a:t>
            </a:r>
          </a:p>
        </p:txBody>
      </p:sp>
      <p:sp>
        <p:nvSpPr>
          <p:cNvPr id="10" name="TextBox 9"/>
          <p:cNvSpPr txBox="1"/>
          <p:nvPr/>
        </p:nvSpPr>
        <p:spPr>
          <a:xfrm>
            <a:off x="3346992" y="6578469"/>
            <a:ext cx="2531913" cy="276999"/>
          </a:xfrm>
          <a:prstGeom prst="rect">
            <a:avLst/>
          </a:prstGeom>
          <a:noFill/>
        </p:spPr>
        <p:txBody>
          <a:bodyPr wrap="none" rtlCol="0">
            <a:spAutoFit/>
          </a:bodyPr>
          <a:lstStyle/>
          <a:p>
            <a:r>
              <a:rPr lang="en-US" dirty="0">
                <a:solidFill>
                  <a:prstClr val="white">
                    <a:lumMod val="65000"/>
                  </a:prstClr>
                </a:solidFill>
              </a:rPr>
              <a:t>Slide Credit: </a:t>
            </a:r>
            <a:r>
              <a:rPr lang="en-US" dirty="0" err="1">
                <a:solidFill>
                  <a:prstClr val="white">
                    <a:lumMod val="65000"/>
                  </a:prstClr>
                </a:solidFill>
              </a:rPr>
              <a:t>Marc'Aurelio</a:t>
            </a:r>
            <a:r>
              <a:rPr lang="en-US" dirty="0">
                <a:solidFill>
                  <a:prstClr val="white">
                    <a:lumMod val="65000"/>
                  </a:prstClr>
                </a:solidFill>
              </a:rPr>
              <a:t> </a:t>
            </a:r>
            <a:r>
              <a:rPr lang="en-US" dirty="0" err="1">
                <a:solidFill>
                  <a:prstClr val="white">
                    <a:lumMod val="65000"/>
                  </a:prstClr>
                </a:solidFill>
              </a:rPr>
              <a:t>Ranzato</a:t>
            </a:r>
            <a:endParaRPr lang="en-US" dirty="0">
              <a:solidFill>
                <a:prstClr val="white">
                  <a:lumMod val="65000"/>
                </a:prstClr>
              </a:solidFill>
            </a:endParaRPr>
          </a:p>
        </p:txBody>
      </p:sp>
    </p:spTree>
    <p:extLst>
      <p:ext uri="{BB962C8B-B14F-4D97-AF65-F5344CB8AC3E}">
        <p14:creationId xmlns:p14="http://schemas.microsoft.com/office/powerpoint/2010/main" val="8031563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Convolutions for mathematicians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58</a:t>
            </a:fld>
            <a:endParaRPr lang="en-US"/>
          </a:p>
        </p:txBody>
      </p:sp>
    </p:spTree>
    <p:extLst>
      <p:ext uri="{BB962C8B-B14F-4D97-AF65-F5344CB8AC3E}">
        <p14:creationId xmlns:p14="http://schemas.microsoft.com/office/powerpoint/2010/main" val="13848247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prstClr val="white">
                    <a:lumMod val="50000"/>
                  </a:prstClr>
                </a:solidFill>
              </a:rPr>
              <a:t>(C) Dhruv Batra </a:t>
            </a:r>
            <a:endParaRPr lang="en-US" dirty="0">
              <a:solidFill>
                <a:prstClr val="white">
                  <a:lumMod val="50000"/>
                </a:prstClr>
              </a:solidFill>
            </a:endParaRPr>
          </a:p>
        </p:txBody>
      </p:sp>
      <p:sp>
        <p:nvSpPr>
          <p:cNvPr id="3" name="Slide Number Placeholder 2"/>
          <p:cNvSpPr>
            <a:spLocks noGrp="1"/>
          </p:cNvSpPr>
          <p:nvPr>
            <p:ph type="sldNum" sz="quarter" idx="12"/>
          </p:nvPr>
        </p:nvSpPr>
        <p:spPr/>
        <p:txBody>
          <a:bodyPr/>
          <a:lstStyle/>
          <a:p>
            <a:pPr>
              <a:defRPr/>
            </a:pPr>
            <a:fld id="{A51550E6-1DFF-B84C-BFE3-E4371400DA8D}" type="slidenum">
              <a:rPr lang="en-US" smtClean="0">
                <a:solidFill>
                  <a:prstClr val="white">
                    <a:lumMod val="50000"/>
                  </a:prstClr>
                </a:solidFill>
              </a:rPr>
              <a:pPr>
                <a:defRPr/>
              </a:pPr>
              <a:t>59</a:t>
            </a:fld>
            <a:endParaRPr lang="en-US">
              <a:solidFill>
                <a:prstClr val="white">
                  <a:lumMod val="50000"/>
                </a:prstClr>
              </a:solidFill>
            </a:endParaRPr>
          </a:p>
        </p:txBody>
      </p:sp>
      <p:pic>
        <p:nvPicPr>
          <p:cNvPr id="6" name="Picture 5" descr="Convolution_of_box_signal_with_itself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504698"/>
            <a:ext cx="5943600" cy="1866900"/>
          </a:xfrm>
          <a:prstGeom prst="rect">
            <a:avLst/>
          </a:prstGeom>
        </p:spPr>
      </p:pic>
      <p:sp>
        <p:nvSpPr>
          <p:cNvPr id="7" name="TextBox 6"/>
          <p:cNvSpPr txBox="1"/>
          <p:nvPr/>
        </p:nvSpPr>
        <p:spPr>
          <a:xfrm>
            <a:off x="76200" y="5943600"/>
            <a:ext cx="8686800" cy="646331"/>
          </a:xfrm>
          <a:prstGeom prst="rect">
            <a:avLst/>
          </a:prstGeom>
          <a:noFill/>
        </p:spPr>
        <p:txBody>
          <a:bodyPr wrap="square" rtlCol="0">
            <a:spAutoFit/>
          </a:bodyPr>
          <a:lstStyle/>
          <a:p>
            <a:r>
              <a:rPr lang="en-US" dirty="0">
                <a:solidFill>
                  <a:prstClr val="black"/>
                </a:solidFill>
              </a:rPr>
              <a:t>"Convolution of box signal with itself2" by </a:t>
            </a:r>
            <a:r>
              <a:rPr lang="en-US" dirty="0" err="1">
                <a:solidFill>
                  <a:prstClr val="black"/>
                </a:solidFill>
              </a:rPr>
              <a:t>Convolution_of_box_signal_with_itself.gif</a:t>
            </a:r>
            <a:r>
              <a:rPr lang="en-US" dirty="0">
                <a:solidFill>
                  <a:prstClr val="black"/>
                </a:solidFill>
              </a:rPr>
              <a:t>: Brian </a:t>
            </a:r>
            <a:r>
              <a:rPr lang="en-US" dirty="0" err="1">
                <a:solidFill>
                  <a:prstClr val="black"/>
                </a:solidFill>
              </a:rPr>
              <a:t>Ambergderivative</a:t>
            </a:r>
            <a:r>
              <a:rPr lang="en-US" dirty="0">
                <a:solidFill>
                  <a:prstClr val="black"/>
                </a:solidFill>
              </a:rPr>
              <a:t> work: Tinos (talk) - </a:t>
            </a:r>
            <a:r>
              <a:rPr lang="en-US" dirty="0" err="1">
                <a:solidFill>
                  <a:prstClr val="black"/>
                </a:solidFill>
              </a:rPr>
              <a:t>Convolution_of_box_signal_with_itself.gif</a:t>
            </a:r>
            <a:r>
              <a:rPr lang="en-US" dirty="0">
                <a:solidFill>
                  <a:prstClr val="black"/>
                </a:solidFill>
              </a:rPr>
              <a:t>. Licensed under CC BY-SA 3.0 via Commons - https://</a:t>
            </a:r>
            <a:r>
              <a:rPr lang="en-US" dirty="0" err="1">
                <a:solidFill>
                  <a:prstClr val="black"/>
                </a:solidFill>
              </a:rPr>
              <a:t>commons.wikimedia.org</a:t>
            </a:r>
            <a:r>
              <a:rPr lang="en-US" dirty="0">
                <a:solidFill>
                  <a:prstClr val="black"/>
                </a:solidFill>
              </a:rPr>
              <a:t>/wiki/File:Convolution_of_box_signal_with_itself2.gif#/media/File:Convolution_of_box_signal_with_itself2.gif</a:t>
            </a:r>
          </a:p>
        </p:txBody>
      </p:sp>
      <p:pic>
        <p:nvPicPr>
          <p:cNvPr id="8" name="Picture 7" descr="Convolution_of_spiky_function_with_box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505200"/>
            <a:ext cx="5943600" cy="1714500"/>
          </a:xfrm>
          <a:prstGeom prst="rect">
            <a:avLst/>
          </a:prstGeom>
        </p:spPr>
      </p:pic>
    </p:spTree>
    <p:extLst>
      <p:ext uri="{BB962C8B-B14F-4D97-AF65-F5344CB8AC3E}">
        <p14:creationId xmlns:p14="http://schemas.microsoft.com/office/powerpoint/2010/main" val="1070088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compute gradients?</a:t>
            </a:r>
            <a:endParaRPr lang="en-US" dirty="0"/>
          </a:p>
        </p:txBody>
      </p:sp>
      <p:sp>
        <p:nvSpPr>
          <p:cNvPr id="3" name="Content Placeholder 2"/>
          <p:cNvSpPr>
            <a:spLocks noGrp="1"/>
          </p:cNvSpPr>
          <p:nvPr>
            <p:ph idx="1"/>
          </p:nvPr>
        </p:nvSpPr>
        <p:spPr/>
        <p:txBody>
          <a:bodyPr/>
          <a:lstStyle/>
          <a:p>
            <a:r>
              <a:rPr lang="en-US" dirty="0" smtClean="0"/>
              <a:t>Manual Differentiation  </a:t>
            </a:r>
          </a:p>
          <a:p>
            <a:endParaRPr lang="en-US" dirty="0" smtClean="0"/>
          </a:p>
          <a:p>
            <a:r>
              <a:rPr lang="en-US" dirty="0" smtClean="0"/>
              <a:t>Symbolic Differentiation</a:t>
            </a:r>
          </a:p>
          <a:p>
            <a:endParaRPr lang="en-US" dirty="0" smtClean="0"/>
          </a:p>
          <a:p>
            <a:r>
              <a:rPr lang="en-US" dirty="0" smtClean="0"/>
              <a:t>Numerical Differentiation</a:t>
            </a:r>
          </a:p>
          <a:p>
            <a:endParaRPr lang="en-US" dirty="0"/>
          </a:p>
          <a:p>
            <a:r>
              <a:rPr lang="en-US" dirty="0" smtClean="0"/>
              <a:t>Automatic Differentiation</a:t>
            </a:r>
          </a:p>
          <a:p>
            <a:pPr lvl="1"/>
            <a:r>
              <a:rPr lang="en-US" dirty="0" smtClean="0"/>
              <a:t>Forward mode AD</a:t>
            </a:r>
          </a:p>
          <a:p>
            <a:pPr lvl="1"/>
            <a:r>
              <a:rPr lang="en-US" dirty="0" smtClean="0"/>
              <a:t>Reverse mode AD</a:t>
            </a:r>
          </a:p>
          <a:p>
            <a:pPr lvl="2"/>
            <a:r>
              <a:rPr lang="en-US" dirty="0" smtClean="0"/>
              <a:t>aka “</a:t>
            </a:r>
            <a:r>
              <a:rPr lang="en-US" dirty="0" err="1" smtClean="0"/>
              <a:t>backprop</a:t>
            </a:r>
            <a:r>
              <a:rPr lang="en-US" dirty="0" smtClean="0"/>
              <a:t>”</a:t>
            </a:r>
          </a:p>
          <a:p>
            <a:endParaRPr lang="en-US" dirty="0"/>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6</a:t>
            </a:fld>
            <a:endParaRPr lang="en-US"/>
          </a:p>
        </p:txBody>
      </p:sp>
    </p:spTree>
    <p:extLst>
      <p:ext uri="{BB962C8B-B14F-4D97-AF65-F5344CB8AC3E}">
        <p14:creationId xmlns:p14="http://schemas.microsoft.com/office/powerpoint/2010/main" val="13694982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lstStyle/>
          <a:p>
            <a:r>
              <a:rPr lang="en-US" dirty="0" smtClean="0"/>
              <a:t>Convolutions for </a:t>
            </a:r>
            <a:r>
              <a:rPr lang="en-US" smtClean="0"/>
              <a:t>computer scientists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60</a:t>
            </a:fld>
            <a:endParaRPr lang="en-US"/>
          </a:p>
        </p:txBody>
      </p:sp>
    </p:spTree>
    <p:extLst>
      <p:ext uri="{BB962C8B-B14F-4D97-AF65-F5344CB8AC3E}">
        <p14:creationId xmlns:p14="http://schemas.microsoft.com/office/powerpoint/2010/main" val="18224314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Convolutions for programmers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61</a:t>
            </a:fld>
            <a:endParaRPr lang="en-US"/>
          </a:p>
        </p:txBody>
      </p:sp>
    </p:spTree>
    <p:extLst>
      <p:ext uri="{BB962C8B-B14F-4D97-AF65-F5344CB8AC3E}">
        <p14:creationId xmlns:p14="http://schemas.microsoft.com/office/powerpoint/2010/main" val="11240688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 Explained</a:t>
            </a:r>
            <a:endParaRPr lang="en-US" dirty="0"/>
          </a:p>
        </p:txBody>
      </p:sp>
      <p:sp>
        <p:nvSpPr>
          <p:cNvPr id="3" name="Content Placeholder 2"/>
          <p:cNvSpPr>
            <a:spLocks noGrp="1"/>
          </p:cNvSpPr>
          <p:nvPr>
            <p:ph idx="1"/>
          </p:nvPr>
        </p:nvSpPr>
        <p:spPr/>
        <p:txBody>
          <a:bodyPr/>
          <a:lstStyle/>
          <a:p>
            <a:r>
              <a:rPr lang="en-US" dirty="0">
                <a:hlinkClick r:id="rId2"/>
              </a:rPr>
              <a:t>http://setosa.io/ev/image-kernels</a:t>
            </a:r>
            <a:r>
              <a:rPr lang="en-US" dirty="0" smtClean="0">
                <a:hlinkClick r:id="rId2"/>
              </a:rPr>
              <a:t>/</a:t>
            </a:r>
            <a:endParaRPr lang="en-US" dirty="0" smtClean="0"/>
          </a:p>
          <a:p>
            <a:endParaRPr lang="en-US" dirty="0" smtClean="0"/>
          </a:p>
          <a:p>
            <a:r>
              <a:rPr lang="en-US" dirty="0">
                <a:hlinkClick r:id="rId3"/>
              </a:rPr>
              <a:t>https://github.com/bruckner/</a:t>
            </a:r>
            <a:r>
              <a:rPr lang="en-US" dirty="0" smtClean="0">
                <a:hlinkClick r:id="rId3"/>
              </a:rPr>
              <a:t>deepViz</a:t>
            </a:r>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62</a:t>
            </a:fld>
            <a:endParaRPr lang="en-US">
              <a:solidFill>
                <a:prstClr val="white">
                  <a:lumMod val="50000"/>
                </a:prstClr>
              </a:solidFill>
            </a:endParaRPr>
          </a:p>
        </p:txBody>
      </p:sp>
    </p:spTree>
    <p:extLst>
      <p:ext uri="{BB962C8B-B14F-4D97-AF65-F5344CB8AC3E}">
        <p14:creationId xmlns:p14="http://schemas.microsoft.com/office/powerpoint/2010/main" val="11323492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840" y="1579847"/>
            <a:ext cx="5372640" cy="369542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Convolutional Layer</a:t>
            </a:r>
          </a:p>
        </p:txBody>
      </p:sp>
      <p:sp>
        <p:nvSpPr>
          <p:cNvPr id="8" name="TextBox 7"/>
          <p:cNvSpPr txBox="1"/>
          <p:nvPr/>
        </p:nvSpPr>
        <p:spPr>
          <a:xfrm>
            <a:off x="3346992" y="6578469"/>
            <a:ext cx="2531913" cy="276999"/>
          </a:xfrm>
          <a:prstGeom prst="rect">
            <a:avLst/>
          </a:prstGeom>
          <a:noFill/>
        </p:spPr>
        <p:txBody>
          <a:bodyPr wrap="none" rtlCol="0">
            <a:spAutoFit/>
          </a:bodyPr>
          <a:lstStyle/>
          <a:p>
            <a:r>
              <a:rPr lang="en-US" dirty="0">
                <a:solidFill>
                  <a:prstClr val="white">
                    <a:lumMod val="65000"/>
                  </a:prstClr>
                </a:solidFill>
              </a:rPr>
              <a:t>Slide Credit: </a:t>
            </a:r>
            <a:r>
              <a:rPr lang="en-US" dirty="0" err="1">
                <a:solidFill>
                  <a:prstClr val="white">
                    <a:lumMod val="65000"/>
                  </a:prstClr>
                </a:solidFill>
              </a:rPr>
              <a:t>Marc'Aurelio</a:t>
            </a:r>
            <a:r>
              <a:rPr lang="en-US" dirty="0">
                <a:solidFill>
                  <a:prstClr val="white">
                    <a:lumMod val="65000"/>
                  </a:prstClr>
                </a:solidFill>
              </a:rPr>
              <a:t> </a:t>
            </a:r>
            <a:r>
              <a:rPr lang="en-US" dirty="0" err="1">
                <a:solidFill>
                  <a:prstClr val="white">
                    <a:lumMod val="65000"/>
                  </a:prstClr>
                </a:solidFill>
              </a:rPr>
              <a:t>Ranzato</a:t>
            </a:r>
            <a:endParaRPr lang="en-US" dirty="0">
              <a:solidFill>
                <a:prstClr val="white">
                  <a:lumMod val="65000"/>
                </a:prstClr>
              </a:solidFill>
            </a:endParaRPr>
          </a:p>
        </p:txBody>
      </p:sp>
      <p:sp>
        <p:nvSpPr>
          <p:cNvPr id="5" name="Footer Placeholder 1"/>
          <p:cNvSpPr>
            <a:spLocks noGrp="1"/>
          </p:cNvSpPr>
          <p:nvPr>
            <p:ph type="ftr" sz="quarter" idx="11"/>
          </p:nvPr>
        </p:nvSpPr>
        <p:spPr>
          <a:xfrm>
            <a:off x="152400" y="6400800"/>
            <a:ext cx="2895600" cy="457200"/>
          </a:xfrm>
        </p:spPr>
        <p:txBody>
          <a:bodyPr/>
          <a:lstStyle/>
          <a:p>
            <a:pPr>
              <a:defRPr/>
            </a:pPr>
            <a:r>
              <a:rPr lang="en-US" dirty="0" smtClean="0">
                <a:solidFill>
                  <a:prstClr val="white">
                    <a:lumMod val="50000"/>
                  </a:prstClr>
                </a:solidFill>
              </a:rPr>
              <a:t>(C) Dhruv Batra </a:t>
            </a:r>
            <a:endParaRPr lang="en-US" dirty="0">
              <a:solidFill>
                <a:prstClr val="white">
                  <a:lumMod val="50000"/>
                </a:prstClr>
              </a:solidFill>
            </a:endParaRPr>
          </a:p>
        </p:txBody>
      </p:sp>
      <p:sp>
        <p:nvSpPr>
          <p:cNvPr id="6"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solidFill>
                  <a:prstClr val="white">
                    <a:lumMod val="50000"/>
                  </a:prstClr>
                </a:solidFill>
              </a:rPr>
              <a:pPr>
                <a:defRPr/>
              </a:pPr>
              <a:t>63</a:t>
            </a:fld>
            <a:endParaRPr lang="en-US">
              <a:solidFill>
                <a:prstClr val="white">
                  <a:lumMod val="50000"/>
                </a:prstClr>
              </a:solidFill>
            </a:endParaRPr>
          </a:p>
        </p:txBody>
      </p:sp>
    </p:spTree>
    <p:extLst>
      <p:ext uri="{BB962C8B-B14F-4D97-AF65-F5344CB8AC3E}">
        <p14:creationId xmlns:p14="http://schemas.microsoft.com/office/powerpoint/2010/main" val="3940843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840" y="1579847"/>
            <a:ext cx="5372640" cy="369542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Convolutional Layer</a:t>
            </a:r>
          </a:p>
        </p:txBody>
      </p:sp>
      <p:sp>
        <p:nvSpPr>
          <p:cNvPr id="8" name="TextBox 7"/>
          <p:cNvSpPr txBox="1"/>
          <p:nvPr/>
        </p:nvSpPr>
        <p:spPr>
          <a:xfrm>
            <a:off x="3346992" y="6578469"/>
            <a:ext cx="2531913" cy="276999"/>
          </a:xfrm>
          <a:prstGeom prst="rect">
            <a:avLst/>
          </a:prstGeom>
          <a:noFill/>
        </p:spPr>
        <p:txBody>
          <a:bodyPr wrap="none" rtlCol="0">
            <a:spAutoFit/>
          </a:bodyPr>
          <a:lstStyle/>
          <a:p>
            <a:r>
              <a:rPr lang="en-US" dirty="0">
                <a:solidFill>
                  <a:prstClr val="white">
                    <a:lumMod val="65000"/>
                  </a:prstClr>
                </a:solidFill>
              </a:rPr>
              <a:t>Slide Credit: </a:t>
            </a:r>
            <a:r>
              <a:rPr lang="en-US" dirty="0" err="1">
                <a:solidFill>
                  <a:prstClr val="white">
                    <a:lumMod val="65000"/>
                  </a:prstClr>
                </a:solidFill>
              </a:rPr>
              <a:t>Marc'Aurelio</a:t>
            </a:r>
            <a:r>
              <a:rPr lang="en-US" dirty="0">
                <a:solidFill>
                  <a:prstClr val="white">
                    <a:lumMod val="65000"/>
                  </a:prstClr>
                </a:solidFill>
              </a:rPr>
              <a:t> </a:t>
            </a:r>
            <a:r>
              <a:rPr lang="en-US" dirty="0" err="1">
                <a:solidFill>
                  <a:prstClr val="white">
                    <a:lumMod val="65000"/>
                  </a:prstClr>
                </a:solidFill>
              </a:rPr>
              <a:t>Ranzato</a:t>
            </a:r>
            <a:endParaRPr lang="en-US" dirty="0">
              <a:solidFill>
                <a:prstClr val="white">
                  <a:lumMod val="65000"/>
                </a:prstClr>
              </a:solidFill>
            </a:endParaRPr>
          </a:p>
        </p:txBody>
      </p:sp>
      <p:sp>
        <p:nvSpPr>
          <p:cNvPr id="5" name="Footer Placeholder 1"/>
          <p:cNvSpPr>
            <a:spLocks noGrp="1"/>
          </p:cNvSpPr>
          <p:nvPr>
            <p:ph type="ftr" sz="quarter" idx="11"/>
          </p:nvPr>
        </p:nvSpPr>
        <p:spPr>
          <a:xfrm>
            <a:off x="152400" y="6400800"/>
            <a:ext cx="2895600" cy="457200"/>
          </a:xfrm>
        </p:spPr>
        <p:txBody>
          <a:bodyPr/>
          <a:lstStyle/>
          <a:p>
            <a:pPr>
              <a:defRPr/>
            </a:pPr>
            <a:r>
              <a:rPr lang="en-US" dirty="0" smtClean="0">
                <a:solidFill>
                  <a:prstClr val="white">
                    <a:lumMod val="50000"/>
                  </a:prstClr>
                </a:solidFill>
              </a:rPr>
              <a:t>(C) Dhruv Batra </a:t>
            </a:r>
            <a:endParaRPr lang="en-US" dirty="0">
              <a:solidFill>
                <a:prstClr val="white">
                  <a:lumMod val="50000"/>
                </a:prstClr>
              </a:solidFill>
            </a:endParaRPr>
          </a:p>
        </p:txBody>
      </p:sp>
      <p:sp>
        <p:nvSpPr>
          <p:cNvPr id="6"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solidFill>
                  <a:prstClr val="white">
                    <a:lumMod val="50000"/>
                  </a:prstClr>
                </a:solidFill>
              </a:rPr>
              <a:pPr>
                <a:defRPr/>
              </a:pPr>
              <a:t>64</a:t>
            </a:fld>
            <a:endParaRPr lang="en-US">
              <a:solidFill>
                <a:prstClr val="white">
                  <a:lumMod val="50000"/>
                </a:prstClr>
              </a:solidFill>
            </a:endParaRPr>
          </a:p>
        </p:txBody>
      </p:sp>
    </p:spTree>
    <p:extLst>
      <p:ext uri="{BB962C8B-B14F-4D97-AF65-F5344CB8AC3E}">
        <p14:creationId xmlns:p14="http://schemas.microsoft.com/office/powerpoint/2010/main" val="5155149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840" y="1579847"/>
            <a:ext cx="5372640" cy="369542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Convolutional Layer</a:t>
            </a:r>
          </a:p>
        </p:txBody>
      </p:sp>
      <p:sp>
        <p:nvSpPr>
          <p:cNvPr id="8" name="TextBox 7"/>
          <p:cNvSpPr txBox="1"/>
          <p:nvPr/>
        </p:nvSpPr>
        <p:spPr>
          <a:xfrm>
            <a:off x="3346992" y="6578469"/>
            <a:ext cx="2531913" cy="276999"/>
          </a:xfrm>
          <a:prstGeom prst="rect">
            <a:avLst/>
          </a:prstGeom>
          <a:noFill/>
        </p:spPr>
        <p:txBody>
          <a:bodyPr wrap="none" rtlCol="0">
            <a:spAutoFit/>
          </a:bodyPr>
          <a:lstStyle/>
          <a:p>
            <a:r>
              <a:rPr lang="en-US" dirty="0">
                <a:solidFill>
                  <a:prstClr val="white">
                    <a:lumMod val="65000"/>
                  </a:prstClr>
                </a:solidFill>
              </a:rPr>
              <a:t>Slide Credit: </a:t>
            </a:r>
            <a:r>
              <a:rPr lang="en-US" dirty="0" err="1">
                <a:solidFill>
                  <a:prstClr val="white">
                    <a:lumMod val="65000"/>
                  </a:prstClr>
                </a:solidFill>
              </a:rPr>
              <a:t>Marc'Aurelio</a:t>
            </a:r>
            <a:r>
              <a:rPr lang="en-US" dirty="0">
                <a:solidFill>
                  <a:prstClr val="white">
                    <a:lumMod val="65000"/>
                  </a:prstClr>
                </a:solidFill>
              </a:rPr>
              <a:t> </a:t>
            </a:r>
            <a:r>
              <a:rPr lang="en-US" dirty="0" err="1">
                <a:solidFill>
                  <a:prstClr val="white">
                    <a:lumMod val="65000"/>
                  </a:prstClr>
                </a:solidFill>
              </a:rPr>
              <a:t>Ranzato</a:t>
            </a:r>
            <a:endParaRPr lang="en-US" dirty="0">
              <a:solidFill>
                <a:prstClr val="white">
                  <a:lumMod val="65000"/>
                </a:prstClr>
              </a:solidFill>
            </a:endParaRPr>
          </a:p>
        </p:txBody>
      </p:sp>
      <p:sp>
        <p:nvSpPr>
          <p:cNvPr id="5" name="Footer Placeholder 1"/>
          <p:cNvSpPr>
            <a:spLocks noGrp="1"/>
          </p:cNvSpPr>
          <p:nvPr>
            <p:ph type="ftr" sz="quarter" idx="11"/>
          </p:nvPr>
        </p:nvSpPr>
        <p:spPr>
          <a:xfrm>
            <a:off x="152400" y="6400800"/>
            <a:ext cx="2895600" cy="457200"/>
          </a:xfrm>
        </p:spPr>
        <p:txBody>
          <a:bodyPr/>
          <a:lstStyle/>
          <a:p>
            <a:pPr>
              <a:defRPr/>
            </a:pPr>
            <a:r>
              <a:rPr lang="en-US" dirty="0" smtClean="0">
                <a:solidFill>
                  <a:prstClr val="white">
                    <a:lumMod val="50000"/>
                  </a:prstClr>
                </a:solidFill>
              </a:rPr>
              <a:t>(C) Dhruv Batra </a:t>
            </a:r>
            <a:endParaRPr lang="en-US" dirty="0">
              <a:solidFill>
                <a:prstClr val="white">
                  <a:lumMod val="50000"/>
                </a:prstClr>
              </a:solidFill>
            </a:endParaRPr>
          </a:p>
        </p:txBody>
      </p:sp>
      <p:sp>
        <p:nvSpPr>
          <p:cNvPr id="6"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solidFill>
                  <a:prstClr val="white">
                    <a:lumMod val="50000"/>
                  </a:prstClr>
                </a:solidFill>
              </a:rPr>
              <a:pPr>
                <a:defRPr/>
              </a:pPr>
              <a:t>65</a:t>
            </a:fld>
            <a:endParaRPr lang="en-US">
              <a:solidFill>
                <a:prstClr val="white">
                  <a:lumMod val="50000"/>
                </a:prstClr>
              </a:solidFill>
            </a:endParaRPr>
          </a:p>
        </p:txBody>
      </p:sp>
    </p:spTree>
    <p:extLst>
      <p:ext uri="{BB962C8B-B14F-4D97-AF65-F5344CB8AC3E}">
        <p14:creationId xmlns:p14="http://schemas.microsoft.com/office/powerpoint/2010/main" val="17841707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840" y="1579847"/>
            <a:ext cx="5372640" cy="369542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Convolutional Layer</a:t>
            </a:r>
          </a:p>
        </p:txBody>
      </p:sp>
      <p:sp>
        <p:nvSpPr>
          <p:cNvPr id="8" name="TextBox 7"/>
          <p:cNvSpPr txBox="1"/>
          <p:nvPr/>
        </p:nvSpPr>
        <p:spPr>
          <a:xfrm>
            <a:off x="3346992" y="6578469"/>
            <a:ext cx="2531913" cy="276999"/>
          </a:xfrm>
          <a:prstGeom prst="rect">
            <a:avLst/>
          </a:prstGeom>
          <a:noFill/>
        </p:spPr>
        <p:txBody>
          <a:bodyPr wrap="none" rtlCol="0">
            <a:spAutoFit/>
          </a:bodyPr>
          <a:lstStyle/>
          <a:p>
            <a:r>
              <a:rPr lang="en-US" dirty="0">
                <a:solidFill>
                  <a:prstClr val="white">
                    <a:lumMod val="65000"/>
                  </a:prstClr>
                </a:solidFill>
              </a:rPr>
              <a:t>Slide Credit: </a:t>
            </a:r>
            <a:r>
              <a:rPr lang="en-US" dirty="0" err="1">
                <a:solidFill>
                  <a:prstClr val="white">
                    <a:lumMod val="65000"/>
                  </a:prstClr>
                </a:solidFill>
              </a:rPr>
              <a:t>Marc'Aurelio</a:t>
            </a:r>
            <a:r>
              <a:rPr lang="en-US" dirty="0">
                <a:solidFill>
                  <a:prstClr val="white">
                    <a:lumMod val="65000"/>
                  </a:prstClr>
                </a:solidFill>
              </a:rPr>
              <a:t> </a:t>
            </a:r>
            <a:r>
              <a:rPr lang="en-US" dirty="0" err="1">
                <a:solidFill>
                  <a:prstClr val="white">
                    <a:lumMod val="65000"/>
                  </a:prstClr>
                </a:solidFill>
              </a:rPr>
              <a:t>Ranzato</a:t>
            </a:r>
            <a:endParaRPr lang="en-US" dirty="0">
              <a:solidFill>
                <a:prstClr val="white">
                  <a:lumMod val="65000"/>
                </a:prstClr>
              </a:solidFill>
            </a:endParaRPr>
          </a:p>
        </p:txBody>
      </p:sp>
      <p:sp>
        <p:nvSpPr>
          <p:cNvPr id="5" name="Footer Placeholder 1"/>
          <p:cNvSpPr>
            <a:spLocks noGrp="1"/>
          </p:cNvSpPr>
          <p:nvPr>
            <p:ph type="ftr" sz="quarter" idx="11"/>
          </p:nvPr>
        </p:nvSpPr>
        <p:spPr>
          <a:xfrm>
            <a:off x="152400" y="6400800"/>
            <a:ext cx="2895600" cy="457200"/>
          </a:xfrm>
        </p:spPr>
        <p:txBody>
          <a:bodyPr/>
          <a:lstStyle/>
          <a:p>
            <a:pPr>
              <a:defRPr/>
            </a:pPr>
            <a:r>
              <a:rPr lang="en-US" dirty="0" smtClean="0">
                <a:solidFill>
                  <a:prstClr val="white">
                    <a:lumMod val="50000"/>
                  </a:prstClr>
                </a:solidFill>
              </a:rPr>
              <a:t>(C) Dhruv Batra </a:t>
            </a:r>
            <a:endParaRPr lang="en-US" dirty="0">
              <a:solidFill>
                <a:prstClr val="white">
                  <a:lumMod val="50000"/>
                </a:prstClr>
              </a:solidFill>
            </a:endParaRPr>
          </a:p>
        </p:txBody>
      </p:sp>
      <p:sp>
        <p:nvSpPr>
          <p:cNvPr id="6"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solidFill>
                  <a:prstClr val="white">
                    <a:lumMod val="50000"/>
                  </a:prstClr>
                </a:solidFill>
              </a:rPr>
              <a:pPr>
                <a:defRPr/>
              </a:pPr>
              <a:t>66</a:t>
            </a:fld>
            <a:endParaRPr lang="en-US">
              <a:solidFill>
                <a:prstClr val="white">
                  <a:lumMod val="50000"/>
                </a:prstClr>
              </a:solidFill>
            </a:endParaRPr>
          </a:p>
        </p:txBody>
      </p:sp>
    </p:spTree>
    <p:extLst>
      <p:ext uri="{BB962C8B-B14F-4D97-AF65-F5344CB8AC3E}">
        <p14:creationId xmlns:p14="http://schemas.microsoft.com/office/powerpoint/2010/main" val="16768817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840" y="1579847"/>
            <a:ext cx="5372640" cy="369542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Convolutional Layer</a:t>
            </a:r>
          </a:p>
        </p:txBody>
      </p:sp>
      <p:sp>
        <p:nvSpPr>
          <p:cNvPr id="8" name="TextBox 7"/>
          <p:cNvSpPr txBox="1"/>
          <p:nvPr/>
        </p:nvSpPr>
        <p:spPr>
          <a:xfrm>
            <a:off x="3346992" y="6578469"/>
            <a:ext cx="2531913" cy="276999"/>
          </a:xfrm>
          <a:prstGeom prst="rect">
            <a:avLst/>
          </a:prstGeom>
          <a:noFill/>
        </p:spPr>
        <p:txBody>
          <a:bodyPr wrap="none" rtlCol="0">
            <a:spAutoFit/>
          </a:bodyPr>
          <a:lstStyle/>
          <a:p>
            <a:r>
              <a:rPr lang="en-US" dirty="0">
                <a:solidFill>
                  <a:prstClr val="white">
                    <a:lumMod val="65000"/>
                  </a:prstClr>
                </a:solidFill>
              </a:rPr>
              <a:t>Slide Credit: </a:t>
            </a:r>
            <a:r>
              <a:rPr lang="en-US" dirty="0" err="1">
                <a:solidFill>
                  <a:prstClr val="white">
                    <a:lumMod val="65000"/>
                  </a:prstClr>
                </a:solidFill>
              </a:rPr>
              <a:t>Marc'Aurelio</a:t>
            </a:r>
            <a:r>
              <a:rPr lang="en-US" dirty="0">
                <a:solidFill>
                  <a:prstClr val="white">
                    <a:lumMod val="65000"/>
                  </a:prstClr>
                </a:solidFill>
              </a:rPr>
              <a:t> </a:t>
            </a:r>
            <a:r>
              <a:rPr lang="en-US" dirty="0" err="1">
                <a:solidFill>
                  <a:prstClr val="white">
                    <a:lumMod val="65000"/>
                  </a:prstClr>
                </a:solidFill>
              </a:rPr>
              <a:t>Ranzato</a:t>
            </a:r>
            <a:endParaRPr lang="en-US" dirty="0">
              <a:solidFill>
                <a:prstClr val="white">
                  <a:lumMod val="65000"/>
                </a:prstClr>
              </a:solidFill>
            </a:endParaRPr>
          </a:p>
        </p:txBody>
      </p:sp>
      <p:sp>
        <p:nvSpPr>
          <p:cNvPr id="5" name="Footer Placeholder 1"/>
          <p:cNvSpPr>
            <a:spLocks noGrp="1"/>
          </p:cNvSpPr>
          <p:nvPr>
            <p:ph type="ftr" sz="quarter" idx="11"/>
          </p:nvPr>
        </p:nvSpPr>
        <p:spPr>
          <a:xfrm>
            <a:off x="152400" y="6400800"/>
            <a:ext cx="2895600" cy="457200"/>
          </a:xfrm>
        </p:spPr>
        <p:txBody>
          <a:bodyPr/>
          <a:lstStyle/>
          <a:p>
            <a:pPr>
              <a:defRPr/>
            </a:pPr>
            <a:r>
              <a:rPr lang="en-US" dirty="0" smtClean="0">
                <a:solidFill>
                  <a:prstClr val="white">
                    <a:lumMod val="50000"/>
                  </a:prstClr>
                </a:solidFill>
              </a:rPr>
              <a:t>(C) Dhruv Batra </a:t>
            </a:r>
            <a:endParaRPr lang="en-US" dirty="0">
              <a:solidFill>
                <a:prstClr val="white">
                  <a:lumMod val="50000"/>
                </a:prstClr>
              </a:solidFill>
            </a:endParaRPr>
          </a:p>
        </p:txBody>
      </p:sp>
      <p:sp>
        <p:nvSpPr>
          <p:cNvPr id="6"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solidFill>
                  <a:prstClr val="white">
                    <a:lumMod val="50000"/>
                  </a:prstClr>
                </a:solidFill>
              </a:rPr>
              <a:pPr>
                <a:defRPr/>
              </a:pPr>
              <a:t>67</a:t>
            </a:fld>
            <a:endParaRPr lang="en-US">
              <a:solidFill>
                <a:prstClr val="white">
                  <a:lumMod val="50000"/>
                </a:prstClr>
              </a:solidFill>
            </a:endParaRPr>
          </a:p>
        </p:txBody>
      </p:sp>
    </p:spTree>
    <p:extLst>
      <p:ext uri="{BB962C8B-B14F-4D97-AF65-F5344CB8AC3E}">
        <p14:creationId xmlns:p14="http://schemas.microsoft.com/office/powerpoint/2010/main" val="12528744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840" y="1579847"/>
            <a:ext cx="5372640" cy="369542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Convolutional Layer</a:t>
            </a:r>
          </a:p>
        </p:txBody>
      </p:sp>
      <p:sp>
        <p:nvSpPr>
          <p:cNvPr id="8" name="TextBox 7"/>
          <p:cNvSpPr txBox="1"/>
          <p:nvPr/>
        </p:nvSpPr>
        <p:spPr>
          <a:xfrm>
            <a:off x="3346992" y="6578469"/>
            <a:ext cx="2531913" cy="276999"/>
          </a:xfrm>
          <a:prstGeom prst="rect">
            <a:avLst/>
          </a:prstGeom>
          <a:noFill/>
        </p:spPr>
        <p:txBody>
          <a:bodyPr wrap="none" rtlCol="0">
            <a:spAutoFit/>
          </a:bodyPr>
          <a:lstStyle/>
          <a:p>
            <a:r>
              <a:rPr lang="en-US" dirty="0">
                <a:solidFill>
                  <a:prstClr val="white">
                    <a:lumMod val="65000"/>
                  </a:prstClr>
                </a:solidFill>
              </a:rPr>
              <a:t>Slide Credit: </a:t>
            </a:r>
            <a:r>
              <a:rPr lang="en-US" dirty="0" err="1">
                <a:solidFill>
                  <a:prstClr val="white">
                    <a:lumMod val="65000"/>
                  </a:prstClr>
                </a:solidFill>
              </a:rPr>
              <a:t>Marc'Aurelio</a:t>
            </a:r>
            <a:r>
              <a:rPr lang="en-US" dirty="0">
                <a:solidFill>
                  <a:prstClr val="white">
                    <a:lumMod val="65000"/>
                  </a:prstClr>
                </a:solidFill>
              </a:rPr>
              <a:t> </a:t>
            </a:r>
            <a:r>
              <a:rPr lang="en-US" dirty="0" err="1">
                <a:solidFill>
                  <a:prstClr val="white">
                    <a:lumMod val="65000"/>
                  </a:prstClr>
                </a:solidFill>
              </a:rPr>
              <a:t>Ranzato</a:t>
            </a:r>
            <a:endParaRPr lang="en-US" dirty="0">
              <a:solidFill>
                <a:prstClr val="white">
                  <a:lumMod val="65000"/>
                </a:prstClr>
              </a:solidFill>
            </a:endParaRPr>
          </a:p>
        </p:txBody>
      </p:sp>
      <p:sp>
        <p:nvSpPr>
          <p:cNvPr id="5" name="Footer Placeholder 1"/>
          <p:cNvSpPr>
            <a:spLocks noGrp="1"/>
          </p:cNvSpPr>
          <p:nvPr>
            <p:ph type="ftr" sz="quarter" idx="11"/>
          </p:nvPr>
        </p:nvSpPr>
        <p:spPr>
          <a:xfrm>
            <a:off x="152400" y="6400800"/>
            <a:ext cx="2895600" cy="457200"/>
          </a:xfrm>
        </p:spPr>
        <p:txBody>
          <a:bodyPr/>
          <a:lstStyle/>
          <a:p>
            <a:pPr>
              <a:defRPr/>
            </a:pPr>
            <a:r>
              <a:rPr lang="en-US" dirty="0" smtClean="0">
                <a:solidFill>
                  <a:prstClr val="white">
                    <a:lumMod val="50000"/>
                  </a:prstClr>
                </a:solidFill>
              </a:rPr>
              <a:t>(C) Dhruv Batra </a:t>
            </a:r>
            <a:endParaRPr lang="en-US" dirty="0">
              <a:solidFill>
                <a:prstClr val="white">
                  <a:lumMod val="50000"/>
                </a:prstClr>
              </a:solidFill>
            </a:endParaRPr>
          </a:p>
        </p:txBody>
      </p:sp>
      <p:sp>
        <p:nvSpPr>
          <p:cNvPr id="6"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solidFill>
                  <a:prstClr val="white">
                    <a:lumMod val="50000"/>
                  </a:prstClr>
                </a:solidFill>
              </a:rPr>
              <a:pPr>
                <a:defRPr/>
              </a:pPr>
              <a:t>68</a:t>
            </a:fld>
            <a:endParaRPr lang="en-US">
              <a:solidFill>
                <a:prstClr val="white">
                  <a:lumMod val="50000"/>
                </a:prstClr>
              </a:solidFill>
            </a:endParaRPr>
          </a:p>
        </p:txBody>
      </p:sp>
    </p:spTree>
    <p:extLst>
      <p:ext uri="{BB962C8B-B14F-4D97-AF65-F5344CB8AC3E}">
        <p14:creationId xmlns:p14="http://schemas.microsoft.com/office/powerpoint/2010/main" val="2268252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840" y="1579847"/>
            <a:ext cx="5372640" cy="369542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Convolutional Layer</a:t>
            </a:r>
          </a:p>
        </p:txBody>
      </p:sp>
      <p:sp>
        <p:nvSpPr>
          <p:cNvPr id="8" name="TextBox 7"/>
          <p:cNvSpPr txBox="1"/>
          <p:nvPr/>
        </p:nvSpPr>
        <p:spPr>
          <a:xfrm>
            <a:off x="3346992" y="6578469"/>
            <a:ext cx="2531913" cy="276999"/>
          </a:xfrm>
          <a:prstGeom prst="rect">
            <a:avLst/>
          </a:prstGeom>
          <a:noFill/>
        </p:spPr>
        <p:txBody>
          <a:bodyPr wrap="none" rtlCol="0">
            <a:spAutoFit/>
          </a:bodyPr>
          <a:lstStyle/>
          <a:p>
            <a:r>
              <a:rPr lang="en-US" dirty="0">
                <a:solidFill>
                  <a:prstClr val="white">
                    <a:lumMod val="65000"/>
                  </a:prstClr>
                </a:solidFill>
              </a:rPr>
              <a:t>Slide Credit: </a:t>
            </a:r>
            <a:r>
              <a:rPr lang="en-US" dirty="0" err="1">
                <a:solidFill>
                  <a:prstClr val="white">
                    <a:lumMod val="65000"/>
                  </a:prstClr>
                </a:solidFill>
              </a:rPr>
              <a:t>Marc'Aurelio</a:t>
            </a:r>
            <a:r>
              <a:rPr lang="en-US" dirty="0">
                <a:solidFill>
                  <a:prstClr val="white">
                    <a:lumMod val="65000"/>
                  </a:prstClr>
                </a:solidFill>
              </a:rPr>
              <a:t> </a:t>
            </a:r>
            <a:r>
              <a:rPr lang="en-US" dirty="0" err="1">
                <a:solidFill>
                  <a:prstClr val="white">
                    <a:lumMod val="65000"/>
                  </a:prstClr>
                </a:solidFill>
              </a:rPr>
              <a:t>Ranzato</a:t>
            </a:r>
            <a:endParaRPr lang="en-US" dirty="0">
              <a:solidFill>
                <a:prstClr val="white">
                  <a:lumMod val="65000"/>
                </a:prstClr>
              </a:solidFill>
            </a:endParaRPr>
          </a:p>
        </p:txBody>
      </p:sp>
      <p:sp>
        <p:nvSpPr>
          <p:cNvPr id="5" name="Footer Placeholder 1"/>
          <p:cNvSpPr>
            <a:spLocks noGrp="1"/>
          </p:cNvSpPr>
          <p:nvPr>
            <p:ph type="ftr" sz="quarter" idx="11"/>
          </p:nvPr>
        </p:nvSpPr>
        <p:spPr>
          <a:xfrm>
            <a:off x="152400" y="6400800"/>
            <a:ext cx="2895600" cy="457200"/>
          </a:xfrm>
        </p:spPr>
        <p:txBody>
          <a:bodyPr/>
          <a:lstStyle/>
          <a:p>
            <a:pPr>
              <a:defRPr/>
            </a:pPr>
            <a:r>
              <a:rPr lang="en-US" dirty="0" smtClean="0">
                <a:solidFill>
                  <a:prstClr val="white">
                    <a:lumMod val="50000"/>
                  </a:prstClr>
                </a:solidFill>
              </a:rPr>
              <a:t>(C) Dhruv Batra </a:t>
            </a:r>
            <a:endParaRPr lang="en-US" dirty="0">
              <a:solidFill>
                <a:prstClr val="white">
                  <a:lumMod val="50000"/>
                </a:prstClr>
              </a:solidFill>
            </a:endParaRPr>
          </a:p>
        </p:txBody>
      </p:sp>
      <p:sp>
        <p:nvSpPr>
          <p:cNvPr id="6"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solidFill>
                  <a:prstClr val="white">
                    <a:lumMod val="50000"/>
                  </a:prstClr>
                </a:solidFill>
              </a:rPr>
              <a:pPr>
                <a:defRPr/>
              </a:pPr>
              <a:t>69</a:t>
            </a:fld>
            <a:endParaRPr lang="en-US">
              <a:solidFill>
                <a:prstClr val="white">
                  <a:lumMod val="50000"/>
                </a:prstClr>
              </a:solidFill>
            </a:endParaRPr>
          </a:p>
        </p:txBody>
      </p:sp>
    </p:spTree>
    <p:extLst>
      <p:ext uri="{BB962C8B-B14F-4D97-AF65-F5344CB8AC3E}">
        <p14:creationId xmlns:p14="http://schemas.microsoft.com/office/powerpoint/2010/main" val="5039480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1658880" y="3648287"/>
            <a:ext cx="1244160" cy="829527"/>
          </a:xfrm>
          <a:prstGeom prst="rect">
            <a:avLst/>
          </a:prstGeom>
          <a:solidFill>
            <a:srgbClr val="00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07" name="Rectangle 3"/>
          <p:cNvSpPr>
            <a:spLocks noChangeArrowheads="1"/>
          </p:cNvSpPr>
          <p:nvPr/>
        </p:nvSpPr>
        <p:spPr bwMode="auto">
          <a:xfrm>
            <a:off x="3748320" y="3452426"/>
            <a:ext cx="1244160" cy="829527"/>
          </a:xfrm>
          <a:prstGeom prst="rect">
            <a:avLst/>
          </a:prstGeom>
          <a:solidFill>
            <a:srgbClr val="00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08" name="Rectangle 4"/>
          <p:cNvSpPr>
            <a:spLocks noChangeArrowheads="1"/>
          </p:cNvSpPr>
          <p:nvPr/>
        </p:nvSpPr>
        <p:spPr bwMode="auto">
          <a:xfrm>
            <a:off x="2736000" y="4986187"/>
            <a:ext cx="1244160" cy="829527"/>
          </a:xfrm>
          <a:prstGeom prst="rect">
            <a:avLst/>
          </a:prstGeom>
          <a:solidFill>
            <a:srgbClr val="00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09" name="Rectangle 5"/>
          <p:cNvSpPr>
            <a:spLocks noChangeArrowheads="1"/>
          </p:cNvSpPr>
          <p:nvPr/>
        </p:nvSpPr>
        <p:spPr bwMode="auto">
          <a:xfrm>
            <a:off x="2312640" y="2308946"/>
            <a:ext cx="1244160" cy="829527"/>
          </a:xfrm>
          <a:prstGeom prst="rect">
            <a:avLst/>
          </a:prstGeom>
          <a:solidFill>
            <a:srgbClr val="00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10" name="Rectangle 6"/>
          <p:cNvSpPr>
            <a:spLocks noChangeArrowheads="1"/>
          </p:cNvSpPr>
          <p:nvPr/>
        </p:nvSpPr>
        <p:spPr bwMode="auto">
          <a:xfrm>
            <a:off x="3160800" y="1231713"/>
            <a:ext cx="1244160" cy="829527"/>
          </a:xfrm>
          <a:prstGeom prst="rect">
            <a:avLst/>
          </a:prstGeom>
          <a:solidFill>
            <a:srgbClr val="00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11" name="Line 7"/>
          <p:cNvSpPr>
            <a:spLocks noChangeShapeType="1"/>
          </p:cNvSpPr>
          <p:nvPr/>
        </p:nvSpPr>
        <p:spPr bwMode="auto">
          <a:xfrm flipV="1">
            <a:off x="3362401" y="5796993"/>
            <a:ext cx="1440" cy="832407"/>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2" name="Line 8"/>
          <p:cNvSpPr>
            <a:spLocks noChangeShapeType="1"/>
          </p:cNvSpPr>
          <p:nvPr/>
        </p:nvSpPr>
        <p:spPr bwMode="auto">
          <a:xfrm flipH="1" flipV="1">
            <a:off x="2279521" y="4476374"/>
            <a:ext cx="1084320" cy="625026"/>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3" name="Freeform 9"/>
          <p:cNvSpPr>
            <a:spLocks/>
          </p:cNvSpPr>
          <p:nvPr/>
        </p:nvSpPr>
        <p:spPr bwMode="auto">
          <a:xfrm>
            <a:off x="67681" y="3102469"/>
            <a:ext cx="3250080" cy="3318108"/>
          </a:xfrm>
          <a:custGeom>
            <a:avLst/>
            <a:gdLst>
              <a:gd name="T0" fmla="*/ 9953 w 9954"/>
              <a:gd name="T1" fmla="*/ 10161 h 10162"/>
              <a:gd name="T2" fmla="*/ 1698 w 9954"/>
              <a:gd name="T3" fmla="*/ 5715 h 10162"/>
              <a:gd name="T4" fmla="*/ 8683 w 9954"/>
              <a:gd name="T5" fmla="*/ 0 h 10162"/>
            </a:gdLst>
            <a:ahLst/>
            <a:cxnLst>
              <a:cxn ang="0">
                <a:pos x="T0" y="T1"/>
              </a:cxn>
              <a:cxn ang="0">
                <a:pos x="T2" y="T3"/>
              </a:cxn>
              <a:cxn ang="0">
                <a:pos x="T4" y="T5"/>
              </a:cxn>
            </a:cxnLst>
            <a:rect l="0" t="0" r="r" b="b"/>
            <a:pathLst>
              <a:path w="9954" h="10162">
                <a:moveTo>
                  <a:pt x="9953" y="10161"/>
                </a:moveTo>
                <a:cubicBezTo>
                  <a:pt x="7715" y="9152"/>
                  <a:pt x="2264" y="6965"/>
                  <a:pt x="1698" y="5715"/>
                </a:cubicBezTo>
                <a:cubicBezTo>
                  <a:pt x="0" y="1965"/>
                  <a:pt x="8826" y="579"/>
                  <a:pt x="8683" y="0"/>
                </a:cubicBezTo>
              </a:path>
            </a:pathLst>
          </a:custGeom>
          <a:noFill/>
          <a:ln w="36720" cap="flat">
            <a:solidFill>
              <a:srgbClr val="000000"/>
            </a:solidFill>
            <a:round/>
            <a:headEn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4" name="Freeform 10"/>
          <p:cNvSpPr>
            <a:spLocks/>
          </p:cNvSpPr>
          <p:nvPr/>
        </p:nvSpPr>
        <p:spPr bwMode="auto">
          <a:xfrm>
            <a:off x="3661921" y="2065560"/>
            <a:ext cx="3250080" cy="2903345"/>
          </a:xfrm>
          <a:custGeom>
            <a:avLst/>
            <a:gdLst>
              <a:gd name="T0" fmla="*/ 0 w 9954"/>
              <a:gd name="T1" fmla="*/ 8890 h 8891"/>
              <a:gd name="T2" fmla="*/ 6350 w 9954"/>
              <a:gd name="T3" fmla="*/ 6667 h 8891"/>
              <a:gd name="T4" fmla="*/ 8255 w 9954"/>
              <a:gd name="T5" fmla="*/ 5001 h 8891"/>
              <a:gd name="T6" fmla="*/ 1270 w 9954"/>
              <a:gd name="T7" fmla="*/ 0 h 8891"/>
            </a:gdLst>
            <a:ahLst/>
            <a:cxnLst>
              <a:cxn ang="0">
                <a:pos x="T0" y="T1"/>
              </a:cxn>
              <a:cxn ang="0">
                <a:pos x="T2" y="T3"/>
              </a:cxn>
              <a:cxn ang="0">
                <a:pos x="T4" y="T5"/>
              </a:cxn>
              <a:cxn ang="0">
                <a:pos x="T6" y="T7"/>
              </a:cxn>
            </a:cxnLst>
            <a:rect l="0" t="0" r="r" b="b"/>
            <a:pathLst>
              <a:path w="9954" h="8891">
                <a:moveTo>
                  <a:pt x="0" y="8890"/>
                </a:moveTo>
                <a:cubicBezTo>
                  <a:pt x="1517" y="8295"/>
                  <a:pt x="4418" y="7572"/>
                  <a:pt x="6350" y="6667"/>
                </a:cubicBezTo>
                <a:cubicBezTo>
                  <a:pt x="7510" y="6125"/>
                  <a:pt x="8160" y="5368"/>
                  <a:pt x="8255" y="5001"/>
                </a:cubicBezTo>
                <a:cubicBezTo>
                  <a:pt x="9953" y="1719"/>
                  <a:pt x="1127" y="507"/>
                  <a:pt x="1270" y="0"/>
                </a:cubicBezTo>
              </a:path>
            </a:pathLst>
          </a:custGeom>
          <a:noFill/>
          <a:ln w="36720" cap="flat">
            <a:solidFill>
              <a:srgbClr val="000000"/>
            </a:solidFill>
            <a:round/>
            <a:headEn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5" name="Line 11"/>
          <p:cNvSpPr>
            <a:spLocks noChangeShapeType="1"/>
          </p:cNvSpPr>
          <p:nvPr/>
        </p:nvSpPr>
        <p:spPr bwMode="auto">
          <a:xfrm flipH="1" flipV="1">
            <a:off x="3938401" y="2064121"/>
            <a:ext cx="624960" cy="1454553"/>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6" name="Line 12"/>
          <p:cNvSpPr>
            <a:spLocks noChangeShapeType="1"/>
          </p:cNvSpPr>
          <p:nvPr/>
        </p:nvSpPr>
        <p:spPr bwMode="auto">
          <a:xfrm flipV="1">
            <a:off x="2903040" y="2064121"/>
            <a:ext cx="829440" cy="417644"/>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7" name="Line 13"/>
          <p:cNvSpPr>
            <a:spLocks noChangeShapeType="1"/>
          </p:cNvSpPr>
          <p:nvPr/>
        </p:nvSpPr>
        <p:spPr bwMode="auto">
          <a:xfrm flipV="1">
            <a:off x="3317760" y="4268992"/>
            <a:ext cx="1036800" cy="1039789"/>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8" name="Text Box 14"/>
          <p:cNvSpPr txBox="1">
            <a:spLocks noChangeArrowheads="1"/>
          </p:cNvSpPr>
          <p:nvPr/>
        </p:nvSpPr>
        <p:spPr bwMode="auto">
          <a:xfrm>
            <a:off x="4354560" y="5025328"/>
            <a:ext cx="4789440" cy="7903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9pPr>
          </a:lstStyle>
          <a:p>
            <a:r>
              <a:rPr lang="en-US" sz="2200" b="1" dirty="0">
                <a:solidFill>
                  <a:srgbClr val="FF0000"/>
                </a:solidFill>
                <a:latin typeface="FreeSans" charset="0"/>
              </a:rPr>
              <a:t>Any DAG of </a:t>
            </a:r>
            <a:r>
              <a:rPr lang="en-US" sz="2200" b="1" dirty="0" smtClean="0">
                <a:solidFill>
                  <a:srgbClr val="FF0000"/>
                </a:solidFill>
                <a:latin typeface="FreeSans" charset="0"/>
              </a:rPr>
              <a:t>differentiable </a:t>
            </a:r>
            <a:r>
              <a:rPr lang="en-US" sz="2200" b="1" dirty="0">
                <a:solidFill>
                  <a:srgbClr val="FF0000"/>
                </a:solidFill>
                <a:latin typeface="FreeSans" charset="0"/>
              </a:rPr>
              <a:t>modules is allowed!</a:t>
            </a:r>
          </a:p>
        </p:txBody>
      </p:sp>
      <p:sp>
        <p:nvSpPr>
          <p:cNvPr id="98319" name="Line 15"/>
          <p:cNvSpPr>
            <a:spLocks noChangeShapeType="1"/>
          </p:cNvSpPr>
          <p:nvPr/>
        </p:nvSpPr>
        <p:spPr bwMode="auto">
          <a:xfrm flipV="1">
            <a:off x="2073600" y="3101030"/>
            <a:ext cx="1036800" cy="832407"/>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9" name="TextBox 18"/>
          <p:cNvSpPr txBox="1"/>
          <p:nvPr/>
        </p:nvSpPr>
        <p:spPr>
          <a:xfrm>
            <a:off x="3346992" y="6578469"/>
            <a:ext cx="2531913"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endParaRPr lang="en-US" dirty="0">
              <a:solidFill>
                <a:schemeClr val="bg1">
                  <a:lumMod val="65000"/>
                </a:schemeClr>
              </a:solidFill>
            </a:endParaRPr>
          </a:p>
        </p:txBody>
      </p:sp>
      <p:sp>
        <p:nvSpPr>
          <p:cNvPr id="20" name="Footer Placeholder 1"/>
          <p:cNvSpPr>
            <a:spLocks noGrp="1"/>
          </p:cNvSpPr>
          <p:nvPr>
            <p:ph type="ftr" sz="quarter" idx="11"/>
          </p:nvPr>
        </p:nvSpPr>
        <p:spPr>
          <a:xfrm>
            <a:off x="152400" y="6400800"/>
            <a:ext cx="2895600" cy="457200"/>
          </a:xfrm>
        </p:spPr>
        <p:txBody>
          <a:bodyPr/>
          <a:lstStyle/>
          <a:p>
            <a:pPr>
              <a:defRPr/>
            </a:pPr>
            <a:r>
              <a:rPr lang="en-US" dirty="0" smtClean="0"/>
              <a:t>(C) Dhruv Batra </a:t>
            </a:r>
            <a:endParaRPr lang="en-US" dirty="0"/>
          </a:p>
        </p:txBody>
      </p:sp>
      <p:sp>
        <p:nvSpPr>
          <p:cNvPr id="21"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pPr>
                <a:defRPr/>
              </a:pPr>
              <a:t>7</a:t>
            </a:fld>
            <a:endParaRPr lang="en-US"/>
          </a:p>
        </p:txBody>
      </p:sp>
      <p:sp>
        <p:nvSpPr>
          <p:cNvPr id="22"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smtClean="0"/>
              <a:t>Computational Graph</a:t>
            </a:r>
            <a:endParaRPr lang="en-US" kern="0" dirty="0"/>
          </a:p>
        </p:txBody>
      </p:sp>
    </p:spTree>
    <p:extLst>
      <p:ext uri="{BB962C8B-B14F-4D97-AF65-F5344CB8AC3E}">
        <p14:creationId xmlns:p14="http://schemas.microsoft.com/office/powerpoint/2010/main" val="5828043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840" y="1579847"/>
            <a:ext cx="5372640" cy="369542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Convolutional Layer</a:t>
            </a:r>
          </a:p>
        </p:txBody>
      </p:sp>
      <p:sp>
        <p:nvSpPr>
          <p:cNvPr id="8" name="TextBox 7"/>
          <p:cNvSpPr txBox="1"/>
          <p:nvPr/>
        </p:nvSpPr>
        <p:spPr>
          <a:xfrm>
            <a:off x="3346992" y="6578469"/>
            <a:ext cx="2531913" cy="276999"/>
          </a:xfrm>
          <a:prstGeom prst="rect">
            <a:avLst/>
          </a:prstGeom>
          <a:noFill/>
        </p:spPr>
        <p:txBody>
          <a:bodyPr wrap="none" rtlCol="0">
            <a:spAutoFit/>
          </a:bodyPr>
          <a:lstStyle/>
          <a:p>
            <a:r>
              <a:rPr lang="en-US" dirty="0">
                <a:solidFill>
                  <a:prstClr val="white">
                    <a:lumMod val="65000"/>
                  </a:prstClr>
                </a:solidFill>
              </a:rPr>
              <a:t>Slide Credit: </a:t>
            </a:r>
            <a:r>
              <a:rPr lang="en-US" dirty="0" err="1">
                <a:solidFill>
                  <a:prstClr val="white">
                    <a:lumMod val="65000"/>
                  </a:prstClr>
                </a:solidFill>
              </a:rPr>
              <a:t>Marc'Aurelio</a:t>
            </a:r>
            <a:r>
              <a:rPr lang="en-US" dirty="0">
                <a:solidFill>
                  <a:prstClr val="white">
                    <a:lumMod val="65000"/>
                  </a:prstClr>
                </a:solidFill>
              </a:rPr>
              <a:t> </a:t>
            </a:r>
            <a:r>
              <a:rPr lang="en-US" dirty="0" err="1">
                <a:solidFill>
                  <a:prstClr val="white">
                    <a:lumMod val="65000"/>
                  </a:prstClr>
                </a:solidFill>
              </a:rPr>
              <a:t>Ranzato</a:t>
            </a:r>
            <a:endParaRPr lang="en-US" dirty="0">
              <a:solidFill>
                <a:prstClr val="white">
                  <a:lumMod val="65000"/>
                </a:prstClr>
              </a:solidFill>
            </a:endParaRPr>
          </a:p>
        </p:txBody>
      </p:sp>
      <p:sp>
        <p:nvSpPr>
          <p:cNvPr id="5" name="Footer Placeholder 1"/>
          <p:cNvSpPr>
            <a:spLocks noGrp="1"/>
          </p:cNvSpPr>
          <p:nvPr>
            <p:ph type="ftr" sz="quarter" idx="11"/>
          </p:nvPr>
        </p:nvSpPr>
        <p:spPr>
          <a:xfrm>
            <a:off x="152400" y="6400800"/>
            <a:ext cx="2895600" cy="457200"/>
          </a:xfrm>
        </p:spPr>
        <p:txBody>
          <a:bodyPr/>
          <a:lstStyle/>
          <a:p>
            <a:pPr>
              <a:defRPr/>
            </a:pPr>
            <a:r>
              <a:rPr lang="en-US" dirty="0" smtClean="0">
                <a:solidFill>
                  <a:prstClr val="white">
                    <a:lumMod val="50000"/>
                  </a:prstClr>
                </a:solidFill>
              </a:rPr>
              <a:t>(C) Dhruv Batra </a:t>
            </a:r>
            <a:endParaRPr lang="en-US" dirty="0">
              <a:solidFill>
                <a:prstClr val="white">
                  <a:lumMod val="50000"/>
                </a:prstClr>
              </a:solidFill>
            </a:endParaRPr>
          </a:p>
        </p:txBody>
      </p:sp>
      <p:sp>
        <p:nvSpPr>
          <p:cNvPr id="6"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solidFill>
                  <a:prstClr val="white">
                    <a:lumMod val="50000"/>
                  </a:prstClr>
                </a:solidFill>
              </a:rPr>
              <a:pPr>
                <a:defRPr/>
              </a:pPr>
              <a:t>70</a:t>
            </a:fld>
            <a:endParaRPr lang="en-US">
              <a:solidFill>
                <a:prstClr val="white">
                  <a:lumMod val="50000"/>
                </a:prstClr>
              </a:solidFill>
            </a:endParaRPr>
          </a:p>
        </p:txBody>
      </p:sp>
    </p:spTree>
    <p:extLst>
      <p:ext uri="{BB962C8B-B14F-4D97-AF65-F5344CB8AC3E}">
        <p14:creationId xmlns:p14="http://schemas.microsoft.com/office/powerpoint/2010/main" val="7778462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840" y="1579847"/>
            <a:ext cx="5372640" cy="369542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Convolutional Layer</a:t>
            </a:r>
          </a:p>
        </p:txBody>
      </p:sp>
      <p:sp>
        <p:nvSpPr>
          <p:cNvPr id="8" name="TextBox 7"/>
          <p:cNvSpPr txBox="1"/>
          <p:nvPr/>
        </p:nvSpPr>
        <p:spPr>
          <a:xfrm>
            <a:off x="3346992" y="6578469"/>
            <a:ext cx="2531913" cy="276999"/>
          </a:xfrm>
          <a:prstGeom prst="rect">
            <a:avLst/>
          </a:prstGeom>
          <a:noFill/>
        </p:spPr>
        <p:txBody>
          <a:bodyPr wrap="none" rtlCol="0">
            <a:spAutoFit/>
          </a:bodyPr>
          <a:lstStyle/>
          <a:p>
            <a:r>
              <a:rPr lang="en-US" dirty="0">
                <a:solidFill>
                  <a:prstClr val="white">
                    <a:lumMod val="65000"/>
                  </a:prstClr>
                </a:solidFill>
              </a:rPr>
              <a:t>Slide Credit: </a:t>
            </a:r>
            <a:r>
              <a:rPr lang="en-US" dirty="0" err="1">
                <a:solidFill>
                  <a:prstClr val="white">
                    <a:lumMod val="65000"/>
                  </a:prstClr>
                </a:solidFill>
              </a:rPr>
              <a:t>Marc'Aurelio</a:t>
            </a:r>
            <a:r>
              <a:rPr lang="en-US" dirty="0">
                <a:solidFill>
                  <a:prstClr val="white">
                    <a:lumMod val="65000"/>
                  </a:prstClr>
                </a:solidFill>
              </a:rPr>
              <a:t> </a:t>
            </a:r>
            <a:r>
              <a:rPr lang="en-US" dirty="0" err="1">
                <a:solidFill>
                  <a:prstClr val="white">
                    <a:lumMod val="65000"/>
                  </a:prstClr>
                </a:solidFill>
              </a:rPr>
              <a:t>Ranzato</a:t>
            </a:r>
            <a:endParaRPr lang="en-US" dirty="0">
              <a:solidFill>
                <a:prstClr val="white">
                  <a:lumMod val="65000"/>
                </a:prstClr>
              </a:solidFill>
            </a:endParaRPr>
          </a:p>
        </p:txBody>
      </p:sp>
      <p:sp>
        <p:nvSpPr>
          <p:cNvPr id="5" name="Footer Placeholder 1"/>
          <p:cNvSpPr>
            <a:spLocks noGrp="1"/>
          </p:cNvSpPr>
          <p:nvPr>
            <p:ph type="ftr" sz="quarter" idx="11"/>
          </p:nvPr>
        </p:nvSpPr>
        <p:spPr>
          <a:xfrm>
            <a:off x="152400" y="6400800"/>
            <a:ext cx="2895600" cy="457200"/>
          </a:xfrm>
        </p:spPr>
        <p:txBody>
          <a:bodyPr/>
          <a:lstStyle/>
          <a:p>
            <a:pPr>
              <a:defRPr/>
            </a:pPr>
            <a:r>
              <a:rPr lang="en-US" dirty="0" smtClean="0">
                <a:solidFill>
                  <a:prstClr val="white">
                    <a:lumMod val="50000"/>
                  </a:prstClr>
                </a:solidFill>
              </a:rPr>
              <a:t>(C) Dhruv Batra </a:t>
            </a:r>
            <a:endParaRPr lang="en-US" dirty="0">
              <a:solidFill>
                <a:prstClr val="white">
                  <a:lumMod val="50000"/>
                </a:prstClr>
              </a:solidFill>
            </a:endParaRPr>
          </a:p>
        </p:txBody>
      </p:sp>
      <p:sp>
        <p:nvSpPr>
          <p:cNvPr id="6"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solidFill>
                  <a:prstClr val="white">
                    <a:lumMod val="50000"/>
                  </a:prstClr>
                </a:solidFill>
              </a:rPr>
              <a:pPr>
                <a:defRPr/>
              </a:pPr>
              <a:t>71</a:t>
            </a:fld>
            <a:endParaRPr lang="en-US">
              <a:solidFill>
                <a:prstClr val="white">
                  <a:lumMod val="50000"/>
                </a:prstClr>
              </a:solidFill>
            </a:endParaRPr>
          </a:p>
        </p:txBody>
      </p:sp>
    </p:spTree>
    <p:extLst>
      <p:ext uri="{BB962C8B-B14F-4D97-AF65-F5344CB8AC3E}">
        <p14:creationId xmlns:p14="http://schemas.microsoft.com/office/powerpoint/2010/main" val="9656494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840" y="1579847"/>
            <a:ext cx="5372640" cy="369542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Convolutional Layer</a:t>
            </a:r>
          </a:p>
        </p:txBody>
      </p:sp>
      <p:sp>
        <p:nvSpPr>
          <p:cNvPr id="8" name="TextBox 7"/>
          <p:cNvSpPr txBox="1"/>
          <p:nvPr/>
        </p:nvSpPr>
        <p:spPr>
          <a:xfrm>
            <a:off x="3346992" y="6578469"/>
            <a:ext cx="2531913" cy="276999"/>
          </a:xfrm>
          <a:prstGeom prst="rect">
            <a:avLst/>
          </a:prstGeom>
          <a:noFill/>
        </p:spPr>
        <p:txBody>
          <a:bodyPr wrap="none" rtlCol="0">
            <a:spAutoFit/>
          </a:bodyPr>
          <a:lstStyle/>
          <a:p>
            <a:r>
              <a:rPr lang="en-US" dirty="0">
                <a:solidFill>
                  <a:prstClr val="white">
                    <a:lumMod val="65000"/>
                  </a:prstClr>
                </a:solidFill>
              </a:rPr>
              <a:t>Slide Credit: </a:t>
            </a:r>
            <a:r>
              <a:rPr lang="en-US" dirty="0" err="1">
                <a:solidFill>
                  <a:prstClr val="white">
                    <a:lumMod val="65000"/>
                  </a:prstClr>
                </a:solidFill>
              </a:rPr>
              <a:t>Marc'Aurelio</a:t>
            </a:r>
            <a:r>
              <a:rPr lang="en-US" dirty="0">
                <a:solidFill>
                  <a:prstClr val="white">
                    <a:lumMod val="65000"/>
                  </a:prstClr>
                </a:solidFill>
              </a:rPr>
              <a:t> </a:t>
            </a:r>
            <a:r>
              <a:rPr lang="en-US" dirty="0" err="1">
                <a:solidFill>
                  <a:prstClr val="white">
                    <a:lumMod val="65000"/>
                  </a:prstClr>
                </a:solidFill>
              </a:rPr>
              <a:t>Ranzato</a:t>
            </a:r>
            <a:endParaRPr lang="en-US" dirty="0">
              <a:solidFill>
                <a:prstClr val="white">
                  <a:lumMod val="65000"/>
                </a:prstClr>
              </a:solidFill>
            </a:endParaRPr>
          </a:p>
        </p:txBody>
      </p:sp>
      <p:sp>
        <p:nvSpPr>
          <p:cNvPr id="5" name="Footer Placeholder 1"/>
          <p:cNvSpPr>
            <a:spLocks noGrp="1"/>
          </p:cNvSpPr>
          <p:nvPr>
            <p:ph type="ftr" sz="quarter" idx="11"/>
          </p:nvPr>
        </p:nvSpPr>
        <p:spPr>
          <a:xfrm>
            <a:off x="152400" y="6400800"/>
            <a:ext cx="2895600" cy="457200"/>
          </a:xfrm>
        </p:spPr>
        <p:txBody>
          <a:bodyPr/>
          <a:lstStyle/>
          <a:p>
            <a:pPr>
              <a:defRPr/>
            </a:pPr>
            <a:r>
              <a:rPr lang="en-US" dirty="0" smtClean="0">
                <a:solidFill>
                  <a:prstClr val="white">
                    <a:lumMod val="50000"/>
                  </a:prstClr>
                </a:solidFill>
              </a:rPr>
              <a:t>(C) Dhruv Batra </a:t>
            </a:r>
            <a:endParaRPr lang="en-US" dirty="0">
              <a:solidFill>
                <a:prstClr val="white">
                  <a:lumMod val="50000"/>
                </a:prstClr>
              </a:solidFill>
            </a:endParaRPr>
          </a:p>
        </p:txBody>
      </p:sp>
      <p:sp>
        <p:nvSpPr>
          <p:cNvPr id="6"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solidFill>
                  <a:prstClr val="white">
                    <a:lumMod val="50000"/>
                  </a:prstClr>
                </a:solidFill>
              </a:rPr>
              <a:pPr>
                <a:defRPr/>
              </a:pPr>
              <a:t>72</a:t>
            </a:fld>
            <a:endParaRPr lang="en-US">
              <a:solidFill>
                <a:prstClr val="white">
                  <a:lumMod val="50000"/>
                </a:prstClr>
              </a:solidFill>
            </a:endParaRPr>
          </a:p>
        </p:txBody>
      </p:sp>
    </p:spTree>
    <p:extLst>
      <p:ext uri="{BB962C8B-B14F-4D97-AF65-F5344CB8AC3E}">
        <p14:creationId xmlns:p14="http://schemas.microsoft.com/office/powerpoint/2010/main" val="18370961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840" y="1579847"/>
            <a:ext cx="5372640" cy="369542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Convolutional Layer</a:t>
            </a:r>
          </a:p>
        </p:txBody>
      </p:sp>
      <p:sp>
        <p:nvSpPr>
          <p:cNvPr id="8" name="TextBox 7"/>
          <p:cNvSpPr txBox="1"/>
          <p:nvPr/>
        </p:nvSpPr>
        <p:spPr>
          <a:xfrm>
            <a:off x="3346992" y="6578469"/>
            <a:ext cx="2531913" cy="276999"/>
          </a:xfrm>
          <a:prstGeom prst="rect">
            <a:avLst/>
          </a:prstGeom>
          <a:noFill/>
        </p:spPr>
        <p:txBody>
          <a:bodyPr wrap="none" rtlCol="0">
            <a:spAutoFit/>
          </a:bodyPr>
          <a:lstStyle/>
          <a:p>
            <a:r>
              <a:rPr lang="en-US" dirty="0">
                <a:solidFill>
                  <a:prstClr val="white">
                    <a:lumMod val="65000"/>
                  </a:prstClr>
                </a:solidFill>
              </a:rPr>
              <a:t>Slide Credit: </a:t>
            </a:r>
            <a:r>
              <a:rPr lang="en-US" dirty="0" err="1">
                <a:solidFill>
                  <a:prstClr val="white">
                    <a:lumMod val="65000"/>
                  </a:prstClr>
                </a:solidFill>
              </a:rPr>
              <a:t>Marc'Aurelio</a:t>
            </a:r>
            <a:r>
              <a:rPr lang="en-US" dirty="0">
                <a:solidFill>
                  <a:prstClr val="white">
                    <a:lumMod val="65000"/>
                  </a:prstClr>
                </a:solidFill>
              </a:rPr>
              <a:t> </a:t>
            </a:r>
            <a:r>
              <a:rPr lang="en-US" dirty="0" err="1">
                <a:solidFill>
                  <a:prstClr val="white">
                    <a:lumMod val="65000"/>
                  </a:prstClr>
                </a:solidFill>
              </a:rPr>
              <a:t>Ranzato</a:t>
            </a:r>
            <a:endParaRPr lang="en-US" dirty="0">
              <a:solidFill>
                <a:prstClr val="white">
                  <a:lumMod val="65000"/>
                </a:prstClr>
              </a:solidFill>
            </a:endParaRPr>
          </a:p>
        </p:txBody>
      </p:sp>
      <p:sp>
        <p:nvSpPr>
          <p:cNvPr id="5" name="Footer Placeholder 1"/>
          <p:cNvSpPr>
            <a:spLocks noGrp="1"/>
          </p:cNvSpPr>
          <p:nvPr>
            <p:ph type="ftr" sz="quarter" idx="11"/>
          </p:nvPr>
        </p:nvSpPr>
        <p:spPr>
          <a:xfrm>
            <a:off x="152400" y="6400800"/>
            <a:ext cx="2895600" cy="457200"/>
          </a:xfrm>
        </p:spPr>
        <p:txBody>
          <a:bodyPr/>
          <a:lstStyle/>
          <a:p>
            <a:pPr>
              <a:defRPr/>
            </a:pPr>
            <a:r>
              <a:rPr lang="en-US" dirty="0" smtClean="0">
                <a:solidFill>
                  <a:prstClr val="white">
                    <a:lumMod val="50000"/>
                  </a:prstClr>
                </a:solidFill>
              </a:rPr>
              <a:t>(C) Dhruv Batra </a:t>
            </a:r>
            <a:endParaRPr lang="en-US" dirty="0">
              <a:solidFill>
                <a:prstClr val="white">
                  <a:lumMod val="50000"/>
                </a:prstClr>
              </a:solidFill>
            </a:endParaRPr>
          </a:p>
        </p:txBody>
      </p:sp>
      <p:sp>
        <p:nvSpPr>
          <p:cNvPr id="6"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solidFill>
                  <a:prstClr val="white">
                    <a:lumMod val="50000"/>
                  </a:prstClr>
                </a:solidFill>
              </a:rPr>
              <a:pPr>
                <a:defRPr/>
              </a:pPr>
              <a:t>73</a:t>
            </a:fld>
            <a:endParaRPr lang="en-US">
              <a:solidFill>
                <a:prstClr val="white">
                  <a:lumMod val="50000"/>
                </a:prstClr>
              </a:solidFill>
            </a:endParaRPr>
          </a:p>
        </p:txBody>
      </p:sp>
    </p:spTree>
    <p:extLst>
      <p:ext uri="{BB962C8B-B14F-4D97-AF65-F5344CB8AC3E}">
        <p14:creationId xmlns:p14="http://schemas.microsoft.com/office/powerpoint/2010/main" val="21368542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840" y="1579847"/>
            <a:ext cx="5372640" cy="369542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Convolutional Layer</a:t>
            </a:r>
          </a:p>
        </p:txBody>
      </p:sp>
      <p:sp>
        <p:nvSpPr>
          <p:cNvPr id="8" name="TextBox 7"/>
          <p:cNvSpPr txBox="1"/>
          <p:nvPr/>
        </p:nvSpPr>
        <p:spPr>
          <a:xfrm>
            <a:off x="3346992" y="6578469"/>
            <a:ext cx="2531913" cy="276999"/>
          </a:xfrm>
          <a:prstGeom prst="rect">
            <a:avLst/>
          </a:prstGeom>
          <a:noFill/>
        </p:spPr>
        <p:txBody>
          <a:bodyPr wrap="none" rtlCol="0">
            <a:spAutoFit/>
          </a:bodyPr>
          <a:lstStyle/>
          <a:p>
            <a:r>
              <a:rPr lang="en-US" dirty="0">
                <a:solidFill>
                  <a:prstClr val="white">
                    <a:lumMod val="65000"/>
                  </a:prstClr>
                </a:solidFill>
              </a:rPr>
              <a:t>Slide Credit: </a:t>
            </a:r>
            <a:r>
              <a:rPr lang="en-US" dirty="0" err="1">
                <a:solidFill>
                  <a:prstClr val="white">
                    <a:lumMod val="65000"/>
                  </a:prstClr>
                </a:solidFill>
              </a:rPr>
              <a:t>Marc'Aurelio</a:t>
            </a:r>
            <a:r>
              <a:rPr lang="en-US" dirty="0">
                <a:solidFill>
                  <a:prstClr val="white">
                    <a:lumMod val="65000"/>
                  </a:prstClr>
                </a:solidFill>
              </a:rPr>
              <a:t> </a:t>
            </a:r>
            <a:r>
              <a:rPr lang="en-US" dirty="0" err="1">
                <a:solidFill>
                  <a:prstClr val="white">
                    <a:lumMod val="65000"/>
                  </a:prstClr>
                </a:solidFill>
              </a:rPr>
              <a:t>Ranzato</a:t>
            </a:r>
            <a:endParaRPr lang="en-US" dirty="0">
              <a:solidFill>
                <a:prstClr val="white">
                  <a:lumMod val="65000"/>
                </a:prstClr>
              </a:solidFill>
            </a:endParaRPr>
          </a:p>
        </p:txBody>
      </p:sp>
      <p:sp>
        <p:nvSpPr>
          <p:cNvPr id="5" name="Footer Placeholder 1"/>
          <p:cNvSpPr>
            <a:spLocks noGrp="1"/>
          </p:cNvSpPr>
          <p:nvPr>
            <p:ph type="ftr" sz="quarter" idx="11"/>
          </p:nvPr>
        </p:nvSpPr>
        <p:spPr>
          <a:xfrm>
            <a:off x="152400" y="6400800"/>
            <a:ext cx="2895600" cy="457200"/>
          </a:xfrm>
        </p:spPr>
        <p:txBody>
          <a:bodyPr/>
          <a:lstStyle/>
          <a:p>
            <a:pPr>
              <a:defRPr/>
            </a:pPr>
            <a:r>
              <a:rPr lang="en-US" dirty="0" smtClean="0">
                <a:solidFill>
                  <a:prstClr val="white">
                    <a:lumMod val="50000"/>
                  </a:prstClr>
                </a:solidFill>
              </a:rPr>
              <a:t>(C) Dhruv Batra </a:t>
            </a:r>
            <a:endParaRPr lang="en-US" dirty="0">
              <a:solidFill>
                <a:prstClr val="white">
                  <a:lumMod val="50000"/>
                </a:prstClr>
              </a:solidFill>
            </a:endParaRPr>
          </a:p>
        </p:txBody>
      </p:sp>
      <p:sp>
        <p:nvSpPr>
          <p:cNvPr id="6"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solidFill>
                  <a:prstClr val="white">
                    <a:lumMod val="50000"/>
                  </a:prstClr>
                </a:solidFill>
              </a:rPr>
              <a:pPr>
                <a:defRPr/>
              </a:pPr>
              <a:t>74</a:t>
            </a:fld>
            <a:endParaRPr lang="en-US">
              <a:solidFill>
                <a:prstClr val="white">
                  <a:lumMod val="50000"/>
                </a:prstClr>
              </a:solidFill>
            </a:endParaRPr>
          </a:p>
        </p:txBody>
      </p:sp>
    </p:spTree>
    <p:extLst>
      <p:ext uri="{BB962C8B-B14F-4D97-AF65-F5344CB8AC3E}">
        <p14:creationId xmlns:p14="http://schemas.microsoft.com/office/powerpoint/2010/main" val="21410510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840" y="1579847"/>
            <a:ext cx="5372640" cy="369542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Convolutional Layer</a:t>
            </a:r>
          </a:p>
        </p:txBody>
      </p:sp>
      <p:sp>
        <p:nvSpPr>
          <p:cNvPr id="8" name="TextBox 7"/>
          <p:cNvSpPr txBox="1"/>
          <p:nvPr/>
        </p:nvSpPr>
        <p:spPr>
          <a:xfrm>
            <a:off x="3346992" y="6578469"/>
            <a:ext cx="2531913" cy="276999"/>
          </a:xfrm>
          <a:prstGeom prst="rect">
            <a:avLst/>
          </a:prstGeom>
          <a:noFill/>
        </p:spPr>
        <p:txBody>
          <a:bodyPr wrap="none" rtlCol="0">
            <a:spAutoFit/>
          </a:bodyPr>
          <a:lstStyle/>
          <a:p>
            <a:r>
              <a:rPr lang="en-US" dirty="0">
                <a:solidFill>
                  <a:prstClr val="white">
                    <a:lumMod val="65000"/>
                  </a:prstClr>
                </a:solidFill>
              </a:rPr>
              <a:t>Slide Credit: </a:t>
            </a:r>
            <a:r>
              <a:rPr lang="en-US" dirty="0" err="1">
                <a:solidFill>
                  <a:prstClr val="white">
                    <a:lumMod val="65000"/>
                  </a:prstClr>
                </a:solidFill>
              </a:rPr>
              <a:t>Marc'Aurelio</a:t>
            </a:r>
            <a:r>
              <a:rPr lang="en-US" dirty="0">
                <a:solidFill>
                  <a:prstClr val="white">
                    <a:lumMod val="65000"/>
                  </a:prstClr>
                </a:solidFill>
              </a:rPr>
              <a:t> </a:t>
            </a:r>
            <a:r>
              <a:rPr lang="en-US" dirty="0" err="1">
                <a:solidFill>
                  <a:prstClr val="white">
                    <a:lumMod val="65000"/>
                  </a:prstClr>
                </a:solidFill>
              </a:rPr>
              <a:t>Ranzato</a:t>
            </a:r>
            <a:endParaRPr lang="en-US" dirty="0">
              <a:solidFill>
                <a:prstClr val="white">
                  <a:lumMod val="65000"/>
                </a:prstClr>
              </a:solidFill>
            </a:endParaRPr>
          </a:p>
        </p:txBody>
      </p:sp>
      <p:sp>
        <p:nvSpPr>
          <p:cNvPr id="5" name="Footer Placeholder 1"/>
          <p:cNvSpPr>
            <a:spLocks noGrp="1"/>
          </p:cNvSpPr>
          <p:nvPr>
            <p:ph type="ftr" sz="quarter" idx="11"/>
          </p:nvPr>
        </p:nvSpPr>
        <p:spPr>
          <a:xfrm>
            <a:off x="152400" y="6400800"/>
            <a:ext cx="2895600" cy="457200"/>
          </a:xfrm>
        </p:spPr>
        <p:txBody>
          <a:bodyPr/>
          <a:lstStyle/>
          <a:p>
            <a:pPr>
              <a:defRPr/>
            </a:pPr>
            <a:r>
              <a:rPr lang="en-US" dirty="0" smtClean="0">
                <a:solidFill>
                  <a:prstClr val="white">
                    <a:lumMod val="50000"/>
                  </a:prstClr>
                </a:solidFill>
              </a:rPr>
              <a:t>(C) Dhruv Batra </a:t>
            </a:r>
            <a:endParaRPr lang="en-US" dirty="0">
              <a:solidFill>
                <a:prstClr val="white">
                  <a:lumMod val="50000"/>
                </a:prstClr>
              </a:solidFill>
            </a:endParaRPr>
          </a:p>
        </p:txBody>
      </p:sp>
      <p:sp>
        <p:nvSpPr>
          <p:cNvPr id="6"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solidFill>
                  <a:prstClr val="white">
                    <a:lumMod val="50000"/>
                  </a:prstClr>
                </a:solidFill>
              </a:rPr>
              <a:pPr>
                <a:defRPr/>
              </a:pPr>
              <a:t>75</a:t>
            </a:fld>
            <a:endParaRPr lang="en-US">
              <a:solidFill>
                <a:prstClr val="white">
                  <a:lumMod val="50000"/>
                </a:prstClr>
              </a:solidFill>
            </a:endParaRPr>
          </a:p>
        </p:txBody>
      </p:sp>
    </p:spTree>
    <p:extLst>
      <p:ext uri="{BB962C8B-B14F-4D97-AF65-F5344CB8AC3E}">
        <p14:creationId xmlns:p14="http://schemas.microsoft.com/office/powerpoint/2010/main" val="19743656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840" y="1579847"/>
            <a:ext cx="5372640" cy="369542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Convolutional Layer</a:t>
            </a:r>
          </a:p>
        </p:txBody>
      </p:sp>
      <p:sp>
        <p:nvSpPr>
          <p:cNvPr id="8" name="TextBox 7"/>
          <p:cNvSpPr txBox="1"/>
          <p:nvPr/>
        </p:nvSpPr>
        <p:spPr>
          <a:xfrm>
            <a:off x="3346992" y="6578469"/>
            <a:ext cx="2531913" cy="276999"/>
          </a:xfrm>
          <a:prstGeom prst="rect">
            <a:avLst/>
          </a:prstGeom>
          <a:noFill/>
        </p:spPr>
        <p:txBody>
          <a:bodyPr wrap="none" rtlCol="0">
            <a:spAutoFit/>
          </a:bodyPr>
          <a:lstStyle/>
          <a:p>
            <a:r>
              <a:rPr lang="en-US" dirty="0">
                <a:solidFill>
                  <a:prstClr val="white">
                    <a:lumMod val="65000"/>
                  </a:prstClr>
                </a:solidFill>
              </a:rPr>
              <a:t>Slide Credit: </a:t>
            </a:r>
            <a:r>
              <a:rPr lang="en-US" dirty="0" err="1">
                <a:solidFill>
                  <a:prstClr val="white">
                    <a:lumMod val="65000"/>
                  </a:prstClr>
                </a:solidFill>
              </a:rPr>
              <a:t>Marc'Aurelio</a:t>
            </a:r>
            <a:r>
              <a:rPr lang="en-US" dirty="0">
                <a:solidFill>
                  <a:prstClr val="white">
                    <a:lumMod val="65000"/>
                  </a:prstClr>
                </a:solidFill>
              </a:rPr>
              <a:t> </a:t>
            </a:r>
            <a:r>
              <a:rPr lang="en-US" dirty="0" err="1">
                <a:solidFill>
                  <a:prstClr val="white">
                    <a:lumMod val="65000"/>
                  </a:prstClr>
                </a:solidFill>
              </a:rPr>
              <a:t>Ranzato</a:t>
            </a:r>
            <a:endParaRPr lang="en-US" dirty="0">
              <a:solidFill>
                <a:prstClr val="white">
                  <a:lumMod val="65000"/>
                </a:prstClr>
              </a:solidFill>
            </a:endParaRPr>
          </a:p>
        </p:txBody>
      </p:sp>
      <p:sp>
        <p:nvSpPr>
          <p:cNvPr id="5" name="Footer Placeholder 1"/>
          <p:cNvSpPr>
            <a:spLocks noGrp="1"/>
          </p:cNvSpPr>
          <p:nvPr>
            <p:ph type="ftr" sz="quarter" idx="11"/>
          </p:nvPr>
        </p:nvSpPr>
        <p:spPr>
          <a:xfrm>
            <a:off x="152400" y="6400800"/>
            <a:ext cx="2895600" cy="457200"/>
          </a:xfrm>
        </p:spPr>
        <p:txBody>
          <a:bodyPr/>
          <a:lstStyle/>
          <a:p>
            <a:pPr>
              <a:defRPr/>
            </a:pPr>
            <a:r>
              <a:rPr lang="en-US" dirty="0" smtClean="0">
                <a:solidFill>
                  <a:prstClr val="white">
                    <a:lumMod val="50000"/>
                  </a:prstClr>
                </a:solidFill>
              </a:rPr>
              <a:t>(C) Dhruv Batra </a:t>
            </a:r>
            <a:endParaRPr lang="en-US" dirty="0">
              <a:solidFill>
                <a:prstClr val="white">
                  <a:lumMod val="50000"/>
                </a:prstClr>
              </a:solidFill>
            </a:endParaRPr>
          </a:p>
        </p:txBody>
      </p:sp>
      <p:sp>
        <p:nvSpPr>
          <p:cNvPr id="6"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solidFill>
                  <a:prstClr val="white">
                    <a:lumMod val="50000"/>
                  </a:prstClr>
                </a:solidFill>
              </a:rPr>
              <a:pPr>
                <a:defRPr/>
              </a:pPr>
              <a:t>76</a:t>
            </a:fld>
            <a:endParaRPr lang="en-US">
              <a:solidFill>
                <a:prstClr val="white">
                  <a:lumMod val="50000"/>
                </a:prstClr>
              </a:solidFill>
            </a:endParaRPr>
          </a:p>
        </p:txBody>
      </p:sp>
    </p:spTree>
    <p:extLst>
      <p:ext uri="{BB962C8B-B14F-4D97-AF65-F5344CB8AC3E}">
        <p14:creationId xmlns:p14="http://schemas.microsoft.com/office/powerpoint/2010/main" val="17673513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840" y="1579847"/>
            <a:ext cx="5372640" cy="369542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Convolutional Layer</a:t>
            </a:r>
          </a:p>
        </p:txBody>
      </p:sp>
      <p:sp>
        <p:nvSpPr>
          <p:cNvPr id="8" name="TextBox 7"/>
          <p:cNvSpPr txBox="1"/>
          <p:nvPr/>
        </p:nvSpPr>
        <p:spPr>
          <a:xfrm>
            <a:off x="3346992" y="6578469"/>
            <a:ext cx="2531913" cy="276999"/>
          </a:xfrm>
          <a:prstGeom prst="rect">
            <a:avLst/>
          </a:prstGeom>
          <a:noFill/>
        </p:spPr>
        <p:txBody>
          <a:bodyPr wrap="none" rtlCol="0">
            <a:spAutoFit/>
          </a:bodyPr>
          <a:lstStyle/>
          <a:p>
            <a:r>
              <a:rPr lang="en-US" dirty="0">
                <a:solidFill>
                  <a:prstClr val="white">
                    <a:lumMod val="65000"/>
                  </a:prstClr>
                </a:solidFill>
              </a:rPr>
              <a:t>Slide Credit: </a:t>
            </a:r>
            <a:r>
              <a:rPr lang="en-US" dirty="0" err="1">
                <a:solidFill>
                  <a:prstClr val="white">
                    <a:lumMod val="65000"/>
                  </a:prstClr>
                </a:solidFill>
              </a:rPr>
              <a:t>Marc'Aurelio</a:t>
            </a:r>
            <a:r>
              <a:rPr lang="en-US" dirty="0">
                <a:solidFill>
                  <a:prstClr val="white">
                    <a:lumMod val="65000"/>
                  </a:prstClr>
                </a:solidFill>
              </a:rPr>
              <a:t> </a:t>
            </a:r>
            <a:r>
              <a:rPr lang="en-US" dirty="0" err="1">
                <a:solidFill>
                  <a:prstClr val="white">
                    <a:lumMod val="65000"/>
                  </a:prstClr>
                </a:solidFill>
              </a:rPr>
              <a:t>Ranzato</a:t>
            </a:r>
            <a:endParaRPr lang="en-US" dirty="0">
              <a:solidFill>
                <a:prstClr val="white">
                  <a:lumMod val="65000"/>
                </a:prstClr>
              </a:solidFill>
            </a:endParaRPr>
          </a:p>
        </p:txBody>
      </p:sp>
      <p:sp>
        <p:nvSpPr>
          <p:cNvPr id="5" name="Footer Placeholder 1"/>
          <p:cNvSpPr>
            <a:spLocks noGrp="1"/>
          </p:cNvSpPr>
          <p:nvPr>
            <p:ph type="ftr" sz="quarter" idx="11"/>
          </p:nvPr>
        </p:nvSpPr>
        <p:spPr>
          <a:xfrm>
            <a:off x="152400" y="6400800"/>
            <a:ext cx="2895600" cy="457200"/>
          </a:xfrm>
        </p:spPr>
        <p:txBody>
          <a:bodyPr/>
          <a:lstStyle/>
          <a:p>
            <a:pPr>
              <a:defRPr/>
            </a:pPr>
            <a:r>
              <a:rPr lang="en-US" dirty="0" smtClean="0">
                <a:solidFill>
                  <a:prstClr val="white">
                    <a:lumMod val="50000"/>
                  </a:prstClr>
                </a:solidFill>
              </a:rPr>
              <a:t>(C) Dhruv Batra </a:t>
            </a:r>
            <a:endParaRPr lang="en-US" dirty="0">
              <a:solidFill>
                <a:prstClr val="white">
                  <a:lumMod val="50000"/>
                </a:prstClr>
              </a:solidFill>
            </a:endParaRPr>
          </a:p>
        </p:txBody>
      </p:sp>
      <p:sp>
        <p:nvSpPr>
          <p:cNvPr id="6"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solidFill>
                  <a:prstClr val="white">
                    <a:lumMod val="50000"/>
                  </a:prstClr>
                </a:solidFill>
              </a:rPr>
              <a:pPr>
                <a:defRPr/>
              </a:pPr>
              <a:t>77</a:t>
            </a:fld>
            <a:endParaRPr lang="en-US">
              <a:solidFill>
                <a:prstClr val="white">
                  <a:lumMod val="50000"/>
                </a:prstClr>
              </a:solidFill>
            </a:endParaRPr>
          </a:p>
        </p:txBody>
      </p:sp>
    </p:spTree>
    <p:extLst>
      <p:ext uri="{BB962C8B-B14F-4D97-AF65-F5344CB8AC3E}">
        <p14:creationId xmlns:p14="http://schemas.microsoft.com/office/powerpoint/2010/main" val="13629626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840" y="1579847"/>
            <a:ext cx="5372640" cy="369542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65542" name="Text Box 6"/>
          <p:cNvSpPr txBox="1">
            <a:spLocks noChangeArrowheads="1"/>
          </p:cNvSpPr>
          <p:nvPr/>
        </p:nvSpPr>
        <p:spPr bwMode="auto">
          <a:xfrm>
            <a:off x="66240" y="6172200"/>
            <a:ext cx="9072000" cy="3384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56821" rIns="81639" bIns="4082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ＭＳ Ｐゴシック" charset="0"/>
                <a:cs typeface="DejaVu Sans" charset="0"/>
              </a:defRPr>
            </a:lvl9pPr>
          </a:lstStyle>
          <a:p>
            <a:r>
              <a:rPr lang="en-US" sz="1800" dirty="0">
                <a:solidFill>
                  <a:srgbClr val="000080"/>
                </a:solidFill>
                <a:latin typeface="FreeSans" charset="0"/>
              </a:rPr>
              <a:t>Mathieu et al. “Fast training of CNNs through FFTs” ICLR 2014</a:t>
            </a:r>
          </a:p>
        </p:txBody>
      </p:sp>
      <p:sp>
        <p:nvSpPr>
          <p:cNvPr id="8"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Convolutional Layer</a:t>
            </a:r>
          </a:p>
        </p:txBody>
      </p:sp>
      <p:sp>
        <p:nvSpPr>
          <p:cNvPr id="9" name="TextBox 8"/>
          <p:cNvSpPr txBox="1"/>
          <p:nvPr/>
        </p:nvSpPr>
        <p:spPr>
          <a:xfrm>
            <a:off x="3346992" y="6578469"/>
            <a:ext cx="2531913" cy="276999"/>
          </a:xfrm>
          <a:prstGeom prst="rect">
            <a:avLst/>
          </a:prstGeom>
          <a:noFill/>
        </p:spPr>
        <p:txBody>
          <a:bodyPr wrap="none" rtlCol="0">
            <a:spAutoFit/>
          </a:bodyPr>
          <a:lstStyle/>
          <a:p>
            <a:r>
              <a:rPr lang="en-US" dirty="0">
                <a:solidFill>
                  <a:prstClr val="white">
                    <a:lumMod val="65000"/>
                  </a:prstClr>
                </a:solidFill>
              </a:rPr>
              <a:t>Slide Credit: </a:t>
            </a:r>
            <a:r>
              <a:rPr lang="en-US" dirty="0" err="1">
                <a:solidFill>
                  <a:prstClr val="white">
                    <a:lumMod val="65000"/>
                  </a:prstClr>
                </a:solidFill>
              </a:rPr>
              <a:t>Marc'Aurelio</a:t>
            </a:r>
            <a:r>
              <a:rPr lang="en-US" dirty="0">
                <a:solidFill>
                  <a:prstClr val="white">
                    <a:lumMod val="65000"/>
                  </a:prstClr>
                </a:solidFill>
              </a:rPr>
              <a:t> </a:t>
            </a:r>
            <a:r>
              <a:rPr lang="en-US" dirty="0" err="1">
                <a:solidFill>
                  <a:prstClr val="white">
                    <a:lumMod val="65000"/>
                  </a:prstClr>
                </a:solidFill>
              </a:rPr>
              <a:t>Ranzato</a:t>
            </a:r>
            <a:endParaRPr lang="en-US" dirty="0">
              <a:solidFill>
                <a:prstClr val="white">
                  <a:lumMod val="65000"/>
                </a:prstClr>
              </a:solidFill>
            </a:endParaRPr>
          </a:p>
        </p:txBody>
      </p:sp>
      <p:sp>
        <p:nvSpPr>
          <p:cNvPr id="6" name="Footer Placeholder 1"/>
          <p:cNvSpPr>
            <a:spLocks noGrp="1"/>
          </p:cNvSpPr>
          <p:nvPr>
            <p:ph type="ftr" sz="quarter" idx="11"/>
          </p:nvPr>
        </p:nvSpPr>
        <p:spPr>
          <a:xfrm>
            <a:off x="152400" y="6400800"/>
            <a:ext cx="2895600" cy="457200"/>
          </a:xfrm>
        </p:spPr>
        <p:txBody>
          <a:bodyPr/>
          <a:lstStyle/>
          <a:p>
            <a:pPr>
              <a:defRPr/>
            </a:pPr>
            <a:r>
              <a:rPr lang="en-US" dirty="0" smtClean="0">
                <a:solidFill>
                  <a:prstClr val="white">
                    <a:lumMod val="50000"/>
                  </a:prstClr>
                </a:solidFill>
              </a:rPr>
              <a:t>(C) Dhruv Batra </a:t>
            </a:r>
            <a:endParaRPr lang="en-US" dirty="0">
              <a:solidFill>
                <a:prstClr val="white">
                  <a:lumMod val="50000"/>
                </a:prstClr>
              </a:solidFill>
            </a:endParaRPr>
          </a:p>
        </p:txBody>
      </p:sp>
      <p:sp>
        <p:nvSpPr>
          <p:cNvPr id="7"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solidFill>
                  <a:prstClr val="white">
                    <a:lumMod val="50000"/>
                  </a:prstClr>
                </a:solidFill>
              </a:rPr>
              <a:pPr>
                <a:defRPr/>
              </a:pPr>
              <a:t>78</a:t>
            </a:fld>
            <a:endParaRPr lang="en-US">
              <a:solidFill>
                <a:prstClr val="white">
                  <a:lumMod val="50000"/>
                </a:prstClr>
              </a:solidFill>
            </a:endParaRPr>
          </a:p>
        </p:txBody>
      </p:sp>
    </p:spTree>
    <p:extLst>
      <p:ext uri="{BB962C8B-B14F-4D97-AF65-F5344CB8AC3E}">
        <p14:creationId xmlns:p14="http://schemas.microsoft.com/office/powerpoint/2010/main" val="20625235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2280960" y="1036909"/>
            <a:ext cx="4976640" cy="1036909"/>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solidFill>
                <a:prstClr val="black"/>
              </a:solidFill>
            </a:endParaRPr>
          </a:p>
        </p:txBody>
      </p:sp>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60" y="2488582"/>
            <a:ext cx="3110400" cy="23589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665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6080" y="2458338"/>
            <a:ext cx="3110400" cy="245401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66565" name="Text Box 5"/>
          <p:cNvSpPr txBox="1">
            <a:spLocks noChangeArrowheads="1"/>
          </p:cNvSpPr>
          <p:nvPr/>
        </p:nvSpPr>
        <p:spPr bwMode="auto">
          <a:xfrm>
            <a:off x="3525120" y="3318109"/>
            <a:ext cx="829440" cy="13177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79222"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r>
              <a:rPr lang="en-US" sz="4400">
                <a:latin typeface="FreeSans" charset="0"/>
              </a:rPr>
              <a:t>*        </a:t>
            </a:r>
          </a:p>
        </p:txBody>
      </p:sp>
      <p:sp>
        <p:nvSpPr>
          <p:cNvPr id="66566" name="Text Box 6"/>
          <p:cNvSpPr txBox="1">
            <a:spLocks noChangeArrowheads="1"/>
          </p:cNvSpPr>
          <p:nvPr/>
        </p:nvSpPr>
        <p:spPr bwMode="auto">
          <a:xfrm>
            <a:off x="3972960" y="3028639"/>
            <a:ext cx="1036800" cy="1006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pPr algn="l">
              <a:spcBef>
                <a:spcPts val="0"/>
              </a:spcBef>
            </a:pPr>
            <a:r>
              <a:rPr lang="en-US" sz="2200" dirty="0">
                <a:latin typeface="FreeSans" charset="0"/>
              </a:rPr>
              <a:t>-1 </a:t>
            </a:r>
            <a:r>
              <a:rPr lang="en-US" sz="2200" dirty="0" smtClean="0">
                <a:latin typeface="FreeSans" charset="0"/>
              </a:rPr>
              <a:t> 0  </a:t>
            </a:r>
            <a:r>
              <a:rPr lang="en-US" sz="2200" dirty="0">
                <a:latin typeface="FreeSans" charset="0"/>
              </a:rPr>
              <a:t>1</a:t>
            </a:r>
          </a:p>
          <a:p>
            <a:pPr algn="l">
              <a:spcBef>
                <a:spcPts val="0"/>
              </a:spcBef>
            </a:pPr>
            <a:r>
              <a:rPr lang="en-US" sz="2200" dirty="0">
                <a:latin typeface="FreeSans" charset="0"/>
              </a:rPr>
              <a:t>-1 </a:t>
            </a:r>
            <a:r>
              <a:rPr lang="en-US" sz="2200" dirty="0" smtClean="0">
                <a:latin typeface="FreeSans" charset="0"/>
              </a:rPr>
              <a:t> 0  </a:t>
            </a:r>
            <a:r>
              <a:rPr lang="en-US" sz="2200" dirty="0">
                <a:latin typeface="FreeSans" charset="0"/>
              </a:rPr>
              <a:t>1</a:t>
            </a:r>
          </a:p>
          <a:p>
            <a:pPr algn="l">
              <a:spcBef>
                <a:spcPts val="0"/>
              </a:spcBef>
            </a:pPr>
            <a:r>
              <a:rPr lang="en-US" sz="2200" dirty="0">
                <a:latin typeface="FreeSans" charset="0"/>
              </a:rPr>
              <a:t>-1 </a:t>
            </a:r>
            <a:r>
              <a:rPr lang="en-US" sz="2200" dirty="0" smtClean="0">
                <a:latin typeface="FreeSans" charset="0"/>
              </a:rPr>
              <a:t> 0  1</a:t>
            </a:r>
            <a:endParaRPr lang="en-US" sz="2200" dirty="0">
              <a:latin typeface="FreeSans" charset="0"/>
            </a:endParaRPr>
          </a:p>
        </p:txBody>
      </p:sp>
      <p:sp>
        <p:nvSpPr>
          <p:cNvPr id="66567" name="Rectangle 7"/>
          <p:cNvSpPr>
            <a:spLocks noChangeArrowheads="1"/>
          </p:cNvSpPr>
          <p:nvPr/>
        </p:nvSpPr>
        <p:spPr bwMode="auto">
          <a:xfrm>
            <a:off x="1244160" y="2695963"/>
            <a:ext cx="414720" cy="414764"/>
          </a:xfrm>
          <a:prstGeom prst="rect">
            <a:avLst/>
          </a:prstGeom>
          <a:solidFill>
            <a:srgbClr val="808080"/>
          </a:solidFill>
          <a:ln w="18360" cap="flat">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solidFill>
                <a:prstClr val="black"/>
              </a:solidFill>
            </a:endParaRPr>
          </a:p>
        </p:txBody>
      </p:sp>
      <p:sp>
        <p:nvSpPr>
          <p:cNvPr id="66568" name="Rectangle 8"/>
          <p:cNvSpPr>
            <a:spLocks noChangeArrowheads="1"/>
          </p:cNvSpPr>
          <p:nvPr/>
        </p:nvSpPr>
        <p:spPr bwMode="auto">
          <a:xfrm>
            <a:off x="1277281" y="2695963"/>
            <a:ext cx="123840" cy="414764"/>
          </a:xfrm>
          <a:prstGeom prst="rect">
            <a:avLst/>
          </a:prstGeom>
          <a:solidFill>
            <a:srgbClr val="000000"/>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solidFill>
                <a:prstClr val="black"/>
              </a:solidFill>
            </a:endParaRPr>
          </a:p>
        </p:txBody>
      </p:sp>
      <p:sp>
        <p:nvSpPr>
          <p:cNvPr id="66569" name="Rectangle 9"/>
          <p:cNvSpPr>
            <a:spLocks noChangeArrowheads="1"/>
          </p:cNvSpPr>
          <p:nvPr/>
        </p:nvSpPr>
        <p:spPr bwMode="auto">
          <a:xfrm>
            <a:off x="1506240" y="2695963"/>
            <a:ext cx="123840" cy="414764"/>
          </a:xfrm>
          <a:prstGeom prst="rect">
            <a:avLst/>
          </a:prstGeom>
          <a:solidFill>
            <a:srgbClr val="FFFFFF"/>
          </a:solidFill>
          <a:ln w="9525"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solidFill>
                <a:prstClr val="black"/>
              </a:solidFill>
            </a:endParaRPr>
          </a:p>
        </p:txBody>
      </p:sp>
      <p:sp>
        <p:nvSpPr>
          <p:cNvPr id="66570" name="Line 10"/>
          <p:cNvSpPr>
            <a:spLocks noChangeShapeType="1"/>
          </p:cNvSpPr>
          <p:nvPr/>
        </p:nvSpPr>
        <p:spPr bwMode="auto">
          <a:xfrm>
            <a:off x="1658880" y="2695963"/>
            <a:ext cx="5184000" cy="414764"/>
          </a:xfrm>
          <a:prstGeom prst="line">
            <a:avLst/>
          </a:prstGeom>
          <a:noFill/>
          <a:ln w="18360" cap="flat">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solidFill>
                <a:prstClr val="black"/>
              </a:solidFill>
            </a:endParaRPr>
          </a:p>
        </p:txBody>
      </p:sp>
      <p:sp>
        <p:nvSpPr>
          <p:cNvPr id="66571" name="Line 11"/>
          <p:cNvSpPr>
            <a:spLocks noChangeShapeType="1"/>
          </p:cNvSpPr>
          <p:nvPr/>
        </p:nvSpPr>
        <p:spPr bwMode="auto">
          <a:xfrm>
            <a:off x="1658880" y="3110726"/>
            <a:ext cx="5184000" cy="1441"/>
          </a:xfrm>
          <a:prstGeom prst="line">
            <a:avLst/>
          </a:prstGeom>
          <a:noFill/>
          <a:ln w="18360" cap="flat">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solidFill>
                <a:prstClr val="black"/>
              </a:solidFill>
            </a:endParaRPr>
          </a:p>
        </p:txBody>
      </p:sp>
      <p:sp>
        <p:nvSpPr>
          <p:cNvPr id="66575" name="Text Box 15"/>
          <p:cNvSpPr txBox="1">
            <a:spLocks noChangeArrowheads="1"/>
          </p:cNvSpPr>
          <p:nvPr/>
        </p:nvSpPr>
        <p:spPr bwMode="auto">
          <a:xfrm>
            <a:off x="5124960" y="3155372"/>
            <a:ext cx="829440" cy="13177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79222"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r>
              <a:rPr lang="en-US" sz="4400">
                <a:latin typeface="FreeSans" charset="0"/>
              </a:rPr>
              <a:t>=        </a:t>
            </a:r>
          </a:p>
        </p:txBody>
      </p:sp>
      <p:sp>
        <p:nvSpPr>
          <p:cNvPr id="66576" name="Line 16"/>
          <p:cNvSpPr>
            <a:spLocks noChangeShapeType="1"/>
          </p:cNvSpPr>
          <p:nvPr/>
        </p:nvSpPr>
        <p:spPr bwMode="auto">
          <a:xfrm>
            <a:off x="3939840" y="3110727"/>
            <a:ext cx="1440" cy="1036909"/>
          </a:xfrm>
          <a:prstGeom prst="line">
            <a:avLst/>
          </a:prstGeom>
          <a:noFill/>
          <a:ln w="18360"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solidFill>
                <a:prstClr val="black"/>
              </a:solidFill>
            </a:endParaRPr>
          </a:p>
        </p:txBody>
      </p:sp>
      <p:sp>
        <p:nvSpPr>
          <p:cNvPr id="66577" name="Line 17"/>
          <p:cNvSpPr>
            <a:spLocks noChangeShapeType="1"/>
          </p:cNvSpPr>
          <p:nvPr/>
        </p:nvSpPr>
        <p:spPr bwMode="auto">
          <a:xfrm>
            <a:off x="5027760" y="3110727"/>
            <a:ext cx="1440" cy="1036909"/>
          </a:xfrm>
          <a:prstGeom prst="line">
            <a:avLst/>
          </a:prstGeom>
          <a:noFill/>
          <a:ln w="18360"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solidFill>
                <a:prstClr val="black"/>
              </a:solidFill>
            </a:endParaRPr>
          </a:p>
        </p:txBody>
      </p:sp>
      <p:sp>
        <p:nvSpPr>
          <p:cNvPr id="66578" name="Line 18"/>
          <p:cNvSpPr>
            <a:spLocks noChangeShapeType="1"/>
          </p:cNvSpPr>
          <p:nvPr/>
        </p:nvSpPr>
        <p:spPr bwMode="auto">
          <a:xfrm>
            <a:off x="3939840" y="4137555"/>
            <a:ext cx="207360" cy="1440"/>
          </a:xfrm>
          <a:prstGeom prst="line">
            <a:avLst/>
          </a:prstGeom>
          <a:noFill/>
          <a:ln w="18360"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solidFill>
                <a:prstClr val="black"/>
              </a:solidFill>
            </a:endParaRPr>
          </a:p>
        </p:txBody>
      </p:sp>
      <p:sp>
        <p:nvSpPr>
          <p:cNvPr id="66579" name="Line 19"/>
          <p:cNvSpPr>
            <a:spLocks noChangeShapeType="1"/>
          </p:cNvSpPr>
          <p:nvPr/>
        </p:nvSpPr>
        <p:spPr bwMode="auto">
          <a:xfrm>
            <a:off x="4800240" y="4137555"/>
            <a:ext cx="207360" cy="1440"/>
          </a:xfrm>
          <a:prstGeom prst="line">
            <a:avLst/>
          </a:prstGeom>
          <a:noFill/>
          <a:ln w="18360"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solidFill>
                <a:prstClr val="black"/>
              </a:solidFill>
            </a:endParaRPr>
          </a:p>
        </p:txBody>
      </p:sp>
      <p:sp>
        <p:nvSpPr>
          <p:cNvPr id="66580" name="Line 20"/>
          <p:cNvSpPr>
            <a:spLocks noChangeShapeType="1"/>
          </p:cNvSpPr>
          <p:nvPr/>
        </p:nvSpPr>
        <p:spPr bwMode="auto">
          <a:xfrm>
            <a:off x="4800240" y="3125128"/>
            <a:ext cx="207360" cy="1441"/>
          </a:xfrm>
          <a:prstGeom prst="line">
            <a:avLst/>
          </a:prstGeom>
          <a:noFill/>
          <a:ln w="18360"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solidFill>
                <a:prstClr val="black"/>
              </a:solidFill>
            </a:endParaRPr>
          </a:p>
        </p:txBody>
      </p:sp>
      <p:sp>
        <p:nvSpPr>
          <p:cNvPr id="66581" name="Line 21"/>
          <p:cNvSpPr>
            <a:spLocks noChangeShapeType="1"/>
          </p:cNvSpPr>
          <p:nvPr/>
        </p:nvSpPr>
        <p:spPr bwMode="auto">
          <a:xfrm>
            <a:off x="3941280" y="3125128"/>
            <a:ext cx="207360" cy="1441"/>
          </a:xfrm>
          <a:prstGeom prst="line">
            <a:avLst/>
          </a:prstGeom>
          <a:noFill/>
          <a:ln w="18360"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solidFill>
                <a:prstClr val="black"/>
              </a:solidFill>
            </a:endParaRPr>
          </a:p>
        </p:txBody>
      </p:sp>
      <p:sp>
        <p:nvSpPr>
          <p:cNvPr id="23"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Convolutional Layer</a:t>
            </a:r>
          </a:p>
        </p:txBody>
      </p:sp>
      <p:sp>
        <p:nvSpPr>
          <p:cNvPr id="24" name="TextBox 23"/>
          <p:cNvSpPr txBox="1"/>
          <p:nvPr/>
        </p:nvSpPr>
        <p:spPr>
          <a:xfrm>
            <a:off x="3346992" y="6578469"/>
            <a:ext cx="2531913" cy="276999"/>
          </a:xfrm>
          <a:prstGeom prst="rect">
            <a:avLst/>
          </a:prstGeom>
          <a:noFill/>
        </p:spPr>
        <p:txBody>
          <a:bodyPr wrap="none" rtlCol="0">
            <a:spAutoFit/>
          </a:bodyPr>
          <a:lstStyle/>
          <a:p>
            <a:r>
              <a:rPr lang="en-US" dirty="0">
                <a:solidFill>
                  <a:prstClr val="white">
                    <a:lumMod val="65000"/>
                  </a:prstClr>
                </a:solidFill>
              </a:rPr>
              <a:t>Slide Credit: </a:t>
            </a:r>
            <a:r>
              <a:rPr lang="en-US" dirty="0" err="1">
                <a:solidFill>
                  <a:prstClr val="white">
                    <a:lumMod val="65000"/>
                  </a:prstClr>
                </a:solidFill>
              </a:rPr>
              <a:t>Marc'Aurelio</a:t>
            </a:r>
            <a:r>
              <a:rPr lang="en-US" dirty="0">
                <a:solidFill>
                  <a:prstClr val="white">
                    <a:lumMod val="65000"/>
                  </a:prstClr>
                </a:solidFill>
              </a:rPr>
              <a:t> </a:t>
            </a:r>
            <a:r>
              <a:rPr lang="en-US" dirty="0" err="1">
                <a:solidFill>
                  <a:prstClr val="white">
                    <a:lumMod val="65000"/>
                  </a:prstClr>
                </a:solidFill>
              </a:rPr>
              <a:t>Ranzato</a:t>
            </a:r>
            <a:endParaRPr lang="en-US" dirty="0">
              <a:solidFill>
                <a:prstClr val="white">
                  <a:lumMod val="65000"/>
                </a:prstClr>
              </a:solidFill>
            </a:endParaRPr>
          </a:p>
        </p:txBody>
      </p:sp>
      <p:sp>
        <p:nvSpPr>
          <p:cNvPr id="21" name="Footer Placeholder 1"/>
          <p:cNvSpPr>
            <a:spLocks noGrp="1"/>
          </p:cNvSpPr>
          <p:nvPr>
            <p:ph type="ftr" sz="quarter" idx="11"/>
          </p:nvPr>
        </p:nvSpPr>
        <p:spPr>
          <a:xfrm>
            <a:off x="152400" y="6400800"/>
            <a:ext cx="2895600" cy="457200"/>
          </a:xfrm>
        </p:spPr>
        <p:txBody>
          <a:bodyPr/>
          <a:lstStyle/>
          <a:p>
            <a:pPr>
              <a:defRPr/>
            </a:pPr>
            <a:r>
              <a:rPr lang="en-US" dirty="0" smtClean="0">
                <a:solidFill>
                  <a:prstClr val="white">
                    <a:lumMod val="50000"/>
                  </a:prstClr>
                </a:solidFill>
              </a:rPr>
              <a:t>(C) Dhruv Batra </a:t>
            </a:r>
            <a:endParaRPr lang="en-US" dirty="0">
              <a:solidFill>
                <a:prstClr val="white">
                  <a:lumMod val="50000"/>
                </a:prstClr>
              </a:solidFill>
            </a:endParaRPr>
          </a:p>
        </p:txBody>
      </p:sp>
      <p:sp>
        <p:nvSpPr>
          <p:cNvPr id="22"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solidFill>
                  <a:prstClr val="white">
                    <a:lumMod val="50000"/>
                  </a:prstClr>
                </a:solidFill>
              </a:rPr>
              <a:pPr>
                <a:defRPr/>
              </a:pPr>
              <a:t>79</a:t>
            </a:fld>
            <a:endParaRPr lang="en-US">
              <a:solidFill>
                <a:prstClr val="white">
                  <a:lumMod val="50000"/>
                </a:prstClr>
              </a:solidFill>
            </a:endParaRPr>
          </a:p>
        </p:txBody>
      </p:sp>
    </p:spTree>
    <p:extLst>
      <p:ext uri="{BB962C8B-B14F-4D97-AF65-F5344CB8AC3E}">
        <p14:creationId xmlns:p14="http://schemas.microsoft.com/office/powerpoint/2010/main" val="11220273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Acyclic Graphs (DAGs)</a:t>
            </a:r>
            <a:endParaRPr lang="en-US" dirty="0"/>
          </a:p>
        </p:txBody>
      </p:sp>
      <p:sp>
        <p:nvSpPr>
          <p:cNvPr id="3" name="Content Placeholder 2"/>
          <p:cNvSpPr>
            <a:spLocks noGrp="1"/>
          </p:cNvSpPr>
          <p:nvPr>
            <p:ph idx="1"/>
          </p:nvPr>
        </p:nvSpPr>
        <p:spPr/>
        <p:txBody>
          <a:bodyPr/>
          <a:lstStyle/>
          <a:p>
            <a:r>
              <a:rPr lang="en-US" dirty="0" smtClean="0"/>
              <a:t>Exactly what the name suggests</a:t>
            </a:r>
          </a:p>
          <a:p>
            <a:pPr lvl="1"/>
            <a:r>
              <a:rPr lang="en-US" dirty="0" smtClean="0"/>
              <a:t>Directed edges</a:t>
            </a:r>
          </a:p>
          <a:p>
            <a:pPr lvl="1"/>
            <a:r>
              <a:rPr lang="en-US" dirty="0" smtClean="0"/>
              <a:t>No (directed) cycles</a:t>
            </a:r>
          </a:p>
          <a:p>
            <a:pPr lvl="1"/>
            <a:r>
              <a:rPr lang="en-US" dirty="0" smtClean="0"/>
              <a:t>Underlying undirected cycles okay</a:t>
            </a:r>
            <a:endParaRPr lang="en-US" dirty="0"/>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8</a:t>
            </a:fld>
            <a:endParaRPr lang="en-US"/>
          </a:p>
        </p:txBody>
      </p:sp>
      <p:pic>
        <p:nvPicPr>
          <p:cNvPr id="6" name="Picture 5"/>
          <p:cNvPicPr>
            <a:picLocks noChangeAspect="1"/>
          </p:cNvPicPr>
          <p:nvPr/>
        </p:nvPicPr>
        <p:blipFill>
          <a:blip r:embed="rId88"/>
          <a:stretch>
            <a:fillRect/>
          </a:stretch>
        </p:blipFill>
        <p:spPr>
          <a:xfrm>
            <a:off x="5029200" y="3736636"/>
            <a:ext cx="4114800" cy="2807866"/>
          </a:xfrm>
          <a:prstGeom prst="rect">
            <a:avLst/>
          </a:prstGeom>
        </p:spPr>
      </p:pic>
      <p:pic>
        <p:nvPicPr>
          <p:cNvPr id="8" name="Picture 7"/>
          <p:cNvPicPr>
            <a:picLocks noChangeAspect="1"/>
          </p:cNvPicPr>
          <p:nvPr/>
        </p:nvPicPr>
        <p:blipFill>
          <a:blip r:embed="rId89"/>
          <a:stretch>
            <a:fillRect/>
          </a:stretch>
        </p:blipFill>
        <p:spPr>
          <a:xfrm>
            <a:off x="520700" y="3886200"/>
            <a:ext cx="3517900" cy="2552700"/>
          </a:xfrm>
          <a:prstGeom prst="rect">
            <a:avLst/>
          </a:prstGeom>
        </p:spPr>
      </p:pic>
      <p:sp>
        <p:nvSpPr>
          <p:cNvPr id="9" name="Rectangle 8"/>
          <p:cNvSpPr/>
          <p:nvPr/>
        </p:nvSpPr>
        <p:spPr bwMode="auto">
          <a:xfrm>
            <a:off x="7848600" y="4495799"/>
            <a:ext cx="1295400" cy="1371567"/>
          </a:xfrm>
          <a:prstGeom prst="rect">
            <a:avLst/>
          </a:prstGeom>
          <a:solidFill>
            <a:schemeClr val="lt1">
              <a:alpha val="91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SMARTInkShape-2449"/>
          <p:cNvSpPr/>
          <p:nvPr>
            <p:custDataLst>
              <p:tags r:id="rId1"/>
            </p:custDataLst>
          </p:nvPr>
        </p:nvSpPr>
        <p:spPr bwMode="auto">
          <a:xfrm>
            <a:off x="774383" y="858061"/>
            <a:ext cx="5203508" cy="50264"/>
          </a:xfrm>
          <a:custGeom>
            <a:avLst/>
            <a:gdLst/>
            <a:ahLst/>
            <a:cxnLst/>
            <a:rect l="0" t="0" r="0" b="0"/>
            <a:pathLst>
              <a:path w="5203508" h="50264">
                <a:moveTo>
                  <a:pt x="0" y="24906"/>
                </a:moveTo>
                <a:lnTo>
                  <a:pt x="0" y="24906"/>
                </a:lnTo>
                <a:lnTo>
                  <a:pt x="33055" y="13041"/>
                </a:lnTo>
                <a:lnTo>
                  <a:pt x="60411" y="5346"/>
                </a:lnTo>
                <a:lnTo>
                  <a:pt x="97969" y="1925"/>
                </a:lnTo>
                <a:lnTo>
                  <a:pt x="121510" y="1013"/>
                </a:lnTo>
                <a:lnTo>
                  <a:pt x="147682" y="405"/>
                </a:lnTo>
                <a:lnTo>
                  <a:pt x="175607" y="0"/>
                </a:lnTo>
                <a:lnTo>
                  <a:pt x="205653" y="682"/>
                </a:lnTo>
                <a:lnTo>
                  <a:pt x="237115" y="2089"/>
                </a:lnTo>
                <a:lnTo>
                  <a:pt x="269519" y="3980"/>
                </a:lnTo>
                <a:lnTo>
                  <a:pt x="305409" y="7145"/>
                </a:lnTo>
                <a:lnTo>
                  <a:pt x="343624" y="11161"/>
                </a:lnTo>
                <a:lnTo>
                  <a:pt x="383387" y="15743"/>
                </a:lnTo>
                <a:lnTo>
                  <a:pt x="427041" y="19750"/>
                </a:lnTo>
                <a:lnTo>
                  <a:pt x="473289" y="23374"/>
                </a:lnTo>
                <a:lnTo>
                  <a:pt x="521266" y="26742"/>
                </a:lnTo>
                <a:lnTo>
                  <a:pt x="572300" y="29940"/>
                </a:lnTo>
                <a:lnTo>
                  <a:pt x="625374" y="33025"/>
                </a:lnTo>
                <a:lnTo>
                  <a:pt x="679806" y="36034"/>
                </a:lnTo>
                <a:lnTo>
                  <a:pt x="738001" y="38992"/>
                </a:lnTo>
                <a:lnTo>
                  <a:pt x="798705" y="41917"/>
                </a:lnTo>
                <a:lnTo>
                  <a:pt x="861083" y="44819"/>
                </a:lnTo>
                <a:lnTo>
                  <a:pt x="927433" y="46754"/>
                </a:lnTo>
                <a:lnTo>
                  <a:pt x="996431" y="48044"/>
                </a:lnTo>
                <a:lnTo>
                  <a:pt x="1067195" y="48904"/>
                </a:lnTo>
                <a:lnTo>
                  <a:pt x="1141993" y="48525"/>
                </a:lnTo>
                <a:lnTo>
                  <a:pt x="1219481" y="47320"/>
                </a:lnTo>
                <a:lnTo>
                  <a:pt x="1298762" y="45564"/>
                </a:lnTo>
                <a:lnTo>
                  <a:pt x="1381144" y="44393"/>
                </a:lnTo>
                <a:lnTo>
                  <a:pt x="1465592" y="43612"/>
                </a:lnTo>
                <a:lnTo>
                  <a:pt x="1551419" y="43092"/>
                </a:lnTo>
                <a:lnTo>
                  <a:pt x="1640069" y="42745"/>
                </a:lnTo>
                <a:lnTo>
                  <a:pt x="1730602" y="42514"/>
                </a:lnTo>
                <a:lnTo>
                  <a:pt x="1822389" y="42360"/>
                </a:lnTo>
                <a:lnTo>
                  <a:pt x="1916919" y="42257"/>
                </a:lnTo>
                <a:lnTo>
                  <a:pt x="2013276" y="42189"/>
                </a:lnTo>
                <a:lnTo>
                  <a:pt x="2110851" y="42143"/>
                </a:lnTo>
                <a:lnTo>
                  <a:pt x="2209239" y="42112"/>
                </a:lnTo>
                <a:lnTo>
                  <a:pt x="2308168" y="42092"/>
                </a:lnTo>
                <a:lnTo>
                  <a:pt x="2407459" y="42079"/>
                </a:lnTo>
                <a:lnTo>
                  <a:pt x="2508895" y="41117"/>
                </a:lnTo>
                <a:lnTo>
                  <a:pt x="2611761" y="39523"/>
                </a:lnTo>
                <a:lnTo>
                  <a:pt x="2715581" y="37509"/>
                </a:lnTo>
                <a:lnTo>
                  <a:pt x="2820038" y="36165"/>
                </a:lnTo>
                <a:lnTo>
                  <a:pt x="2924918" y="35270"/>
                </a:lnTo>
                <a:lnTo>
                  <a:pt x="3030079" y="34673"/>
                </a:lnTo>
                <a:lnTo>
                  <a:pt x="3132573" y="35227"/>
                </a:lnTo>
                <a:lnTo>
                  <a:pt x="3233287" y="36550"/>
                </a:lnTo>
                <a:lnTo>
                  <a:pt x="3332814" y="38384"/>
                </a:lnTo>
                <a:lnTo>
                  <a:pt x="3430599" y="39606"/>
                </a:lnTo>
                <a:lnTo>
                  <a:pt x="3527220" y="40421"/>
                </a:lnTo>
                <a:lnTo>
                  <a:pt x="3623068" y="40965"/>
                </a:lnTo>
                <a:lnTo>
                  <a:pt x="3717446" y="41327"/>
                </a:lnTo>
                <a:lnTo>
                  <a:pt x="3810845" y="41568"/>
                </a:lnTo>
                <a:lnTo>
                  <a:pt x="3903590" y="41730"/>
                </a:lnTo>
                <a:lnTo>
                  <a:pt x="3994948" y="42789"/>
                </a:lnTo>
                <a:lnTo>
                  <a:pt x="4085382" y="44448"/>
                </a:lnTo>
                <a:lnTo>
                  <a:pt x="4175197" y="46507"/>
                </a:lnTo>
                <a:lnTo>
                  <a:pt x="4263650" y="47879"/>
                </a:lnTo>
                <a:lnTo>
                  <a:pt x="4351193" y="48794"/>
                </a:lnTo>
                <a:lnTo>
                  <a:pt x="4438130" y="49404"/>
                </a:lnTo>
                <a:lnTo>
                  <a:pt x="4520853" y="49811"/>
                </a:lnTo>
                <a:lnTo>
                  <a:pt x="4600767" y="50082"/>
                </a:lnTo>
                <a:lnTo>
                  <a:pt x="4678808" y="50263"/>
                </a:lnTo>
                <a:lnTo>
                  <a:pt x="4750837" y="49431"/>
                </a:lnTo>
                <a:lnTo>
                  <a:pt x="4818860" y="47923"/>
                </a:lnTo>
                <a:lnTo>
                  <a:pt x="4884210" y="45966"/>
                </a:lnTo>
                <a:lnTo>
                  <a:pt x="4942065" y="44661"/>
                </a:lnTo>
                <a:lnTo>
                  <a:pt x="4994922" y="43791"/>
                </a:lnTo>
                <a:lnTo>
                  <a:pt x="5044448" y="43211"/>
                </a:lnTo>
                <a:lnTo>
                  <a:pt x="5084133" y="41872"/>
                </a:lnTo>
                <a:lnTo>
                  <a:pt x="5117257" y="40027"/>
                </a:lnTo>
                <a:lnTo>
                  <a:pt x="5146008" y="37844"/>
                </a:lnTo>
                <a:lnTo>
                  <a:pt x="5203507" y="3347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SMARTInkShape-2450"/>
          <p:cNvSpPr/>
          <p:nvPr>
            <p:custDataLst>
              <p:tags r:id="rId2"/>
            </p:custDataLst>
          </p:nvPr>
        </p:nvSpPr>
        <p:spPr bwMode="auto">
          <a:xfrm>
            <a:off x="1357313" y="1908482"/>
            <a:ext cx="1738656" cy="93419"/>
          </a:xfrm>
          <a:custGeom>
            <a:avLst/>
            <a:gdLst/>
            <a:ahLst/>
            <a:cxnLst/>
            <a:rect l="0" t="0" r="0" b="0"/>
            <a:pathLst>
              <a:path w="1738656" h="93419">
                <a:moveTo>
                  <a:pt x="0" y="20331"/>
                </a:moveTo>
                <a:lnTo>
                  <a:pt x="0" y="20331"/>
                </a:lnTo>
                <a:lnTo>
                  <a:pt x="18650" y="4220"/>
                </a:lnTo>
                <a:lnTo>
                  <a:pt x="23863" y="1018"/>
                </a:lnTo>
                <a:lnTo>
                  <a:pt x="37276" y="0"/>
                </a:lnTo>
                <a:lnTo>
                  <a:pt x="77545" y="3718"/>
                </a:lnTo>
                <a:lnTo>
                  <a:pt x="116600" y="9888"/>
                </a:lnTo>
                <a:lnTo>
                  <a:pt x="158373" y="11204"/>
                </a:lnTo>
                <a:lnTo>
                  <a:pt x="190403" y="12464"/>
                </a:lnTo>
                <a:lnTo>
                  <a:pt x="223688" y="16199"/>
                </a:lnTo>
                <a:lnTo>
                  <a:pt x="260072" y="21034"/>
                </a:lnTo>
                <a:lnTo>
                  <a:pt x="298467" y="27311"/>
                </a:lnTo>
                <a:lnTo>
                  <a:pt x="337757" y="36450"/>
                </a:lnTo>
                <a:lnTo>
                  <a:pt x="379984" y="46862"/>
                </a:lnTo>
                <a:lnTo>
                  <a:pt x="401913" y="52306"/>
                </a:lnTo>
                <a:lnTo>
                  <a:pt x="444058" y="63434"/>
                </a:lnTo>
                <a:lnTo>
                  <a:pt x="485966" y="73778"/>
                </a:lnTo>
                <a:lnTo>
                  <a:pt x="507810" y="77869"/>
                </a:lnTo>
                <a:lnTo>
                  <a:pt x="529992" y="81550"/>
                </a:lnTo>
                <a:lnTo>
                  <a:pt x="553353" y="84003"/>
                </a:lnTo>
                <a:lnTo>
                  <a:pt x="577500" y="85639"/>
                </a:lnTo>
                <a:lnTo>
                  <a:pt x="602169" y="86730"/>
                </a:lnTo>
                <a:lnTo>
                  <a:pt x="628141" y="88409"/>
                </a:lnTo>
                <a:lnTo>
                  <a:pt x="654981" y="90481"/>
                </a:lnTo>
                <a:lnTo>
                  <a:pt x="682399" y="92815"/>
                </a:lnTo>
                <a:lnTo>
                  <a:pt x="710202" y="93418"/>
                </a:lnTo>
                <a:lnTo>
                  <a:pt x="738263" y="92868"/>
                </a:lnTo>
                <a:lnTo>
                  <a:pt x="766495" y="91549"/>
                </a:lnTo>
                <a:lnTo>
                  <a:pt x="794842" y="90670"/>
                </a:lnTo>
                <a:lnTo>
                  <a:pt x="823264" y="90083"/>
                </a:lnTo>
                <a:lnTo>
                  <a:pt x="851738" y="89692"/>
                </a:lnTo>
                <a:lnTo>
                  <a:pt x="880245" y="89432"/>
                </a:lnTo>
                <a:lnTo>
                  <a:pt x="908775" y="89258"/>
                </a:lnTo>
                <a:lnTo>
                  <a:pt x="937320" y="89142"/>
                </a:lnTo>
                <a:lnTo>
                  <a:pt x="965875" y="89065"/>
                </a:lnTo>
                <a:lnTo>
                  <a:pt x="994436" y="89014"/>
                </a:lnTo>
                <a:lnTo>
                  <a:pt x="1023003" y="88979"/>
                </a:lnTo>
                <a:lnTo>
                  <a:pt x="1051572" y="88004"/>
                </a:lnTo>
                <a:lnTo>
                  <a:pt x="1080142" y="86401"/>
                </a:lnTo>
                <a:lnTo>
                  <a:pt x="1108715" y="84380"/>
                </a:lnTo>
                <a:lnTo>
                  <a:pt x="1139193" y="82080"/>
                </a:lnTo>
                <a:lnTo>
                  <a:pt x="1170942" y="79595"/>
                </a:lnTo>
                <a:lnTo>
                  <a:pt x="1203538" y="76985"/>
                </a:lnTo>
                <a:lnTo>
                  <a:pt x="1235746" y="73340"/>
                </a:lnTo>
                <a:lnTo>
                  <a:pt x="1267695" y="69005"/>
                </a:lnTo>
                <a:lnTo>
                  <a:pt x="1299473" y="64210"/>
                </a:lnTo>
                <a:lnTo>
                  <a:pt x="1331135" y="59109"/>
                </a:lnTo>
                <a:lnTo>
                  <a:pt x="1362721" y="53802"/>
                </a:lnTo>
                <a:lnTo>
                  <a:pt x="1394255" y="48360"/>
                </a:lnTo>
                <a:lnTo>
                  <a:pt x="1425756" y="43779"/>
                </a:lnTo>
                <a:lnTo>
                  <a:pt x="1457233" y="39773"/>
                </a:lnTo>
                <a:lnTo>
                  <a:pt x="1488696" y="36150"/>
                </a:lnTo>
                <a:lnTo>
                  <a:pt x="1517292" y="32782"/>
                </a:lnTo>
                <a:lnTo>
                  <a:pt x="1543975" y="29584"/>
                </a:lnTo>
                <a:lnTo>
                  <a:pt x="1569384" y="26499"/>
                </a:lnTo>
                <a:lnTo>
                  <a:pt x="1592991" y="23490"/>
                </a:lnTo>
                <a:lnTo>
                  <a:pt x="1615396" y="20532"/>
                </a:lnTo>
                <a:lnTo>
                  <a:pt x="1656166" y="14705"/>
                </a:lnTo>
                <a:lnTo>
                  <a:pt x="1690161" y="8940"/>
                </a:lnTo>
                <a:lnTo>
                  <a:pt x="1732308" y="3943"/>
                </a:lnTo>
                <a:lnTo>
                  <a:pt x="1738655" y="3335"/>
                </a:lnTo>
                <a:lnTo>
                  <a:pt x="1714500" y="31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31" name="SMARTInkShape-Group723"/>
          <p:cNvGrpSpPr/>
          <p:nvPr/>
        </p:nvGrpSpPr>
        <p:grpSpPr>
          <a:xfrm>
            <a:off x="5607037" y="897391"/>
            <a:ext cx="2858126" cy="1325212"/>
            <a:chOff x="5607037" y="897391"/>
            <a:chExt cx="2858126" cy="1325212"/>
          </a:xfrm>
        </p:grpSpPr>
        <p:sp>
          <p:nvSpPr>
            <p:cNvPr id="12" name="SMARTInkShape-2451"/>
            <p:cNvSpPr/>
            <p:nvPr>
              <p:custDataLst>
                <p:tags r:id="rId68"/>
              </p:custDataLst>
            </p:nvPr>
          </p:nvSpPr>
          <p:spPr bwMode="auto">
            <a:xfrm>
              <a:off x="7035076" y="942975"/>
              <a:ext cx="91530" cy="360046"/>
            </a:xfrm>
            <a:custGeom>
              <a:avLst/>
              <a:gdLst/>
              <a:ahLst/>
              <a:cxnLst/>
              <a:rect l="0" t="0" r="0" b="0"/>
              <a:pathLst>
                <a:path w="91530" h="360046">
                  <a:moveTo>
                    <a:pt x="91529" y="0"/>
                  </a:moveTo>
                  <a:lnTo>
                    <a:pt x="91529" y="0"/>
                  </a:lnTo>
                  <a:lnTo>
                    <a:pt x="85637" y="22437"/>
                  </a:lnTo>
                  <a:lnTo>
                    <a:pt x="81845" y="59459"/>
                  </a:lnTo>
                  <a:lnTo>
                    <a:pt x="74208" y="93419"/>
                  </a:lnTo>
                  <a:lnTo>
                    <a:pt x="68552" y="114667"/>
                  </a:lnTo>
                  <a:lnTo>
                    <a:pt x="61923" y="138357"/>
                  </a:lnTo>
                  <a:lnTo>
                    <a:pt x="54647" y="163675"/>
                  </a:lnTo>
                  <a:lnTo>
                    <a:pt x="45986" y="189127"/>
                  </a:lnTo>
                  <a:lnTo>
                    <a:pt x="36402" y="214667"/>
                  </a:lnTo>
                  <a:lnTo>
                    <a:pt x="26203" y="240266"/>
                  </a:lnTo>
                  <a:lnTo>
                    <a:pt x="17498" y="263048"/>
                  </a:lnTo>
                  <a:lnTo>
                    <a:pt x="2746" y="303600"/>
                  </a:lnTo>
                  <a:lnTo>
                    <a:pt x="0" y="330513"/>
                  </a:lnTo>
                  <a:lnTo>
                    <a:pt x="5804" y="3600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SMARTInkShape-2452"/>
            <p:cNvSpPr/>
            <p:nvPr>
              <p:custDataLst>
                <p:tags r:id="rId69"/>
              </p:custDataLst>
            </p:nvPr>
          </p:nvSpPr>
          <p:spPr bwMode="auto">
            <a:xfrm>
              <a:off x="6817995" y="897391"/>
              <a:ext cx="300038" cy="379357"/>
            </a:xfrm>
            <a:custGeom>
              <a:avLst/>
              <a:gdLst/>
              <a:ahLst/>
              <a:cxnLst/>
              <a:rect l="0" t="0" r="0" b="0"/>
              <a:pathLst>
                <a:path w="300038" h="379357">
                  <a:moveTo>
                    <a:pt x="0" y="28439"/>
                  </a:moveTo>
                  <a:lnTo>
                    <a:pt x="0" y="28439"/>
                  </a:lnTo>
                  <a:lnTo>
                    <a:pt x="11932" y="9126"/>
                  </a:lnTo>
                  <a:lnTo>
                    <a:pt x="29253" y="68"/>
                  </a:lnTo>
                  <a:lnTo>
                    <a:pt x="36647" y="0"/>
                  </a:lnTo>
                  <a:lnTo>
                    <a:pt x="52482" y="5005"/>
                  </a:lnTo>
                  <a:lnTo>
                    <a:pt x="86564" y="27634"/>
                  </a:lnTo>
                  <a:lnTo>
                    <a:pt x="113086" y="55386"/>
                  </a:lnTo>
                  <a:lnTo>
                    <a:pt x="139796" y="92803"/>
                  </a:lnTo>
                  <a:lnTo>
                    <a:pt x="152252" y="116116"/>
                  </a:lnTo>
                  <a:lnTo>
                    <a:pt x="164366" y="141183"/>
                  </a:lnTo>
                  <a:lnTo>
                    <a:pt x="175301" y="168371"/>
                  </a:lnTo>
                  <a:lnTo>
                    <a:pt x="185446" y="196975"/>
                  </a:lnTo>
                  <a:lnTo>
                    <a:pt x="195068" y="226521"/>
                  </a:lnTo>
                  <a:lnTo>
                    <a:pt x="204341" y="253839"/>
                  </a:lnTo>
                  <a:lnTo>
                    <a:pt x="213379" y="279670"/>
                  </a:lnTo>
                  <a:lnTo>
                    <a:pt x="222263" y="304512"/>
                  </a:lnTo>
                  <a:lnTo>
                    <a:pt x="237213" y="342273"/>
                  </a:lnTo>
                  <a:lnTo>
                    <a:pt x="250208" y="367946"/>
                  </a:lnTo>
                  <a:lnTo>
                    <a:pt x="262334" y="379356"/>
                  </a:lnTo>
                  <a:lnTo>
                    <a:pt x="269186" y="376684"/>
                  </a:lnTo>
                  <a:lnTo>
                    <a:pt x="300037" y="33704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SMARTInkShape-2453"/>
            <p:cNvSpPr/>
            <p:nvPr>
              <p:custDataLst>
                <p:tags r:id="rId70"/>
              </p:custDataLst>
            </p:nvPr>
          </p:nvSpPr>
          <p:spPr bwMode="auto">
            <a:xfrm>
              <a:off x="8198168" y="1277564"/>
              <a:ext cx="266995" cy="945039"/>
            </a:xfrm>
            <a:custGeom>
              <a:avLst/>
              <a:gdLst/>
              <a:ahLst/>
              <a:cxnLst/>
              <a:rect l="0" t="0" r="0" b="0"/>
              <a:pathLst>
                <a:path w="266995" h="945039">
                  <a:moveTo>
                    <a:pt x="34289" y="162616"/>
                  </a:moveTo>
                  <a:lnTo>
                    <a:pt x="34289" y="162616"/>
                  </a:lnTo>
                  <a:lnTo>
                    <a:pt x="29350" y="128396"/>
                  </a:lnTo>
                  <a:lnTo>
                    <a:pt x="31459" y="102957"/>
                  </a:lnTo>
                  <a:lnTo>
                    <a:pt x="43191" y="73236"/>
                  </a:lnTo>
                  <a:lnTo>
                    <a:pt x="62058" y="43834"/>
                  </a:lnTo>
                  <a:lnTo>
                    <a:pt x="98503" y="13121"/>
                  </a:lnTo>
                  <a:lnTo>
                    <a:pt x="122202" y="1559"/>
                  </a:lnTo>
                  <a:lnTo>
                    <a:pt x="132903" y="0"/>
                  </a:lnTo>
                  <a:lnTo>
                    <a:pt x="152412" y="3347"/>
                  </a:lnTo>
                  <a:lnTo>
                    <a:pt x="158758" y="10717"/>
                  </a:lnTo>
                  <a:lnTo>
                    <a:pt x="165808" y="34145"/>
                  </a:lnTo>
                  <a:lnTo>
                    <a:pt x="163863" y="71228"/>
                  </a:lnTo>
                  <a:lnTo>
                    <a:pt x="160677" y="93118"/>
                  </a:lnTo>
                  <a:lnTo>
                    <a:pt x="155696" y="117237"/>
                  </a:lnTo>
                  <a:lnTo>
                    <a:pt x="149516" y="142841"/>
                  </a:lnTo>
                  <a:lnTo>
                    <a:pt x="142540" y="169435"/>
                  </a:lnTo>
                  <a:lnTo>
                    <a:pt x="135032" y="195737"/>
                  </a:lnTo>
                  <a:lnTo>
                    <a:pt x="127169" y="221844"/>
                  </a:lnTo>
                  <a:lnTo>
                    <a:pt x="119069" y="247821"/>
                  </a:lnTo>
                  <a:lnTo>
                    <a:pt x="113669" y="271807"/>
                  </a:lnTo>
                  <a:lnTo>
                    <a:pt x="110069" y="294465"/>
                  </a:lnTo>
                  <a:lnTo>
                    <a:pt x="107021" y="336468"/>
                  </a:lnTo>
                  <a:lnTo>
                    <a:pt x="108843" y="374186"/>
                  </a:lnTo>
                  <a:lnTo>
                    <a:pt x="120447" y="407460"/>
                  </a:lnTo>
                  <a:lnTo>
                    <a:pt x="137352" y="438123"/>
                  </a:lnTo>
                  <a:lnTo>
                    <a:pt x="154390" y="467626"/>
                  </a:lnTo>
                  <a:lnTo>
                    <a:pt x="184598" y="506460"/>
                  </a:lnTo>
                  <a:lnTo>
                    <a:pt x="206503" y="522763"/>
                  </a:lnTo>
                  <a:lnTo>
                    <a:pt x="227986" y="531279"/>
                  </a:lnTo>
                  <a:lnTo>
                    <a:pt x="247059" y="531889"/>
                  </a:lnTo>
                  <a:lnTo>
                    <a:pt x="254241" y="529765"/>
                  </a:lnTo>
                  <a:lnTo>
                    <a:pt x="264760" y="522326"/>
                  </a:lnTo>
                  <a:lnTo>
                    <a:pt x="266994" y="516723"/>
                  </a:lnTo>
                  <a:lnTo>
                    <a:pt x="266936" y="502877"/>
                  </a:lnTo>
                  <a:lnTo>
                    <a:pt x="262730" y="496136"/>
                  </a:lnTo>
                  <a:lnTo>
                    <a:pt x="247896" y="483567"/>
                  </a:lnTo>
                  <a:lnTo>
                    <a:pt x="226063" y="479251"/>
                  </a:lnTo>
                  <a:lnTo>
                    <a:pt x="213573" y="479434"/>
                  </a:lnTo>
                  <a:lnTo>
                    <a:pt x="202390" y="484318"/>
                  </a:lnTo>
                  <a:lnTo>
                    <a:pt x="182343" y="502444"/>
                  </a:lnTo>
                  <a:lnTo>
                    <a:pt x="171529" y="531456"/>
                  </a:lnTo>
                  <a:lnTo>
                    <a:pt x="167674" y="569432"/>
                  </a:lnTo>
                  <a:lnTo>
                    <a:pt x="167980" y="592894"/>
                  </a:lnTo>
                  <a:lnTo>
                    <a:pt x="169137" y="618061"/>
                  </a:lnTo>
                  <a:lnTo>
                    <a:pt x="170860" y="644363"/>
                  </a:lnTo>
                  <a:lnTo>
                    <a:pt x="172961" y="671423"/>
                  </a:lnTo>
                  <a:lnTo>
                    <a:pt x="175315" y="698988"/>
                  </a:lnTo>
                  <a:lnTo>
                    <a:pt x="175932" y="726890"/>
                  </a:lnTo>
                  <a:lnTo>
                    <a:pt x="175389" y="755016"/>
                  </a:lnTo>
                  <a:lnTo>
                    <a:pt x="174076" y="783292"/>
                  </a:lnTo>
                  <a:lnTo>
                    <a:pt x="170343" y="808810"/>
                  </a:lnTo>
                  <a:lnTo>
                    <a:pt x="164997" y="832489"/>
                  </a:lnTo>
                  <a:lnTo>
                    <a:pt x="149532" y="874675"/>
                  </a:lnTo>
                  <a:lnTo>
                    <a:pt x="126783" y="909299"/>
                  </a:lnTo>
                  <a:lnTo>
                    <a:pt x="87201" y="941915"/>
                  </a:lnTo>
                  <a:lnTo>
                    <a:pt x="71468" y="945038"/>
                  </a:lnTo>
                  <a:lnTo>
                    <a:pt x="36208" y="940889"/>
                  </a:lnTo>
                  <a:lnTo>
                    <a:pt x="0" y="93414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SMARTInkShape-2454"/>
            <p:cNvSpPr/>
            <p:nvPr>
              <p:custDataLst>
                <p:tags r:id="rId71"/>
              </p:custDataLst>
            </p:nvPr>
          </p:nvSpPr>
          <p:spPr bwMode="auto">
            <a:xfrm>
              <a:off x="7889557" y="1440180"/>
              <a:ext cx="220721" cy="540068"/>
            </a:xfrm>
            <a:custGeom>
              <a:avLst/>
              <a:gdLst/>
              <a:ahLst/>
              <a:cxnLst/>
              <a:rect l="0" t="0" r="0" b="0"/>
              <a:pathLst>
                <a:path w="220721" h="540068">
                  <a:moveTo>
                    <a:pt x="0" y="0"/>
                  </a:moveTo>
                  <a:lnTo>
                    <a:pt x="0" y="0"/>
                  </a:lnTo>
                  <a:lnTo>
                    <a:pt x="0" y="4551"/>
                  </a:lnTo>
                  <a:lnTo>
                    <a:pt x="17498" y="32120"/>
                  </a:lnTo>
                  <a:lnTo>
                    <a:pt x="42067" y="62218"/>
                  </a:lnTo>
                  <a:lnTo>
                    <a:pt x="77116" y="102900"/>
                  </a:lnTo>
                  <a:lnTo>
                    <a:pt x="97131" y="125750"/>
                  </a:lnTo>
                  <a:lnTo>
                    <a:pt x="119046" y="152413"/>
                  </a:lnTo>
                  <a:lnTo>
                    <a:pt x="142230" y="181619"/>
                  </a:lnTo>
                  <a:lnTo>
                    <a:pt x="166257" y="212519"/>
                  </a:lnTo>
                  <a:lnTo>
                    <a:pt x="185133" y="243597"/>
                  </a:lnTo>
                  <a:lnTo>
                    <a:pt x="200576" y="274793"/>
                  </a:lnTo>
                  <a:lnTo>
                    <a:pt x="213727" y="306068"/>
                  </a:lnTo>
                  <a:lnTo>
                    <a:pt x="219637" y="336443"/>
                  </a:lnTo>
                  <a:lnTo>
                    <a:pt x="220720" y="366217"/>
                  </a:lnTo>
                  <a:lnTo>
                    <a:pt x="218584" y="395592"/>
                  </a:lnTo>
                  <a:lnTo>
                    <a:pt x="208588" y="421843"/>
                  </a:lnTo>
                  <a:lnTo>
                    <a:pt x="193351" y="446011"/>
                  </a:lnTo>
                  <a:lnTo>
                    <a:pt x="152609" y="486835"/>
                  </a:lnTo>
                  <a:lnTo>
                    <a:pt x="128409" y="501721"/>
                  </a:lnTo>
                  <a:lnTo>
                    <a:pt x="85646" y="523025"/>
                  </a:lnTo>
                  <a:lnTo>
                    <a:pt x="51436" y="5400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SMARTInkShape-2455"/>
            <p:cNvSpPr/>
            <p:nvPr>
              <p:custDataLst>
                <p:tags r:id="rId72"/>
              </p:custDataLst>
            </p:nvPr>
          </p:nvSpPr>
          <p:spPr bwMode="auto">
            <a:xfrm>
              <a:off x="7829550" y="1723072"/>
              <a:ext cx="17146" cy="25719"/>
            </a:xfrm>
            <a:custGeom>
              <a:avLst/>
              <a:gdLst/>
              <a:ahLst/>
              <a:cxnLst/>
              <a:rect l="0" t="0" r="0" b="0"/>
              <a:pathLst>
                <a:path w="17146" h="25719">
                  <a:moveTo>
                    <a:pt x="17145" y="25718"/>
                  </a:moveTo>
                  <a:lnTo>
                    <a:pt x="17145" y="25718"/>
                  </a:lnTo>
                  <a:lnTo>
                    <a:pt x="5213" y="25718"/>
                  </a:lnTo>
                  <a:lnTo>
                    <a:pt x="3476" y="22860"/>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 name="SMARTInkShape-2456"/>
            <p:cNvSpPr/>
            <p:nvPr>
              <p:custDataLst>
                <p:tags r:id="rId73"/>
              </p:custDataLst>
            </p:nvPr>
          </p:nvSpPr>
          <p:spPr bwMode="auto">
            <a:xfrm>
              <a:off x="7743825" y="1843088"/>
              <a:ext cx="125538" cy="195698"/>
            </a:xfrm>
            <a:custGeom>
              <a:avLst/>
              <a:gdLst/>
              <a:ahLst/>
              <a:cxnLst/>
              <a:rect l="0" t="0" r="0" b="0"/>
              <a:pathLst>
                <a:path w="125538" h="195698">
                  <a:moveTo>
                    <a:pt x="85725" y="0"/>
                  </a:moveTo>
                  <a:lnTo>
                    <a:pt x="85725" y="0"/>
                  </a:lnTo>
                  <a:lnTo>
                    <a:pt x="85725" y="4550"/>
                  </a:lnTo>
                  <a:lnTo>
                    <a:pt x="86677" y="5891"/>
                  </a:lnTo>
                  <a:lnTo>
                    <a:pt x="88265" y="6785"/>
                  </a:lnTo>
                  <a:lnTo>
                    <a:pt x="90276" y="7380"/>
                  </a:lnTo>
                  <a:lnTo>
                    <a:pt x="95050" y="13122"/>
                  </a:lnTo>
                  <a:lnTo>
                    <a:pt x="118294" y="55127"/>
                  </a:lnTo>
                  <a:lnTo>
                    <a:pt x="125537" y="89358"/>
                  </a:lnTo>
                  <a:lnTo>
                    <a:pt x="125144" y="129664"/>
                  </a:lnTo>
                  <a:lnTo>
                    <a:pt x="119437" y="155736"/>
                  </a:lnTo>
                  <a:lnTo>
                    <a:pt x="107376" y="176848"/>
                  </a:lnTo>
                  <a:lnTo>
                    <a:pt x="87410" y="190676"/>
                  </a:lnTo>
                  <a:lnTo>
                    <a:pt x="75419" y="195697"/>
                  </a:lnTo>
                  <a:lnTo>
                    <a:pt x="0" y="18002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 name="SMARTInkShape-2457"/>
            <p:cNvSpPr/>
            <p:nvPr>
              <p:custDataLst>
                <p:tags r:id="rId74"/>
              </p:custDataLst>
            </p:nvPr>
          </p:nvSpPr>
          <p:spPr bwMode="auto">
            <a:xfrm>
              <a:off x="7529513" y="1568767"/>
              <a:ext cx="250381" cy="265301"/>
            </a:xfrm>
            <a:custGeom>
              <a:avLst/>
              <a:gdLst/>
              <a:ahLst/>
              <a:cxnLst/>
              <a:rect l="0" t="0" r="0" b="0"/>
              <a:pathLst>
                <a:path w="250381" h="265301">
                  <a:moveTo>
                    <a:pt x="0" y="120015"/>
                  </a:moveTo>
                  <a:lnTo>
                    <a:pt x="0" y="120015"/>
                  </a:lnTo>
                  <a:lnTo>
                    <a:pt x="4550" y="120015"/>
                  </a:lnTo>
                  <a:lnTo>
                    <a:pt x="21033" y="133668"/>
                  </a:lnTo>
                  <a:lnTo>
                    <a:pt x="53155" y="171678"/>
                  </a:lnTo>
                  <a:lnTo>
                    <a:pt x="84224" y="209406"/>
                  </a:lnTo>
                  <a:lnTo>
                    <a:pt x="117558" y="243233"/>
                  </a:lnTo>
                  <a:lnTo>
                    <a:pt x="140196" y="259234"/>
                  </a:lnTo>
                  <a:lnTo>
                    <a:pt x="160416" y="265075"/>
                  </a:lnTo>
                  <a:lnTo>
                    <a:pt x="169809" y="265300"/>
                  </a:lnTo>
                  <a:lnTo>
                    <a:pt x="178929" y="261639"/>
                  </a:lnTo>
                  <a:lnTo>
                    <a:pt x="196681" y="247412"/>
                  </a:lnTo>
                  <a:lnTo>
                    <a:pt x="211556" y="218229"/>
                  </a:lnTo>
                  <a:lnTo>
                    <a:pt x="224518" y="177001"/>
                  </a:lnTo>
                  <a:lnTo>
                    <a:pt x="230640" y="151338"/>
                  </a:lnTo>
                  <a:lnTo>
                    <a:pt x="236628" y="123752"/>
                  </a:lnTo>
                  <a:lnTo>
                    <a:pt x="241572" y="99647"/>
                  </a:lnTo>
                  <a:lnTo>
                    <a:pt x="249604" y="57623"/>
                  </a:lnTo>
                  <a:lnTo>
                    <a:pt x="250380" y="20037"/>
                  </a:lnTo>
                  <a:lnTo>
                    <a:pt x="246853" y="8906"/>
                  </a:lnTo>
                  <a:lnTo>
                    <a:pt x="24003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 name="SMARTInkShape-2458"/>
            <p:cNvSpPr/>
            <p:nvPr>
              <p:custDataLst>
                <p:tags r:id="rId75"/>
              </p:custDataLst>
            </p:nvPr>
          </p:nvSpPr>
          <p:spPr bwMode="auto">
            <a:xfrm>
              <a:off x="7400925" y="1894522"/>
              <a:ext cx="98849" cy="77154"/>
            </a:xfrm>
            <a:custGeom>
              <a:avLst/>
              <a:gdLst/>
              <a:ahLst/>
              <a:cxnLst/>
              <a:rect l="0" t="0" r="0" b="0"/>
              <a:pathLst>
                <a:path w="98849" h="77154">
                  <a:moveTo>
                    <a:pt x="94297" y="0"/>
                  </a:moveTo>
                  <a:lnTo>
                    <a:pt x="94297" y="0"/>
                  </a:lnTo>
                  <a:lnTo>
                    <a:pt x="98848" y="22755"/>
                  </a:lnTo>
                  <a:lnTo>
                    <a:pt x="98284" y="31362"/>
                  </a:lnTo>
                  <a:lnTo>
                    <a:pt x="92577" y="46007"/>
                  </a:lnTo>
                  <a:lnTo>
                    <a:pt x="81150" y="56325"/>
                  </a:lnTo>
                  <a:lnTo>
                    <a:pt x="62737" y="64086"/>
                  </a:lnTo>
                  <a:lnTo>
                    <a:pt x="21551" y="72858"/>
                  </a:lnTo>
                  <a:lnTo>
                    <a:pt x="0" y="7715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 name="SMARTInkShape-2459"/>
            <p:cNvSpPr/>
            <p:nvPr>
              <p:custDataLst>
                <p:tags r:id="rId76"/>
              </p:custDataLst>
            </p:nvPr>
          </p:nvSpPr>
          <p:spPr bwMode="auto">
            <a:xfrm>
              <a:off x="7204949" y="1645920"/>
              <a:ext cx="15954" cy="8573"/>
            </a:xfrm>
            <a:custGeom>
              <a:avLst/>
              <a:gdLst/>
              <a:ahLst/>
              <a:cxnLst/>
              <a:rect l="0" t="0" r="0" b="0"/>
              <a:pathLst>
                <a:path w="15954" h="8573">
                  <a:moveTo>
                    <a:pt x="7381" y="0"/>
                  </a:moveTo>
                  <a:lnTo>
                    <a:pt x="7381" y="0"/>
                  </a:lnTo>
                  <a:lnTo>
                    <a:pt x="0" y="7381"/>
                  </a:lnTo>
                  <a:lnTo>
                    <a:pt x="15953" y="85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 name="SMARTInkShape-2460"/>
            <p:cNvSpPr/>
            <p:nvPr>
              <p:custDataLst>
                <p:tags r:id="rId77"/>
              </p:custDataLst>
            </p:nvPr>
          </p:nvSpPr>
          <p:spPr bwMode="auto">
            <a:xfrm>
              <a:off x="7212330" y="1817370"/>
              <a:ext cx="102871" cy="107232"/>
            </a:xfrm>
            <a:custGeom>
              <a:avLst/>
              <a:gdLst/>
              <a:ahLst/>
              <a:cxnLst/>
              <a:rect l="0" t="0" r="0" b="0"/>
              <a:pathLst>
                <a:path w="102871" h="107232">
                  <a:moveTo>
                    <a:pt x="0" y="0"/>
                  </a:moveTo>
                  <a:lnTo>
                    <a:pt x="0" y="0"/>
                  </a:lnTo>
                  <a:lnTo>
                    <a:pt x="4551" y="4551"/>
                  </a:lnTo>
                  <a:lnTo>
                    <a:pt x="24701" y="44014"/>
                  </a:lnTo>
                  <a:lnTo>
                    <a:pt x="45131" y="82319"/>
                  </a:lnTo>
                  <a:lnTo>
                    <a:pt x="52761" y="97229"/>
                  </a:lnTo>
                  <a:lnTo>
                    <a:pt x="57081" y="101967"/>
                  </a:lnTo>
                  <a:lnTo>
                    <a:pt x="66962" y="107231"/>
                  </a:lnTo>
                  <a:lnTo>
                    <a:pt x="73217" y="104825"/>
                  </a:lnTo>
                  <a:lnTo>
                    <a:pt x="102870" y="7715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 name="SMARTInkShape-2461"/>
            <p:cNvSpPr/>
            <p:nvPr>
              <p:custDataLst>
                <p:tags r:id="rId78"/>
              </p:custDataLst>
            </p:nvPr>
          </p:nvSpPr>
          <p:spPr bwMode="auto">
            <a:xfrm>
              <a:off x="6973491" y="1577340"/>
              <a:ext cx="206940" cy="242907"/>
            </a:xfrm>
            <a:custGeom>
              <a:avLst/>
              <a:gdLst/>
              <a:ahLst/>
              <a:cxnLst/>
              <a:rect l="0" t="0" r="0" b="0"/>
              <a:pathLst>
                <a:path w="206940" h="242907">
                  <a:moveTo>
                    <a:pt x="7381" y="68580"/>
                  </a:moveTo>
                  <a:lnTo>
                    <a:pt x="7381" y="68580"/>
                  </a:lnTo>
                  <a:lnTo>
                    <a:pt x="2830" y="64029"/>
                  </a:lnTo>
                  <a:lnTo>
                    <a:pt x="1489" y="63641"/>
                  </a:lnTo>
                  <a:lnTo>
                    <a:pt x="596" y="64335"/>
                  </a:lnTo>
                  <a:lnTo>
                    <a:pt x="0" y="65750"/>
                  </a:lnTo>
                  <a:lnTo>
                    <a:pt x="555" y="67646"/>
                  </a:lnTo>
                  <a:lnTo>
                    <a:pt x="3713" y="72292"/>
                  </a:lnTo>
                  <a:lnTo>
                    <a:pt x="41658" y="109568"/>
                  </a:lnTo>
                  <a:lnTo>
                    <a:pt x="67385" y="147717"/>
                  </a:lnTo>
                  <a:lnTo>
                    <a:pt x="90565" y="186643"/>
                  </a:lnTo>
                  <a:lnTo>
                    <a:pt x="110914" y="229378"/>
                  </a:lnTo>
                  <a:lnTo>
                    <a:pt x="116479" y="242906"/>
                  </a:lnTo>
                  <a:lnTo>
                    <a:pt x="119166" y="240995"/>
                  </a:lnTo>
                  <a:lnTo>
                    <a:pt x="139706" y="202932"/>
                  </a:lnTo>
                  <a:lnTo>
                    <a:pt x="154775" y="167345"/>
                  </a:lnTo>
                  <a:lnTo>
                    <a:pt x="162793" y="145853"/>
                  </a:lnTo>
                  <a:lnTo>
                    <a:pt x="170997" y="122953"/>
                  </a:lnTo>
                  <a:lnTo>
                    <a:pt x="185191" y="82268"/>
                  </a:lnTo>
                  <a:lnTo>
                    <a:pt x="196898" y="48946"/>
                  </a:lnTo>
                  <a:lnTo>
                    <a:pt x="206939" y="20429"/>
                  </a:lnTo>
                  <a:lnTo>
                    <a:pt x="20454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 name="SMARTInkShape-2462"/>
            <p:cNvSpPr/>
            <p:nvPr>
              <p:custDataLst>
                <p:tags r:id="rId79"/>
              </p:custDataLst>
            </p:nvPr>
          </p:nvSpPr>
          <p:spPr bwMode="auto">
            <a:xfrm>
              <a:off x="6808121" y="1487064"/>
              <a:ext cx="198469" cy="384936"/>
            </a:xfrm>
            <a:custGeom>
              <a:avLst/>
              <a:gdLst/>
              <a:ahLst/>
              <a:cxnLst/>
              <a:rect l="0" t="0" r="0" b="0"/>
              <a:pathLst>
                <a:path w="198469" h="384936">
                  <a:moveTo>
                    <a:pt x="164179" y="4551"/>
                  </a:moveTo>
                  <a:lnTo>
                    <a:pt x="164179" y="4551"/>
                  </a:lnTo>
                  <a:lnTo>
                    <a:pt x="155077" y="0"/>
                  </a:lnTo>
                  <a:lnTo>
                    <a:pt x="142988" y="306"/>
                  </a:lnTo>
                  <a:lnTo>
                    <a:pt x="135764" y="1721"/>
                  </a:lnTo>
                  <a:lnTo>
                    <a:pt x="98292" y="21916"/>
                  </a:lnTo>
                  <a:lnTo>
                    <a:pt x="69809" y="51639"/>
                  </a:lnTo>
                  <a:lnTo>
                    <a:pt x="42227" y="92154"/>
                  </a:lnTo>
                  <a:lnTo>
                    <a:pt x="29538" y="116293"/>
                  </a:lnTo>
                  <a:lnTo>
                    <a:pt x="17268" y="141911"/>
                  </a:lnTo>
                  <a:lnTo>
                    <a:pt x="9088" y="168514"/>
                  </a:lnTo>
                  <a:lnTo>
                    <a:pt x="3635" y="195775"/>
                  </a:lnTo>
                  <a:lnTo>
                    <a:pt x="0" y="223473"/>
                  </a:lnTo>
                  <a:lnTo>
                    <a:pt x="434" y="249559"/>
                  </a:lnTo>
                  <a:lnTo>
                    <a:pt x="3580" y="274570"/>
                  </a:lnTo>
                  <a:lnTo>
                    <a:pt x="8536" y="298863"/>
                  </a:lnTo>
                  <a:lnTo>
                    <a:pt x="29282" y="338557"/>
                  </a:lnTo>
                  <a:lnTo>
                    <a:pt x="57551" y="368263"/>
                  </a:lnTo>
                  <a:lnTo>
                    <a:pt x="89167" y="384641"/>
                  </a:lnTo>
                  <a:lnTo>
                    <a:pt x="129888" y="384935"/>
                  </a:lnTo>
                  <a:lnTo>
                    <a:pt x="167989" y="378398"/>
                  </a:lnTo>
                  <a:lnTo>
                    <a:pt x="198468" y="37316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 name="SMARTInkShape-2463"/>
            <p:cNvSpPr/>
            <p:nvPr>
              <p:custDataLst>
                <p:tags r:id="rId80"/>
              </p:custDataLst>
            </p:nvPr>
          </p:nvSpPr>
          <p:spPr bwMode="auto">
            <a:xfrm>
              <a:off x="5643563" y="1586619"/>
              <a:ext cx="85726" cy="350767"/>
            </a:xfrm>
            <a:custGeom>
              <a:avLst/>
              <a:gdLst/>
              <a:ahLst/>
              <a:cxnLst/>
              <a:rect l="0" t="0" r="0" b="0"/>
              <a:pathLst>
                <a:path w="85726" h="350767">
                  <a:moveTo>
                    <a:pt x="85725" y="16438"/>
                  </a:moveTo>
                  <a:lnTo>
                    <a:pt x="85725" y="16438"/>
                  </a:lnTo>
                  <a:lnTo>
                    <a:pt x="85725" y="7337"/>
                  </a:lnTo>
                  <a:lnTo>
                    <a:pt x="84772" y="4656"/>
                  </a:lnTo>
                  <a:lnTo>
                    <a:pt x="83184" y="2868"/>
                  </a:lnTo>
                  <a:lnTo>
                    <a:pt x="78881" y="882"/>
                  </a:lnTo>
                  <a:lnTo>
                    <a:pt x="73793" y="0"/>
                  </a:lnTo>
                  <a:lnTo>
                    <a:pt x="71103" y="3574"/>
                  </a:lnTo>
                  <a:lnTo>
                    <a:pt x="62765" y="31571"/>
                  </a:lnTo>
                  <a:lnTo>
                    <a:pt x="57105" y="69836"/>
                  </a:lnTo>
                  <a:lnTo>
                    <a:pt x="53310" y="94900"/>
                  </a:lnTo>
                  <a:lnTo>
                    <a:pt x="48875" y="123038"/>
                  </a:lnTo>
                  <a:lnTo>
                    <a:pt x="44013" y="153228"/>
                  </a:lnTo>
                  <a:lnTo>
                    <a:pt x="37915" y="183831"/>
                  </a:lnTo>
                  <a:lnTo>
                    <a:pt x="30991" y="214711"/>
                  </a:lnTo>
                  <a:lnTo>
                    <a:pt x="23518" y="245775"/>
                  </a:lnTo>
                  <a:lnTo>
                    <a:pt x="17583" y="271247"/>
                  </a:lnTo>
                  <a:lnTo>
                    <a:pt x="8449" y="312249"/>
                  </a:lnTo>
                  <a:lnTo>
                    <a:pt x="0" y="35076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 name="SMARTInkShape-2464"/>
            <p:cNvSpPr/>
            <p:nvPr>
              <p:custDataLst>
                <p:tags r:id="rId81"/>
              </p:custDataLst>
            </p:nvPr>
          </p:nvSpPr>
          <p:spPr bwMode="auto">
            <a:xfrm>
              <a:off x="5687236" y="1529220"/>
              <a:ext cx="204930" cy="46884"/>
            </a:xfrm>
            <a:custGeom>
              <a:avLst/>
              <a:gdLst/>
              <a:ahLst/>
              <a:cxnLst/>
              <a:rect l="0" t="0" r="0" b="0"/>
              <a:pathLst>
                <a:path w="204930" h="46884">
                  <a:moveTo>
                    <a:pt x="24907" y="39547"/>
                  </a:moveTo>
                  <a:lnTo>
                    <a:pt x="24907" y="39547"/>
                  </a:lnTo>
                  <a:lnTo>
                    <a:pt x="20356" y="34997"/>
                  </a:lnTo>
                  <a:lnTo>
                    <a:pt x="17110" y="34609"/>
                  </a:lnTo>
                  <a:lnTo>
                    <a:pt x="8424" y="36717"/>
                  </a:lnTo>
                  <a:lnTo>
                    <a:pt x="5346" y="38613"/>
                  </a:lnTo>
                  <a:lnTo>
                    <a:pt x="3293" y="40830"/>
                  </a:lnTo>
                  <a:lnTo>
                    <a:pt x="0" y="46680"/>
                  </a:lnTo>
                  <a:lnTo>
                    <a:pt x="29582" y="46883"/>
                  </a:lnTo>
                  <a:lnTo>
                    <a:pt x="60640" y="43443"/>
                  </a:lnTo>
                  <a:lnTo>
                    <a:pt x="99208" y="33659"/>
                  </a:lnTo>
                  <a:lnTo>
                    <a:pt x="138892" y="20738"/>
                  </a:lnTo>
                  <a:lnTo>
                    <a:pt x="172404" y="8645"/>
                  </a:lnTo>
                  <a:lnTo>
                    <a:pt x="199843" y="229"/>
                  </a:lnTo>
                  <a:lnTo>
                    <a:pt x="203443" y="0"/>
                  </a:lnTo>
                  <a:lnTo>
                    <a:pt x="204891" y="800"/>
                  </a:lnTo>
                  <a:lnTo>
                    <a:pt x="204929" y="525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 name="SMARTInkShape-2465"/>
            <p:cNvSpPr/>
            <p:nvPr>
              <p:custDataLst>
                <p:tags r:id="rId82"/>
              </p:custDataLst>
            </p:nvPr>
          </p:nvSpPr>
          <p:spPr bwMode="auto">
            <a:xfrm>
              <a:off x="5677852" y="1731645"/>
              <a:ext cx="128589" cy="39230"/>
            </a:xfrm>
            <a:custGeom>
              <a:avLst/>
              <a:gdLst/>
              <a:ahLst/>
              <a:cxnLst/>
              <a:rect l="0" t="0" r="0" b="0"/>
              <a:pathLst>
                <a:path w="128589" h="39230">
                  <a:moveTo>
                    <a:pt x="0" y="34290"/>
                  </a:moveTo>
                  <a:lnTo>
                    <a:pt x="0" y="34290"/>
                  </a:lnTo>
                  <a:lnTo>
                    <a:pt x="4551" y="38841"/>
                  </a:lnTo>
                  <a:lnTo>
                    <a:pt x="7797" y="39229"/>
                  </a:lnTo>
                  <a:lnTo>
                    <a:pt x="50287" y="26027"/>
                  </a:lnTo>
                  <a:lnTo>
                    <a:pt x="80452" y="16012"/>
                  </a:lnTo>
                  <a:lnTo>
                    <a:pt x="12858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 name="SMARTInkShape-2466"/>
            <p:cNvSpPr/>
            <p:nvPr>
              <p:custDataLst>
                <p:tags r:id="rId83"/>
              </p:custDataLst>
            </p:nvPr>
          </p:nvSpPr>
          <p:spPr bwMode="auto">
            <a:xfrm>
              <a:off x="5607037" y="1868805"/>
              <a:ext cx="353709" cy="91093"/>
            </a:xfrm>
            <a:custGeom>
              <a:avLst/>
              <a:gdLst/>
              <a:ahLst/>
              <a:cxnLst/>
              <a:rect l="0" t="0" r="0" b="0"/>
              <a:pathLst>
                <a:path w="353709" h="91093">
                  <a:moveTo>
                    <a:pt x="87961" y="0"/>
                  </a:moveTo>
                  <a:lnTo>
                    <a:pt x="87961" y="0"/>
                  </a:lnTo>
                  <a:lnTo>
                    <a:pt x="47850" y="32314"/>
                  </a:lnTo>
                  <a:lnTo>
                    <a:pt x="5777" y="63110"/>
                  </a:lnTo>
                  <a:lnTo>
                    <a:pt x="1739" y="67791"/>
                  </a:lnTo>
                  <a:lnTo>
                    <a:pt x="0" y="72816"/>
                  </a:lnTo>
                  <a:lnTo>
                    <a:pt x="607" y="83480"/>
                  </a:lnTo>
                  <a:lnTo>
                    <a:pt x="6865" y="87086"/>
                  </a:lnTo>
                  <a:lnTo>
                    <a:pt x="29058" y="91092"/>
                  </a:lnTo>
                  <a:lnTo>
                    <a:pt x="65592" y="90333"/>
                  </a:lnTo>
                  <a:lnTo>
                    <a:pt x="87335" y="88797"/>
                  </a:lnTo>
                  <a:lnTo>
                    <a:pt x="111357" y="86821"/>
                  </a:lnTo>
                  <a:lnTo>
                    <a:pt x="136895" y="84550"/>
                  </a:lnTo>
                  <a:lnTo>
                    <a:pt x="163446" y="82084"/>
                  </a:lnTo>
                  <a:lnTo>
                    <a:pt x="190672" y="77583"/>
                  </a:lnTo>
                  <a:lnTo>
                    <a:pt x="218347" y="71724"/>
                  </a:lnTo>
                  <a:lnTo>
                    <a:pt x="246322" y="64961"/>
                  </a:lnTo>
                  <a:lnTo>
                    <a:pt x="270687" y="58548"/>
                  </a:lnTo>
                  <a:lnTo>
                    <a:pt x="313000" y="46341"/>
                  </a:lnTo>
                  <a:lnTo>
                    <a:pt x="353708" y="342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 name="SMARTInkShape-2467"/>
            <p:cNvSpPr/>
            <p:nvPr>
              <p:custDataLst>
                <p:tags r:id="rId84"/>
              </p:custDataLst>
            </p:nvPr>
          </p:nvSpPr>
          <p:spPr bwMode="auto">
            <a:xfrm>
              <a:off x="6020752" y="1680210"/>
              <a:ext cx="180024" cy="15954"/>
            </a:xfrm>
            <a:custGeom>
              <a:avLst/>
              <a:gdLst/>
              <a:ahLst/>
              <a:cxnLst/>
              <a:rect l="0" t="0" r="0" b="0"/>
              <a:pathLst>
                <a:path w="180024" h="15954">
                  <a:moveTo>
                    <a:pt x="0" y="8572"/>
                  </a:moveTo>
                  <a:lnTo>
                    <a:pt x="0" y="8572"/>
                  </a:lnTo>
                  <a:lnTo>
                    <a:pt x="4551" y="13123"/>
                  </a:lnTo>
                  <a:lnTo>
                    <a:pt x="21034" y="15953"/>
                  </a:lnTo>
                  <a:lnTo>
                    <a:pt x="57668" y="12241"/>
                  </a:lnTo>
                  <a:lnTo>
                    <a:pt x="88495" y="7663"/>
                  </a:lnTo>
                  <a:lnTo>
                    <a:pt x="120294" y="3406"/>
                  </a:lnTo>
                  <a:lnTo>
                    <a:pt x="160209" y="1009"/>
                  </a:lnTo>
                  <a:lnTo>
                    <a:pt x="18002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 name="SMARTInkShape-2468"/>
            <p:cNvSpPr/>
            <p:nvPr>
              <p:custDataLst>
                <p:tags r:id="rId85"/>
              </p:custDataLst>
            </p:nvPr>
          </p:nvSpPr>
          <p:spPr bwMode="auto">
            <a:xfrm>
              <a:off x="6297598" y="1316750"/>
              <a:ext cx="383238" cy="758723"/>
            </a:xfrm>
            <a:custGeom>
              <a:avLst/>
              <a:gdLst/>
              <a:ahLst/>
              <a:cxnLst/>
              <a:rect l="0" t="0" r="0" b="0"/>
              <a:pathLst>
                <a:path w="383238" h="758723">
                  <a:moveTo>
                    <a:pt x="383237" y="89140"/>
                  </a:moveTo>
                  <a:lnTo>
                    <a:pt x="383237" y="89140"/>
                  </a:lnTo>
                  <a:lnTo>
                    <a:pt x="369584" y="66386"/>
                  </a:lnTo>
                  <a:lnTo>
                    <a:pt x="333789" y="38583"/>
                  </a:lnTo>
                  <a:lnTo>
                    <a:pt x="303158" y="20950"/>
                  </a:lnTo>
                  <a:lnTo>
                    <a:pt x="269541" y="6446"/>
                  </a:lnTo>
                  <a:lnTo>
                    <a:pt x="232376" y="0"/>
                  </a:lnTo>
                  <a:lnTo>
                    <a:pt x="192170" y="921"/>
                  </a:lnTo>
                  <a:lnTo>
                    <a:pt x="182517" y="5563"/>
                  </a:lnTo>
                  <a:lnTo>
                    <a:pt x="166711" y="20879"/>
                  </a:lnTo>
                  <a:lnTo>
                    <a:pt x="155876" y="48007"/>
                  </a:lnTo>
                  <a:lnTo>
                    <a:pt x="148838" y="84194"/>
                  </a:lnTo>
                  <a:lnTo>
                    <a:pt x="146961" y="105845"/>
                  </a:lnTo>
                  <a:lnTo>
                    <a:pt x="145709" y="128852"/>
                  </a:lnTo>
                  <a:lnTo>
                    <a:pt x="142017" y="152762"/>
                  </a:lnTo>
                  <a:lnTo>
                    <a:pt x="136699" y="177275"/>
                  </a:lnTo>
                  <a:lnTo>
                    <a:pt x="130296" y="202189"/>
                  </a:lnTo>
                  <a:lnTo>
                    <a:pt x="124122" y="227371"/>
                  </a:lnTo>
                  <a:lnTo>
                    <a:pt x="118101" y="252731"/>
                  </a:lnTo>
                  <a:lnTo>
                    <a:pt x="112182" y="278211"/>
                  </a:lnTo>
                  <a:lnTo>
                    <a:pt x="105379" y="302817"/>
                  </a:lnTo>
                  <a:lnTo>
                    <a:pt x="97985" y="326842"/>
                  </a:lnTo>
                  <a:lnTo>
                    <a:pt x="90199" y="350478"/>
                  </a:lnTo>
                  <a:lnTo>
                    <a:pt x="68848" y="389440"/>
                  </a:lnTo>
                  <a:lnTo>
                    <a:pt x="45388" y="421679"/>
                  </a:lnTo>
                  <a:lnTo>
                    <a:pt x="17069" y="457439"/>
                  </a:lnTo>
                  <a:lnTo>
                    <a:pt x="2691" y="467141"/>
                  </a:lnTo>
                  <a:lnTo>
                    <a:pt x="0" y="466871"/>
                  </a:lnTo>
                  <a:lnTo>
                    <a:pt x="110" y="463833"/>
                  </a:lnTo>
                  <a:lnTo>
                    <a:pt x="2089" y="458950"/>
                  </a:lnTo>
                  <a:lnTo>
                    <a:pt x="32180" y="424773"/>
                  </a:lnTo>
                  <a:lnTo>
                    <a:pt x="69096" y="407220"/>
                  </a:lnTo>
                  <a:lnTo>
                    <a:pt x="90942" y="401206"/>
                  </a:lnTo>
                  <a:lnTo>
                    <a:pt x="113126" y="400054"/>
                  </a:lnTo>
                  <a:lnTo>
                    <a:pt x="135536" y="402144"/>
                  </a:lnTo>
                  <a:lnTo>
                    <a:pt x="176945" y="413990"/>
                  </a:lnTo>
                  <a:lnTo>
                    <a:pt x="208049" y="435130"/>
                  </a:lnTo>
                  <a:lnTo>
                    <a:pt x="224413" y="470561"/>
                  </a:lnTo>
                  <a:lnTo>
                    <a:pt x="228777" y="492011"/>
                  </a:lnTo>
                  <a:lnTo>
                    <a:pt x="231686" y="514883"/>
                  </a:lnTo>
                  <a:lnTo>
                    <a:pt x="233625" y="538704"/>
                  </a:lnTo>
                  <a:lnTo>
                    <a:pt x="234918" y="563157"/>
                  </a:lnTo>
                  <a:lnTo>
                    <a:pt x="235781" y="588983"/>
                  </a:lnTo>
                  <a:lnTo>
                    <a:pt x="236355" y="615727"/>
                  </a:lnTo>
                  <a:lnTo>
                    <a:pt x="236738" y="643080"/>
                  </a:lnTo>
                  <a:lnTo>
                    <a:pt x="237946" y="667031"/>
                  </a:lnTo>
                  <a:lnTo>
                    <a:pt x="241828" y="708883"/>
                  </a:lnTo>
                  <a:lnTo>
                    <a:pt x="248959" y="725187"/>
                  </a:lnTo>
                  <a:lnTo>
                    <a:pt x="272123" y="750922"/>
                  </a:lnTo>
                  <a:lnTo>
                    <a:pt x="288206" y="757023"/>
                  </a:lnTo>
                  <a:lnTo>
                    <a:pt x="326396" y="758722"/>
                  </a:lnTo>
                  <a:lnTo>
                    <a:pt x="366091" y="75779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 name="SMARTInkShape-2469"/>
            <p:cNvSpPr/>
            <p:nvPr>
              <p:custDataLst>
                <p:tags r:id="rId86"/>
              </p:custDataLst>
            </p:nvPr>
          </p:nvSpPr>
          <p:spPr bwMode="auto">
            <a:xfrm>
              <a:off x="6015813" y="1774507"/>
              <a:ext cx="142101" cy="56375"/>
            </a:xfrm>
            <a:custGeom>
              <a:avLst/>
              <a:gdLst/>
              <a:ahLst/>
              <a:cxnLst/>
              <a:rect l="0" t="0" r="0" b="0"/>
              <a:pathLst>
                <a:path w="142101" h="56375">
                  <a:moveTo>
                    <a:pt x="4939" y="51435"/>
                  </a:moveTo>
                  <a:lnTo>
                    <a:pt x="4939" y="51435"/>
                  </a:lnTo>
                  <a:lnTo>
                    <a:pt x="0" y="56374"/>
                  </a:lnTo>
                  <a:lnTo>
                    <a:pt x="2110" y="54265"/>
                  </a:lnTo>
                  <a:lnTo>
                    <a:pt x="35956" y="43172"/>
                  </a:lnTo>
                  <a:lnTo>
                    <a:pt x="74923" y="28078"/>
                  </a:lnTo>
                  <a:lnTo>
                    <a:pt x="112243" y="12479"/>
                  </a:lnTo>
                  <a:lnTo>
                    <a:pt x="14210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32" name="SMARTInkShape-2470"/>
          <p:cNvSpPr/>
          <p:nvPr>
            <p:custDataLst>
              <p:tags r:id="rId3"/>
            </p:custDataLst>
          </p:nvPr>
        </p:nvSpPr>
        <p:spPr bwMode="auto">
          <a:xfrm>
            <a:off x="6826568" y="2083120"/>
            <a:ext cx="1076011" cy="128058"/>
          </a:xfrm>
          <a:custGeom>
            <a:avLst/>
            <a:gdLst/>
            <a:ahLst/>
            <a:cxnLst/>
            <a:rect l="0" t="0" r="0" b="0"/>
            <a:pathLst>
              <a:path w="1076011" h="128058">
                <a:moveTo>
                  <a:pt x="0" y="8570"/>
                </a:moveTo>
                <a:lnTo>
                  <a:pt x="0" y="8570"/>
                </a:lnTo>
                <a:lnTo>
                  <a:pt x="4550" y="4019"/>
                </a:lnTo>
                <a:lnTo>
                  <a:pt x="9325" y="1785"/>
                </a:lnTo>
                <a:lnTo>
                  <a:pt x="42271" y="102"/>
                </a:lnTo>
                <a:lnTo>
                  <a:pt x="69904" y="44"/>
                </a:lnTo>
                <a:lnTo>
                  <a:pt x="107268" y="18"/>
                </a:lnTo>
                <a:lnTo>
                  <a:pt x="130567" y="11"/>
                </a:lnTo>
                <a:lnTo>
                  <a:pt x="155624" y="7"/>
                </a:lnTo>
                <a:lnTo>
                  <a:pt x="182807" y="4"/>
                </a:lnTo>
                <a:lnTo>
                  <a:pt x="211406" y="1"/>
                </a:lnTo>
                <a:lnTo>
                  <a:pt x="240949" y="0"/>
                </a:lnTo>
                <a:lnTo>
                  <a:pt x="273981" y="952"/>
                </a:lnTo>
                <a:lnTo>
                  <a:pt x="309336" y="2539"/>
                </a:lnTo>
                <a:lnTo>
                  <a:pt x="346241" y="4549"/>
                </a:lnTo>
                <a:lnTo>
                  <a:pt x="385133" y="7794"/>
                </a:lnTo>
                <a:lnTo>
                  <a:pt x="425347" y="11863"/>
                </a:lnTo>
                <a:lnTo>
                  <a:pt x="466445" y="16480"/>
                </a:lnTo>
                <a:lnTo>
                  <a:pt x="508130" y="22416"/>
                </a:lnTo>
                <a:lnTo>
                  <a:pt x="550208" y="29231"/>
                </a:lnTo>
                <a:lnTo>
                  <a:pt x="592548" y="36631"/>
                </a:lnTo>
                <a:lnTo>
                  <a:pt x="634109" y="44423"/>
                </a:lnTo>
                <a:lnTo>
                  <a:pt x="675152" y="52474"/>
                </a:lnTo>
                <a:lnTo>
                  <a:pt x="715848" y="60700"/>
                </a:lnTo>
                <a:lnTo>
                  <a:pt x="753457" y="69040"/>
                </a:lnTo>
                <a:lnTo>
                  <a:pt x="789007" y="77459"/>
                </a:lnTo>
                <a:lnTo>
                  <a:pt x="823184" y="85928"/>
                </a:lnTo>
                <a:lnTo>
                  <a:pt x="854542" y="92527"/>
                </a:lnTo>
                <a:lnTo>
                  <a:pt x="884020" y="97879"/>
                </a:lnTo>
                <a:lnTo>
                  <a:pt x="912244" y="102399"/>
                </a:lnTo>
                <a:lnTo>
                  <a:pt x="937727" y="106365"/>
                </a:lnTo>
                <a:lnTo>
                  <a:pt x="961383" y="109962"/>
                </a:lnTo>
                <a:lnTo>
                  <a:pt x="1003543" y="116498"/>
                </a:lnTo>
                <a:lnTo>
                  <a:pt x="1038157" y="122578"/>
                </a:lnTo>
                <a:lnTo>
                  <a:pt x="1076010" y="128057"/>
                </a:lnTo>
                <a:lnTo>
                  <a:pt x="1075480" y="127281"/>
                </a:lnTo>
                <a:lnTo>
                  <a:pt x="1058400" y="119190"/>
                </a:lnTo>
                <a:lnTo>
                  <a:pt x="1037271" y="11144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35" name="SMARTInkShape-Group725"/>
          <p:cNvGrpSpPr/>
          <p:nvPr/>
        </p:nvGrpSpPr>
        <p:grpSpPr>
          <a:xfrm>
            <a:off x="2158631" y="4543778"/>
            <a:ext cx="663388" cy="562711"/>
            <a:chOff x="2158631" y="4543778"/>
            <a:chExt cx="663388" cy="562711"/>
          </a:xfrm>
        </p:grpSpPr>
        <p:sp>
          <p:nvSpPr>
            <p:cNvPr id="33" name="SMARTInkShape-2471"/>
            <p:cNvSpPr/>
            <p:nvPr>
              <p:custDataLst>
                <p:tags r:id="rId66"/>
              </p:custDataLst>
            </p:nvPr>
          </p:nvSpPr>
          <p:spPr bwMode="auto">
            <a:xfrm>
              <a:off x="2158631" y="4963477"/>
              <a:ext cx="230954" cy="143012"/>
            </a:xfrm>
            <a:custGeom>
              <a:avLst/>
              <a:gdLst/>
              <a:ahLst/>
              <a:cxnLst/>
              <a:rect l="0" t="0" r="0" b="0"/>
              <a:pathLst>
                <a:path w="230954" h="143012">
                  <a:moveTo>
                    <a:pt x="81649" y="0"/>
                  </a:moveTo>
                  <a:lnTo>
                    <a:pt x="81649" y="0"/>
                  </a:lnTo>
                  <a:lnTo>
                    <a:pt x="89030" y="0"/>
                  </a:lnTo>
                  <a:lnTo>
                    <a:pt x="89427" y="953"/>
                  </a:lnTo>
                  <a:lnTo>
                    <a:pt x="90117" y="16483"/>
                  </a:lnTo>
                  <a:lnTo>
                    <a:pt x="82404" y="45378"/>
                  </a:lnTo>
                  <a:lnTo>
                    <a:pt x="63524" y="84246"/>
                  </a:lnTo>
                  <a:lnTo>
                    <a:pt x="50734" y="102213"/>
                  </a:lnTo>
                  <a:lnTo>
                    <a:pt x="9680" y="136545"/>
                  </a:lnTo>
                  <a:lnTo>
                    <a:pt x="0" y="143011"/>
                  </a:lnTo>
                  <a:lnTo>
                    <a:pt x="546" y="142966"/>
                  </a:lnTo>
                  <a:lnTo>
                    <a:pt x="34156" y="124108"/>
                  </a:lnTo>
                  <a:lnTo>
                    <a:pt x="70223" y="110010"/>
                  </a:lnTo>
                  <a:lnTo>
                    <a:pt x="111072" y="104033"/>
                  </a:lnTo>
                  <a:lnTo>
                    <a:pt x="153338" y="96653"/>
                  </a:lnTo>
                  <a:lnTo>
                    <a:pt x="194118" y="89387"/>
                  </a:lnTo>
                  <a:lnTo>
                    <a:pt x="230953" y="86047"/>
                  </a:lnTo>
                  <a:lnTo>
                    <a:pt x="230715" y="85940"/>
                  </a:lnTo>
                  <a:lnTo>
                    <a:pt x="227382" y="8572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 name="SMARTInkShape-2472"/>
            <p:cNvSpPr/>
            <p:nvPr>
              <p:custDataLst>
                <p:tags r:id="rId67"/>
              </p:custDataLst>
            </p:nvPr>
          </p:nvSpPr>
          <p:spPr bwMode="auto">
            <a:xfrm>
              <a:off x="2260521" y="4543778"/>
              <a:ext cx="561498" cy="534021"/>
            </a:xfrm>
            <a:custGeom>
              <a:avLst/>
              <a:gdLst/>
              <a:ahLst/>
              <a:cxnLst/>
              <a:rect l="0" t="0" r="0" b="0"/>
              <a:pathLst>
                <a:path w="561498" h="534021">
                  <a:moveTo>
                    <a:pt x="554117" y="8219"/>
                  </a:moveTo>
                  <a:lnTo>
                    <a:pt x="554117" y="8219"/>
                  </a:lnTo>
                  <a:lnTo>
                    <a:pt x="561497" y="838"/>
                  </a:lnTo>
                  <a:lnTo>
                    <a:pt x="560942" y="441"/>
                  </a:lnTo>
                  <a:lnTo>
                    <a:pt x="557785" y="0"/>
                  </a:lnTo>
                  <a:lnTo>
                    <a:pt x="546102" y="8853"/>
                  </a:lnTo>
                  <a:lnTo>
                    <a:pt x="515386" y="44504"/>
                  </a:lnTo>
                  <a:lnTo>
                    <a:pt x="488326" y="72924"/>
                  </a:lnTo>
                  <a:lnTo>
                    <a:pt x="449628" y="112224"/>
                  </a:lnTo>
                  <a:lnTo>
                    <a:pt x="427308" y="134706"/>
                  </a:lnTo>
                  <a:lnTo>
                    <a:pt x="403855" y="157314"/>
                  </a:lnTo>
                  <a:lnTo>
                    <a:pt x="379647" y="180006"/>
                  </a:lnTo>
                  <a:lnTo>
                    <a:pt x="354936" y="202754"/>
                  </a:lnTo>
                  <a:lnTo>
                    <a:pt x="328937" y="227444"/>
                  </a:lnTo>
                  <a:lnTo>
                    <a:pt x="302079" y="253429"/>
                  </a:lnTo>
                  <a:lnTo>
                    <a:pt x="274649" y="280278"/>
                  </a:lnTo>
                  <a:lnTo>
                    <a:pt x="247790" y="304844"/>
                  </a:lnTo>
                  <a:lnTo>
                    <a:pt x="221311" y="327889"/>
                  </a:lnTo>
                  <a:lnTo>
                    <a:pt x="195086" y="349920"/>
                  </a:lnTo>
                  <a:lnTo>
                    <a:pt x="170936" y="371275"/>
                  </a:lnTo>
                  <a:lnTo>
                    <a:pt x="148168" y="392179"/>
                  </a:lnTo>
                  <a:lnTo>
                    <a:pt x="106042" y="431280"/>
                  </a:lnTo>
                  <a:lnTo>
                    <a:pt x="68270" y="464534"/>
                  </a:lnTo>
                  <a:lnTo>
                    <a:pt x="28527" y="500929"/>
                  </a:lnTo>
                  <a:lnTo>
                    <a:pt x="4138" y="525139"/>
                  </a:lnTo>
                  <a:lnTo>
                    <a:pt x="119" y="532601"/>
                  </a:lnTo>
                  <a:lnTo>
                    <a:pt x="0" y="534020"/>
                  </a:lnTo>
                  <a:lnTo>
                    <a:pt x="873" y="534013"/>
                  </a:lnTo>
                  <a:lnTo>
                    <a:pt x="2408" y="533056"/>
                  </a:lnTo>
                  <a:lnTo>
                    <a:pt x="14049" y="5311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47" name="SMARTInkShape-Group726"/>
          <p:cNvGrpSpPr/>
          <p:nvPr/>
        </p:nvGrpSpPr>
        <p:grpSpPr>
          <a:xfrm>
            <a:off x="6084083" y="2266439"/>
            <a:ext cx="2343197" cy="1395280"/>
            <a:chOff x="6084083" y="2266439"/>
            <a:chExt cx="2343197" cy="1395280"/>
          </a:xfrm>
        </p:grpSpPr>
        <p:sp>
          <p:nvSpPr>
            <p:cNvPr id="36" name="SMARTInkShape-2473"/>
            <p:cNvSpPr/>
            <p:nvPr>
              <p:custDataLst>
                <p:tags r:id="rId55"/>
              </p:custDataLst>
            </p:nvPr>
          </p:nvSpPr>
          <p:spPr bwMode="auto">
            <a:xfrm>
              <a:off x="8129588" y="2403452"/>
              <a:ext cx="297692" cy="1258267"/>
            </a:xfrm>
            <a:custGeom>
              <a:avLst/>
              <a:gdLst/>
              <a:ahLst/>
              <a:cxnLst/>
              <a:rect l="0" t="0" r="0" b="0"/>
              <a:pathLst>
                <a:path w="297692" h="1258267">
                  <a:moveTo>
                    <a:pt x="137159" y="22565"/>
                  </a:moveTo>
                  <a:lnTo>
                    <a:pt x="137159" y="22565"/>
                  </a:lnTo>
                  <a:lnTo>
                    <a:pt x="129778" y="7804"/>
                  </a:lnTo>
                  <a:lnTo>
                    <a:pt x="136736" y="3940"/>
                  </a:lnTo>
                  <a:lnTo>
                    <a:pt x="150306" y="0"/>
                  </a:lnTo>
                  <a:lnTo>
                    <a:pt x="192602" y="11"/>
                  </a:lnTo>
                  <a:lnTo>
                    <a:pt x="235184" y="11437"/>
                  </a:lnTo>
                  <a:lnTo>
                    <a:pt x="251086" y="18004"/>
                  </a:lnTo>
                  <a:lnTo>
                    <a:pt x="276376" y="40541"/>
                  </a:lnTo>
                  <a:lnTo>
                    <a:pt x="287120" y="54551"/>
                  </a:lnTo>
                  <a:lnTo>
                    <a:pt x="296519" y="92979"/>
                  </a:lnTo>
                  <a:lnTo>
                    <a:pt x="297691" y="115228"/>
                  </a:lnTo>
                  <a:lnTo>
                    <a:pt x="293710" y="140538"/>
                  </a:lnTo>
                  <a:lnTo>
                    <a:pt x="286294" y="167889"/>
                  </a:lnTo>
                  <a:lnTo>
                    <a:pt x="276588" y="196600"/>
                  </a:lnTo>
                  <a:lnTo>
                    <a:pt x="265354" y="226218"/>
                  </a:lnTo>
                  <a:lnTo>
                    <a:pt x="253103" y="256442"/>
                  </a:lnTo>
                  <a:lnTo>
                    <a:pt x="240172" y="287068"/>
                  </a:lnTo>
                  <a:lnTo>
                    <a:pt x="226790" y="316058"/>
                  </a:lnTo>
                  <a:lnTo>
                    <a:pt x="213106" y="343957"/>
                  </a:lnTo>
                  <a:lnTo>
                    <a:pt x="199220" y="371129"/>
                  </a:lnTo>
                  <a:lnTo>
                    <a:pt x="188059" y="396864"/>
                  </a:lnTo>
                  <a:lnTo>
                    <a:pt x="178713" y="421640"/>
                  </a:lnTo>
                  <a:lnTo>
                    <a:pt x="170577" y="445778"/>
                  </a:lnTo>
                  <a:lnTo>
                    <a:pt x="161537" y="482757"/>
                  </a:lnTo>
                  <a:lnTo>
                    <a:pt x="159424" y="509035"/>
                  </a:lnTo>
                  <a:lnTo>
                    <a:pt x="164834" y="523889"/>
                  </a:lnTo>
                  <a:lnTo>
                    <a:pt x="173707" y="524421"/>
                  </a:lnTo>
                  <a:lnTo>
                    <a:pt x="201345" y="514852"/>
                  </a:lnTo>
                  <a:lnTo>
                    <a:pt x="233314" y="490280"/>
                  </a:lnTo>
                  <a:lnTo>
                    <a:pt x="262762" y="459991"/>
                  </a:lnTo>
                  <a:lnTo>
                    <a:pt x="288146" y="423424"/>
                  </a:lnTo>
                  <a:lnTo>
                    <a:pt x="294752" y="406782"/>
                  </a:lnTo>
                  <a:lnTo>
                    <a:pt x="292704" y="403488"/>
                  </a:lnTo>
                  <a:lnTo>
                    <a:pt x="287528" y="403196"/>
                  </a:lnTo>
                  <a:lnTo>
                    <a:pt x="280268" y="404906"/>
                  </a:lnTo>
                  <a:lnTo>
                    <a:pt x="251846" y="434619"/>
                  </a:lnTo>
                  <a:lnTo>
                    <a:pt x="232898" y="473988"/>
                  </a:lnTo>
                  <a:lnTo>
                    <a:pt x="223846" y="497821"/>
                  </a:lnTo>
                  <a:lnTo>
                    <a:pt x="216858" y="524188"/>
                  </a:lnTo>
                  <a:lnTo>
                    <a:pt x="211247" y="552243"/>
                  </a:lnTo>
                  <a:lnTo>
                    <a:pt x="206554" y="581424"/>
                  </a:lnTo>
                  <a:lnTo>
                    <a:pt x="204377" y="614213"/>
                  </a:lnTo>
                  <a:lnTo>
                    <a:pt x="203879" y="649407"/>
                  </a:lnTo>
                  <a:lnTo>
                    <a:pt x="204499" y="686205"/>
                  </a:lnTo>
                  <a:lnTo>
                    <a:pt x="204913" y="725024"/>
                  </a:lnTo>
                  <a:lnTo>
                    <a:pt x="205188" y="765191"/>
                  </a:lnTo>
                  <a:lnTo>
                    <a:pt x="205371" y="806257"/>
                  </a:lnTo>
                  <a:lnTo>
                    <a:pt x="206447" y="848874"/>
                  </a:lnTo>
                  <a:lnTo>
                    <a:pt x="208115" y="892525"/>
                  </a:lnTo>
                  <a:lnTo>
                    <a:pt x="210181" y="936866"/>
                  </a:lnTo>
                  <a:lnTo>
                    <a:pt x="212511" y="978809"/>
                  </a:lnTo>
                  <a:lnTo>
                    <a:pt x="215016" y="1019154"/>
                  </a:lnTo>
                  <a:lnTo>
                    <a:pt x="217639" y="1058433"/>
                  </a:lnTo>
                  <a:lnTo>
                    <a:pt x="220340" y="1092239"/>
                  </a:lnTo>
                  <a:lnTo>
                    <a:pt x="223093" y="1122396"/>
                  </a:lnTo>
                  <a:lnTo>
                    <a:pt x="225881" y="1150121"/>
                  </a:lnTo>
                  <a:lnTo>
                    <a:pt x="226787" y="1173366"/>
                  </a:lnTo>
                  <a:lnTo>
                    <a:pt x="225254" y="1211895"/>
                  </a:lnTo>
                  <a:lnTo>
                    <a:pt x="213777" y="1239814"/>
                  </a:lnTo>
                  <a:lnTo>
                    <a:pt x="205383" y="1251259"/>
                  </a:lnTo>
                  <a:lnTo>
                    <a:pt x="191214" y="1256985"/>
                  </a:lnTo>
                  <a:lnTo>
                    <a:pt x="152612" y="1258266"/>
                  </a:lnTo>
                  <a:lnTo>
                    <a:pt x="126506" y="1252131"/>
                  </a:lnTo>
                  <a:lnTo>
                    <a:pt x="96719" y="1242326"/>
                  </a:lnTo>
                  <a:lnTo>
                    <a:pt x="64479" y="1230074"/>
                  </a:lnTo>
                  <a:lnTo>
                    <a:pt x="0" y="120557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7" name="SMARTInkShape-2474"/>
            <p:cNvSpPr/>
            <p:nvPr>
              <p:custDataLst>
                <p:tags r:id="rId56"/>
              </p:custDataLst>
            </p:nvPr>
          </p:nvSpPr>
          <p:spPr bwMode="auto">
            <a:xfrm>
              <a:off x="7923847" y="2650847"/>
              <a:ext cx="195085" cy="649567"/>
            </a:xfrm>
            <a:custGeom>
              <a:avLst/>
              <a:gdLst/>
              <a:ahLst/>
              <a:cxnLst/>
              <a:rect l="0" t="0" r="0" b="0"/>
              <a:pathLst>
                <a:path w="195085" h="649567">
                  <a:moveTo>
                    <a:pt x="8573" y="15200"/>
                  </a:moveTo>
                  <a:lnTo>
                    <a:pt x="8573" y="15200"/>
                  </a:lnTo>
                  <a:lnTo>
                    <a:pt x="13124" y="10649"/>
                  </a:lnTo>
                  <a:lnTo>
                    <a:pt x="51524" y="6470"/>
                  </a:lnTo>
                  <a:lnTo>
                    <a:pt x="81002" y="2430"/>
                  </a:lnTo>
                  <a:lnTo>
                    <a:pt x="113154" y="0"/>
                  </a:lnTo>
                  <a:lnTo>
                    <a:pt x="144588" y="824"/>
                  </a:lnTo>
                  <a:lnTo>
                    <a:pt x="171260" y="7541"/>
                  </a:lnTo>
                  <a:lnTo>
                    <a:pt x="180847" y="13904"/>
                  </a:lnTo>
                  <a:lnTo>
                    <a:pt x="194042" y="31134"/>
                  </a:lnTo>
                  <a:lnTo>
                    <a:pt x="195084" y="42968"/>
                  </a:lnTo>
                  <a:lnTo>
                    <a:pt x="188621" y="71357"/>
                  </a:lnTo>
                  <a:lnTo>
                    <a:pt x="168604" y="108104"/>
                  </a:lnTo>
                  <a:lnTo>
                    <a:pt x="141610" y="149836"/>
                  </a:lnTo>
                  <a:lnTo>
                    <a:pt x="127744" y="171632"/>
                  </a:lnTo>
                  <a:lnTo>
                    <a:pt x="101543" y="214266"/>
                  </a:lnTo>
                  <a:lnTo>
                    <a:pt x="80373" y="252264"/>
                  </a:lnTo>
                  <a:lnTo>
                    <a:pt x="71598" y="285662"/>
                  </a:lnTo>
                  <a:lnTo>
                    <a:pt x="71827" y="312571"/>
                  </a:lnTo>
                  <a:lnTo>
                    <a:pt x="78279" y="327705"/>
                  </a:lnTo>
                  <a:lnTo>
                    <a:pt x="84570" y="330217"/>
                  </a:lnTo>
                  <a:lnTo>
                    <a:pt x="101722" y="327928"/>
                  </a:lnTo>
                  <a:lnTo>
                    <a:pt x="137349" y="297725"/>
                  </a:lnTo>
                  <a:lnTo>
                    <a:pt x="168966" y="261683"/>
                  </a:lnTo>
                  <a:lnTo>
                    <a:pt x="187331" y="231425"/>
                  </a:lnTo>
                  <a:lnTo>
                    <a:pt x="190256" y="218298"/>
                  </a:lnTo>
                  <a:lnTo>
                    <a:pt x="189703" y="213464"/>
                  </a:lnTo>
                  <a:lnTo>
                    <a:pt x="187428" y="213099"/>
                  </a:lnTo>
                  <a:lnTo>
                    <a:pt x="179822" y="220313"/>
                  </a:lnTo>
                  <a:lnTo>
                    <a:pt x="169380" y="258643"/>
                  </a:lnTo>
                  <a:lnTo>
                    <a:pt x="165768" y="296117"/>
                  </a:lnTo>
                  <a:lnTo>
                    <a:pt x="164805" y="316778"/>
                  </a:lnTo>
                  <a:lnTo>
                    <a:pt x="164162" y="340077"/>
                  </a:lnTo>
                  <a:lnTo>
                    <a:pt x="163735" y="365135"/>
                  </a:lnTo>
                  <a:lnTo>
                    <a:pt x="163449" y="391365"/>
                  </a:lnTo>
                  <a:lnTo>
                    <a:pt x="162306" y="418377"/>
                  </a:lnTo>
                  <a:lnTo>
                    <a:pt x="160591" y="445910"/>
                  </a:lnTo>
                  <a:lnTo>
                    <a:pt x="158496" y="473790"/>
                  </a:lnTo>
                  <a:lnTo>
                    <a:pt x="154242" y="499997"/>
                  </a:lnTo>
                  <a:lnTo>
                    <a:pt x="148547" y="525088"/>
                  </a:lnTo>
                  <a:lnTo>
                    <a:pt x="141895" y="549435"/>
                  </a:lnTo>
                  <a:lnTo>
                    <a:pt x="124342" y="589188"/>
                  </a:lnTo>
                  <a:lnTo>
                    <a:pt x="101936" y="619874"/>
                  </a:lnTo>
                  <a:lnTo>
                    <a:pt x="72928" y="639861"/>
                  </a:lnTo>
                  <a:lnTo>
                    <a:pt x="43526" y="647475"/>
                  </a:lnTo>
                  <a:lnTo>
                    <a:pt x="0" y="64956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8" name="SMARTInkShape-2475"/>
            <p:cNvSpPr/>
            <p:nvPr>
              <p:custDataLst>
                <p:tags r:id="rId57"/>
              </p:custDataLst>
            </p:nvPr>
          </p:nvSpPr>
          <p:spPr bwMode="auto">
            <a:xfrm>
              <a:off x="7829550" y="3000375"/>
              <a:ext cx="25719" cy="17146"/>
            </a:xfrm>
            <a:custGeom>
              <a:avLst/>
              <a:gdLst/>
              <a:ahLst/>
              <a:cxnLst/>
              <a:rect l="0" t="0" r="0" b="0"/>
              <a:pathLst>
                <a:path w="25719" h="17146">
                  <a:moveTo>
                    <a:pt x="25718" y="17145"/>
                  </a:moveTo>
                  <a:lnTo>
                    <a:pt x="25718" y="17145"/>
                  </a:lnTo>
                  <a:lnTo>
                    <a:pt x="16616" y="17145"/>
                  </a:lnTo>
                  <a:lnTo>
                    <a:pt x="12982" y="15240"/>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9" name="SMARTInkShape-2476"/>
            <p:cNvSpPr/>
            <p:nvPr>
              <p:custDataLst>
                <p:tags r:id="rId58"/>
              </p:custDataLst>
            </p:nvPr>
          </p:nvSpPr>
          <p:spPr bwMode="auto">
            <a:xfrm>
              <a:off x="7752397" y="3043238"/>
              <a:ext cx="97256" cy="240030"/>
            </a:xfrm>
            <a:custGeom>
              <a:avLst/>
              <a:gdLst/>
              <a:ahLst/>
              <a:cxnLst/>
              <a:rect l="0" t="0" r="0" b="0"/>
              <a:pathLst>
                <a:path w="97256" h="240030">
                  <a:moveTo>
                    <a:pt x="77153" y="0"/>
                  </a:moveTo>
                  <a:lnTo>
                    <a:pt x="77153" y="0"/>
                  </a:lnTo>
                  <a:lnTo>
                    <a:pt x="78105" y="38551"/>
                  </a:lnTo>
                  <a:lnTo>
                    <a:pt x="83997" y="74393"/>
                  </a:lnTo>
                  <a:lnTo>
                    <a:pt x="91775" y="115175"/>
                  </a:lnTo>
                  <a:lnTo>
                    <a:pt x="97255" y="156469"/>
                  </a:lnTo>
                  <a:lnTo>
                    <a:pt x="92120" y="181301"/>
                  </a:lnTo>
                  <a:lnTo>
                    <a:pt x="75868" y="202498"/>
                  </a:lnTo>
                  <a:lnTo>
                    <a:pt x="52769" y="219539"/>
                  </a:lnTo>
                  <a:lnTo>
                    <a:pt x="0" y="24002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0" name="SMARTInkShape-2477"/>
            <p:cNvSpPr/>
            <p:nvPr>
              <p:custDataLst>
                <p:tags r:id="rId59"/>
              </p:custDataLst>
            </p:nvPr>
          </p:nvSpPr>
          <p:spPr bwMode="auto">
            <a:xfrm>
              <a:off x="7529513" y="2803207"/>
              <a:ext cx="281935" cy="257803"/>
            </a:xfrm>
            <a:custGeom>
              <a:avLst/>
              <a:gdLst/>
              <a:ahLst/>
              <a:cxnLst/>
              <a:rect l="0" t="0" r="0" b="0"/>
              <a:pathLst>
                <a:path w="281935" h="257803">
                  <a:moveTo>
                    <a:pt x="0" y="25718"/>
                  </a:moveTo>
                  <a:lnTo>
                    <a:pt x="0" y="25718"/>
                  </a:lnTo>
                  <a:lnTo>
                    <a:pt x="0" y="21167"/>
                  </a:lnTo>
                  <a:lnTo>
                    <a:pt x="951" y="20779"/>
                  </a:lnTo>
                  <a:lnTo>
                    <a:pt x="4550" y="22888"/>
                  </a:lnTo>
                  <a:lnTo>
                    <a:pt x="21466" y="54440"/>
                  </a:lnTo>
                  <a:lnTo>
                    <a:pt x="32083" y="82298"/>
                  </a:lnTo>
                  <a:lnTo>
                    <a:pt x="48231" y="118810"/>
                  </a:lnTo>
                  <a:lnTo>
                    <a:pt x="69060" y="158532"/>
                  </a:lnTo>
                  <a:lnTo>
                    <a:pt x="94193" y="195236"/>
                  </a:lnTo>
                  <a:lnTo>
                    <a:pt x="118698" y="225519"/>
                  </a:lnTo>
                  <a:lnTo>
                    <a:pt x="141337" y="247869"/>
                  </a:lnTo>
                  <a:lnTo>
                    <a:pt x="160923" y="257802"/>
                  </a:lnTo>
                  <a:lnTo>
                    <a:pt x="171099" y="257593"/>
                  </a:lnTo>
                  <a:lnTo>
                    <a:pt x="192566" y="249741"/>
                  </a:lnTo>
                  <a:lnTo>
                    <a:pt x="226072" y="215603"/>
                  </a:lnTo>
                  <a:lnTo>
                    <a:pt x="246209" y="177739"/>
                  </a:lnTo>
                  <a:lnTo>
                    <a:pt x="255578" y="155640"/>
                  </a:lnTo>
                  <a:lnTo>
                    <a:pt x="271070" y="113306"/>
                  </a:lnTo>
                  <a:lnTo>
                    <a:pt x="281448" y="75124"/>
                  </a:lnTo>
                  <a:lnTo>
                    <a:pt x="281934" y="34112"/>
                  </a:lnTo>
                  <a:lnTo>
                    <a:pt x="27431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1" name="SMARTInkShape-2478"/>
            <p:cNvSpPr/>
            <p:nvPr>
              <p:custDataLst>
                <p:tags r:id="rId60"/>
              </p:custDataLst>
            </p:nvPr>
          </p:nvSpPr>
          <p:spPr bwMode="auto">
            <a:xfrm>
              <a:off x="7340918" y="3034665"/>
              <a:ext cx="188596" cy="120016"/>
            </a:xfrm>
            <a:custGeom>
              <a:avLst/>
              <a:gdLst/>
              <a:ahLst/>
              <a:cxnLst/>
              <a:rect l="0" t="0" r="0" b="0"/>
              <a:pathLst>
                <a:path w="188596" h="120016">
                  <a:moveTo>
                    <a:pt x="188595" y="0"/>
                  </a:moveTo>
                  <a:lnTo>
                    <a:pt x="188595" y="0"/>
                  </a:lnTo>
                  <a:lnTo>
                    <a:pt x="188595" y="9102"/>
                  </a:lnTo>
                  <a:lnTo>
                    <a:pt x="174942" y="32965"/>
                  </a:lnTo>
                  <a:lnTo>
                    <a:pt x="139147" y="59615"/>
                  </a:lnTo>
                  <a:lnTo>
                    <a:pt x="105975" y="76978"/>
                  </a:lnTo>
                  <a:lnTo>
                    <a:pt x="69960" y="93267"/>
                  </a:lnTo>
                  <a:lnTo>
                    <a:pt x="34903" y="106857"/>
                  </a:lnTo>
                  <a:lnTo>
                    <a:pt x="0" y="1200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2" name="SMARTInkShape-2479"/>
            <p:cNvSpPr/>
            <p:nvPr>
              <p:custDataLst>
                <p:tags r:id="rId61"/>
              </p:custDataLst>
            </p:nvPr>
          </p:nvSpPr>
          <p:spPr bwMode="auto">
            <a:xfrm>
              <a:off x="7307818" y="2880360"/>
              <a:ext cx="7383" cy="17146"/>
            </a:xfrm>
            <a:custGeom>
              <a:avLst/>
              <a:gdLst/>
              <a:ahLst/>
              <a:cxnLst/>
              <a:rect l="0" t="0" r="0" b="0"/>
              <a:pathLst>
                <a:path w="7383" h="17146">
                  <a:moveTo>
                    <a:pt x="7382" y="0"/>
                  </a:moveTo>
                  <a:lnTo>
                    <a:pt x="7382" y="0"/>
                  </a:lnTo>
                  <a:lnTo>
                    <a:pt x="2831" y="0"/>
                  </a:lnTo>
                  <a:lnTo>
                    <a:pt x="1491" y="953"/>
                  </a:lnTo>
                  <a:lnTo>
                    <a:pt x="596" y="2540"/>
                  </a:lnTo>
                  <a:lnTo>
                    <a:pt x="0" y="4551"/>
                  </a:lnTo>
                  <a:lnTo>
                    <a:pt x="556" y="6844"/>
                  </a:lnTo>
                  <a:lnTo>
                    <a:pt x="7382" y="171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3" name="SMARTInkShape-2480"/>
            <p:cNvSpPr/>
            <p:nvPr>
              <p:custDataLst>
                <p:tags r:id="rId62"/>
              </p:custDataLst>
            </p:nvPr>
          </p:nvSpPr>
          <p:spPr bwMode="auto">
            <a:xfrm>
              <a:off x="7274444" y="2948940"/>
              <a:ext cx="75046" cy="183284"/>
            </a:xfrm>
            <a:custGeom>
              <a:avLst/>
              <a:gdLst/>
              <a:ahLst/>
              <a:cxnLst/>
              <a:rect l="0" t="0" r="0" b="0"/>
              <a:pathLst>
                <a:path w="75046" h="183284">
                  <a:moveTo>
                    <a:pt x="40756" y="0"/>
                  </a:moveTo>
                  <a:lnTo>
                    <a:pt x="40756" y="0"/>
                  </a:lnTo>
                  <a:lnTo>
                    <a:pt x="22106" y="33055"/>
                  </a:lnTo>
                  <a:lnTo>
                    <a:pt x="8560" y="73294"/>
                  </a:lnTo>
                  <a:lnTo>
                    <a:pt x="2634" y="104965"/>
                  </a:lnTo>
                  <a:lnTo>
                    <a:pt x="0" y="138091"/>
                  </a:lnTo>
                  <a:lnTo>
                    <a:pt x="3068" y="170668"/>
                  </a:lnTo>
                  <a:lnTo>
                    <a:pt x="7058" y="176643"/>
                  </a:lnTo>
                  <a:lnTo>
                    <a:pt x="12576" y="180627"/>
                  </a:lnTo>
                  <a:lnTo>
                    <a:pt x="19112" y="183283"/>
                  </a:lnTo>
                  <a:lnTo>
                    <a:pt x="26327" y="179339"/>
                  </a:lnTo>
                  <a:lnTo>
                    <a:pt x="41963" y="159716"/>
                  </a:lnTo>
                  <a:lnTo>
                    <a:pt x="55898" y="126865"/>
                  </a:lnTo>
                  <a:lnTo>
                    <a:pt x="75045" y="6858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4" name="SMARTInkShape-2481"/>
            <p:cNvSpPr/>
            <p:nvPr>
              <p:custDataLst>
                <p:tags r:id="rId63"/>
              </p:custDataLst>
            </p:nvPr>
          </p:nvSpPr>
          <p:spPr bwMode="auto">
            <a:xfrm>
              <a:off x="7043893" y="2703373"/>
              <a:ext cx="262735" cy="294507"/>
            </a:xfrm>
            <a:custGeom>
              <a:avLst/>
              <a:gdLst/>
              <a:ahLst/>
              <a:cxnLst/>
              <a:rect l="0" t="0" r="0" b="0"/>
              <a:pathLst>
                <a:path w="262735" h="294507">
                  <a:moveTo>
                    <a:pt x="31277" y="116980"/>
                  </a:moveTo>
                  <a:lnTo>
                    <a:pt x="31277" y="116980"/>
                  </a:lnTo>
                  <a:lnTo>
                    <a:pt x="17589" y="111088"/>
                  </a:lnTo>
                  <a:lnTo>
                    <a:pt x="76" y="108760"/>
                  </a:lnTo>
                  <a:lnTo>
                    <a:pt x="0" y="108642"/>
                  </a:lnTo>
                  <a:lnTo>
                    <a:pt x="31267" y="108407"/>
                  </a:lnTo>
                  <a:lnTo>
                    <a:pt x="31274" y="112958"/>
                  </a:lnTo>
                  <a:lnTo>
                    <a:pt x="39072" y="130825"/>
                  </a:lnTo>
                  <a:lnTo>
                    <a:pt x="60509" y="165964"/>
                  </a:lnTo>
                  <a:lnTo>
                    <a:pt x="83754" y="201978"/>
                  </a:lnTo>
                  <a:lnTo>
                    <a:pt x="108739" y="236779"/>
                  </a:lnTo>
                  <a:lnTo>
                    <a:pt x="136693" y="279476"/>
                  </a:lnTo>
                  <a:lnTo>
                    <a:pt x="141926" y="294506"/>
                  </a:lnTo>
                  <a:lnTo>
                    <a:pt x="147201" y="263818"/>
                  </a:lnTo>
                  <a:lnTo>
                    <a:pt x="159633" y="230818"/>
                  </a:lnTo>
                  <a:lnTo>
                    <a:pt x="168283" y="210017"/>
                  </a:lnTo>
                  <a:lnTo>
                    <a:pt x="177859" y="186624"/>
                  </a:lnTo>
                  <a:lnTo>
                    <a:pt x="188053" y="161504"/>
                  </a:lnTo>
                  <a:lnTo>
                    <a:pt x="198659" y="135233"/>
                  </a:lnTo>
                  <a:lnTo>
                    <a:pt x="207635" y="111051"/>
                  </a:lnTo>
                  <a:lnTo>
                    <a:pt x="215524" y="88262"/>
                  </a:lnTo>
                  <a:lnTo>
                    <a:pt x="228417" y="49924"/>
                  </a:lnTo>
                  <a:lnTo>
                    <a:pt x="243140" y="7207"/>
                  </a:lnTo>
                  <a:lnTo>
                    <a:pt x="244864" y="0"/>
                  </a:lnTo>
                  <a:lnTo>
                    <a:pt x="262734" y="2268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5" name="SMARTInkShape-2482"/>
            <p:cNvSpPr/>
            <p:nvPr>
              <p:custDataLst>
                <p:tags r:id="rId64"/>
              </p:custDataLst>
            </p:nvPr>
          </p:nvSpPr>
          <p:spPr bwMode="auto">
            <a:xfrm>
              <a:off x="6514267" y="2513640"/>
              <a:ext cx="458034" cy="612477"/>
            </a:xfrm>
            <a:custGeom>
              <a:avLst/>
              <a:gdLst/>
              <a:ahLst/>
              <a:cxnLst/>
              <a:rect l="0" t="0" r="0" b="0"/>
              <a:pathLst>
                <a:path w="458034" h="612477">
                  <a:moveTo>
                    <a:pt x="415171" y="23820"/>
                  </a:moveTo>
                  <a:lnTo>
                    <a:pt x="415171" y="23820"/>
                  </a:lnTo>
                  <a:lnTo>
                    <a:pt x="415171" y="14718"/>
                  </a:lnTo>
                  <a:lnTo>
                    <a:pt x="412313" y="11085"/>
                  </a:lnTo>
                  <a:lnTo>
                    <a:pt x="401518" y="4507"/>
                  </a:lnTo>
                  <a:lnTo>
                    <a:pt x="379376" y="0"/>
                  </a:lnTo>
                  <a:lnTo>
                    <a:pt x="350166" y="3216"/>
                  </a:lnTo>
                  <a:lnTo>
                    <a:pt x="312831" y="19302"/>
                  </a:lnTo>
                  <a:lnTo>
                    <a:pt x="276157" y="42166"/>
                  </a:lnTo>
                  <a:lnTo>
                    <a:pt x="250262" y="71589"/>
                  </a:lnTo>
                  <a:lnTo>
                    <a:pt x="235075" y="113539"/>
                  </a:lnTo>
                  <a:lnTo>
                    <a:pt x="230353" y="143070"/>
                  </a:lnTo>
                  <a:lnTo>
                    <a:pt x="226349" y="173022"/>
                  </a:lnTo>
                  <a:lnTo>
                    <a:pt x="218220" y="205385"/>
                  </a:lnTo>
                  <a:lnTo>
                    <a:pt x="205717" y="236278"/>
                  </a:lnTo>
                  <a:lnTo>
                    <a:pt x="188730" y="264931"/>
                  </a:lnTo>
                  <a:lnTo>
                    <a:pt x="165305" y="290365"/>
                  </a:lnTo>
                  <a:lnTo>
                    <a:pt x="139019" y="306749"/>
                  </a:lnTo>
                  <a:lnTo>
                    <a:pt x="97445" y="318789"/>
                  </a:lnTo>
                  <a:lnTo>
                    <a:pt x="69171" y="319699"/>
                  </a:lnTo>
                  <a:lnTo>
                    <a:pt x="40731" y="313754"/>
                  </a:lnTo>
                  <a:lnTo>
                    <a:pt x="19835" y="302222"/>
                  </a:lnTo>
                  <a:lnTo>
                    <a:pt x="2441" y="284744"/>
                  </a:lnTo>
                  <a:lnTo>
                    <a:pt x="0" y="280637"/>
                  </a:lnTo>
                  <a:lnTo>
                    <a:pt x="3135" y="275994"/>
                  </a:lnTo>
                  <a:lnTo>
                    <a:pt x="19319" y="265755"/>
                  </a:lnTo>
                  <a:lnTo>
                    <a:pt x="44926" y="262474"/>
                  </a:lnTo>
                  <a:lnTo>
                    <a:pt x="74405" y="264191"/>
                  </a:lnTo>
                  <a:lnTo>
                    <a:pt x="115871" y="272417"/>
                  </a:lnTo>
                  <a:lnTo>
                    <a:pt x="137368" y="284803"/>
                  </a:lnTo>
                  <a:lnTo>
                    <a:pt x="153908" y="304912"/>
                  </a:lnTo>
                  <a:lnTo>
                    <a:pt x="160985" y="316942"/>
                  </a:lnTo>
                  <a:lnTo>
                    <a:pt x="166310" y="350629"/>
                  </a:lnTo>
                  <a:lnTo>
                    <a:pt x="166453" y="391001"/>
                  </a:lnTo>
                  <a:lnTo>
                    <a:pt x="166491" y="412435"/>
                  </a:lnTo>
                  <a:lnTo>
                    <a:pt x="166517" y="434344"/>
                  </a:lnTo>
                  <a:lnTo>
                    <a:pt x="168439" y="456570"/>
                  </a:lnTo>
                  <a:lnTo>
                    <a:pt x="171626" y="479008"/>
                  </a:lnTo>
                  <a:lnTo>
                    <a:pt x="175654" y="501586"/>
                  </a:lnTo>
                  <a:lnTo>
                    <a:pt x="187751" y="541913"/>
                  </a:lnTo>
                  <a:lnTo>
                    <a:pt x="194978" y="560668"/>
                  </a:lnTo>
                  <a:lnTo>
                    <a:pt x="220787" y="589126"/>
                  </a:lnTo>
                  <a:lnTo>
                    <a:pt x="237004" y="600716"/>
                  </a:lnTo>
                  <a:lnTo>
                    <a:pt x="277883" y="611053"/>
                  </a:lnTo>
                  <a:lnTo>
                    <a:pt x="300785" y="612476"/>
                  </a:lnTo>
                  <a:lnTo>
                    <a:pt x="328436" y="608662"/>
                  </a:lnTo>
                  <a:lnTo>
                    <a:pt x="359252" y="601357"/>
                  </a:lnTo>
                  <a:lnTo>
                    <a:pt x="392180" y="591725"/>
                  </a:lnTo>
                  <a:lnTo>
                    <a:pt x="458033" y="5724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6" name="SMARTInkShape-2483"/>
            <p:cNvSpPr/>
            <p:nvPr>
              <p:custDataLst>
                <p:tags r:id="rId65"/>
              </p:custDataLst>
            </p:nvPr>
          </p:nvSpPr>
          <p:spPr bwMode="auto">
            <a:xfrm>
              <a:off x="6084083" y="2266439"/>
              <a:ext cx="382441" cy="905387"/>
            </a:xfrm>
            <a:custGeom>
              <a:avLst/>
              <a:gdLst/>
              <a:ahLst/>
              <a:cxnLst/>
              <a:rect l="0" t="0" r="0" b="0"/>
              <a:pathLst>
                <a:path w="382441" h="905387">
                  <a:moveTo>
                    <a:pt x="382440" y="48136"/>
                  </a:moveTo>
                  <a:lnTo>
                    <a:pt x="382440" y="48136"/>
                  </a:lnTo>
                  <a:lnTo>
                    <a:pt x="382440" y="39034"/>
                  </a:lnTo>
                  <a:lnTo>
                    <a:pt x="377359" y="29486"/>
                  </a:lnTo>
                  <a:lnTo>
                    <a:pt x="359087" y="4123"/>
                  </a:lnTo>
                  <a:lnTo>
                    <a:pt x="349518" y="0"/>
                  </a:lnTo>
                  <a:lnTo>
                    <a:pt x="336375" y="3247"/>
                  </a:lnTo>
                  <a:lnTo>
                    <a:pt x="328870" y="6780"/>
                  </a:lnTo>
                  <a:lnTo>
                    <a:pt x="317991" y="20866"/>
                  </a:lnTo>
                  <a:lnTo>
                    <a:pt x="313756" y="29956"/>
                  </a:lnTo>
                  <a:lnTo>
                    <a:pt x="311591" y="60376"/>
                  </a:lnTo>
                  <a:lnTo>
                    <a:pt x="314756" y="102153"/>
                  </a:lnTo>
                  <a:lnTo>
                    <a:pt x="318267" y="127963"/>
                  </a:lnTo>
                  <a:lnTo>
                    <a:pt x="322513" y="155646"/>
                  </a:lnTo>
                  <a:lnTo>
                    <a:pt x="325344" y="183627"/>
                  </a:lnTo>
                  <a:lnTo>
                    <a:pt x="327231" y="211806"/>
                  </a:lnTo>
                  <a:lnTo>
                    <a:pt x="328488" y="240117"/>
                  </a:lnTo>
                  <a:lnTo>
                    <a:pt x="324565" y="268516"/>
                  </a:lnTo>
                  <a:lnTo>
                    <a:pt x="317186" y="296973"/>
                  </a:lnTo>
                  <a:lnTo>
                    <a:pt x="307505" y="325470"/>
                  </a:lnTo>
                  <a:lnTo>
                    <a:pt x="294383" y="353040"/>
                  </a:lnTo>
                  <a:lnTo>
                    <a:pt x="278967" y="379993"/>
                  </a:lnTo>
                  <a:lnTo>
                    <a:pt x="262023" y="406534"/>
                  </a:lnTo>
                  <a:lnTo>
                    <a:pt x="242155" y="430896"/>
                  </a:lnTo>
                  <a:lnTo>
                    <a:pt x="220336" y="453804"/>
                  </a:lnTo>
                  <a:lnTo>
                    <a:pt x="197218" y="475744"/>
                  </a:lnTo>
                  <a:lnTo>
                    <a:pt x="173234" y="496085"/>
                  </a:lnTo>
                  <a:lnTo>
                    <a:pt x="148671" y="515361"/>
                  </a:lnTo>
                  <a:lnTo>
                    <a:pt x="123724" y="533927"/>
                  </a:lnTo>
                  <a:lnTo>
                    <a:pt x="100425" y="548209"/>
                  </a:lnTo>
                  <a:lnTo>
                    <a:pt x="78225" y="559636"/>
                  </a:lnTo>
                  <a:lnTo>
                    <a:pt x="39588" y="573602"/>
                  </a:lnTo>
                  <a:lnTo>
                    <a:pt x="12891" y="573459"/>
                  </a:lnTo>
                  <a:lnTo>
                    <a:pt x="5581" y="568849"/>
                  </a:lnTo>
                  <a:lnTo>
                    <a:pt x="1661" y="561965"/>
                  </a:lnTo>
                  <a:lnTo>
                    <a:pt x="0" y="553566"/>
                  </a:lnTo>
                  <a:lnTo>
                    <a:pt x="3655" y="544157"/>
                  </a:lnTo>
                  <a:lnTo>
                    <a:pt x="20416" y="523542"/>
                  </a:lnTo>
                  <a:lnTo>
                    <a:pt x="61178" y="495067"/>
                  </a:lnTo>
                  <a:lnTo>
                    <a:pt x="90432" y="487437"/>
                  </a:lnTo>
                  <a:lnTo>
                    <a:pt x="104900" y="486736"/>
                  </a:lnTo>
                  <a:lnTo>
                    <a:pt x="128597" y="493577"/>
                  </a:lnTo>
                  <a:lnTo>
                    <a:pt x="138915" y="499401"/>
                  </a:lnTo>
                  <a:lnTo>
                    <a:pt x="145796" y="508999"/>
                  </a:lnTo>
                  <a:lnTo>
                    <a:pt x="153439" y="534904"/>
                  </a:lnTo>
                  <a:lnTo>
                    <a:pt x="156837" y="568007"/>
                  </a:lnTo>
                  <a:lnTo>
                    <a:pt x="157394" y="606850"/>
                  </a:lnTo>
                  <a:lnTo>
                    <a:pt x="156209" y="629209"/>
                  </a:lnTo>
                  <a:lnTo>
                    <a:pt x="154466" y="652688"/>
                  </a:lnTo>
                  <a:lnTo>
                    <a:pt x="154258" y="675961"/>
                  </a:lnTo>
                  <a:lnTo>
                    <a:pt x="155070" y="699096"/>
                  </a:lnTo>
                  <a:lnTo>
                    <a:pt x="156565" y="722139"/>
                  </a:lnTo>
                  <a:lnTo>
                    <a:pt x="159467" y="744169"/>
                  </a:lnTo>
                  <a:lnTo>
                    <a:pt x="167770" y="786426"/>
                  </a:lnTo>
                  <a:lnTo>
                    <a:pt x="182891" y="822353"/>
                  </a:lnTo>
                  <a:lnTo>
                    <a:pt x="204216" y="852290"/>
                  </a:lnTo>
                  <a:lnTo>
                    <a:pt x="232744" y="875120"/>
                  </a:lnTo>
                  <a:lnTo>
                    <a:pt x="269554" y="889712"/>
                  </a:lnTo>
                  <a:lnTo>
                    <a:pt x="303693" y="898420"/>
                  </a:lnTo>
                  <a:lnTo>
                    <a:pt x="331005" y="9053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48" name="SMARTInkShape-2484"/>
          <p:cNvSpPr/>
          <p:nvPr>
            <p:custDataLst>
              <p:tags r:id="rId4"/>
            </p:custDataLst>
          </p:nvPr>
        </p:nvSpPr>
        <p:spPr bwMode="auto">
          <a:xfrm>
            <a:off x="1383383" y="2316234"/>
            <a:ext cx="2168490" cy="66922"/>
          </a:xfrm>
          <a:custGeom>
            <a:avLst/>
            <a:gdLst/>
            <a:ahLst/>
            <a:cxnLst/>
            <a:rect l="0" t="0" r="0" b="0"/>
            <a:pathLst>
              <a:path w="2168490" h="66922">
                <a:moveTo>
                  <a:pt x="8220" y="66921"/>
                </a:moveTo>
                <a:lnTo>
                  <a:pt x="8220" y="66921"/>
                </a:lnTo>
                <a:lnTo>
                  <a:pt x="3669" y="62370"/>
                </a:lnTo>
                <a:lnTo>
                  <a:pt x="1434" y="57596"/>
                </a:lnTo>
                <a:lnTo>
                  <a:pt x="0" y="46770"/>
                </a:lnTo>
                <a:lnTo>
                  <a:pt x="835" y="44914"/>
                </a:lnTo>
                <a:lnTo>
                  <a:pt x="2344" y="43677"/>
                </a:lnTo>
                <a:lnTo>
                  <a:pt x="4302" y="42853"/>
                </a:lnTo>
                <a:lnTo>
                  <a:pt x="40841" y="41348"/>
                </a:lnTo>
                <a:lnTo>
                  <a:pt x="76834" y="41246"/>
                </a:lnTo>
                <a:lnTo>
                  <a:pt x="108883" y="41222"/>
                </a:lnTo>
                <a:lnTo>
                  <a:pt x="147256" y="40259"/>
                </a:lnTo>
                <a:lnTo>
                  <a:pt x="169491" y="38669"/>
                </a:lnTo>
                <a:lnTo>
                  <a:pt x="192886" y="36656"/>
                </a:lnTo>
                <a:lnTo>
                  <a:pt x="218961" y="35315"/>
                </a:lnTo>
                <a:lnTo>
                  <a:pt x="246821" y="34420"/>
                </a:lnTo>
                <a:lnTo>
                  <a:pt x="275872" y="33824"/>
                </a:lnTo>
                <a:lnTo>
                  <a:pt x="306670" y="32474"/>
                </a:lnTo>
                <a:lnTo>
                  <a:pt x="338631" y="30621"/>
                </a:lnTo>
                <a:lnTo>
                  <a:pt x="371369" y="28434"/>
                </a:lnTo>
                <a:lnTo>
                  <a:pt x="406529" y="26975"/>
                </a:lnTo>
                <a:lnTo>
                  <a:pt x="443305" y="26003"/>
                </a:lnTo>
                <a:lnTo>
                  <a:pt x="481156" y="25355"/>
                </a:lnTo>
                <a:lnTo>
                  <a:pt x="521631" y="23970"/>
                </a:lnTo>
                <a:lnTo>
                  <a:pt x="563854" y="22095"/>
                </a:lnTo>
                <a:lnTo>
                  <a:pt x="607242" y="19892"/>
                </a:lnTo>
                <a:lnTo>
                  <a:pt x="653313" y="17471"/>
                </a:lnTo>
                <a:lnTo>
                  <a:pt x="701172" y="14904"/>
                </a:lnTo>
                <a:lnTo>
                  <a:pt x="750223" y="12241"/>
                </a:lnTo>
                <a:lnTo>
                  <a:pt x="799116" y="9512"/>
                </a:lnTo>
                <a:lnTo>
                  <a:pt x="847904" y="6741"/>
                </a:lnTo>
                <a:lnTo>
                  <a:pt x="896622" y="3941"/>
                </a:lnTo>
                <a:lnTo>
                  <a:pt x="946245" y="2074"/>
                </a:lnTo>
                <a:lnTo>
                  <a:pt x="996473" y="830"/>
                </a:lnTo>
                <a:lnTo>
                  <a:pt x="1047102" y="0"/>
                </a:lnTo>
                <a:lnTo>
                  <a:pt x="1097048" y="400"/>
                </a:lnTo>
                <a:lnTo>
                  <a:pt x="1146538" y="1618"/>
                </a:lnTo>
                <a:lnTo>
                  <a:pt x="1195723" y="3383"/>
                </a:lnTo>
                <a:lnTo>
                  <a:pt x="1244706" y="6465"/>
                </a:lnTo>
                <a:lnTo>
                  <a:pt x="1293554" y="10425"/>
                </a:lnTo>
                <a:lnTo>
                  <a:pt x="1342312" y="14969"/>
                </a:lnTo>
                <a:lnTo>
                  <a:pt x="1390057" y="18952"/>
                </a:lnTo>
                <a:lnTo>
                  <a:pt x="1437127" y="22559"/>
                </a:lnTo>
                <a:lnTo>
                  <a:pt x="1483747" y="25916"/>
                </a:lnTo>
                <a:lnTo>
                  <a:pt x="1531020" y="28154"/>
                </a:lnTo>
                <a:lnTo>
                  <a:pt x="1578727" y="29647"/>
                </a:lnTo>
                <a:lnTo>
                  <a:pt x="1626725" y="30642"/>
                </a:lnTo>
                <a:lnTo>
                  <a:pt x="1672058" y="31304"/>
                </a:lnTo>
                <a:lnTo>
                  <a:pt x="1715615" y="31747"/>
                </a:lnTo>
                <a:lnTo>
                  <a:pt x="1757988" y="32042"/>
                </a:lnTo>
                <a:lnTo>
                  <a:pt x="1798619" y="32238"/>
                </a:lnTo>
                <a:lnTo>
                  <a:pt x="1838089" y="32369"/>
                </a:lnTo>
                <a:lnTo>
                  <a:pt x="1876785" y="32456"/>
                </a:lnTo>
                <a:lnTo>
                  <a:pt x="1913060" y="32514"/>
                </a:lnTo>
                <a:lnTo>
                  <a:pt x="1947721" y="32553"/>
                </a:lnTo>
                <a:lnTo>
                  <a:pt x="1981305" y="32579"/>
                </a:lnTo>
                <a:lnTo>
                  <a:pt x="2010363" y="32596"/>
                </a:lnTo>
                <a:lnTo>
                  <a:pt x="2036401" y="32608"/>
                </a:lnTo>
                <a:lnTo>
                  <a:pt x="2060428" y="32616"/>
                </a:lnTo>
                <a:lnTo>
                  <a:pt x="2099825" y="35164"/>
                </a:lnTo>
                <a:lnTo>
                  <a:pt x="2141160" y="39414"/>
                </a:lnTo>
                <a:lnTo>
                  <a:pt x="2168489" y="412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9" name="SMARTInkShape-2485"/>
          <p:cNvSpPr/>
          <p:nvPr>
            <p:custDataLst>
              <p:tags r:id="rId5"/>
            </p:custDataLst>
          </p:nvPr>
        </p:nvSpPr>
        <p:spPr bwMode="auto">
          <a:xfrm>
            <a:off x="1485900" y="2717492"/>
            <a:ext cx="3626169" cy="42854"/>
          </a:xfrm>
          <a:custGeom>
            <a:avLst/>
            <a:gdLst/>
            <a:ahLst/>
            <a:cxnLst/>
            <a:rect l="0" t="0" r="0" b="0"/>
            <a:pathLst>
              <a:path w="3626169" h="42854">
                <a:moveTo>
                  <a:pt x="0" y="8563"/>
                </a:moveTo>
                <a:lnTo>
                  <a:pt x="0" y="8563"/>
                </a:lnTo>
                <a:lnTo>
                  <a:pt x="0" y="1182"/>
                </a:lnTo>
                <a:lnTo>
                  <a:pt x="953" y="785"/>
                </a:lnTo>
                <a:lnTo>
                  <a:pt x="8468" y="0"/>
                </a:lnTo>
                <a:lnTo>
                  <a:pt x="22240" y="5884"/>
                </a:lnTo>
                <a:lnTo>
                  <a:pt x="57974" y="8210"/>
                </a:lnTo>
                <a:lnTo>
                  <a:pt x="95801" y="15337"/>
                </a:lnTo>
                <a:lnTo>
                  <a:pt x="134536" y="22212"/>
                </a:lnTo>
                <a:lnTo>
                  <a:pt x="165521" y="24154"/>
                </a:lnTo>
                <a:lnTo>
                  <a:pt x="200883" y="25017"/>
                </a:lnTo>
                <a:lnTo>
                  <a:pt x="239776" y="25401"/>
                </a:lnTo>
                <a:lnTo>
                  <a:pt x="282462" y="25571"/>
                </a:lnTo>
                <a:lnTo>
                  <a:pt x="304513" y="25617"/>
                </a:lnTo>
                <a:lnTo>
                  <a:pt x="326834" y="25647"/>
                </a:lnTo>
                <a:lnTo>
                  <a:pt x="349334" y="25668"/>
                </a:lnTo>
                <a:lnTo>
                  <a:pt x="372907" y="25681"/>
                </a:lnTo>
                <a:lnTo>
                  <a:pt x="397195" y="25690"/>
                </a:lnTo>
                <a:lnTo>
                  <a:pt x="421959" y="25696"/>
                </a:lnTo>
                <a:lnTo>
                  <a:pt x="447041" y="25700"/>
                </a:lnTo>
                <a:lnTo>
                  <a:pt x="472335" y="25703"/>
                </a:lnTo>
                <a:lnTo>
                  <a:pt x="497770" y="25704"/>
                </a:lnTo>
                <a:lnTo>
                  <a:pt x="523299" y="25706"/>
                </a:lnTo>
                <a:lnTo>
                  <a:pt x="548891" y="25706"/>
                </a:lnTo>
                <a:lnTo>
                  <a:pt x="574525" y="25707"/>
                </a:lnTo>
                <a:lnTo>
                  <a:pt x="601139" y="25707"/>
                </a:lnTo>
                <a:lnTo>
                  <a:pt x="628407" y="25707"/>
                </a:lnTo>
                <a:lnTo>
                  <a:pt x="656111" y="25708"/>
                </a:lnTo>
                <a:lnTo>
                  <a:pt x="685057" y="24755"/>
                </a:lnTo>
                <a:lnTo>
                  <a:pt x="714832" y="23168"/>
                </a:lnTo>
                <a:lnTo>
                  <a:pt x="745160" y="21157"/>
                </a:lnTo>
                <a:lnTo>
                  <a:pt x="776808" y="19816"/>
                </a:lnTo>
                <a:lnTo>
                  <a:pt x="809337" y="18923"/>
                </a:lnTo>
                <a:lnTo>
                  <a:pt x="842453" y="18327"/>
                </a:lnTo>
                <a:lnTo>
                  <a:pt x="876913" y="17930"/>
                </a:lnTo>
                <a:lnTo>
                  <a:pt x="912269" y="17665"/>
                </a:lnTo>
                <a:lnTo>
                  <a:pt x="948222" y="17488"/>
                </a:lnTo>
                <a:lnTo>
                  <a:pt x="984573" y="16418"/>
                </a:lnTo>
                <a:lnTo>
                  <a:pt x="1021189" y="14752"/>
                </a:lnTo>
                <a:lnTo>
                  <a:pt x="1057983" y="12689"/>
                </a:lnTo>
                <a:lnTo>
                  <a:pt x="1092989" y="11314"/>
                </a:lnTo>
                <a:lnTo>
                  <a:pt x="1126805" y="10397"/>
                </a:lnTo>
                <a:lnTo>
                  <a:pt x="1159826" y="9785"/>
                </a:lnTo>
                <a:lnTo>
                  <a:pt x="1194222" y="9378"/>
                </a:lnTo>
                <a:lnTo>
                  <a:pt x="1229536" y="9106"/>
                </a:lnTo>
                <a:lnTo>
                  <a:pt x="1265461" y="8925"/>
                </a:lnTo>
                <a:lnTo>
                  <a:pt x="1302745" y="8804"/>
                </a:lnTo>
                <a:lnTo>
                  <a:pt x="1340937" y="8724"/>
                </a:lnTo>
                <a:lnTo>
                  <a:pt x="1379733" y="8670"/>
                </a:lnTo>
                <a:lnTo>
                  <a:pt x="1417027" y="8634"/>
                </a:lnTo>
                <a:lnTo>
                  <a:pt x="1453320" y="8611"/>
                </a:lnTo>
                <a:lnTo>
                  <a:pt x="1488945" y="8595"/>
                </a:lnTo>
                <a:lnTo>
                  <a:pt x="1525077" y="7632"/>
                </a:lnTo>
                <a:lnTo>
                  <a:pt x="1561548" y="6037"/>
                </a:lnTo>
                <a:lnTo>
                  <a:pt x="1598245" y="4022"/>
                </a:lnTo>
                <a:lnTo>
                  <a:pt x="1635091" y="3630"/>
                </a:lnTo>
                <a:lnTo>
                  <a:pt x="1672038" y="4322"/>
                </a:lnTo>
                <a:lnTo>
                  <a:pt x="1709052" y="5736"/>
                </a:lnTo>
                <a:lnTo>
                  <a:pt x="1746111" y="6678"/>
                </a:lnTo>
                <a:lnTo>
                  <a:pt x="1783199" y="7306"/>
                </a:lnTo>
                <a:lnTo>
                  <a:pt x="1820307" y="7725"/>
                </a:lnTo>
                <a:lnTo>
                  <a:pt x="1856475" y="8004"/>
                </a:lnTo>
                <a:lnTo>
                  <a:pt x="1892018" y="8191"/>
                </a:lnTo>
                <a:lnTo>
                  <a:pt x="1927142" y="8314"/>
                </a:lnTo>
                <a:lnTo>
                  <a:pt x="1962942" y="8397"/>
                </a:lnTo>
                <a:lnTo>
                  <a:pt x="1999190" y="8453"/>
                </a:lnTo>
                <a:lnTo>
                  <a:pt x="2035739" y="8490"/>
                </a:lnTo>
                <a:lnTo>
                  <a:pt x="2072487" y="8514"/>
                </a:lnTo>
                <a:lnTo>
                  <a:pt x="2109367" y="8530"/>
                </a:lnTo>
                <a:lnTo>
                  <a:pt x="2146338" y="8541"/>
                </a:lnTo>
                <a:lnTo>
                  <a:pt x="2184319" y="7596"/>
                </a:lnTo>
                <a:lnTo>
                  <a:pt x="2222975" y="6013"/>
                </a:lnTo>
                <a:lnTo>
                  <a:pt x="2262081" y="4005"/>
                </a:lnTo>
                <a:lnTo>
                  <a:pt x="2301487" y="2667"/>
                </a:lnTo>
                <a:lnTo>
                  <a:pt x="2341092" y="1775"/>
                </a:lnTo>
                <a:lnTo>
                  <a:pt x="2380831" y="1180"/>
                </a:lnTo>
                <a:lnTo>
                  <a:pt x="2422563" y="784"/>
                </a:lnTo>
                <a:lnTo>
                  <a:pt x="2465625" y="519"/>
                </a:lnTo>
                <a:lnTo>
                  <a:pt x="2509572" y="343"/>
                </a:lnTo>
                <a:lnTo>
                  <a:pt x="2553158" y="225"/>
                </a:lnTo>
                <a:lnTo>
                  <a:pt x="2596503" y="147"/>
                </a:lnTo>
                <a:lnTo>
                  <a:pt x="2639687" y="95"/>
                </a:lnTo>
                <a:lnTo>
                  <a:pt x="2682764" y="60"/>
                </a:lnTo>
                <a:lnTo>
                  <a:pt x="2725769" y="37"/>
                </a:lnTo>
                <a:lnTo>
                  <a:pt x="2768727" y="22"/>
                </a:lnTo>
                <a:lnTo>
                  <a:pt x="2811653" y="11"/>
                </a:lnTo>
                <a:lnTo>
                  <a:pt x="2854558" y="4"/>
                </a:lnTo>
                <a:lnTo>
                  <a:pt x="2897448" y="0"/>
                </a:lnTo>
                <a:lnTo>
                  <a:pt x="2941282" y="949"/>
                </a:lnTo>
                <a:lnTo>
                  <a:pt x="2985745" y="2534"/>
                </a:lnTo>
                <a:lnTo>
                  <a:pt x="3030626" y="4544"/>
                </a:lnTo>
                <a:lnTo>
                  <a:pt x="3075787" y="5884"/>
                </a:lnTo>
                <a:lnTo>
                  <a:pt x="3121135" y="6777"/>
                </a:lnTo>
                <a:lnTo>
                  <a:pt x="3166607" y="7372"/>
                </a:lnTo>
                <a:lnTo>
                  <a:pt x="3210256" y="8721"/>
                </a:lnTo>
                <a:lnTo>
                  <a:pt x="3252691" y="10574"/>
                </a:lnTo>
                <a:lnTo>
                  <a:pt x="3294316" y="12761"/>
                </a:lnTo>
                <a:lnTo>
                  <a:pt x="3333495" y="15172"/>
                </a:lnTo>
                <a:lnTo>
                  <a:pt x="3371045" y="17731"/>
                </a:lnTo>
                <a:lnTo>
                  <a:pt x="3407509" y="20390"/>
                </a:lnTo>
                <a:lnTo>
                  <a:pt x="3440390" y="23115"/>
                </a:lnTo>
                <a:lnTo>
                  <a:pt x="3470883" y="25884"/>
                </a:lnTo>
                <a:lnTo>
                  <a:pt x="3499785" y="28683"/>
                </a:lnTo>
                <a:lnTo>
                  <a:pt x="3524767" y="30549"/>
                </a:lnTo>
                <a:lnTo>
                  <a:pt x="3547138" y="31793"/>
                </a:lnTo>
                <a:lnTo>
                  <a:pt x="3583423" y="34127"/>
                </a:lnTo>
                <a:lnTo>
                  <a:pt x="3626168" y="4285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52" name="SMARTInkShape-Group729"/>
          <p:cNvGrpSpPr/>
          <p:nvPr/>
        </p:nvGrpSpPr>
        <p:grpSpPr>
          <a:xfrm>
            <a:off x="328613" y="3464081"/>
            <a:ext cx="3605361" cy="3173923"/>
            <a:chOff x="328613" y="3464081"/>
            <a:chExt cx="3605361" cy="3173923"/>
          </a:xfrm>
        </p:grpSpPr>
        <p:sp>
          <p:nvSpPr>
            <p:cNvPr id="50" name="SMARTInkShape-2486"/>
            <p:cNvSpPr/>
            <p:nvPr>
              <p:custDataLst>
                <p:tags r:id="rId53"/>
              </p:custDataLst>
            </p:nvPr>
          </p:nvSpPr>
          <p:spPr bwMode="auto">
            <a:xfrm>
              <a:off x="328613" y="3464081"/>
              <a:ext cx="3605361" cy="3173923"/>
            </a:xfrm>
            <a:custGeom>
              <a:avLst/>
              <a:gdLst/>
              <a:ahLst/>
              <a:cxnLst/>
              <a:rect l="0" t="0" r="0" b="0"/>
              <a:pathLst>
                <a:path w="3605361" h="3173923">
                  <a:moveTo>
                    <a:pt x="180022" y="136369"/>
                  </a:moveTo>
                  <a:lnTo>
                    <a:pt x="180022" y="136369"/>
                  </a:lnTo>
                  <a:lnTo>
                    <a:pt x="198225" y="118165"/>
                  </a:lnTo>
                  <a:lnTo>
                    <a:pt x="232563" y="106689"/>
                  </a:lnTo>
                  <a:lnTo>
                    <a:pt x="255054" y="102295"/>
                  </a:lnTo>
                  <a:lnTo>
                    <a:pt x="283383" y="99365"/>
                  </a:lnTo>
                  <a:lnTo>
                    <a:pt x="315605" y="97412"/>
                  </a:lnTo>
                  <a:lnTo>
                    <a:pt x="350420" y="96110"/>
                  </a:lnTo>
                  <a:lnTo>
                    <a:pt x="390776" y="96195"/>
                  </a:lnTo>
                  <a:lnTo>
                    <a:pt x="434825" y="97204"/>
                  </a:lnTo>
                  <a:lnTo>
                    <a:pt x="481336" y="98829"/>
                  </a:lnTo>
                  <a:lnTo>
                    <a:pt x="533298" y="99912"/>
                  </a:lnTo>
                  <a:lnTo>
                    <a:pt x="588894" y="100634"/>
                  </a:lnTo>
                  <a:lnTo>
                    <a:pt x="646913" y="101116"/>
                  </a:lnTo>
                  <a:lnTo>
                    <a:pt x="710358" y="100484"/>
                  </a:lnTo>
                  <a:lnTo>
                    <a:pt x="777419" y="99111"/>
                  </a:lnTo>
                  <a:lnTo>
                    <a:pt x="846892" y="97243"/>
                  </a:lnTo>
                  <a:lnTo>
                    <a:pt x="921782" y="95045"/>
                  </a:lnTo>
                  <a:lnTo>
                    <a:pt x="1000284" y="92627"/>
                  </a:lnTo>
                  <a:lnTo>
                    <a:pt x="1081193" y="90063"/>
                  </a:lnTo>
                  <a:lnTo>
                    <a:pt x="1168470" y="85496"/>
                  </a:lnTo>
                  <a:lnTo>
                    <a:pt x="1259993" y="79593"/>
                  </a:lnTo>
                  <a:lnTo>
                    <a:pt x="1354345" y="72801"/>
                  </a:lnTo>
                  <a:lnTo>
                    <a:pt x="1452489" y="65415"/>
                  </a:lnTo>
                  <a:lnTo>
                    <a:pt x="1553161" y="57634"/>
                  </a:lnTo>
                  <a:lnTo>
                    <a:pt x="1655518" y="49589"/>
                  </a:lnTo>
                  <a:lnTo>
                    <a:pt x="1759951" y="41368"/>
                  </a:lnTo>
                  <a:lnTo>
                    <a:pt x="1865768" y="33030"/>
                  </a:lnTo>
                  <a:lnTo>
                    <a:pt x="1972508" y="24614"/>
                  </a:lnTo>
                  <a:lnTo>
                    <a:pt x="2077958" y="18051"/>
                  </a:lnTo>
                  <a:lnTo>
                    <a:pt x="2182547" y="12722"/>
                  </a:lnTo>
                  <a:lnTo>
                    <a:pt x="2286564" y="8218"/>
                  </a:lnTo>
                  <a:lnTo>
                    <a:pt x="2387341" y="5215"/>
                  </a:lnTo>
                  <a:lnTo>
                    <a:pt x="2485958" y="3213"/>
                  </a:lnTo>
                  <a:lnTo>
                    <a:pt x="2583135" y="1878"/>
                  </a:lnTo>
                  <a:lnTo>
                    <a:pt x="2676495" y="988"/>
                  </a:lnTo>
                  <a:lnTo>
                    <a:pt x="2767310" y="395"/>
                  </a:lnTo>
                  <a:lnTo>
                    <a:pt x="2856428" y="0"/>
                  </a:lnTo>
                  <a:lnTo>
                    <a:pt x="2938700" y="1641"/>
                  </a:lnTo>
                  <a:lnTo>
                    <a:pt x="3016408" y="4641"/>
                  </a:lnTo>
                  <a:lnTo>
                    <a:pt x="3091074" y="8545"/>
                  </a:lnTo>
                  <a:lnTo>
                    <a:pt x="3158948" y="13053"/>
                  </a:lnTo>
                  <a:lnTo>
                    <a:pt x="3222295" y="17963"/>
                  </a:lnTo>
                  <a:lnTo>
                    <a:pt x="3282624" y="23142"/>
                  </a:lnTo>
                  <a:lnTo>
                    <a:pt x="3335226" y="29451"/>
                  </a:lnTo>
                  <a:lnTo>
                    <a:pt x="3382676" y="36516"/>
                  </a:lnTo>
                  <a:lnTo>
                    <a:pt x="3426692" y="44082"/>
                  </a:lnTo>
                  <a:lnTo>
                    <a:pt x="3462704" y="52937"/>
                  </a:lnTo>
                  <a:lnTo>
                    <a:pt x="3493379" y="62650"/>
                  </a:lnTo>
                  <a:lnTo>
                    <a:pt x="3520497" y="72936"/>
                  </a:lnTo>
                  <a:lnTo>
                    <a:pt x="3558247" y="94524"/>
                  </a:lnTo>
                  <a:lnTo>
                    <a:pt x="3572315" y="105615"/>
                  </a:lnTo>
                  <a:lnTo>
                    <a:pt x="3590485" y="133178"/>
                  </a:lnTo>
                  <a:lnTo>
                    <a:pt x="3600784" y="166383"/>
                  </a:lnTo>
                  <a:lnTo>
                    <a:pt x="3605360" y="206541"/>
                  </a:lnTo>
                  <a:lnTo>
                    <a:pt x="3604676" y="229823"/>
                  </a:lnTo>
                  <a:lnTo>
                    <a:pt x="3602315" y="254869"/>
                  </a:lnTo>
                  <a:lnTo>
                    <a:pt x="3598835" y="281092"/>
                  </a:lnTo>
                  <a:lnTo>
                    <a:pt x="3593658" y="310956"/>
                  </a:lnTo>
                  <a:lnTo>
                    <a:pt x="3587350" y="343248"/>
                  </a:lnTo>
                  <a:lnTo>
                    <a:pt x="3580286" y="377158"/>
                  </a:lnTo>
                  <a:lnTo>
                    <a:pt x="3572720" y="414053"/>
                  </a:lnTo>
                  <a:lnTo>
                    <a:pt x="3564818" y="452936"/>
                  </a:lnTo>
                  <a:lnTo>
                    <a:pt x="3556693" y="493146"/>
                  </a:lnTo>
                  <a:lnTo>
                    <a:pt x="3548419" y="536145"/>
                  </a:lnTo>
                  <a:lnTo>
                    <a:pt x="3540045" y="581004"/>
                  </a:lnTo>
                  <a:lnTo>
                    <a:pt x="3531604" y="627103"/>
                  </a:lnTo>
                  <a:lnTo>
                    <a:pt x="3525025" y="674980"/>
                  </a:lnTo>
                  <a:lnTo>
                    <a:pt x="3519686" y="724043"/>
                  </a:lnTo>
                  <a:lnTo>
                    <a:pt x="3515175" y="773896"/>
                  </a:lnTo>
                  <a:lnTo>
                    <a:pt x="3511215" y="827135"/>
                  </a:lnTo>
                  <a:lnTo>
                    <a:pt x="3507622" y="882629"/>
                  </a:lnTo>
                  <a:lnTo>
                    <a:pt x="3504275" y="939628"/>
                  </a:lnTo>
                  <a:lnTo>
                    <a:pt x="3502995" y="997630"/>
                  </a:lnTo>
                  <a:lnTo>
                    <a:pt x="3503095" y="1056300"/>
                  </a:lnTo>
                  <a:lnTo>
                    <a:pt x="3504114" y="1115417"/>
                  </a:lnTo>
                  <a:lnTo>
                    <a:pt x="3504793" y="1175782"/>
                  </a:lnTo>
                  <a:lnTo>
                    <a:pt x="3505246" y="1236981"/>
                  </a:lnTo>
                  <a:lnTo>
                    <a:pt x="3505548" y="1298736"/>
                  </a:lnTo>
                  <a:lnTo>
                    <a:pt x="3504797" y="1362765"/>
                  </a:lnTo>
                  <a:lnTo>
                    <a:pt x="3503343" y="1428312"/>
                  </a:lnTo>
                  <a:lnTo>
                    <a:pt x="3501422" y="1494869"/>
                  </a:lnTo>
                  <a:lnTo>
                    <a:pt x="3498236" y="1563053"/>
                  </a:lnTo>
                  <a:lnTo>
                    <a:pt x="3494207" y="1632322"/>
                  </a:lnTo>
                  <a:lnTo>
                    <a:pt x="3489616" y="1702314"/>
                  </a:lnTo>
                  <a:lnTo>
                    <a:pt x="3486556" y="1772787"/>
                  </a:lnTo>
                  <a:lnTo>
                    <a:pt x="3484515" y="1843582"/>
                  </a:lnTo>
                  <a:lnTo>
                    <a:pt x="3483155" y="1914591"/>
                  </a:lnTo>
                  <a:lnTo>
                    <a:pt x="3481296" y="1985743"/>
                  </a:lnTo>
                  <a:lnTo>
                    <a:pt x="3479103" y="2056990"/>
                  </a:lnTo>
                  <a:lnTo>
                    <a:pt x="3476690" y="2128300"/>
                  </a:lnTo>
                  <a:lnTo>
                    <a:pt x="3475080" y="2197749"/>
                  </a:lnTo>
                  <a:lnTo>
                    <a:pt x="3474008" y="2265954"/>
                  </a:lnTo>
                  <a:lnTo>
                    <a:pt x="3473293" y="2333333"/>
                  </a:lnTo>
                  <a:lnTo>
                    <a:pt x="3470911" y="2397302"/>
                  </a:lnTo>
                  <a:lnTo>
                    <a:pt x="3467417" y="2458997"/>
                  </a:lnTo>
                  <a:lnTo>
                    <a:pt x="3463184" y="2519178"/>
                  </a:lnTo>
                  <a:lnTo>
                    <a:pt x="3457504" y="2577396"/>
                  </a:lnTo>
                  <a:lnTo>
                    <a:pt x="3450860" y="2634305"/>
                  </a:lnTo>
                  <a:lnTo>
                    <a:pt x="3443573" y="2690342"/>
                  </a:lnTo>
                  <a:lnTo>
                    <a:pt x="3436810" y="2742940"/>
                  </a:lnTo>
                  <a:lnTo>
                    <a:pt x="3430396" y="2793246"/>
                  </a:lnTo>
                  <a:lnTo>
                    <a:pt x="3424216" y="2842022"/>
                  </a:lnTo>
                  <a:lnTo>
                    <a:pt x="3417238" y="2885970"/>
                  </a:lnTo>
                  <a:lnTo>
                    <a:pt x="3409729" y="2926699"/>
                  </a:lnTo>
                  <a:lnTo>
                    <a:pt x="3401865" y="2965281"/>
                  </a:lnTo>
                  <a:lnTo>
                    <a:pt x="3393765" y="2999576"/>
                  </a:lnTo>
                  <a:lnTo>
                    <a:pt x="3385508" y="3031011"/>
                  </a:lnTo>
                  <a:lnTo>
                    <a:pt x="3377145" y="3060540"/>
                  </a:lnTo>
                  <a:lnTo>
                    <a:pt x="3369665" y="3084989"/>
                  </a:lnTo>
                  <a:lnTo>
                    <a:pt x="3356273" y="3124854"/>
                  </a:lnTo>
                  <a:lnTo>
                    <a:pt x="3341432" y="3150827"/>
                  </a:lnTo>
                  <a:lnTo>
                    <a:pt x="3333474" y="3160420"/>
                  </a:lnTo>
                  <a:lnTo>
                    <a:pt x="3314471" y="3171079"/>
                  </a:lnTo>
                  <a:lnTo>
                    <a:pt x="3304070" y="3173922"/>
                  </a:lnTo>
                  <a:lnTo>
                    <a:pt x="3274733" y="3172000"/>
                  </a:lnTo>
                  <a:lnTo>
                    <a:pt x="3237564" y="3163843"/>
                  </a:lnTo>
                  <a:lnTo>
                    <a:pt x="3215651" y="3157668"/>
                  </a:lnTo>
                  <a:lnTo>
                    <a:pt x="3192469" y="3150694"/>
                  </a:lnTo>
                  <a:lnTo>
                    <a:pt x="3165585" y="3142234"/>
                  </a:lnTo>
                  <a:lnTo>
                    <a:pt x="3136233" y="3132784"/>
                  </a:lnTo>
                  <a:lnTo>
                    <a:pt x="3105234" y="3122674"/>
                  </a:lnTo>
                  <a:lnTo>
                    <a:pt x="3069328" y="3111171"/>
                  </a:lnTo>
                  <a:lnTo>
                    <a:pt x="3030151" y="3098740"/>
                  </a:lnTo>
                  <a:lnTo>
                    <a:pt x="2988793" y="3085691"/>
                  </a:lnTo>
                  <a:lnTo>
                    <a:pt x="2942171" y="3072229"/>
                  </a:lnTo>
                  <a:lnTo>
                    <a:pt x="2892040" y="3058491"/>
                  </a:lnTo>
                  <a:lnTo>
                    <a:pt x="2839569" y="3044570"/>
                  </a:lnTo>
                  <a:lnTo>
                    <a:pt x="2782681" y="3031479"/>
                  </a:lnTo>
                  <a:lnTo>
                    <a:pt x="2722848" y="3018943"/>
                  </a:lnTo>
                  <a:lnTo>
                    <a:pt x="2661052" y="3006774"/>
                  </a:lnTo>
                  <a:lnTo>
                    <a:pt x="2595089" y="2994853"/>
                  </a:lnTo>
                  <a:lnTo>
                    <a:pt x="2526349" y="2983094"/>
                  </a:lnTo>
                  <a:lnTo>
                    <a:pt x="2455758" y="2971446"/>
                  </a:lnTo>
                  <a:lnTo>
                    <a:pt x="2382027" y="2959870"/>
                  </a:lnTo>
                  <a:lnTo>
                    <a:pt x="2306203" y="2948343"/>
                  </a:lnTo>
                  <a:lnTo>
                    <a:pt x="2228983" y="2936848"/>
                  </a:lnTo>
                  <a:lnTo>
                    <a:pt x="2149881" y="2926328"/>
                  </a:lnTo>
                  <a:lnTo>
                    <a:pt x="2069524" y="2916456"/>
                  </a:lnTo>
                  <a:lnTo>
                    <a:pt x="1988330" y="2907018"/>
                  </a:lnTo>
                  <a:lnTo>
                    <a:pt x="1904673" y="2897869"/>
                  </a:lnTo>
                  <a:lnTo>
                    <a:pt x="1819374" y="2888911"/>
                  </a:lnTo>
                  <a:lnTo>
                    <a:pt x="1732981" y="2880082"/>
                  </a:lnTo>
                  <a:lnTo>
                    <a:pt x="1644906" y="2871338"/>
                  </a:lnTo>
                  <a:lnTo>
                    <a:pt x="1555709" y="2862651"/>
                  </a:lnTo>
                  <a:lnTo>
                    <a:pt x="1465764" y="2854003"/>
                  </a:lnTo>
                  <a:lnTo>
                    <a:pt x="1373416" y="2846333"/>
                  </a:lnTo>
                  <a:lnTo>
                    <a:pt x="1279465" y="2839314"/>
                  </a:lnTo>
                  <a:lnTo>
                    <a:pt x="1184447" y="2832730"/>
                  </a:lnTo>
                  <a:lnTo>
                    <a:pt x="1088716" y="2828340"/>
                  </a:lnTo>
                  <a:lnTo>
                    <a:pt x="992511" y="2825414"/>
                  </a:lnTo>
                  <a:lnTo>
                    <a:pt x="895989" y="2823463"/>
                  </a:lnTo>
                  <a:lnTo>
                    <a:pt x="800208" y="2822162"/>
                  </a:lnTo>
                  <a:lnTo>
                    <a:pt x="704922" y="2821296"/>
                  </a:lnTo>
                  <a:lnTo>
                    <a:pt x="609965" y="2820718"/>
                  </a:lnTo>
                  <a:lnTo>
                    <a:pt x="499988" y="2819380"/>
                  </a:lnTo>
                  <a:lnTo>
                    <a:pt x="379998" y="2817536"/>
                  </a:lnTo>
                  <a:lnTo>
                    <a:pt x="253332" y="2815353"/>
                  </a:lnTo>
                  <a:lnTo>
                    <a:pt x="168888" y="2813899"/>
                  </a:lnTo>
                  <a:lnTo>
                    <a:pt x="0" y="28109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1" name="SMARTInkShape-2487"/>
            <p:cNvSpPr/>
            <p:nvPr>
              <p:custDataLst>
                <p:tags r:id="rId54"/>
              </p:custDataLst>
            </p:nvPr>
          </p:nvSpPr>
          <p:spPr bwMode="auto">
            <a:xfrm>
              <a:off x="357926" y="3727732"/>
              <a:ext cx="190081" cy="2555911"/>
            </a:xfrm>
            <a:custGeom>
              <a:avLst/>
              <a:gdLst/>
              <a:ahLst/>
              <a:cxnLst/>
              <a:rect l="0" t="0" r="0" b="0"/>
              <a:pathLst>
                <a:path w="190081" h="2555911">
                  <a:moveTo>
                    <a:pt x="116419" y="9878"/>
                  </a:moveTo>
                  <a:lnTo>
                    <a:pt x="116419" y="9878"/>
                  </a:lnTo>
                  <a:lnTo>
                    <a:pt x="111868" y="776"/>
                  </a:lnTo>
                  <a:lnTo>
                    <a:pt x="112433" y="0"/>
                  </a:lnTo>
                  <a:lnTo>
                    <a:pt x="118140" y="4218"/>
                  </a:lnTo>
                  <a:lnTo>
                    <a:pt x="136614" y="30955"/>
                  </a:lnTo>
                  <a:lnTo>
                    <a:pt x="152065" y="70998"/>
                  </a:lnTo>
                  <a:lnTo>
                    <a:pt x="160185" y="96345"/>
                  </a:lnTo>
                  <a:lnTo>
                    <a:pt x="167504" y="126578"/>
                  </a:lnTo>
                  <a:lnTo>
                    <a:pt x="174288" y="160068"/>
                  </a:lnTo>
                  <a:lnTo>
                    <a:pt x="180716" y="195729"/>
                  </a:lnTo>
                  <a:lnTo>
                    <a:pt x="185001" y="236649"/>
                  </a:lnTo>
                  <a:lnTo>
                    <a:pt x="187858" y="281073"/>
                  </a:lnTo>
                  <a:lnTo>
                    <a:pt x="189763" y="327835"/>
                  </a:lnTo>
                  <a:lnTo>
                    <a:pt x="190080" y="379012"/>
                  </a:lnTo>
                  <a:lnTo>
                    <a:pt x="189339" y="433132"/>
                  </a:lnTo>
                  <a:lnTo>
                    <a:pt x="187892" y="489215"/>
                  </a:lnTo>
                  <a:lnTo>
                    <a:pt x="183118" y="550416"/>
                  </a:lnTo>
                  <a:lnTo>
                    <a:pt x="176125" y="615029"/>
                  </a:lnTo>
                  <a:lnTo>
                    <a:pt x="167653" y="681917"/>
                  </a:lnTo>
                  <a:lnTo>
                    <a:pt x="158195" y="752226"/>
                  </a:lnTo>
                  <a:lnTo>
                    <a:pt x="148080" y="824817"/>
                  </a:lnTo>
                  <a:lnTo>
                    <a:pt x="137526" y="898928"/>
                  </a:lnTo>
                  <a:lnTo>
                    <a:pt x="126681" y="974053"/>
                  </a:lnTo>
                  <a:lnTo>
                    <a:pt x="115640" y="1049854"/>
                  </a:lnTo>
                  <a:lnTo>
                    <a:pt x="104470" y="1126105"/>
                  </a:lnTo>
                  <a:lnTo>
                    <a:pt x="95118" y="1203610"/>
                  </a:lnTo>
                  <a:lnTo>
                    <a:pt x="86978" y="1281949"/>
                  </a:lnTo>
                  <a:lnTo>
                    <a:pt x="79647" y="1360845"/>
                  </a:lnTo>
                  <a:lnTo>
                    <a:pt x="73807" y="1438208"/>
                  </a:lnTo>
                  <a:lnTo>
                    <a:pt x="68961" y="1514548"/>
                  </a:lnTo>
                  <a:lnTo>
                    <a:pt x="64778" y="1590206"/>
                  </a:lnTo>
                  <a:lnTo>
                    <a:pt x="61037" y="1664457"/>
                  </a:lnTo>
                  <a:lnTo>
                    <a:pt x="57590" y="1737771"/>
                  </a:lnTo>
                  <a:lnTo>
                    <a:pt x="54340" y="1810459"/>
                  </a:lnTo>
                  <a:lnTo>
                    <a:pt x="48363" y="1897970"/>
                  </a:lnTo>
                  <a:lnTo>
                    <a:pt x="40568" y="1995364"/>
                  </a:lnTo>
                  <a:lnTo>
                    <a:pt x="31562" y="2099345"/>
                  </a:lnTo>
                  <a:lnTo>
                    <a:pt x="23653" y="2182954"/>
                  </a:lnTo>
                  <a:lnTo>
                    <a:pt x="16475" y="2252980"/>
                  </a:lnTo>
                  <a:lnTo>
                    <a:pt x="9785" y="2313952"/>
                  </a:lnTo>
                  <a:lnTo>
                    <a:pt x="5324" y="2364125"/>
                  </a:lnTo>
                  <a:lnTo>
                    <a:pt x="2351" y="2407098"/>
                  </a:lnTo>
                  <a:lnTo>
                    <a:pt x="369" y="2445272"/>
                  </a:lnTo>
                  <a:lnTo>
                    <a:pt x="0" y="2474531"/>
                  </a:lnTo>
                  <a:lnTo>
                    <a:pt x="2130" y="2517202"/>
                  </a:lnTo>
                  <a:lnTo>
                    <a:pt x="4977" y="255591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5" name="SMARTInkShape-Group730"/>
          <p:cNvGrpSpPr/>
          <p:nvPr/>
        </p:nvGrpSpPr>
        <p:grpSpPr>
          <a:xfrm>
            <a:off x="4743822" y="3566839"/>
            <a:ext cx="4222796" cy="3176564"/>
            <a:chOff x="4743822" y="3566839"/>
            <a:chExt cx="4222796" cy="3176564"/>
          </a:xfrm>
        </p:grpSpPr>
        <p:sp>
          <p:nvSpPr>
            <p:cNvPr id="53" name="SMARTInkShape-2488"/>
            <p:cNvSpPr/>
            <p:nvPr>
              <p:custDataLst>
                <p:tags r:id="rId51"/>
              </p:custDataLst>
            </p:nvPr>
          </p:nvSpPr>
          <p:spPr bwMode="auto">
            <a:xfrm>
              <a:off x="4897755" y="3566839"/>
              <a:ext cx="4068863" cy="3176564"/>
            </a:xfrm>
            <a:custGeom>
              <a:avLst/>
              <a:gdLst/>
              <a:ahLst/>
              <a:cxnLst/>
              <a:rect l="0" t="0" r="0" b="0"/>
              <a:pathLst>
                <a:path w="4068863" h="3176564">
                  <a:moveTo>
                    <a:pt x="0" y="93618"/>
                  </a:moveTo>
                  <a:lnTo>
                    <a:pt x="0" y="93618"/>
                  </a:lnTo>
                  <a:lnTo>
                    <a:pt x="4551" y="66313"/>
                  </a:lnTo>
                  <a:lnTo>
                    <a:pt x="12558" y="56365"/>
                  </a:lnTo>
                  <a:lnTo>
                    <a:pt x="39237" y="40232"/>
                  </a:lnTo>
                  <a:lnTo>
                    <a:pt x="61400" y="33262"/>
                  </a:lnTo>
                  <a:lnTo>
                    <a:pt x="88558" y="26711"/>
                  </a:lnTo>
                  <a:lnTo>
                    <a:pt x="119047" y="20438"/>
                  </a:lnTo>
                  <a:lnTo>
                    <a:pt x="156517" y="15304"/>
                  </a:lnTo>
                  <a:lnTo>
                    <a:pt x="198642" y="10929"/>
                  </a:lnTo>
                  <a:lnTo>
                    <a:pt x="243870" y="7060"/>
                  </a:lnTo>
                  <a:lnTo>
                    <a:pt x="296883" y="4480"/>
                  </a:lnTo>
                  <a:lnTo>
                    <a:pt x="355084" y="2761"/>
                  </a:lnTo>
                  <a:lnTo>
                    <a:pt x="416745" y="1614"/>
                  </a:lnTo>
                  <a:lnTo>
                    <a:pt x="484523" y="849"/>
                  </a:lnTo>
                  <a:lnTo>
                    <a:pt x="556378" y="340"/>
                  </a:lnTo>
                  <a:lnTo>
                    <a:pt x="630951" y="0"/>
                  </a:lnTo>
                  <a:lnTo>
                    <a:pt x="708289" y="2631"/>
                  </a:lnTo>
                  <a:lnTo>
                    <a:pt x="787470" y="7243"/>
                  </a:lnTo>
                  <a:lnTo>
                    <a:pt x="867880" y="13175"/>
                  </a:lnTo>
                  <a:lnTo>
                    <a:pt x="951966" y="19987"/>
                  </a:lnTo>
                  <a:lnTo>
                    <a:pt x="1038505" y="27386"/>
                  </a:lnTo>
                  <a:lnTo>
                    <a:pt x="1126676" y="35176"/>
                  </a:lnTo>
                  <a:lnTo>
                    <a:pt x="1218795" y="42274"/>
                  </a:lnTo>
                  <a:lnTo>
                    <a:pt x="1313545" y="48911"/>
                  </a:lnTo>
                  <a:lnTo>
                    <a:pt x="1410049" y="55241"/>
                  </a:lnTo>
                  <a:lnTo>
                    <a:pt x="1508676" y="61366"/>
                  </a:lnTo>
                  <a:lnTo>
                    <a:pt x="1608716" y="67354"/>
                  </a:lnTo>
                  <a:lnTo>
                    <a:pt x="1709700" y="73252"/>
                  </a:lnTo>
                  <a:lnTo>
                    <a:pt x="1811312" y="79088"/>
                  </a:lnTo>
                  <a:lnTo>
                    <a:pt x="1913344" y="84884"/>
                  </a:lnTo>
                  <a:lnTo>
                    <a:pt x="2015655" y="90653"/>
                  </a:lnTo>
                  <a:lnTo>
                    <a:pt x="2115294" y="97357"/>
                  </a:lnTo>
                  <a:lnTo>
                    <a:pt x="2213154" y="104683"/>
                  </a:lnTo>
                  <a:lnTo>
                    <a:pt x="2309826" y="112425"/>
                  </a:lnTo>
                  <a:lnTo>
                    <a:pt x="2400944" y="119491"/>
                  </a:lnTo>
                  <a:lnTo>
                    <a:pt x="2488360" y="126107"/>
                  </a:lnTo>
                  <a:lnTo>
                    <a:pt x="2573307" y="132422"/>
                  </a:lnTo>
                  <a:lnTo>
                    <a:pt x="2650893" y="139490"/>
                  </a:lnTo>
                  <a:lnTo>
                    <a:pt x="2723571" y="147060"/>
                  </a:lnTo>
                  <a:lnTo>
                    <a:pt x="2792979" y="154963"/>
                  </a:lnTo>
                  <a:lnTo>
                    <a:pt x="2857348" y="163090"/>
                  </a:lnTo>
                  <a:lnTo>
                    <a:pt x="2918359" y="171365"/>
                  </a:lnTo>
                  <a:lnTo>
                    <a:pt x="2977130" y="179740"/>
                  </a:lnTo>
                  <a:lnTo>
                    <a:pt x="3033456" y="187228"/>
                  </a:lnTo>
                  <a:lnTo>
                    <a:pt x="3088151" y="194124"/>
                  </a:lnTo>
                  <a:lnTo>
                    <a:pt x="3141760" y="200628"/>
                  </a:lnTo>
                  <a:lnTo>
                    <a:pt x="3193692" y="207821"/>
                  </a:lnTo>
                  <a:lnTo>
                    <a:pt x="3244505" y="215473"/>
                  </a:lnTo>
                  <a:lnTo>
                    <a:pt x="3294574" y="223432"/>
                  </a:lnTo>
                  <a:lnTo>
                    <a:pt x="3341288" y="230644"/>
                  </a:lnTo>
                  <a:lnTo>
                    <a:pt x="3385764" y="237356"/>
                  </a:lnTo>
                  <a:lnTo>
                    <a:pt x="3428751" y="243736"/>
                  </a:lnTo>
                  <a:lnTo>
                    <a:pt x="3466934" y="248942"/>
                  </a:lnTo>
                  <a:lnTo>
                    <a:pt x="3501914" y="253365"/>
                  </a:lnTo>
                  <a:lnTo>
                    <a:pt x="3534760" y="257266"/>
                  </a:lnTo>
                  <a:lnTo>
                    <a:pt x="3563324" y="259867"/>
                  </a:lnTo>
                  <a:lnTo>
                    <a:pt x="3589034" y="261601"/>
                  </a:lnTo>
                  <a:lnTo>
                    <a:pt x="3612842" y="262757"/>
                  </a:lnTo>
                  <a:lnTo>
                    <a:pt x="3651994" y="258961"/>
                  </a:lnTo>
                  <a:lnTo>
                    <a:pt x="3685271" y="251876"/>
                  </a:lnTo>
                  <a:lnTo>
                    <a:pt x="3715936" y="245553"/>
                  </a:lnTo>
                  <a:lnTo>
                    <a:pt x="3753060" y="242107"/>
                  </a:lnTo>
                  <a:lnTo>
                    <a:pt x="3794006" y="240576"/>
                  </a:lnTo>
                  <a:lnTo>
                    <a:pt x="3834430" y="239895"/>
                  </a:lnTo>
                  <a:lnTo>
                    <a:pt x="3869541" y="242133"/>
                  </a:lnTo>
                  <a:lnTo>
                    <a:pt x="3900068" y="245350"/>
                  </a:lnTo>
                  <a:lnTo>
                    <a:pt x="3935817" y="248113"/>
                  </a:lnTo>
                  <a:lnTo>
                    <a:pt x="3966158" y="259755"/>
                  </a:lnTo>
                  <a:lnTo>
                    <a:pt x="4005046" y="293016"/>
                  </a:lnTo>
                  <a:lnTo>
                    <a:pt x="4025024" y="326266"/>
                  </a:lnTo>
                  <a:lnTo>
                    <a:pt x="4034577" y="357673"/>
                  </a:lnTo>
                  <a:lnTo>
                    <a:pt x="4040092" y="395761"/>
                  </a:lnTo>
                  <a:lnTo>
                    <a:pt x="4040230" y="417919"/>
                  </a:lnTo>
                  <a:lnTo>
                    <a:pt x="4039369" y="441264"/>
                  </a:lnTo>
                  <a:lnTo>
                    <a:pt x="4037843" y="466352"/>
                  </a:lnTo>
                  <a:lnTo>
                    <a:pt x="4035873" y="492602"/>
                  </a:lnTo>
                  <a:lnTo>
                    <a:pt x="4033607" y="519628"/>
                  </a:lnTo>
                  <a:lnTo>
                    <a:pt x="4032096" y="550027"/>
                  </a:lnTo>
                  <a:lnTo>
                    <a:pt x="4031089" y="582676"/>
                  </a:lnTo>
                  <a:lnTo>
                    <a:pt x="4030418" y="616824"/>
                  </a:lnTo>
                  <a:lnTo>
                    <a:pt x="4030922" y="652925"/>
                  </a:lnTo>
                  <a:lnTo>
                    <a:pt x="4032212" y="690327"/>
                  </a:lnTo>
                  <a:lnTo>
                    <a:pt x="4034024" y="728596"/>
                  </a:lnTo>
                  <a:lnTo>
                    <a:pt x="4037136" y="768397"/>
                  </a:lnTo>
                  <a:lnTo>
                    <a:pt x="4041116" y="809218"/>
                  </a:lnTo>
                  <a:lnTo>
                    <a:pt x="4045675" y="850720"/>
                  </a:lnTo>
                  <a:lnTo>
                    <a:pt x="4050619" y="894580"/>
                  </a:lnTo>
                  <a:lnTo>
                    <a:pt x="4055820" y="940013"/>
                  </a:lnTo>
                  <a:lnTo>
                    <a:pt x="4061193" y="986494"/>
                  </a:lnTo>
                  <a:lnTo>
                    <a:pt x="4064774" y="1033674"/>
                  </a:lnTo>
                  <a:lnTo>
                    <a:pt x="4067161" y="1081320"/>
                  </a:lnTo>
                  <a:lnTo>
                    <a:pt x="4068754" y="1129276"/>
                  </a:lnTo>
                  <a:lnTo>
                    <a:pt x="4068862" y="1177439"/>
                  </a:lnTo>
                  <a:lnTo>
                    <a:pt x="4067982" y="1225741"/>
                  </a:lnTo>
                  <a:lnTo>
                    <a:pt x="4066444" y="1274134"/>
                  </a:lnTo>
                  <a:lnTo>
                    <a:pt x="4064465" y="1323541"/>
                  </a:lnTo>
                  <a:lnTo>
                    <a:pt x="4062193" y="1373625"/>
                  </a:lnTo>
                  <a:lnTo>
                    <a:pt x="4059726" y="1424158"/>
                  </a:lnTo>
                  <a:lnTo>
                    <a:pt x="4059034" y="1474992"/>
                  </a:lnTo>
                  <a:lnTo>
                    <a:pt x="4059525" y="1526027"/>
                  </a:lnTo>
                  <a:lnTo>
                    <a:pt x="4060805" y="1577195"/>
                  </a:lnTo>
                  <a:lnTo>
                    <a:pt x="4061659" y="1629404"/>
                  </a:lnTo>
                  <a:lnTo>
                    <a:pt x="4062227" y="1682309"/>
                  </a:lnTo>
                  <a:lnTo>
                    <a:pt x="4062607" y="1735675"/>
                  </a:lnTo>
                  <a:lnTo>
                    <a:pt x="4063812" y="1789350"/>
                  </a:lnTo>
                  <a:lnTo>
                    <a:pt x="4065568" y="1843232"/>
                  </a:lnTo>
                  <a:lnTo>
                    <a:pt x="4067691" y="1897250"/>
                  </a:lnTo>
                  <a:lnTo>
                    <a:pt x="4068154" y="1951359"/>
                  </a:lnTo>
                  <a:lnTo>
                    <a:pt x="4067510" y="2005529"/>
                  </a:lnTo>
                  <a:lnTo>
                    <a:pt x="4066128" y="2059741"/>
                  </a:lnTo>
                  <a:lnTo>
                    <a:pt x="4063302" y="2112074"/>
                  </a:lnTo>
                  <a:lnTo>
                    <a:pt x="4059513" y="2163156"/>
                  </a:lnTo>
                  <a:lnTo>
                    <a:pt x="4055082" y="2213402"/>
                  </a:lnTo>
                  <a:lnTo>
                    <a:pt x="4048318" y="2262140"/>
                  </a:lnTo>
                  <a:lnTo>
                    <a:pt x="4039999" y="2309872"/>
                  </a:lnTo>
                  <a:lnTo>
                    <a:pt x="4030643" y="2356933"/>
                  </a:lnTo>
                  <a:lnTo>
                    <a:pt x="4021548" y="2402595"/>
                  </a:lnTo>
                  <a:lnTo>
                    <a:pt x="4012627" y="2447323"/>
                  </a:lnTo>
                  <a:lnTo>
                    <a:pt x="4003822" y="2491430"/>
                  </a:lnTo>
                  <a:lnTo>
                    <a:pt x="3996047" y="2535122"/>
                  </a:lnTo>
                  <a:lnTo>
                    <a:pt x="3988959" y="2578537"/>
                  </a:lnTo>
                  <a:lnTo>
                    <a:pt x="3982329" y="2621769"/>
                  </a:lnTo>
                  <a:lnTo>
                    <a:pt x="3976003" y="2664877"/>
                  </a:lnTo>
                  <a:lnTo>
                    <a:pt x="3969881" y="2707903"/>
                  </a:lnTo>
                  <a:lnTo>
                    <a:pt x="3963895" y="2750875"/>
                  </a:lnTo>
                  <a:lnTo>
                    <a:pt x="3958952" y="2790953"/>
                  </a:lnTo>
                  <a:lnTo>
                    <a:pt x="3954703" y="2829101"/>
                  </a:lnTo>
                  <a:lnTo>
                    <a:pt x="3950919" y="2865964"/>
                  </a:lnTo>
                  <a:lnTo>
                    <a:pt x="3947443" y="2901016"/>
                  </a:lnTo>
                  <a:lnTo>
                    <a:pt x="3944174" y="2934862"/>
                  </a:lnTo>
                  <a:lnTo>
                    <a:pt x="3941042" y="2967903"/>
                  </a:lnTo>
                  <a:lnTo>
                    <a:pt x="3938001" y="2995646"/>
                  </a:lnTo>
                  <a:lnTo>
                    <a:pt x="3935022" y="3019855"/>
                  </a:lnTo>
                  <a:lnTo>
                    <a:pt x="3929171" y="3061043"/>
                  </a:lnTo>
                  <a:lnTo>
                    <a:pt x="3923396" y="3095224"/>
                  </a:lnTo>
                  <a:lnTo>
                    <a:pt x="3914789" y="3132140"/>
                  </a:lnTo>
                  <a:lnTo>
                    <a:pt x="3906207" y="3152074"/>
                  </a:lnTo>
                  <a:lnTo>
                    <a:pt x="3888530" y="3168565"/>
                  </a:lnTo>
                  <a:lnTo>
                    <a:pt x="3855486" y="3174761"/>
                  </a:lnTo>
                  <a:lnTo>
                    <a:pt x="3833338" y="3176413"/>
                  </a:lnTo>
                  <a:lnTo>
                    <a:pt x="3809049" y="3176563"/>
                  </a:lnTo>
                  <a:lnTo>
                    <a:pt x="3783331" y="3175709"/>
                  </a:lnTo>
                  <a:lnTo>
                    <a:pt x="3756660" y="3174188"/>
                  </a:lnTo>
                  <a:lnTo>
                    <a:pt x="3728403" y="3172222"/>
                  </a:lnTo>
                  <a:lnTo>
                    <a:pt x="3699086" y="3169958"/>
                  </a:lnTo>
                  <a:lnTo>
                    <a:pt x="3669065" y="3167496"/>
                  </a:lnTo>
                  <a:lnTo>
                    <a:pt x="3634764" y="3164903"/>
                  </a:lnTo>
                  <a:lnTo>
                    <a:pt x="3597609" y="3162222"/>
                  </a:lnTo>
                  <a:lnTo>
                    <a:pt x="3558551" y="3159481"/>
                  </a:lnTo>
                  <a:lnTo>
                    <a:pt x="3517272" y="3156702"/>
                  </a:lnTo>
                  <a:lnTo>
                    <a:pt x="3474512" y="3153897"/>
                  </a:lnTo>
                  <a:lnTo>
                    <a:pt x="3430767" y="3151073"/>
                  </a:lnTo>
                  <a:lnTo>
                    <a:pt x="3384457" y="3148239"/>
                  </a:lnTo>
                  <a:lnTo>
                    <a:pt x="3336440" y="3145398"/>
                  </a:lnTo>
                  <a:lnTo>
                    <a:pt x="3287283" y="3142550"/>
                  </a:lnTo>
                  <a:lnTo>
                    <a:pt x="3236415" y="3138747"/>
                  </a:lnTo>
                  <a:lnTo>
                    <a:pt x="3184404" y="3134307"/>
                  </a:lnTo>
                  <a:lnTo>
                    <a:pt x="3131634" y="3129441"/>
                  </a:lnTo>
                  <a:lnTo>
                    <a:pt x="3073593" y="3123340"/>
                  </a:lnTo>
                  <a:lnTo>
                    <a:pt x="3012040" y="3116416"/>
                  </a:lnTo>
                  <a:lnTo>
                    <a:pt x="2948144" y="3108941"/>
                  </a:lnTo>
                  <a:lnTo>
                    <a:pt x="2881734" y="3102054"/>
                  </a:lnTo>
                  <a:lnTo>
                    <a:pt x="2813649" y="3095557"/>
                  </a:lnTo>
                  <a:lnTo>
                    <a:pt x="2744446" y="3089321"/>
                  </a:lnTo>
                  <a:lnTo>
                    <a:pt x="2670688" y="3082306"/>
                  </a:lnTo>
                  <a:lnTo>
                    <a:pt x="2593893" y="3074772"/>
                  </a:lnTo>
                  <a:lnTo>
                    <a:pt x="2515075" y="3066892"/>
                  </a:lnTo>
                  <a:lnTo>
                    <a:pt x="2433001" y="3060685"/>
                  </a:lnTo>
                  <a:lnTo>
                    <a:pt x="2348759" y="3055596"/>
                  </a:lnTo>
                  <a:lnTo>
                    <a:pt x="2263069" y="3051250"/>
                  </a:lnTo>
                  <a:lnTo>
                    <a:pt x="2175463" y="3047401"/>
                  </a:lnTo>
                  <a:lnTo>
                    <a:pt x="2086578" y="3043881"/>
                  </a:lnTo>
                  <a:lnTo>
                    <a:pt x="1996842" y="3040582"/>
                  </a:lnTo>
                  <a:lnTo>
                    <a:pt x="1906538" y="3038383"/>
                  </a:lnTo>
                  <a:lnTo>
                    <a:pt x="1815855" y="3036918"/>
                  </a:lnTo>
                  <a:lnTo>
                    <a:pt x="1724921" y="3035941"/>
                  </a:lnTo>
                  <a:lnTo>
                    <a:pt x="1634770" y="3035289"/>
                  </a:lnTo>
                  <a:lnTo>
                    <a:pt x="1545141" y="3034854"/>
                  </a:lnTo>
                  <a:lnTo>
                    <a:pt x="1455862" y="3034565"/>
                  </a:lnTo>
                  <a:lnTo>
                    <a:pt x="1366815" y="3033419"/>
                  </a:lnTo>
                  <a:lnTo>
                    <a:pt x="1277922" y="3031703"/>
                  </a:lnTo>
                  <a:lnTo>
                    <a:pt x="1189133" y="3029606"/>
                  </a:lnTo>
                  <a:lnTo>
                    <a:pt x="1102318" y="3028209"/>
                  </a:lnTo>
                  <a:lnTo>
                    <a:pt x="1016818" y="3027277"/>
                  </a:lnTo>
                  <a:lnTo>
                    <a:pt x="932196" y="3026655"/>
                  </a:lnTo>
                  <a:lnTo>
                    <a:pt x="851017" y="3025289"/>
                  </a:lnTo>
                  <a:lnTo>
                    <a:pt x="772132" y="3023425"/>
                  </a:lnTo>
                  <a:lnTo>
                    <a:pt x="694777" y="3021230"/>
                  </a:lnTo>
                  <a:lnTo>
                    <a:pt x="623205" y="3017863"/>
                  </a:lnTo>
                  <a:lnTo>
                    <a:pt x="555488" y="3013711"/>
                  </a:lnTo>
                  <a:lnTo>
                    <a:pt x="490340" y="3009040"/>
                  </a:lnTo>
                  <a:lnTo>
                    <a:pt x="432621" y="3004972"/>
                  </a:lnTo>
                  <a:lnTo>
                    <a:pt x="379854" y="3001309"/>
                  </a:lnTo>
                  <a:lnTo>
                    <a:pt x="330389" y="2997914"/>
                  </a:lnTo>
                  <a:lnTo>
                    <a:pt x="285981" y="2992792"/>
                  </a:lnTo>
                  <a:lnTo>
                    <a:pt x="244947" y="2986521"/>
                  </a:lnTo>
                  <a:lnTo>
                    <a:pt x="206160" y="2979483"/>
                  </a:lnTo>
                  <a:lnTo>
                    <a:pt x="180303" y="2974790"/>
                  </a:lnTo>
                  <a:lnTo>
                    <a:pt x="128588" y="296540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4" name="SMARTInkShape-2489"/>
            <p:cNvSpPr/>
            <p:nvPr>
              <p:custDataLst>
                <p:tags r:id="rId52"/>
              </p:custDataLst>
            </p:nvPr>
          </p:nvSpPr>
          <p:spPr bwMode="auto">
            <a:xfrm>
              <a:off x="4743822" y="3570181"/>
              <a:ext cx="248231" cy="2780126"/>
            </a:xfrm>
            <a:custGeom>
              <a:avLst/>
              <a:gdLst/>
              <a:ahLst/>
              <a:cxnLst/>
              <a:rect l="0" t="0" r="0" b="0"/>
              <a:pathLst>
                <a:path w="248231" h="2780126">
                  <a:moveTo>
                    <a:pt x="248230" y="4551"/>
                  </a:moveTo>
                  <a:lnTo>
                    <a:pt x="248230" y="4551"/>
                  </a:lnTo>
                  <a:lnTo>
                    <a:pt x="239128" y="0"/>
                  </a:lnTo>
                  <a:lnTo>
                    <a:pt x="235495" y="3423"/>
                  </a:lnTo>
                  <a:lnTo>
                    <a:pt x="228918" y="19925"/>
                  </a:lnTo>
                  <a:lnTo>
                    <a:pt x="227899" y="60914"/>
                  </a:lnTo>
                  <a:lnTo>
                    <a:pt x="228962" y="87846"/>
                  </a:lnTo>
                  <a:lnTo>
                    <a:pt x="228717" y="121041"/>
                  </a:lnTo>
                  <a:lnTo>
                    <a:pt x="227601" y="158412"/>
                  </a:lnTo>
                  <a:lnTo>
                    <a:pt x="225906" y="198565"/>
                  </a:lnTo>
                  <a:lnTo>
                    <a:pt x="223822" y="245336"/>
                  </a:lnTo>
                  <a:lnTo>
                    <a:pt x="221481" y="296519"/>
                  </a:lnTo>
                  <a:lnTo>
                    <a:pt x="218967" y="350644"/>
                  </a:lnTo>
                  <a:lnTo>
                    <a:pt x="216339" y="412445"/>
                  </a:lnTo>
                  <a:lnTo>
                    <a:pt x="213635" y="479363"/>
                  </a:lnTo>
                  <a:lnTo>
                    <a:pt x="210879" y="549692"/>
                  </a:lnTo>
                  <a:lnTo>
                    <a:pt x="206184" y="627059"/>
                  </a:lnTo>
                  <a:lnTo>
                    <a:pt x="200197" y="709116"/>
                  </a:lnTo>
                  <a:lnTo>
                    <a:pt x="193348" y="794301"/>
                  </a:lnTo>
                  <a:lnTo>
                    <a:pt x="183067" y="887286"/>
                  </a:lnTo>
                  <a:lnTo>
                    <a:pt x="170498" y="985472"/>
                  </a:lnTo>
                  <a:lnTo>
                    <a:pt x="156404" y="1087123"/>
                  </a:lnTo>
                  <a:lnTo>
                    <a:pt x="141293" y="1192038"/>
                  </a:lnTo>
                  <a:lnTo>
                    <a:pt x="125503" y="1299130"/>
                  </a:lnTo>
                  <a:lnTo>
                    <a:pt x="109262" y="1407671"/>
                  </a:lnTo>
                  <a:lnTo>
                    <a:pt x="92720" y="1517179"/>
                  </a:lnTo>
                  <a:lnTo>
                    <a:pt x="75977" y="1627333"/>
                  </a:lnTo>
                  <a:lnTo>
                    <a:pt x="59100" y="1737915"/>
                  </a:lnTo>
                  <a:lnTo>
                    <a:pt x="44991" y="1845927"/>
                  </a:lnTo>
                  <a:lnTo>
                    <a:pt x="32728" y="1952225"/>
                  </a:lnTo>
                  <a:lnTo>
                    <a:pt x="21694" y="2057381"/>
                  </a:lnTo>
                  <a:lnTo>
                    <a:pt x="13386" y="2154154"/>
                  </a:lnTo>
                  <a:lnTo>
                    <a:pt x="6895" y="2245340"/>
                  </a:lnTo>
                  <a:lnTo>
                    <a:pt x="1615" y="2332801"/>
                  </a:lnTo>
                  <a:lnTo>
                    <a:pt x="0" y="2411110"/>
                  </a:lnTo>
                  <a:lnTo>
                    <a:pt x="829" y="2483318"/>
                  </a:lnTo>
                  <a:lnTo>
                    <a:pt x="3286" y="2551460"/>
                  </a:lnTo>
                  <a:lnTo>
                    <a:pt x="5877" y="2608318"/>
                  </a:lnTo>
                  <a:lnTo>
                    <a:pt x="8556" y="2657654"/>
                  </a:lnTo>
                  <a:lnTo>
                    <a:pt x="11296" y="2701973"/>
                  </a:lnTo>
                  <a:lnTo>
                    <a:pt x="14074" y="2733426"/>
                  </a:lnTo>
                  <a:lnTo>
                    <a:pt x="19701" y="2773452"/>
                  </a:lnTo>
                  <a:lnTo>
                    <a:pt x="23487" y="2780125"/>
                  </a:lnTo>
                  <a:lnTo>
                    <a:pt x="27917" y="2779811"/>
                  </a:lnTo>
                  <a:lnTo>
                    <a:pt x="42491" y="276489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8" name="SMARTInkShape-Group731"/>
          <p:cNvGrpSpPr/>
          <p:nvPr/>
        </p:nvGrpSpPr>
        <p:grpSpPr>
          <a:xfrm>
            <a:off x="7304199" y="3926205"/>
            <a:ext cx="1668597" cy="2393371"/>
            <a:chOff x="7304199" y="3926205"/>
            <a:chExt cx="1668597" cy="2393371"/>
          </a:xfrm>
        </p:grpSpPr>
        <p:sp>
          <p:nvSpPr>
            <p:cNvPr id="56" name="SMARTInkShape-2490"/>
            <p:cNvSpPr/>
            <p:nvPr>
              <p:custDataLst>
                <p:tags r:id="rId49"/>
              </p:custDataLst>
            </p:nvPr>
          </p:nvSpPr>
          <p:spPr bwMode="auto">
            <a:xfrm>
              <a:off x="7572752" y="3926205"/>
              <a:ext cx="342524" cy="591503"/>
            </a:xfrm>
            <a:custGeom>
              <a:avLst/>
              <a:gdLst/>
              <a:ahLst/>
              <a:cxnLst/>
              <a:rect l="0" t="0" r="0" b="0"/>
              <a:pathLst>
                <a:path w="342524" h="591503">
                  <a:moveTo>
                    <a:pt x="342523" y="0"/>
                  </a:moveTo>
                  <a:lnTo>
                    <a:pt x="342523" y="0"/>
                  </a:lnTo>
                  <a:lnTo>
                    <a:pt x="327883" y="12735"/>
                  </a:lnTo>
                  <a:lnTo>
                    <a:pt x="290841" y="27951"/>
                  </a:lnTo>
                  <a:lnTo>
                    <a:pt x="259546" y="39092"/>
                  </a:lnTo>
                  <a:lnTo>
                    <a:pt x="220236" y="53569"/>
                  </a:lnTo>
                  <a:lnTo>
                    <a:pt x="197181" y="61430"/>
                  </a:lnTo>
                  <a:lnTo>
                    <a:pt x="172285" y="69529"/>
                  </a:lnTo>
                  <a:lnTo>
                    <a:pt x="146164" y="77785"/>
                  </a:lnTo>
                  <a:lnTo>
                    <a:pt x="121130" y="87099"/>
                  </a:lnTo>
                  <a:lnTo>
                    <a:pt x="96820" y="97118"/>
                  </a:lnTo>
                  <a:lnTo>
                    <a:pt x="72994" y="107608"/>
                  </a:lnTo>
                  <a:lnTo>
                    <a:pt x="36359" y="129423"/>
                  </a:lnTo>
                  <a:lnTo>
                    <a:pt x="21257" y="140575"/>
                  </a:lnTo>
                  <a:lnTo>
                    <a:pt x="4475" y="165665"/>
                  </a:lnTo>
                  <a:lnTo>
                    <a:pt x="0" y="179023"/>
                  </a:lnTo>
                  <a:lnTo>
                    <a:pt x="5189" y="211646"/>
                  </a:lnTo>
                  <a:lnTo>
                    <a:pt x="23051" y="249322"/>
                  </a:lnTo>
                  <a:lnTo>
                    <a:pt x="53215" y="291467"/>
                  </a:lnTo>
                  <a:lnTo>
                    <a:pt x="70594" y="313374"/>
                  </a:lnTo>
                  <a:lnTo>
                    <a:pt x="88846" y="335598"/>
                  </a:lnTo>
                  <a:lnTo>
                    <a:pt x="107683" y="358035"/>
                  </a:lnTo>
                  <a:lnTo>
                    <a:pt x="146392" y="400744"/>
                  </a:lnTo>
                  <a:lnTo>
                    <a:pt x="182964" y="442904"/>
                  </a:lnTo>
                  <a:lnTo>
                    <a:pt x="198050" y="464814"/>
                  </a:lnTo>
                  <a:lnTo>
                    <a:pt x="211918" y="487041"/>
                  </a:lnTo>
                  <a:lnTo>
                    <a:pt x="232406" y="529517"/>
                  </a:lnTo>
                  <a:lnTo>
                    <a:pt x="245957" y="563953"/>
                  </a:lnTo>
                  <a:lnTo>
                    <a:pt x="256798" y="59150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7" name="SMARTInkShape-2491"/>
            <p:cNvSpPr/>
            <p:nvPr>
              <p:custDataLst>
                <p:tags r:id="rId50"/>
              </p:custDataLst>
            </p:nvPr>
          </p:nvSpPr>
          <p:spPr bwMode="auto">
            <a:xfrm>
              <a:off x="7304199" y="4029075"/>
              <a:ext cx="1668597" cy="2290501"/>
            </a:xfrm>
            <a:custGeom>
              <a:avLst/>
              <a:gdLst/>
              <a:ahLst/>
              <a:cxnLst/>
              <a:rect l="0" t="0" r="0" b="0"/>
              <a:pathLst>
                <a:path w="1668597" h="2290501">
                  <a:moveTo>
                    <a:pt x="156733" y="257175"/>
                  </a:moveTo>
                  <a:lnTo>
                    <a:pt x="156733" y="257175"/>
                  </a:lnTo>
                  <a:lnTo>
                    <a:pt x="152182" y="261725"/>
                  </a:lnTo>
                  <a:lnTo>
                    <a:pt x="148955" y="301077"/>
                  </a:lnTo>
                  <a:lnTo>
                    <a:pt x="148514" y="334155"/>
                  </a:lnTo>
                  <a:lnTo>
                    <a:pt x="150858" y="376161"/>
                  </a:lnTo>
                  <a:lnTo>
                    <a:pt x="152816" y="399364"/>
                  </a:lnTo>
                  <a:lnTo>
                    <a:pt x="155074" y="425310"/>
                  </a:lnTo>
                  <a:lnTo>
                    <a:pt x="157532" y="453085"/>
                  </a:lnTo>
                  <a:lnTo>
                    <a:pt x="160124" y="482079"/>
                  </a:lnTo>
                  <a:lnTo>
                    <a:pt x="162803" y="514743"/>
                  </a:lnTo>
                  <a:lnTo>
                    <a:pt x="165544" y="549855"/>
                  </a:lnTo>
                  <a:lnTo>
                    <a:pt x="168322" y="586598"/>
                  </a:lnTo>
                  <a:lnTo>
                    <a:pt x="170174" y="625380"/>
                  </a:lnTo>
                  <a:lnTo>
                    <a:pt x="171408" y="665523"/>
                  </a:lnTo>
                  <a:lnTo>
                    <a:pt x="172231" y="706572"/>
                  </a:lnTo>
                  <a:lnTo>
                    <a:pt x="171828" y="750130"/>
                  </a:lnTo>
                  <a:lnTo>
                    <a:pt x="170607" y="795362"/>
                  </a:lnTo>
                  <a:lnTo>
                    <a:pt x="168840" y="841708"/>
                  </a:lnTo>
                  <a:lnTo>
                    <a:pt x="165757" y="888798"/>
                  </a:lnTo>
                  <a:lnTo>
                    <a:pt x="161796" y="936385"/>
                  </a:lnTo>
                  <a:lnTo>
                    <a:pt x="157251" y="984302"/>
                  </a:lnTo>
                  <a:lnTo>
                    <a:pt x="153268" y="1033391"/>
                  </a:lnTo>
                  <a:lnTo>
                    <a:pt x="149661" y="1083263"/>
                  </a:lnTo>
                  <a:lnTo>
                    <a:pt x="146304" y="1133655"/>
                  </a:lnTo>
                  <a:lnTo>
                    <a:pt x="143112" y="1184394"/>
                  </a:lnTo>
                  <a:lnTo>
                    <a:pt x="140033" y="1235366"/>
                  </a:lnTo>
                  <a:lnTo>
                    <a:pt x="137027" y="1286492"/>
                  </a:lnTo>
                  <a:lnTo>
                    <a:pt x="133118" y="1337722"/>
                  </a:lnTo>
                  <a:lnTo>
                    <a:pt x="128608" y="1389019"/>
                  </a:lnTo>
                  <a:lnTo>
                    <a:pt x="123695" y="1440362"/>
                  </a:lnTo>
                  <a:lnTo>
                    <a:pt x="119468" y="1491737"/>
                  </a:lnTo>
                  <a:lnTo>
                    <a:pt x="115698" y="1543131"/>
                  </a:lnTo>
                  <a:lnTo>
                    <a:pt x="112231" y="1594539"/>
                  </a:lnTo>
                  <a:lnTo>
                    <a:pt x="107063" y="1645956"/>
                  </a:lnTo>
                  <a:lnTo>
                    <a:pt x="100760" y="1697379"/>
                  </a:lnTo>
                  <a:lnTo>
                    <a:pt x="93701" y="1748806"/>
                  </a:lnTo>
                  <a:lnTo>
                    <a:pt x="86137" y="1797378"/>
                  </a:lnTo>
                  <a:lnTo>
                    <a:pt x="78236" y="1844047"/>
                  </a:lnTo>
                  <a:lnTo>
                    <a:pt x="70112" y="1889447"/>
                  </a:lnTo>
                  <a:lnTo>
                    <a:pt x="61838" y="1932096"/>
                  </a:lnTo>
                  <a:lnTo>
                    <a:pt x="53465" y="1972911"/>
                  </a:lnTo>
                  <a:lnTo>
                    <a:pt x="45025" y="2012504"/>
                  </a:lnTo>
                  <a:lnTo>
                    <a:pt x="37494" y="2049377"/>
                  </a:lnTo>
                  <a:lnTo>
                    <a:pt x="30568" y="2084436"/>
                  </a:lnTo>
                  <a:lnTo>
                    <a:pt x="24045" y="2118286"/>
                  </a:lnTo>
                  <a:lnTo>
                    <a:pt x="18745" y="2146568"/>
                  </a:lnTo>
                  <a:lnTo>
                    <a:pt x="14258" y="2171138"/>
                  </a:lnTo>
                  <a:lnTo>
                    <a:pt x="6734" y="2211773"/>
                  </a:lnTo>
                  <a:lnTo>
                    <a:pt x="0" y="2254164"/>
                  </a:lnTo>
                  <a:lnTo>
                    <a:pt x="4842" y="2272168"/>
                  </a:lnTo>
                  <a:lnTo>
                    <a:pt x="13727" y="2288463"/>
                  </a:lnTo>
                  <a:lnTo>
                    <a:pt x="19486" y="2290500"/>
                  </a:lnTo>
                  <a:lnTo>
                    <a:pt x="36044" y="2290222"/>
                  </a:lnTo>
                  <a:lnTo>
                    <a:pt x="75889" y="2280160"/>
                  </a:lnTo>
                  <a:lnTo>
                    <a:pt x="115088" y="2262767"/>
                  </a:lnTo>
                  <a:lnTo>
                    <a:pt x="137542" y="2251461"/>
                  </a:lnTo>
                  <a:lnTo>
                    <a:pt x="162989" y="2238209"/>
                  </a:lnTo>
                  <a:lnTo>
                    <a:pt x="190432" y="2223660"/>
                  </a:lnTo>
                  <a:lnTo>
                    <a:pt x="219204" y="2208244"/>
                  </a:lnTo>
                  <a:lnTo>
                    <a:pt x="250768" y="2192253"/>
                  </a:lnTo>
                  <a:lnTo>
                    <a:pt x="284194" y="2175876"/>
                  </a:lnTo>
                  <a:lnTo>
                    <a:pt x="318860" y="2159244"/>
                  </a:lnTo>
                  <a:lnTo>
                    <a:pt x="353400" y="2141489"/>
                  </a:lnTo>
                  <a:lnTo>
                    <a:pt x="387857" y="2122984"/>
                  </a:lnTo>
                  <a:lnTo>
                    <a:pt x="422258" y="2103980"/>
                  </a:lnTo>
                  <a:lnTo>
                    <a:pt x="458528" y="2083691"/>
                  </a:lnTo>
                  <a:lnTo>
                    <a:pt x="496042" y="2062545"/>
                  </a:lnTo>
                  <a:lnTo>
                    <a:pt x="534386" y="2040827"/>
                  </a:lnTo>
                  <a:lnTo>
                    <a:pt x="574237" y="2018729"/>
                  </a:lnTo>
                  <a:lnTo>
                    <a:pt x="615091" y="1996377"/>
                  </a:lnTo>
                  <a:lnTo>
                    <a:pt x="656616" y="1973855"/>
                  </a:lnTo>
                  <a:lnTo>
                    <a:pt x="700491" y="1948364"/>
                  </a:lnTo>
                  <a:lnTo>
                    <a:pt x="745933" y="1920891"/>
                  </a:lnTo>
                  <a:lnTo>
                    <a:pt x="792421" y="1892099"/>
                  </a:lnTo>
                  <a:lnTo>
                    <a:pt x="839605" y="1863379"/>
                  </a:lnTo>
                  <a:lnTo>
                    <a:pt x="887253" y="1834708"/>
                  </a:lnTo>
                  <a:lnTo>
                    <a:pt x="935212" y="1806068"/>
                  </a:lnTo>
                  <a:lnTo>
                    <a:pt x="983377" y="1777451"/>
                  </a:lnTo>
                  <a:lnTo>
                    <a:pt x="1031679" y="1748848"/>
                  </a:lnTo>
                  <a:lnTo>
                    <a:pt x="1080073" y="1720253"/>
                  </a:lnTo>
                  <a:lnTo>
                    <a:pt x="1124718" y="1692618"/>
                  </a:lnTo>
                  <a:lnTo>
                    <a:pt x="1166864" y="1665622"/>
                  </a:lnTo>
                  <a:lnTo>
                    <a:pt x="1207344" y="1639052"/>
                  </a:lnTo>
                  <a:lnTo>
                    <a:pt x="1243855" y="1613719"/>
                  </a:lnTo>
                  <a:lnTo>
                    <a:pt x="1277722" y="1589210"/>
                  </a:lnTo>
                  <a:lnTo>
                    <a:pt x="1309824" y="1565250"/>
                  </a:lnTo>
                  <a:lnTo>
                    <a:pt x="1340751" y="1541658"/>
                  </a:lnTo>
                  <a:lnTo>
                    <a:pt x="1370893" y="1518310"/>
                  </a:lnTo>
                  <a:lnTo>
                    <a:pt x="1400513" y="1495124"/>
                  </a:lnTo>
                  <a:lnTo>
                    <a:pt x="1428832" y="1472999"/>
                  </a:lnTo>
                  <a:lnTo>
                    <a:pt x="1456285" y="1451582"/>
                  </a:lnTo>
                  <a:lnTo>
                    <a:pt x="1483158" y="1430637"/>
                  </a:lnTo>
                  <a:lnTo>
                    <a:pt x="1508694" y="1411910"/>
                  </a:lnTo>
                  <a:lnTo>
                    <a:pt x="1533338" y="1394663"/>
                  </a:lnTo>
                  <a:lnTo>
                    <a:pt x="1557387" y="1378403"/>
                  </a:lnTo>
                  <a:lnTo>
                    <a:pt x="1596808" y="1350177"/>
                  </a:lnTo>
                  <a:lnTo>
                    <a:pt x="1628299" y="1325883"/>
                  </a:lnTo>
                  <a:lnTo>
                    <a:pt x="1659235" y="1297094"/>
                  </a:lnTo>
                  <a:lnTo>
                    <a:pt x="1667475" y="1282606"/>
                  </a:lnTo>
                  <a:lnTo>
                    <a:pt x="1668596" y="1267277"/>
                  </a:lnTo>
                  <a:lnTo>
                    <a:pt x="1661333" y="1240042"/>
                  </a:lnTo>
                  <a:lnTo>
                    <a:pt x="1644576" y="1205302"/>
                  </a:lnTo>
                  <a:lnTo>
                    <a:pt x="1626669" y="1177675"/>
                  </a:lnTo>
                  <a:lnTo>
                    <a:pt x="1599661" y="1146346"/>
                  </a:lnTo>
                  <a:lnTo>
                    <a:pt x="1563526" y="1108292"/>
                  </a:lnTo>
                  <a:lnTo>
                    <a:pt x="1543223" y="1087477"/>
                  </a:lnTo>
                  <a:lnTo>
                    <a:pt x="1518257" y="1063122"/>
                  </a:lnTo>
                  <a:lnTo>
                    <a:pt x="1490184" y="1036408"/>
                  </a:lnTo>
                  <a:lnTo>
                    <a:pt x="1460037" y="1008121"/>
                  </a:lnTo>
                  <a:lnTo>
                    <a:pt x="1428511" y="978786"/>
                  </a:lnTo>
                  <a:lnTo>
                    <a:pt x="1396062" y="948751"/>
                  </a:lnTo>
                  <a:lnTo>
                    <a:pt x="1363001" y="918251"/>
                  </a:lnTo>
                  <a:lnTo>
                    <a:pt x="1328576" y="885535"/>
                  </a:lnTo>
                  <a:lnTo>
                    <a:pt x="1293244" y="851342"/>
                  </a:lnTo>
                  <a:lnTo>
                    <a:pt x="1257308" y="816163"/>
                  </a:lnTo>
                  <a:lnTo>
                    <a:pt x="1221919" y="780329"/>
                  </a:lnTo>
                  <a:lnTo>
                    <a:pt x="1186897" y="744057"/>
                  </a:lnTo>
                  <a:lnTo>
                    <a:pt x="1152120" y="707493"/>
                  </a:lnTo>
                  <a:lnTo>
                    <a:pt x="1116551" y="670734"/>
                  </a:lnTo>
                  <a:lnTo>
                    <a:pt x="1080457" y="633846"/>
                  </a:lnTo>
                  <a:lnTo>
                    <a:pt x="1044012" y="596872"/>
                  </a:lnTo>
                  <a:lnTo>
                    <a:pt x="1007332" y="559839"/>
                  </a:lnTo>
                  <a:lnTo>
                    <a:pt x="970497" y="522769"/>
                  </a:lnTo>
                  <a:lnTo>
                    <a:pt x="933557" y="485673"/>
                  </a:lnTo>
                  <a:lnTo>
                    <a:pt x="898453" y="450464"/>
                  </a:lnTo>
                  <a:lnTo>
                    <a:pt x="864574" y="416514"/>
                  </a:lnTo>
                  <a:lnTo>
                    <a:pt x="831510" y="383404"/>
                  </a:lnTo>
                  <a:lnTo>
                    <a:pt x="799942" y="351805"/>
                  </a:lnTo>
                  <a:lnTo>
                    <a:pt x="769372" y="321214"/>
                  </a:lnTo>
                  <a:lnTo>
                    <a:pt x="739467" y="291295"/>
                  </a:lnTo>
                  <a:lnTo>
                    <a:pt x="711909" y="262777"/>
                  </a:lnTo>
                  <a:lnTo>
                    <a:pt x="685918" y="235192"/>
                  </a:lnTo>
                  <a:lnTo>
                    <a:pt x="660971" y="208230"/>
                  </a:lnTo>
                  <a:lnTo>
                    <a:pt x="639577" y="184540"/>
                  </a:lnTo>
                  <a:lnTo>
                    <a:pt x="603106" y="142978"/>
                  </a:lnTo>
                  <a:lnTo>
                    <a:pt x="578641" y="110536"/>
                  </a:lnTo>
                  <a:lnTo>
                    <a:pt x="551618" y="73391"/>
                  </a:lnTo>
                  <a:lnTo>
                    <a:pt x="522919" y="39086"/>
                  </a:lnTo>
                  <a:lnTo>
                    <a:pt x="517645" y="24493"/>
                  </a:lnTo>
                  <a:lnTo>
                    <a:pt x="515451" y="22043"/>
                  </a:lnTo>
                  <a:lnTo>
                    <a:pt x="513036" y="20410"/>
                  </a:lnTo>
                  <a:lnTo>
                    <a:pt x="511425" y="17417"/>
                  </a:lnTo>
                  <a:lnTo>
                    <a:pt x="50820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7" name="SMARTInkShape-Group732"/>
          <p:cNvGrpSpPr/>
          <p:nvPr/>
        </p:nvGrpSpPr>
        <p:grpSpPr>
          <a:xfrm>
            <a:off x="369541" y="2841925"/>
            <a:ext cx="1047780" cy="517341"/>
            <a:chOff x="369541" y="2841925"/>
            <a:chExt cx="1047780" cy="517341"/>
          </a:xfrm>
        </p:grpSpPr>
        <p:sp>
          <p:nvSpPr>
            <p:cNvPr id="59" name="SMARTInkShape-2492"/>
            <p:cNvSpPr/>
            <p:nvPr>
              <p:custDataLst>
                <p:tags r:id="rId41"/>
              </p:custDataLst>
            </p:nvPr>
          </p:nvSpPr>
          <p:spPr bwMode="auto">
            <a:xfrm>
              <a:off x="1391603" y="3266122"/>
              <a:ext cx="25718" cy="8574"/>
            </a:xfrm>
            <a:custGeom>
              <a:avLst/>
              <a:gdLst/>
              <a:ahLst/>
              <a:cxnLst/>
              <a:rect l="0" t="0" r="0" b="0"/>
              <a:pathLst>
                <a:path w="25718" h="8574">
                  <a:moveTo>
                    <a:pt x="0" y="8573"/>
                  </a:moveTo>
                  <a:lnTo>
                    <a:pt x="0" y="8573"/>
                  </a:lnTo>
                  <a:lnTo>
                    <a:pt x="4550" y="4022"/>
                  </a:lnTo>
                  <a:lnTo>
                    <a:pt x="11865" y="1788"/>
                  </a:lnTo>
                  <a:lnTo>
                    <a:pt x="2571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0" name="SMARTInkShape-2493"/>
            <p:cNvSpPr/>
            <p:nvPr>
              <p:custDataLst>
                <p:tags r:id="rId42"/>
              </p:custDataLst>
            </p:nvPr>
          </p:nvSpPr>
          <p:spPr bwMode="auto">
            <a:xfrm>
              <a:off x="1263015" y="3223260"/>
              <a:ext cx="68581" cy="8573"/>
            </a:xfrm>
            <a:custGeom>
              <a:avLst/>
              <a:gdLst/>
              <a:ahLst/>
              <a:cxnLst/>
              <a:rect l="0" t="0" r="0" b="0"/>
              <a:pathLst>
                <a:path w="68581" h="8573">
                  <a:moveTo>
                    <a:pt x="0" y="0"/>
                  </a:moveTo>
                  <a:lnTo>
                    <a:pt x="0" y="0"/>
                  </a:lnTo>
                  <a:lnTo>
                    <a:pt x="41027" y="5891"/>
                  </a:lnTo>
                  <a:lnTo>
                    <a:pt x="68580" y="85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1" name="SMARTInkShape-2494"/>
            <p:cNvSpPr/>
            <p:nvPr>
              <p:custDataLst>
                <p:tags r:id="rId43"/>
              </p:custDataLst>
            </p:nvPr>
          </p:nvSpPr>
          <p:spPr bwMode="auto">
            <a:xfrm>
              <a:off x="1091565" y="3240405"/>
              <a:ext cx="34291" cy="8573"/>
            </a:xfrm>
            <a:custGeom>
              <a:avLst/>
              <a:gdLst/>
              <a:ahLst/>
              <a:cxnLst/>
              <a:rect l="0" t="0" r="0" b="0"/>
              <a:pathLst>
                <a:path w="34291" h="8573">
                  <a:moveTo>
                    <a:pt x="0" y="0"/>
                  </a:moveTo>
                  <a:lnTo>
                    <a:pt x="0" y="0"/>
                  </a:lnTo>
                  <a:lnTo>
                    <a:pt x="4551" y="4551"/>
                  </a:lnTo>
                  <a:lnTo>
                    <a:pt x="9325" y="6785"/>
                  </a:lnTo>
                  <a:lnTo>
                    <a:pt x="34290" y="85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2" name="SMARTInkShape-2495"/>
            <p:cNvSpPr/>
            <p:nvPr>
              <p:custDataLst>
                <p:tags r:id="rId44"/>
              </p:custDataLst>
            </p:nvPr>
          </p:nvSpPr>
          <p:spPr bwMode="auto">
            <a:xfrm>
              <a:off x="894398" y="3223260"/>
              <a:ext cx="8573" cy="8573"/>
            </a:xfrm>
            <a:custGeom>
              <a:avLst/>
              <a:gdLst/>
              <a:ahLst/>
              <a:cxnLst/>
              <a:rect l="0" t="0" r="0" b="0"/>
              <a:pathLst>
                <a:path w="8573" h="8573">
                  <a:moveTo>
                    <a:pt x="0" y="0"/>
                  </a:moveTo>
                  <a:lnTo>
                    <a:pt x="0" y="0"/>
                  </a:lnTo>
                  <a:lnTo>
                    <a:pt x="8572" y="85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 name="SMARTInkShape-2496"/>
            <p:cNvSpPr/>
            <p:nvPr>
              <p:custDataLst>
                <p:tags r:id="rId45"/>
              </p:custDataLst>
            </p:nvPr>
          </p:nvSpPr>
          <p:spPr bwMode="auto">
            <a:xfrm>
              <a:off x="757238" y="3111817"/>
              <a:ext cx="1" cy="8574"/>
            </a:xfrm>
            <a:custGeom>
              <a:avLst/>
              <a:gdLst/>
              <a:ahLst/>
              <a:cxnLst/>
              <a:rect l="0" t="0" r="0" b="0"/>
              <a:pathLst>
                <a:path w="1" h="8574">
                  <a:moveTo>
                    <a:pt x="0" y="8573"/>
                  </a:moveTo>
                  <a:lnTo>
                    <a:pt x="0" y="8573"/>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 name="SMARTInkShape-2497"/>
            <p:cNvSpPr/>
            <p:nvPr>
              <p:custDataLst>
                <p:tags r:id="rId46"/>
              </p:custDataLst>
            </p:nvPr>
          </p:nvSpPr>
          <p:spPr bwMode="auto">
            <a:xfrm>
              <a:off x="757238" y="3137888"/>
              <a:ext cx="51436" cy="208884"/>
            </a:xfrm>
            <a:custGeom>
              <a:avLst/>
              <a:gdLst/>
              <a:ahLst/>
              <a:cxnLst/>
              <a:rect l="0" t="0" r="0" b="0"/>
              <a:pathLst>
                <a:path w="51436" h="208884">
                  <a:moveTo>
                    <a:pt x="0" y="8219"/>
                  </a:moveTo>
                  <a:lnTo>
                    <a:pt x="0" y="8219"/>
                  </a:lnTo>
                  <a:lnTo>
                    <a:pt x="0" y="0"/>
                  </a:lnTo>
                  <a:lnTo>
                    <a:pt x="0" y="33460"/>
                  </a:lnTo>
                  <a:lnTo>
                    <a:pt x="0" y="68615"/>
                  </a:lnTo>
                  <a:lnTo>
                    <a:pt x="0" y="100467"/>
                  </a:lnTo>
                  <a:lnTo>
                    <a:pt x="0" y="134943"/>
                  </a:lnTo>
                  <a:lnTo>
                    <a:pt x="0" y="166141"/>
                  </a:lnTo>
                  <a:lnTo>
                    <a:pt x="4550" y="196828"/>
                  </a:lnTo>
                  <a:lnTo>
                    <a:pt x="7796" y="202538"/>
                  </a:lnTo>
                  <a:lnTo>
                    <a:pt x="11865" y="206345"/>
                  </a:lnTo>
                  <a:lnTo>
                    <a:pt x="16482" y="208883"/>
                  </a:lnTo>
                  <a:lnTo>
                    <a:pt x="21465" y="208670"/>
                  </a:lnTo>
                  <a:lnTo>
                    <a:pt x="32083" y="203354"/>
                  </a:lnTo>
                  <a:lnTo>
                    <a:pt x="40611" y="189561"/>
                  </a:lnTo>
                  <a:lnTo>
                    <a:pt x="46624" y="169778"/>
                  </a:lnTo>
                  <a:lnTo>
                    <a:pt x="51435" y="11966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 name="SMARTInkShape-2498"/>
            <p:cNvSpPr/>
            <p:nvPr>
              <p:custDataLst>
                <p:tags r:id="rId47"/>
              </p:custDataLst>
            </p:nvPr>
          </p:nvSpPr>
          <p:spPr bwMode="auto">
            <a:xfrm>
              <a:off x="560423" y="2975510"/>
              <a:ext cx="204856" cy="245248"/>
            </a:xfrm>
            <a:custGeom>
              <a:avLst/>
              <a:gdLst/>
              <a:ahLst/>
              <a:cxnLst/>
              <a:rect l="0" t="0" r="0" b="0"/>
              <a:pathLst>
                <a:path w="204856" h="245248">
                  <a:moveTo>
                    <a:pt x="8220" y="50582"/>
                  </a:moveTo>
                  <a:lnTo>
                    <a:pt x="8220" y="50582"/>
                  </a:lnTo>
                  <a:lnTo>
                    <a:pt x="3669" y="46032"/>
                  </a:lnTo>
                  <a:lnTo>
                    <a:pt x="1435" y="41257"/>
                  </a:lnTo>
                  <a:lnTo>
                    <a:pt x="0" y="34982"/>
                  </a:lnTo>
                  <a:lnTo>
                    <a:pt x="835" y="34467"/>
                  </a:lnTo>
                  <a:lnTo>
                    <a:pt x="4303" y="33895"/>
                  </a:lnTo>
                  <a:lnTo>
                    <a:pt x="9019" y="36181"/>
                  </a:lnTo>
                  <a:lnTo>
                    <a:pt x="15242" y="42277"/>
                  </a:lnTo>
                  <a:lnTo>
                    <a:pt x="34760" y="74553"/>
                  </a:lnTo>
                  <a:lnTo>
                    <a:pt x="51326" y="112612"/>
                  </a:lnTo>
                  <a:lnTo>
                    <a:pt x="68299" y="151512"/>
                  </a:lnTo>
                  <a:lnTo>
                    <a:pt x="85394" y="187167"/>
                  </a:lnTo>
                  <a:lnTo>
                    <a:pt x="108236" y="224247"/>
                  </a:lnTo>
                  <a:lnTo>
                    <a:pt x="133421" y="245247"/>
                  </a:lnTo>
                  <a:lnTo>
                    <a:pt x="135502" y="245129"/>
                  </a:lnTo>
                  <a:lnTo>
                    <a:pt x="140355" y="242458"/>
                  </a:lnTo>
                  <a:lnTo>
                    <a:pt x="143146" y="233015"/>
                  </a:lnTo>
                  <a:lnTo>
                    <a:pt x="144938" y="199119"/>
                  </a:lnTo>
                  <a:lnTo>
                    <a:pt x="149800" y="166878"/>
                  </a:lnTo>
                  <a:lnTo>
                    <a:pt x="157273" y="133194"/>
                  </a:lnTo>
                  <a:lnTo>
                    <a:pt x="165519" y="94533"/>
                  </a:lnTo>
                  <a:lnTo>
                    <a:pt x="178546" y="57466"/>
                  </a:lnTo>
                  <a:lnTo>
                    <a:pt x="193171" y="19557"/>
                  </a:lnTo>
                  <a:lnTo>
                    <a:pt x="204855" y="0"/>
                  </a:lnTo>
                  <a:lnTo>
                    <a:pt x="200679" y="3951"/>
                  </a:lnTo>
                  <a:lnTo>
                    <a:pt x="198532" y="8585"/>
                  </a:lnTo>
                  <a:lnTo>
                    <a:pt x="196815" y="1629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 name="SMARTInkShape-2499"/>
            <p:cNvSpPr/>
            <p:nvPr>
              <p:custDataLst>
                <p:tags r:id="rId48"/>
              </p:custDataLst>
            </p:nvPr>
          </p:nvSpPr>
          <p:spPr bwMode="auto">
            <a:xfrm>
              <a:off x="369541" y="2841925"/>
              <a:ext cx="190530" cy="517341"/>
            </a:xfrm>
            <a:custGeom>
              <a:avLst/>
              <a:gdLst/>
              <a:ahLst/>
              <a:cxnLst/>
              <a:rect l="0" t="0" r="0" b="0"/>
              <a:pathLst>
                <a:path w="190530" h="517341">
                  <a:moveTo>
                    <a:pt x="156239" y="12717"/>
                  </a:moveTo>
                  <a:lnTo>
                    <a:pt x="156239" y="12717"/>
                  </a:lnTo>
                  <a:lnTo>
                    <a:pt x="156239" y="8167"/>
                  </a:lnTo>
                  <a:lnTo>
                    <a:pt x="151159" y="3392"/>
                  </a:lnTo>
                  <a:lnTo>
                    <a:pt x="147137" y="786"/>
                  </a:lnTo>
                  <a:lnTo>
                    <a:pt x="142551" y="0"/>
                  </a:lnTo>
                  <a:lnTo>
                    <a:pt x="132376" y="1668"/>
                  </a:lnTo>
                  <a:lnTo>
                    <a:pt x="96633" y="18296"/>
                  </a:lnTo>
                  <a:lnTo>
                    <a:pt x="75138" y="32342"/>
                  </a:lnTo>
                  <a:lnTo>
                    <a:pt x="46167" y="69967"/>
                  </a:lnTo>
                  <a:lnTo>
                    <a:pt x="28260" y="106107"/>
                  </a:lnTo>
                  <a:lnTo>
                    <a:pt x="12682" y="148521"/>
                  </a:lnTo>
                  <a:lnTo>
                    <a:pt x="7195" y="171833"/>
                  </a:lnTo>
                  <a:lnTo>
                    <a:pt x="2584" y="195947"/>
                  </a:lnTo>
                  <a:lnTo>
                    <a:pt x="462" y="220596"/>
                  </a:lnTo>
                  <a:lnTo>
                    <a:pt x="0" y="245600"/>
                  </a:lnTo>
                  <a:lnTo>
                    <a:pt x="645" y="270843"/>
                  </a:lnTo>
                  <a:lnTo>
                    <a:pt x="2027" y="295291"/>
                  </a:lnTo>
                  <a:lnTo>
                    <a:pt x="3901" y="319210"/>
                  </a:lnTo>
                  <a:lnTo>
                    <a:pt x="6103" y="342776"/>
                  </a:lnTo>
                  <a:lnTo>
                    <a:pt x="11381" y="365154"/>
                  </a:lnTo>
                  <a:lnTo>
                    <a:pt x="27405" y="407798"/>
                  </a:lnTo>
                  <a:lnTo>
                    <a:pt x="47227" y="443897"/>
                  </a:lnTo>
                  <a:lnTo>
                    <a:pt x="79807" y="485914"/>
                  </a:lnTo>
                  <a:lnTo>
                    <a:pt x="103219" y="504967"/>
                  </a:lnTo>
                  <a:lnTo>
                    <a:pt x="129500" y="516610"/>
                  </a:lnTo>
                  <a:lnTo>
                    <a:pt x="154515" y="517340"/>
                  </a:lnTo>
                  <a:lnTo>
                    <a:pt x="190529" y="50992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2" name="SMARTInkShape-Group733"/>
          <p:cNvGrpSpPr/>
          <p:nvPr/>
        </p:nvGrpSpPr>
        <p:grpSpPr>
          <a:xfrm>
            <a:off x="1751648" y="2849703"/>
            <a:ext cx="503359" cy="537574"/>
            <a:chOff x="1751648" y="2849703"/>
            <a:chExt cx="503359" cy="537574"/>
          </a:xfrm>
        </p:grpSpPr>
        <p:sp>
          <p:nvSpPr>
            <p:cNvPr id="68" name="SMARTInkShape-2500"/>
            <p:cNvSpPr/>
            <p:nvPr>
              <p:custDataLst>
                <p:tags r:id="rId37"/>
              </p:custDataLst>
            </p:nvPr>
          </p:nvSpPr>
          <p:spPr bwMode="auto">
            <a:xfrm>
              <a:off x="2060258" y="2849703"/>
              <a:ext cx="194749" cy="493573"/>
            </a:xfrm>
            <a:custGeom>
              <a:avLst/>
              <a:gdLst/>
              <a:ahLst/>
              <a:cxnLst/>
              <a:rect l="0" t="0" r="0" b="0"/>
              <a:pathLst>
                <a:path w="194749" h="493573">
                  <a:moveTo>
                    <a:pt x="94297" y="4939"/>
                  </a:moveTo>
                  <a:lnTo>
                    <a:pt x="94297" y="4939"/>
                  </a:lnTo>
                  <a:lnTo>
                    <a:pt x="94297" y="0"/>
                  </a:lnTo>
                  <a:lnTo>
                    <a:pt x="94297" y="2109"/>
                  </a:lnTo>
                  <a:lnTo>
                    <a:pt x="99377" y="6222"/>
                  </a:lnTo>
                  <a:lnTo>
                    <a:pt x="103399" y="8652"/>
                  </a:lnTo>
                  <a:lnTo>
                    <a:pt x="125446" y="41833"/>
                  </a:lnTo>
                  <a:lnTo>
                    <a:pt x="143701" y="69914"/>
                  </a:lnTo>
                  <a:lnTo>
                    <a:pt x="161974" y="103985"/>
                  </a:lnTo>
                  <a:lnTo>
                    <a:pt x="178669" y="141352"/>
                  </a:lnTo>
                  <a:lnTo>
                    <a:pt x="192438" y="180185"/>
                  </a:lnTo>
                  <a:lnTo>
                    <a:pt x="194748" y="222209"/>
                  </a:lnTo>
                  <a:lnTo>
                    <a:pt x="189424" y="264381"/>
                  </a:lnTo>
                  <a:lnTo>
                    <a:pt x="180708" y="302174"/>
                  </a:lnTo>
                  <a:lnTo>
                    <a:pt x="165405" y="338021"/>
                  </a:lnTo>
                  <a:lnTo>
                    <a:pt x="144950" y="372051"/>
                  </a:lnTo>
                  <a:lnTo>
                    <a:pt x="119985" y="403050"/>
                  </a:lnTo>
                  <a:lnTo>
                    <a:pt x="79154" y="442727"/>
                  </a:lnTo>
                  <a:lnTo>
                    <a:pt x="48514" y="464306"/>
                  </a:lnTo>
                  <a:lnTo>
                    <a:pt x="0" y="4935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 name="SMARTInkShape-2501"/>
            <p:cNvSpPr/>
            <p:nvPr>
              <p:custDataLst>
                <p:tags r:id="rId38"/>
              </p:custDataLst>
            </p:nvPr>
          </p:nvSpPr>
          <p:spPr bwMode="auto">
            <a:xfrm>
              <a:off x="2008823" y="3062872"/>
              <a:ext cx="42166" cy="57061"/>
            </a:xfrm>
            <a:custGeom>
              <a:avLst/>
              <a:gdLst/>
              <a:ahLst/>
              <a:cxnLst/>
              <a:rect l="0" t="0" r="0" b="0"/>
              <a:pathLst>
                <a:path w="42166" h="57061">
                  <a:moveTo>
                    <a:pt x="34290" y="40373"/>
                  </a:moveTo>
                  <a:lnTo>
                    <a:pt x="34290" y="40373"/>
                  </a:lnTo>
                  <a:lnTo>
                    <a:pt x="5919" y="40373"/>
                  </a:lnTo>
                  <a:lnTo>
                    <a:pt x="3946" y="41325"/>
                  </a:lnTo>
                  <a:lnTo>
                    <a:pt x="2630" y="42913"/>
                  </a:lnTo>
                  <a:lnTo>
                    <a:pt x="1169" y="47217"/>
                  </a:lnTo>
                  <a:lnTo>
                    <a:pt x="519" y="52305"/>
                  </a:lnTo>
                  <a:lnTo>
                    <a:pt x="1298" y="54042"/>
                  </a:lnTo>
                  <a:lnTo>
                    <a:pt x="2771" y="55201"/>
                  </a:lnTo>
                  <a:lnTo>
                    <a:pt x="4704" y="55973"/>
                  </a:lnTo>
                  <a:lnTo>
                    <a:pt x="21078" y="57060"/>
                  </a:lnTo>
                  <a:lnTo>
                    <a:pt x="30958" y="54775"/>
                  </a:lnTo>
                  <a:lnTo>
                    <a:pt x="34926" y="52831"/>
                  </a:lnTo>
                  <a:lnTo>
                    <a:pt x="37571" y="49631"/>
                  </a:lnTo>
                  <a:lnTo>
                    <a:pt x="40511" y="40995"/>
                  </a:lnTo>
                  <a:lnTo>
                    <a:pt x="42165" y="20872"/>
                  </a:lnTo>
                  <a:lnTo>
                    <a:pt x="40013" y="10116"/>
                  </a:lnTo>
                  <a:lnTo>
                    <a:pt x="38105" y="5914"/>
                  </a:lnTo>
                  <a:lnTo>
                    <a:pt x="35880" y="3113"/>
                  </a:lnTo>
                  <a:lnTo>
                    <a:pt x="30869" y="0"/>
                  </a:lnTo>
                  <a:lnTo>
                    <a:pt x="22927" y="1157"/>
                  </a:lnTo>
                  <a:lnTo>
                    <a:pt x="18142" y="2799"/>
                  </a:lnTo>
                  <a:lnTo>
                    <a:pt x="10285" y="9703"/>
                  </a:lnTo>
                  <a:lnTo>
                    <a:pt x="0" y="2322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 name="SMARTInkShape-2502"/>
            <p:cNvSpPr/>
            <p:nvPr>
              <p:custDataLst>
                <p:tags r:id="rId39"/>
              </p:custDataLst>
            </p:nvPr>
          </p:nvSpPr>
          <p:spPr bwMode="auto">
            <a:xfrm>
              <a:off x="2060715" y="3189427"/>
              <a:ext cx="68124" cy="197850"/>
            </a:xfrm>
            <a:custGeom>
              <a:avLst/>
              <a:gdLst/>
              <a:ahLst/>
              <a:cxnLst/>
              <a:rect l="0" t="0" r="0" b="0"/>
              <a:pathLst>
                <a:path w="68124" h="197850">
                  <a:moveTo>
                    <a:pt x="16688" y="16688"/>
                  </a:moveTo>
                  <a:lnTo>
                    <a:pt x="16688" y="16688"/>
                  </a:lnTo>
                  <a:lnTo>
                    <a:pt x="16688" y="0"/>
                  </a:lnTo>
                  <a:lnTo>
                    <a:pt x="12137" y="32548"/>
                  </a:lnTo>
                  <a:lnTo>
                    <a:pt x="4756" y="68271"/>
                  </a:lnTo>
                  <a:lnTo>
                    <a:pt x="1087" y="109019"/>
                  </a:lnTo>
                  <a:lnTo>
                    <a:pt x="0" y="146703"/>
                  </a:lnTo>
                  <a:lnTo>
                    <a:pt x="4229" y="177448"/>
                  </a:lnTo>
                  <a:lnTo>
                    <a:pt x="11468" y="190690"/>
                  </a:lnTo>
                  <a:lnTo>
                    <a:pt x="16065" y="195554"/>
                  </a:lnTo>
                  <a:lnTo>
                    <a:pt x="21988" y="197845"/>
                  </a:lnTo>
                  <a:lnTo>
                    <a:pt x="36188" y="197849"/>
                  </a:lnTo>
                  <a:lnTo>
                    <a:pt x="49485" y="189597"/>
                  </a:lnTo>
                  <a:lnTo>
                    <a:pt x="55697" y="183395"/>
                  </a:lnTo>
                  <a:lnTo>
                    <a:pt x="62600" y="166345"/>
                  </a:lnTo>
                  <a:lnTo>
                    <a:pt x="68123" y="13670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 name="SMARTInkShape-2503"/>
            <p:cNvSpPr/>
            <p:nvPr>
              <p:custDataLst>
                <p:tags r:id="rId40"/>
              </p:custDataLst>
            </p:nvPr>
          </p:nvSpPr>
          <p:spPr bwMode="auto">
            <a:xfrm>
              <a:off x="1751648" y="2930043"/>
              <a:ext cx="231458" cy="317317"/>
            </a:xfrm>
            <a:custGeom>
              <a:avLst/>
              <a:gdLst/>
              <a:ahLst/>
              <a:cxnLst/>
              <a:rect l="0" t="0" r="0" b="0"/>
              <a:pathLst>
                <a:path w="231458" h="317317">
                  <a:moveTo>
                    <a:pt x="0" y="138912"/>
                  </a:moveTo>
                  <a:lnTo>
                    <a:pt x="0" y="138912"/>
                  </a:lnTo>
                  <a:lnTo>
                    <a:pt x="0" y="115092"/>
                  </a:lnTo>
                  <a:lnTo>
                    <a:pt x="5079" y="114038"/>
                  </a:lnTo>
                  <a:lnTo>
                    <a:pt x="9101" y="113757"/>
                  </a:lnTo>
                  <a:lnTo>
                    <a:pt x="13687" y="116427"/>
                  </a:lnTo>
                  <a:lnTo>
                    <a:pt x="49403" y="153590"/>
                  </a:lnTo>
                  <a:lnTo>
                    <a:pt x="76550" y="190145"/>
                  </a:lnTo>
                  <a:lnTo>
                    <a:pt x="91490" y="219785"/>
                  </a:lnTo>
                  <a:lnTo>
                    <a:pt x="113150" y="260982"/>
                  </a:lnTo>
                  <a:lnTo>
                    <a:pt x="141519" y="300502"/>
                  </a:lnTo>
                  <a:lnTo>
                    <a:pt x="151162" y="310742"/>
                  </a:lnTo>
                  <a:lnTo>
                    <a:pt x="160563" y="317316"/>
                  </a:lnTo>
                  <a:lnTo>
                    <a:pt x="166929" y="313135"/>
                  </a:lnTo>
                  <a:lnTo>
                    <a:pt x="171293" y="309353"/>
                  </a:lnTo>
                  <a:lnTo>
                    <a:pt x="181987" y="276726"/>
                  </a:lnTo>
                  <a:lnTo>
                    <a:pt x="188198" y="239215"/>
                  </a:lnTo>
                  <a:lnTo>
                    <a:pt x="191187" y="217211"/>
                  </a:lnTo>
                  <a:lnTo>
                    <a:pt x="194133" y="194921"/>
                  </a:lnTo>
                  <a:lnTo>
                    <a:pt x="197050" y="172441"/>
                  </a:lnTo>
                  <a:lnTo>
                    <a:pt x="199946" y="149835"/>
                  </a:lnTo>
                  <a:lnTo>
                    <a:pt x="208245" y="109477"/>
                  </a:lnTo>
                  <a:lnTo>
                    <a:pt x="217330" y="75347"/>
                  </a:lnTo>
                  <a:lnTo>
                    <a:pt x="226848" y="40068"/>
                  </a:lnTo>
                  <a:lnTo>
                    <a:pt x="231187" y="0"/>
                  </a:lnTo>
                  <a:lnTo>
                    <a:pt x="231457" y="175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9" name="SMARTInkShape-Group734"/>
          <p:cNvGrpSpPr/>
          <p:nvPr/>
        </p:nvGrpSpPr>
        <p:grpSpPr>
          <a:xfrm>
            <a:off x="358565" y="2871788"/>
            <a:ext cx="735070" cy="564594"/>
            <a:chOff x="358565" y="2871788"/>
            <a:chExt cx="735070" cy="564594"/>
          </a:xfrm>
        </p:grpSpPr>
        <p:sp>
          <p:nvSpPr>
            <p:cNvPr id="73" name="SMARTInkShape-2504"/>
            <p:cNvSpPr/>
            <p:nvPr>
              <p:custDataLst>
                <p:tags r:id="rId31"/>
              </p:custDataLst>
            </p:nvPr>
          </p:nvSpPr>
          <p:spPr bwMode="auto">
            <a:xfrm>
              <a:off x="842963" y="2974657"/>
              <a:ext cx="145733" cy="241790"/>
            </a:xfrm>
            <a:custGeom>
              <a:avLst/>
              <a:gdLst/>
              <a:ahLst/>
              <a:cxnLst/>
              <a:rect l="0" t="0" r="0" b="0"/>
              <a:pathLst>
                <a:path w="145733" h="241790">
                  <a:moveTo>
                    <a:pt x="0" y="0"/>
                  </a:moveTo>
                  <a:lnTo>
                    <a:pt x="0" y="0"/>
                  </a:lnTo>
                  <a:lnTo>
                    <a:pt x="9101" y="4551"/>
                  </a:lnTo>
                  <a:lnTo>
                    <a:pt x="23863" y="25585"/>
                  </a:lnTo>
                  <a:lnTo>
                    <a:pt x="34736" y="52964"/>
                  </a:lnTo>
                  <a:lnTo>
                    <a:pt x="46870" y="88310"/>
                  </a:lnTo>
                  <a:lnTo>
                    <a:pt x="61789" y="129419"/>
                  </a:lnTo>
                  <a:lnTo>
                    <a:pt x="72864" y="168010"/>
                  </a:lnTo>
                  <a:lnTo>
                    <a:pt x="81914" y="200401"/>
                  </a:lnTo>
                  <a:lnTo>
                    <a:pt x="104285" y="238986"/>
                  </a:lnTo>
                  <a:lnTo>
                    <a:pt x="108575" y="241239"/>
                  </a:lnTo>
                  <a:lnTo>
                    <a:pt x="113341" y="241789"/>
                  </a:lnTo>
                  <a:lnTo>
                    <a:pt x="118423" y="241203"/>
                  </a:lnTo>
                  <a:lnTo>
                    <a:pt x="121811" y="235097"/>
                  </a:lnTo>
                  <a:lnTo>
                    <a:pt x="127532" y="197294"/>
                  </a:lnTo>
                  <a:lnTo>
                    <a:pt x="132246" y="159441"/>
                  </a:lnTo>
                  <a:lnTo>
                    <a:pt x="134976" y="124838"/>
                  </a:lnTo>
                  <a:lnTo>
                    <a:pt x="139052" y="83662"/>
                  </a:lnTo>
                  <a:lnTo>
                    <a:pt x="145341" y="41390"/>
                  </a:lnTo>
                  <a:lnTo>
                    <a:pt x="145616" y="36394"/>
                  </a:lnTo>
                  <a:lnTo>
                    <a:pt x="145732" y="600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 name="SMARTInkShape-2505"/>
            <p:cNvSpPr/>
            <p:nvPr>
              <p:custDataLst>
                <p:tags r:id="rId32"/>
              </p:custDataLst>
            </p:nvPr>
          </p:nvSpPr>
          <p:spPr bwMode="auto">
            <a:xfrm>
              <a:off x="985666" y="3111817"/>
              <a:ext cx="28748" cy="79242"/>
            </a:xfrm>
            <a:custGeom>
              <a:avLst/>
              <a:gdLst/>
              <a:ahLst/>
              <a:cxnLst/>
              <a:rect l="0" t="0" r="0" b="0"/>
              <a:pathLst>
                <a:path w="28748" h="79242">
                  <a:moveTo>
                    <a:pt x="28747" y="0"/>
                  </a:moveTo>
                  <a:lnTo>
                    <a:pt x="28747" y="0"/>
                  </a:lnTo>
                  <a:lnTo>
                    <a:pt x="28747" y="7381"/>
                  </a:lnTo>
                  <a:lnTo>
                    <a:pt x="8233" y="44591"/>
                  </a:lnTo>
                  <a:lnTo>
                    <a:pt x="1215" y="60776"/>
                  </a:lnTo>
                  <a:lnTo>
                    <a:pt x="0" y="72414"/>
                  </a:lnTo>
                  <a:lnTo>
                    <a:pt x="1010" y="76852"/>
                  </a:lnTo>
                  <a:lnTo>
                    <a:pt x="2635" y="78857"/>
                  </a:lnTo>
                  <a:lnTo>
                    <a:pt x="4672" y="79241"/>
                  </a:lnTo>
                  <a:lnTo>
                    <a:pt x="6982" y="78545"/>
                  </a:lnTo>
                  <a:lnTo>
                    <a:pt x="19334" y="68464"/>
                  </a:lnTo>
                  <a:lnTo>
                    <a:pt x="24563" y="58686"/>
                  </a:lnTo>
                  <a:lnTo>
                    <a:pt x="27920" y="45989"/>
                  </a:lnTo>
                  <a:lnTo>
                    <a:pt x="27243" y="43994"/>
                  </a:lnTo>
                  <a:lnTo>
                    <a:pt x="20174" y="342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 name="SMARTInkShape-2506"/>
            <p:cNvSpPr/>
            <p:nvPr>
              <p:custDataLst>
                <p:tags r:id="rId33"/>
              </p:custDataLst>
            </p:nvPr>
          </p:nvSpPr>
          <p:spPr bwMode="auto">
            <a:xfrm>
              <a:off x="980123" y="3215879"/>
              <a:ext cx="92615" cy="162781"/>
            </a:xfrm>
            <a:custGeom>
              <a:avLst/>
              <a:gdLst/>
              <a:ahLst/>
              <a:cxnLst/>
              <a:rect l="0" t="0" r="0" b="0"/>
              <a:pathLst>
                <a:path w="92615" h="162781">
                  <a:moveTo>
                    <a:pt x="51435" y="7381"/>
                  </a:moveTo>
                  <a:lnTo>
                    <a:pt x="51435" y="7381"/>
                  </a:lnTo>
                  <a:lnTo>
                    <a:pt x="58816" y="0"/>
                  </a:lnTo>
                  <a:lnTo>
                    <a:pt x="60165" y="555"/>
                  </a:lnTo>
                  <a:lnTo>
                    <a:pt x="80127" y="18991"/>
                  </a:lnTo>
                  <a:lnTo>
                    <a:pt x="88617" y="36538"/>
                  </a:lnTo>
                  <a:lnTo>
                    <a:pt x="92614" y="59835"/>
                  </a:lnTo>
                  <a:lnTo>
                    <a:pt x="84697" y="89386"/>
                  </a:lnTo>
                  <a:lnTo>
                    <a:pt x="64002" y="131600"/>
                  </a:lnTo>
                  <a:lnTo>
                    <a:pt x="35925" y="157719"/>
                  </a:lnTo>
                  <a:lnTo>
                    <a:pt x="29665" y="161899"/>
                  </a:lnTo>
                  <a:lnTo>
                    <a:pt x="23587" y="162780"/>
                  </a:lnTo>
                  <a:lnTo>
                    <a:pt x="17629" y="161463"/>
                  </a:lnTo>
                  <a:lnTo>
                    <a:pt x="0" y="1531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 name="SMARTInkShape-2507"/>
            <p:cNvSpPr/>
            <p:nvPr>
              <p:custDataLst>
                <p:tags r:id="rId34"/>
              </p:custDataLst>
            </p:nvPr>
          </p:nvSpPr>
          <p:spPr bwMode="auto">
            <a:xfrm>
              <a:off x="902970" y="2871788"/>
              <a:ext cx="190665" cy="488633"/>
            </a:xfrm>
            <a:custGeom>
              <a:avLst/>
              <a:gdLst/>
              <a:ahLst/>
              <a:cxnLst/>
              <a:rect l="0" t="0" r="0" b="0"/>
              <a:pathLst>
                <a:path w="190665" h="488633">
                  <a:moveTo>
                    <a:pt x="0" y="0"/>
                  </a:moveTo>
                  <a:lnTo>
                    <a:pt x="0" y="0"/>
                  </a:lnTo>
                  <a:lnTo>
                    <a:pt x="33055" y="23730"/>
                  </a:lnTo>
                  <a:lnTo>
                    <a:pt x="73294" y="58466"/>
                  </a:lnTo>
                  <a:lnTo>
                    <a:pt x="104965" y="89802"/>
                  </a:lnTo>
                  <a:lnTo>
                    <a:pt x="138091" y="125954"/>
                  </a:lnTo>
                  <a:lnTo>
                    <a:pt x="152068" y="146834"/>
                  </a:lnTo>
                  <a:lnTo>
                    <a:pt x="164244" y="169327"/>
                  </a:lnTo>
                  <a:lnTo>
                    <a:pt x="175219" y="192894"/>
                  </a:lnTo>
                  <a:lnTo>
                    <a:pt x="182535" y="216226"/>
                  </a:lnTo>
                  <a:lnTo>
                    <a:pt x="187412" y="239400"/>
                  </a:lnTo>
                  <a:lnTo>
                    <a:pt x="190664" y="262470"/>
                  </a:lnTo>
                  <a:lnTo>
                    <a:pt x="189975" y="284517"/>
                  </a:lnTo>
                  <a:lnTo>
                    <a:pt x="181588" y="326794"/>
                  </a:lnTo>
                  <a:lnTo>
                    <a:pt x="171541" y="348355"/>
                  </a:lnTo>
                  <a:lnTo>
                    <a:pt x="158176" y="370349"/>
                  </a:lnTo>
                  <a:lnTo>
                    <a:pt x="122688" y="413202"/>
                  </a:lnTo>
                  <a:lnTo>
                    <a:pt x="99890" y="432630"/>
                  </a:lnTo>
                  <a:lnTo>
                    <a:pt x="58683" y="463742"/>
                  </a:lnTo>
                  <a:lnTo>
                    <a:pt x="25718" y="48863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 name="SMARTInkShape-2508"/>
            <p:cNvSpPr/>
            <p:nvPr>
              <p:custDataLst>
                <p:tags r:id="rId35"/>
              </p:custDataLst>
            </p:nvPr>
          </p:nvSpPr>
          <p:spPr bwMode="auto">
            <a:xfrm>
              <a:off x="577215" y="3403282"/>
              <a:ext cx="438437" cy="33100"/>
            </a:xfrm>
            <a:custGeom>
              <a:avLst/>
              <a:gdLst/>
              <a:ahLst/>
              <a:cxnLst/>
              <a:rect l="0" t="0" r="0" b="0"/>
              <a:pathLst>
                <a:path w="438437" h="33100">
                  <a:moveTo>
                    <a:pt x="0" y="25718"/>
                  </a:moveTo>
                  <a:lnTo>
                    <a:pt x="0" y="25718"/>
                  </a:lnTo>
                  <a:lnTo>
                    <a:pt x="4551" y="25718"/>
                  </a:lnTo>
                  <a:lnTo>
                    <a:pt x="36634" y="33099"/>
                  </a:lnTo>
                  <a:lnTo>
                    <a:pt x="74355" y="29386"/>
                  </a:lnTo>
                  <a:lnTo>
                    <a:pt x="110516" y="24808"/>
                  </a:lnTo>
                  <a:lnTo>
                    <a:pt x="151036" y="20551"/>
                  </a:lnTo>
                  <a:lnTo>
                    <a:pt x="191270" y="18659"/>
                  </a:lnTo>
                  <a:lnTo>
                    <a:pt x="233916" y="15278"/>
                  </a:lnTo>
                  <a:lnTo>
                    <a:pt x="255957" y="13043"/>
                  </a:lnTo>
                  <a:lnTo>
                    <a:pt x="298226" y="10560"/>
                  </a:lnTo>
                  <a:lnTo>
                    <a:pt x="338285" y="9456"/>
                  </a:lnTo>
                  <a:lnTo>
                    <a:pt x="375139" y="8965"/>
                  </a:lnTo>
                  <a:lnTo>
                    <a:pt x="414365" y="8689"/>
                  </a:lnTo>
                  <a:lnTo>
                    <a:pt x="429590" y="11165"/>
                  </a:lnTo>
                  <a:lnTo>
                    <a:pt x="437626" y="13535"/>
                  </a:lnTo>
                  <a:lnTo>
                    <a:pt x="438436" y="12834"/>
                  </a:lnTo>
                  <a:lnTo>
                    <a:pt x="438023" y="11413"/>
                  </a:lnTo>
                  <a:lnTo>
                    <a:pt x="39433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 name="SMARTInkShape-2509"/>
            <p:cNvSpPr/>
            <p:nvPr>
              <p:custDataLst>
                <p:tags r:id="rId36"/>
              </p:custDataLst>
            </p:nvPr>
          </p:nvSpPr>
          <p:spPr bwMode="auto">
            <a:xfrm>
              <a:off x="358565" y="2880360"/>
              <a:ext cx="141499" cy="505779"/>
            </a:xfrm>
            <a:custGeom>
              <a:avLst/>
              <a:gdLst/>
              <a:ahLst/>
              <a:cxnLst/>
              <a:rect l="0" t="0" r="0" b="0"/>
              <a:pathLst>
                <a:path w="141499" h="505779">
                  <a:moveTo>
                    <a:pt x="98635" y="0"/>
                  </a:moveTo>
                  <a:lnTo>
                    <a:pt x="98635" y="0"/>
                  </a:lnTo>
                  <a:lnTo>
                    <a:pt x="89533" y="0"/>
                  </a:lnTo>
                  <a:lnTo>
                    <a:pt x="79985" y="7620"/>
                  </a:lnTo>
                  <a:lnTo>
                    <a:pt x="69391" y="22437"/>
                  </a:lnTo>
                  <a:lnTo>
                    <a:pt x="51764" y="59459"/>
                  </a:lnTo>
                  <a:lnTo>
                    <a:pt x="36846" y="93419"/>
                  </a:lnTo>
                  <a:lnTo>
                    <a:pt x="20691" y="135817"/>
                  </a:lnTo>
                  <a:lnTo>
                    <a:pt x="12382" y="159125"/>
                  </a:lnTo>
                  <a:lnTo>
                    <a:pt x="6843" y="183236"/>
                  </a:lnTo>
                  <a:lnTo>
                    <a:pt x="3151" y="207882"/>
                  </a:lnTo>
                  <a:lnTo>
                    <a:pt x="689" y="232885"/>
                  </a:lnTo>
                  <a:lnTo>
                    <a:pt x="0" y="259079"/>
                  </a:lnTo>
                  <a:lnTo>
                    <a:pt x="493" y="286067"/>
                  </a:lnTo>
                  <a:lnTo>
                    <a:pt x="1775" y="313584"/>
                  </a:lnTo>
                  <a:lnTo>
                    <a:pt x="6439" y="338596"/>
                  </a:lnTo>
                  <a:lnTo>
                    <a:pt x="13359" y="361938"/>
                  </a:lnTo>
                  <a:lnTo>
                    <a:pt x="33112" y="404701"/>
                  </a:lnTo>
                  <a:lnTo>
                    <a:pt x="60941" y="442757"/>
                  </a:lnTo>
                  <a:lnTo>
                    <a:pt x="92360" y="471101"/>
                  </a:lnTo>
                  <a:lnTo>
                    <a:pt x="141498" y="5057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80" name="SMARTInkShape-2510"/>
          <p:cNvSpPr/>
          <p:nvPr>
            <p:custDataLst>
              <p:tags r:id="rId6"/>
            </p:custDataLst>
          </p:nvPr>
        </p:nvSpPr>
        <p:spPr bwMode="auto">
          <a:xfrm>
            <a:off x="6663689" y="2058591"/>
            <a:ext cx="1260159" cy="84535"/>
          </a:xfrm>
          <a:custGeom>
            <a:avLst/>
            <a:gdLst/>
            <a:ahLst/>
            <a:cxnLst/>
            <a:rect l="0" t="0" r="0" b="0"/>
            <a:pathLst>
              <a:path w="1260159" h="84535">
                <a:moveTo>
                  <a:pt x="0" y="7381"/>
                </a:moveTo>
                <a:lnTo>
                  <a:pt x="0" y="7381"/>
                </a:lnTo>
                <a:lnTo>
                  <a:pt x="34687" y="2830"/>
                </a:lnTo>
                <a:lnTo>
                  <a:pt x="76694" y="596"/>
                </a:lnTo>
                <a:lnTo>
                  <a:pt x="102565" y="0"/>
                </a:lnTo>
                <a:lnTo>
                  <a:pt x="136004" y="556"/>
                </a:lnTo>
                <a:lnTo>
                  <a:pt x="174490" y="1879"/>
                </a:lnTo>
                <a:lnTo>
                  <a:pt x="216339" y="3713"/>
                </a:lnTo>
                <a:lnTo>
                  <a:pt x="267099" y="6841"/>
                </a:lnTo>
                <a:lnTo>
                  <a:pt x="323799" y="10831"/>
                </a:lnTo>
                <a:lnTo>
                  <a:pt x="384459" y="15396"/>
                </a:lnTo>
                <a:lnTo>
                  <a:pt x="445854" y="21297"/>
                </a:lnTo>
                <a:lnTo>
                  <a:pt x="507738" y="28089"/>
                </a:lnTo>
                <a:lnTo>
                  <a:pt x="569950" y="35474"/>
                </a:lnTo>
                <a:lnTo>
                  <a:pt x="631427" y="42302"/>
                </a:lnTo>
                <a:lnTo>
                  <a:pt x="692414" y="48759"/>
                </a:lnTo>
                <a:lnTo>
                  <a:pt x="753075" y="54969"/>
                </a:lnTo>
                <a:lnTo>
                  <a:pt x="810660" y="61014"/>
                </a:lnTo>
                <a:lnTo>
                  <a:pt x="866196" y="66949"/>
                </a:lnTo>
                <a:lnTo>
                  <a:pt x="920364" y="72811"/>
                </a:lnTo>
                <a:lnTo>
                  <a:pt x="970764" y="76718"/>
                </a:lnTo>
                <a:lnTo>
                  <a:pt x="1018651" y="79323"/>
                </a:lnTo>
                <a:lnTo>
                  <a:pt x="1064864" y="81060"/>
                </a:lnTo>
                <a:lnTo>
                  <a:pt x="1104245" y="82218"/>
                </a:lnTo>
                <a:lnTo>
                  <a:pt x="1139070" y="82990"/>
                </a:lnTo>
                <a:lnTo>
                  <a:pt x="1170861" y="83505"/>
                </a:lnTo>
                <a:lnTo>
                  <a:pt x="1195865" y="83848"/>
                </a:lnTo>
                <a:lnTo>
                  <a:pt x="1233806" y="84229"/>
                </a:lnTo>
                <a:lnTo>
                  <a:pt x="1260158" y="845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85" name="SMARTInkShape-Group736"/>
          <p:cNvGrpSpPr/>
          <p:nvPr/>
        </p:nvGrpSpPr>
        <p:grpSpPr>
          <a:xfrm>
            <a:off x="5266373" y="4337685"/>
            <a:ext cx="2430887" cy="1843088"/>
            <a:chOff x="5266373" y="4337685"/>
            <a:chExt cx="2430887" cy="1843088"/>
          </a:xfrm>
        </p:grpSpPr>
        <p:sp>
          <p:nvSpPr>
            <p:cNvPr id="81" name="SMARTInkShape-2511"/>
            <p:cNvSpPr/>
            <p:nvPr>
              <p:custDataLst>
                <p:tags r:id="rId27"/>
              </p:custDataLst>
            </p:nvPr>
          </p:nvSpPr>
          <p:spPr bwMode="auto">
            <a:xfrm>
              <a:off x="5749959" y="5908835"/>
              <a:ext cx="227932" cy="271938"/>
            </a:xfrm>
            <a:custGeom>
              <a:avLst/>
              <a:gdLst/>
              <a:ahLst/>
              <a:cxnLst/>
              <a:rect l="0" t="0" r="0" b="0"/>
              <a:pathLst>
                <a:path w="227932" h="271938">
                  <a:moveTo>
                    <a:pt x="227931" y="14762"/>
                  </a:moveTo>
                  <a:lnTo>
                    <a:pt x="227931" y="14762"/>
                  </a:lnTo>
                  <a:lnTo>
                    <a:pt x="201508" y="2980"/>
                  </a:lnTo>
                  <a:lnTo>
                    <a:pt x="184755" y="0"/>
                  </a:lnTo>
                  <a:lnTo>
                    <a:pt x="150156" y="2875"/>
                  </a:lnTo>
                  <a:lnTo>
                    <a:pt x="109743" y="14309"/>
                  </a:lnTo>
                  <a:lnTo>
                    <a:pt x="67606" y="29762"/>
                  </a:lnTo>
                  <a:lnTo>
                    <a:pt x="29508" y="46406"/>
                  </a:lnTo>
                  <a:lnTo>
                    <a:pt x="3192" y="67953"/>
                  </a:lnTo>
                  <a:lnTo>
                    <a:pt x="0" y="76893"/>
                  </a:lnTo>
                  <a:lnTo>
                    <a:pt x="1533" y="96986"/>
                  </a:lnTo>
                  <a:lnTo>
                    <a:pt x="13107" y="138820"/>
                  </a:lnTo>
                  <a:lnTo>
                    <a:pt x="28313" y="168324"/>
                  </a:lnTo>
                  <a:lnTo>
                    <a:pt x="58295" y="206630"/>
                  </a:lnTo>
                  <a:lnTo>
                    <a:pt x="93458" y="245172"/>
                  </a:lnTo>
                  <a:lnTo>
                    <a:pt x="107916" y="27193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 name="SMARTInkShape-2512"/>
            <p:cNvSpPr/>
            <p:nvPr>
              <p:custDataLst>
                <p:tags r:id="rId28"/>
              </p:custDataLst>
            </p:nvPr>
          </p:nvSpPr>
          <p:spPr bwMode="auto">
            <a:xfrm>
              <a:off x="5797890" y="6000750"/>
              <a:ext cx="1899370" cy="93680"/>
            </a:xfrm>
            <a:custGeom>
              <a:avLst/>
              <a:gdLst/>
              <a:ahLst/>
              <a:cxnLst/>
              <a:rect l="0" t="0" r="0" b="0"/>
              <a:pathLst>
                <a:path w="1899370" h="93680">
                  <a:moveTo>
                    <a:pt x="1885928" y="0"/>
                  </a:moveTo>
                  <a:lnTo>
                    <a:pt x="1885928" y="0"/>
                  </a:lnTo>
                  <a:lnTo>
                    <a:pt x="1890479" y="4550"/>
                  </a:lnTo>
                  <a:lnTo>
                    <a:pt x="1892713" y="9325"/>
                  </a:lnTo>
                  <a:lnTo>
                    <a:pt x="1899369" y="38305"/>
                  </a:lnTo>
                  <a:lnTo>
                    <a:pt x="1897299" y="49092"/>
                  </a:lnTo>
                  <a:lnTo>
                    <a:pt x="1892556" y="53683"/>
                  </a:lnTo>
                  <a:lnTo>
                    <a:pt x="1863867" y="65648"/>
                  </a:lnTo>
                  <a:lnTo>
                    <a:pt x="1828815" y="75531"/>
                  </a:lnTo>
                  <a:lnTo>
                    <a:pt x="1806895" y="79882"/>
                  </a:lnTo>
                  <a:lnTo>
                    <a:pt x="1782757" y="83734"/>
                  </a:lnTo>
                  <a:lnTo>
                    <a:pt x="1757140" y="87256"/>
                  </a:lnTo>
                  <a:lnTo>
                    <a:pt x="1728631" y="89603"/>
                  </a:lnTo>
                  <a:lnTo>
                    <a:pt x="1698195" y="91168"/>
                  </a:lnTo>
                  <a:lnTo>
                    <a:pt x="1666475" y="92211"/>
                  </a:lnTo>
                  <a:lnTo>
                    <a:pt x="1632946" y="92907"/>
                  </a:lnTo>
                  <a:lnTo>
                    <a:pt x="1598210" y="93370"/>
                  </a:lnTo>
                  <a:lnTo>
                    <a:pt x="1562672" y="93679"/>
                  </a:lnTo>
                  <a:lnTo>
                    <a:pt x="1523739" y="92933"/>
                  </a:lnTo>
                  <a:lnTo>
                    <a:pt x="1482543" y="91483"/>
                  </a:lnTo>
                  <a:lnTo>
                    <a:pt x="1439839" y="89563"/>
                  </a:lnTo>
                  <a:lnTo>
                    <a:pt x="1390415" y="88284"/>
                  </a:lnTo>
                  <a:lnTo>
                    <a:pt x="1336510" y="87431"/>
                  </a:lnTo>
                  <a:lnTo>
                    <a:pt x="1279620" y="86862"/>
                  </a:lnTo>
                  <a:lnTo>
                    <a:pt x="1220737" y="84578"/>
                  </a:lnTo>
                  <a:lnTo>
                    <a:pt x="1160527" y="81150"/>
                  </a:lnTo>
                  <a:lnTo>
                    <a:pt x="1099432" y="76960"/>
                  </a:lnTo>
                  <a:lnTo>
                    <a:pt x="1036794" y="73214"/>
                  </a:lnTo>
                  <a:lnTo>
                    <a:pt x="973129" y="69764"/>
                  </a:lnTo>
                  <a:lnTo>
                    <a:pt x="908778" y="66512"/>
                  </a:lnTo>
                  <a:lnTo>
                    <a:pt x="844922" y="63391"/>
                  </a:lnTo>
                  <a:lnTo>
                    <a:pt x="781396" y="60358"/>
                  </a:lnTo>
                  <a:lnTo>
                    <a:pt x="718091" y="57384"/>
                  </a:lnTo>
                  <a:lnTo>
                    <a:pt x="655885" y="54449"/>
                  </a:lnTo>
                  <a:lnTo>
                    <a:pt x="594412" y="51539"/>
                  </a:lnTo>
                  <a:lnTo>
                    <a:pt x="533427" y="48647"/>
                  </a:lnTo>
                  <a:lnTo>
                    <a:pt x="476577" y="45766"/>
                  </a:lnTo>
                  <a:lnTo>
                    <a:pt x="422486" y="42893"/>
                  </a:lnTo>
                  <a:lnTo>
                    <a:pt x="370232" y="40025"/>
                  </a:lnTo>
                  <a:lnTo>
                    <a:pt x="323014" y="37161"/>
                  </a:lnTo>
                  <a:lnTo>
                    <a:pt x="279152" y="34299"/>
                  </a:lnTo>
                  <a:lnTo>
                    <a:pt x="237529" y="31439"/>
                  </a:lnTo>
                  <a:lnTo>
                    <a:pt x="200256" y="30484"/>
                  </a:lnTo>
                  <a:lnTo>
                    <a:pt x="165881" y="30800"/>
                  </a:lnTo>
                  <a:lnTo>
                    <a:pt x="133440" y="31963"/>
                  </a:lnTo>
                  <a:lnTo>
                    <a:pt x="107050" y="31786"/>
                  </a:lnTo>
                  <a:lnTo>
                    <a:pt x="65028" y="29050"/>
                  </a:lnTo>
                  <a:lnTo>
                    <a:pt x="28247" y="26705"/>
                  </a:lnTo>
                  <a:lnTo>
                    <a:pt x="0" y="25718"/>
                  </a:lnTo>
                  <a:lnTo>
                    <a:pt x="8550" y="171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 name="SMARTInkShape-2513"/>
            <p:cNvSpPr/>
            <p:nvPr>
              <p:custDataLst>
                <p:tags r:id="rId29"/>
              </p:custDataLst>
            </p:nvPr>
          </p:nvSpPr>
          <p:spPr bwMode="auto">
            <a:xfrm>
              <a:off x="5883593" y="4337685"/>
              <a:ext cx="1679018" cy="1491615"/>
            </a:xfrm>
            <a:custGeom>
              <a:avLst/>
              <a:gdLst/>
              <a:ahLst/>
              <a:cxnLst/>
              <a:rect l="0" t="0" r="0" b="0"/>
              <a:pathLst>
                <a:path w="1679018" h="1491615">
                  <a:moveTo>
                    <a:pt x="0" y="0"/>
                  </a:moveTo>
                  <a:lnTo>
                    <a:pt x="0" y="0"/>
                  </a:lnTo>
                  <a:lnTo>
                    <a:pt x="15592" y="13688"/>
                  </a:lnTo>
                  <a:lnTo>
                    <a:pt x="50846" y="37276"/>
                  </a:lnTo>
                  <a:lnTo>
                    <a:pt x="90159" y="69170"/>
                  </a:lnTo>
                  <a:lnTo>
                    <a:pt x="127890" y="103573"/>
                  </a:lnTo>
                  <a:lnTo>
                    <a:pt x="157805" y="130170"/>
                  </a:lnTo>
                  <a:lnTo>
                    <a:pt x="192056" y="159771"/>
                  </a:lnTo>
                  <a:lnTo>
                    <a:pt x="232678" y="195151"/>
                  </a:lnTo>
                  <a:lnTo>
                    <a:pt x="256083" y="214874"/>
                  </a:lnTo>
                  <a:lnTo>
                    <a:pt x="281212" y="235641"/>
                  </a:lnTo>
                  <a:lnTo>
                    <a:pt x="307490" y="257107"/>
                  </a:lnTo>
                  <a:lnTo>
                    <a:pt x="337390" y="279037"/>
                  </a:lnTo>
                  <a:lnTo>
                    <a:pt x="369707" y="301277"/>
                  </a:lnTo>
                  <a:lnTo>
                    <a:pt x="403634" y="323724"/>
                  </a:lnTo>
                  <a:lnTo>
                    <a:pt x="439586" y="347261"/>
                  </a:lnTo>
                  <a:lnTo>
                    <a:pt x="476890" y="371524"/>
                  </a:lnTo>
                  <a:lnTo>
                    <a:pt x="515094" y="396273"/>
                  </a:lnTo>
                  <a:lnTo>
                    <a:pt x="554850" y="423249"/>
                  </a:lnTo>
                  <a:lnTo>
                    <a:pt x="595643" y="451711"/>
                  </a:lnTo>
                  <a:lnTo>
                    <a:pt x="637124" y="481163"/>
                  </a:lnTo>
                  <a:lnTo>
                    <a:pt x="681925" y="513181"/>
                  </a:lnTo>
                  <a:lnTo>
                    <a:pt x="728937" y="546908"/>
                  </a:lnTo>
                  <a:lnTo>
                    <a:pt x="777422" y="581775"/>
                  </a:lnTo>
                  <a:lnTo>
                    <a:pt x="824987" y="616450"/>
                  </a:lnTo>
                  <a:lnTo>
                    <a:pt x="871936" y="650997"/>
                  </a:lnTo>
                  <a:lnTo>
                    <a:pt x="918475" y="685458"/>
                  </a:lnTo>
                  <a:lnTo>
                    <a:pt x="962837" y="721767"/>
                  </a:lnTo>
                  <a:lnTo>
                    <a:pt x="1005745" y="759308"/>
                  </a:lnTo>
                  <a:lnTo>
                    <a:pt x="1047687" y="797670"/>
                  </a:lnTo>
                  <a:lnTo>
                    <a:pt x="1088030" y="834675"/>
                  </a:lnTo>
                  <a:lnTo>
                    <a:pt x="1127308" y="870775"/>
                  </a:lnTo>
                  <a:lnTo>
                    <a:pt x="1165876" y="906272"/>
                  </a:lnTo>
                  <a:lnTo>
                    <a:pt x="1202066" y="940414"/>
                  </a:lnTo>
                  <a:lnTo>
                    <a:pt x="1236669" y="973652"/>
                  </a:lnTo>
                  <a:lnTo>
                    <a:pt x="1270215" y="1006290"/>
                  </a:lnTo>
                  <a:lnTo>
                    <a:pt x="1302106" y="1038525"/>
                  </a:lnTo>
                  <a:lnTo>
                    <a:pt x="1332891" y="1070493"/>
                  </a:lnTo>
                  <a:lnTo>
                    <a:pt x="1362938" y="1102281"/>
                  </a:lnTo>
                  <a:lnTo>
                    <a:pt x="1391543" y="1132999"/>
                  </a:lnTo>
                  <a:lnTo>
                    <a:pt x="1419185" y="1163003"/>
                  </a:lnTo>
                  <a:lnTo>
                    <a:pt x="1446186" y="1192530"/>
                  </a:lnTo>
                  <a:lnTo>
                    <a:pt x="1470853" y="1220787"/>
                  </a:lnTo>
                  <a:lnTo>
                    <a:pt x="1493967" y="1248198"/>
                  </a:lnTo>
                  <a:lnTo>
                    <a:pt x="1516042" y="1275045"/>
                  </a:lnTo>
                  <a:lnTo>
                    <a:pt x="1536475" y="1299610"/>
                  </a:lnTo>
                  <a:lnTo>
                    <a:pt x="1555812" y="1322654"/>
                  </a:lnTo>
                  <a:lnTo>
                    <a:pt x="1589679" y="1364134"/>
                  </a:lnTo>
                  <a:lnTo>
                    <a:pt x="1614256" y="1398444"/>
                  </a:lnTo>
                  <a:lnTo>
                    <a:pt x="1639607" y="1435434"/>
                  </a:lnTo>
                  <a:lnTo>
                    <a:pt x="1663334" y="1466689"/>
                  </a:lnTo>
                  <a:lnTo>
                    <a:pt x="1671637" y="1491612"/>
                  </a:lnTo>
                  <a:lnTo>
                    <a:pt x="1679017" y="1491614"/>
                  </a:lnTo>
                  <a:lnTo>
                    <a:pt x="1671637" y="14830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 name="SMARTInkShape-2514"/>
            <p:cNvSpPr/>
            <p:nvPr>
              <p:custDataLst>
                <p:tags r:id="rId30"/>
              </p:custDataLst>
            </p:nvPr>
          </p:nvSpPr>
          <p:spPr bwMode="auto">
            <a:xfrm>
              <a:off x="5266373" y="4551997"/>
              <a:ext cx="324039" cy="145734"/>
            </a:xfrm>
            <a:custGeom>
              <a:avLst/>
              <a:gdLst/>
              <a:ahLst/>
              <a:cxnLst/>
              <a:rect l="0" t="0" r="0" b="0"/>
              <a:pathLst>
                <a:path w="324039" h="145734">
                  <a:moveTo>
                    <a:pt x="0" y="0"/>
                  </a:moveTo>
                  <a:lnTo>
                    <a:pt x="0" y="0"/>
                  </a:lnTo>
                  <a:lnTo>
                    <a:pt x="42015" y="6844"/>
                  </a:lnTo>
                  <a:lnTo>
                    <a:pt x="76140" y="11932"/>
                  </a:lnTo>
                  <a:lnTo>
                    <a:pt x="116072" y="14828"/>
                  </a:lnTo>
                  <a:lnTo>
                    <a:pt x="137389" y="15601"/>
                  </a:lnTo>
                  <a:lnTo>
                    <a:pt x="159220" y="16116"/>
                  </a:lnTo>
                  <a:lnTo>
                    <a:pt x="181394" y="16459"/>
                  </a:lnTo>
                  <a:lnTo>
                    <a:pt x="223494" y="16840"/>
                  </a:lnTo>
                  <a:lnTo>
                    <a:pt x="258080" y="17010"/>
                  </a:lnTo>
                  <a:lnTo>
                    <a:pt x="299776" y="26206"/>
                  </a:lnTo>
                  <a:lnTo>
                    <a:pt x="309388" y="32711"/>
                  </a:lnTo>
                  <a:lnTo>
                    <a:pt x="322608" y="50099"/>
                  </a:lnTo>
                  <a:lnTo>
                    <a:pt x="324038" y="83226"/>
                  </a:lnTo>
                  <a:lnTo>
                    <a:pt x="320229" y="117952"/>
                  </a:lnTo>
                  <a:lnTo>
                    <a:pt x="317182" y="14573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86" name="SMARTInkShape-2515"/>
          <p:cNvSpPr/>
          <p:nvPr>
            <p:custDataLst>
              <p:tags r:id="rId7"/>
            </p:custDataLst>
          </p:nvPr>
        </p:nvSpPr>
        <p:spPr bwMode="auto">
          <a:xfrm>
            <a:off x="5455082" y="4500563"/>
            <a:ext cx="41557" cy="1500188"/>
          </a:xfrm>
          <a:custGeom>
            <a:avLst/>
            <a:gdLst/>
            <a:ahLst/>
            <a:cxnLst/>
            <a:rect l="0" t="0" r="0" b="0"/>
            <a:pathLst>
              <a:path w="41557" h="1500188">
                <a:moveTo>
                  <a:pt x="34175" y="1500187"/>
                </a:moveTo>
                <a:lnTo>
                  <a:pt x="34175" y="1500187"/>
                </a:lnTo>
                <a:lnTo>
                  <a:pt x="34175" y="1462466"/>
                </a:lnTo>
                <a:lnTo>
                  <a:pt x="34175" y="1422180"/>
                </a:lnTo>
                <a:lnTo>
                  <a:pt x="34175" y="1393127"/>
                </a:lnTo>
                <a:lnTo>
                  <a:pt x="36715" y="1353545"/>
                </a:lnTo>
                <a:lnTo>
                  <a:pt x="38726" y="1330988"/>
                </a:lnTo>
                <a:lnTo>
                  <a:pt x="40067" y="1307377"/>
                </a:lnTo>
                <a:lnTo>
                  <a:pt x="40960" y="1283065"/>
                </a:lnTo>
                <a:lnTo>
                  <a:pt x="41556" y="1258284"/>
                </a:lnTo>
                <a:lnTo>
                  <a:pt x="41001" y="1230333"/>
                </a:lnTo>
                <a:lnTo>
                  <a:pt x="39679" y="1200269"/>
                </a:lnTo>
                <a:lnTo>
                  <a:pt x="37844" y="1168797"/>
                </a:lnTo>
                <a:lnTo>
                  <a:pt x="36621" y="1134480"/>
                </a:lnTo>
                <a:lnTo>
                  <a:pt x="35806" y="1098267"/>
                </a:lnTo>
                <a:lnTo>
                  <a:pt x="35263" y="1060791"/>
                </a:lnTo>
                <a:lnTo>
                  <a:pt x="34900" y="1020566"/>
                </a:lnTo>
                <a:lnTo>
                  <a:pt x="34658" y="978510"/>
                </a:lnTo>
                <a:lnTo>
                  <a:pt x="34498" y="935232"/>
                </a:lnTo>
                <a:lnTo>
                  <a:pt x="34391" y="891140"/>
                </a:lnTo>
                <a:lnTo>
                  <a:pt x="34319" y="846506"/>
                </a:lnTo>
                <a:lnTo>
                  <a:pt x="34271" y="801509"/>
                </a:lnTo>
                <a:lnTo>
                  <a:pt x="33286" y="757224"/>
                </a:lnTo>
                <a:lnTo>
                  <a:pt x="31678" y="713413"/>
                </a:lnTo>
                <a:lnTo>
                  <a:pt x="29653" y="669918"/>
                </a:lnTo>
                <a:lnTo>
                  <a:pt x="28303" y="626635"/>
                </a:lnTo>
                <a:lnTo>
                  <a:pt x="27403" y="583491"/>
                </a:lnTo>
                <a:lnTo>
                  <a:pt x="26803" y="540442"/>
                </a:lnTo>
                <a:lnTo>
                  <a:pt x="26403" y="497454"/>
                </a:lnTo>
                <a:lnTo>
                  <a:pt x="26136" y="454508"/>
                </a:lnTo>
                <a:lnTo>
                  <a:pt x="25959" y="411590"/>
                </a:lnTo>
                <a:lnTo>
                  <a:pt x="24887" y="371548"/>
                </a:lnTo>
                <a:lnTo>
                  <a:pt x="23222" y="333424"/>
                </a:lnTo>
                <a:lnTo>
                  <a:pt x="21157" y="296578"/>
                </a:lnTo>
                <a:lnTo>
                  <a:pt x="19782" y="261535"/>
                </a:lnTo>
                <a:lnTo>
                  <a:pt x="18864" y="227696"/>
                </a:lnTo>
                <a:lnTo>
                  <a:pt x="18253" y="194660"/>
                </a:lnTo>
                <a:lnTo>
                  <a:pt x="16893" y="165968"/>
                </a:lnTo>
                <a:lnTo>
                  <a:pt x="15034" y="140173"/>
                </a:lnTo>
                <a:lnTo>
                  <a:pt x="12842" y="116308"/>
                </a:lnTo>
                <a:lnTo>
                  <a:pt x="10406" y="77092"/>
                </a:lnTo>
                <a:lnTo>
                  <a:pt x="8371" y="45693"/>
                </a:lnTo>
                <a:lnTo>
                  <a:pt x="466" y="2924"/>
                </a:lnTo>
                <a:lnTo>
                  <a:pt x="0" y="577"/>
                </a:lnTo>
                <a:lnTo>
                  <a:pt x="845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91" name="SMARTInkShape-Group738"/>
          <p:cNvGrpSpPr/>
          <p:nvPr/>
        </p:nvGrpSpPr>
        <p:grpSpPr>
          <a:xfrm>
            <a:off x="3605409" y="2974657"/>
            <a:ext cx="675127" cy="660084"/>
            <a:chOff x="3605409" y="2974657"/>
            <a:chExt cx="675127" cy="660084"/>
          </a:xfrm>
        </p:grpSpPr>
        <p:sp>
          <p:nvSpPr>
            <p:cNvPr id="87" name="SMARTInkShape-2516"/>
            <p:cNvSpPr/>
            <p:nvPr>
              <p:custDataLst>
                <p:tags r:id="rId23"/>
              </p:custDataLst>
            </p:nvPr>
          </p:nvSpPr>
          <p:spPr bwMode="auto">
            <a:xfrm>
              <a:off x="3984131" y="3045135"/>
              <a:ext cx="22085" cy="366721"/>
            </a:xfrm>
            <a:custGeom>
              <a:avLst/>
              <a:gdLst/>
              <a:ahLst/>
              <a:cxnLst/>
              <a:rect l="0" t="0" r="0" b="0"/>
              <a:pathLst>
                <a:path w="22085" h="366721">
                  <a:moveTo>
                    <a:pt x="4939" y="23820"/>
                  </a:moveTo>
                  <a:lnTo>
                    <a:pt x="4939" y="23820"/>
                  </a:lnTo>
                  <a:lnTo>
                    <a:pt x="4939" y="0"/>
                  </a:lnTo>
                  <a:lnTo>
                    <a:pt x="4939" y="37177"/>
                  </a:lnTo>
                  <a:lnTo>
                    <a:pt x="4939" y="72301"/>
                  </a:lnTo>
                  <a:lnTo>
                    <a:pt x="4939" y="95193"/>
                  </a:lnTo>
                  <a:lnTo>
                    <a:pt x="4939" y="120932"/>
                  </a:lnTo>
                  <a:lnTo>
                    <a:pt x="4939" y="148569"/>
                  </a:lnTo>
                  <a:lnTo>
                    <a:pt x="3987" y="176518"/>
                  </a:lnTo>
                  <a:lnTo>
                    <a:pt x="2399" y="204677"/>
                  </a:lnTo>
                  <a:lnTo>
                    <a:pt x="388" y="232973"/>
                  </a:lnTo>
                  <a:lnTo>
                    <a:pt x="0" y="258506"/>
                  </a:lnTo>
                  <a:lnTo>
                    <a:pt x="694" y="282194"/>
                  </a:lnTo>
                  <a:lnTo>
                    <a:pt x="4005" y="321533"/>
                  </a:lnTo>
                  <a:lnTo>
                    <a:pt x="11224" y="352485"/>
                  </a:lnTo>
                  <a:lnTo>
                    <a:pt x="22084" y="36672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8" name="SMARTInkShape-2517"/>
            <p:cNvSpPr/>
            <p:nvPr>
              <p:custDataLst>
                <p:tags r:id="rId24"/>
              </p:custDataLst>
            </p:nvPr>
          </p:nvSpPr>
          <p:spPr bwMode="auto">
            <a:xfrm>
              <a:off x="3843338" y="2983230"/>
              <a:ext cx="345641" cy="488634"/>
            </a:xfrm>
            <a:custGeom>
              <a:avLst/>
              <a:gdLst/>
              <a:ahLst/>
              <a:cxnLst/>
              <a:rect l="0" t="0" r="0" b="0"/>
              <a:pathLst>
                <a:path w="345641" h="488634">
                  <a:moveTo>
                    <a:pt x="0" y="0"/>
                  </a:moveTo>
                  <a:lnTo>
                    <a:pt x="0" y="0"/>
                  </a:lnTo>
                  <a:lnTo>
                    <a:pt x="4550" y="0"/>
                  </a:lnTo>
                  <a:lnTo>
                    <a:pt x="43902" y="21484"/>
                  </a:lnTo>
                  <a:lnTo>
                    <a:pt x="76979" y="40346"/>
                  </a:lnTo>
                  <a:lnTo>
                    <a:pt x="98944" y="52615"/>
                  </a:lnTo>
                  <a:lnTo>
                    <a:pt x="124066" y="66509"/>
                  </a:lnTo>
                  <a:lnTo>
                    <a:pt x="151290" y="81487"/>
                  </a:lnTo>
                  <a:lnTo>
                    <a:pt x="178013" y="97187"/>
                  </a:lnTo>
                  <a:lnTo>
                    <a:pt x="204399" y="113369"/>
                  </a:lnTo>
                  <a:lnTo>
                    <a:pt x="230564" y="129871"/>
                  </a:lnTo>
                  <a:lnTo>
                    <a:pt x="254674" y="147541"/>
                  </a:lnTo>
                  <a:lnTo>
                    <a:pt x="277415" y="165988"/>
                  </a:lnTo>
                  <a:lnTo>
                    <a:pt x="315700" y="204265"/>
                  </a:lnTo>
                  <a:lnTo>
                    <a:pt x="339066" y="243502"/>
                  </a:lnTo>
                  <a:lnTo>
                    <a:pt x="344154" y="265205"/>
                  </a:lnTo>
                  <a:lnTo>
                    <a:pt x="345640" y="288246"/>
                  </a:lnTo>
                  <a:lnTo>
                    <a:pt x="344727" y="312179"/>
                  </a:lnTo>
                  <a:lnTo>
                    <a:pt x="325932" y="354011"/>
                  </a:lnTo>
                  <a:lnTo>
                    <a:pt x="292496" y="391653"/>
                  </a:lnTo>
                  <a:lnTo>
                    <a:pt x="270244" y="409692"/>
                  </a:lnTo>
                  <a:lnTo>
                    <a:pt x="245885" y="427433"/>
                  </a:lnTo>
                  <a:lnTo>
                    <a:pt x="222026" y="442118"/>
                  </a:lnTo>
                  <a:lnTo>
                    <a:pt x="198500" y="454765"/>
                  </a:lnTo>
                  <a:lnTo>
                    <a:pt x="159659" y="473580"/>
                  </a:lnTo>
                  <a:lnTo>
                    <a:pt x="128587" y="48863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9" name="SMARTInkShape-2518"/>
            <p:cNvSpPr/>
            <p:nvPr>
              <p:custDataLst>
                <p:tags r:id="rId25"/>
              </p:custDataLst>
            </p:nvPr>
          </p:nvSpPr>
          <p:spPr bwMode="auto">
            <a:xfrm>
              <a:off x="4160520" y="3257550"/>
              <a:ext cx="120016" cy="205741"/>
            </a:xfrm>
            <a:custGeom>
              <a:avLst/>
              <a:gdLst/>
              <a:ahLst/>
              <a:cxnLst/>
              <a:rect l="0" t="0" r="0" b="0"/>
              <a:pathLst>
                <a:path w="120016" h="205741">
                  <a:moveTo>
                    <a:pt x="120015" y="0"/>
                  </a:moveTo>
                  <a:lnTo>
                    <a:pt x="120015" y="0"/>
                  </a:lnTo>
                  <a:lnTo>
                    <a:pt x="103533" y="32965"/>
                  </a:lnTo>
                  <a:lnTo>
                    <a:pt x="92483" y="68716"/>
                  </a:lnTo>
                  <a:lnTo>
                    <a:pt x="74075" y="109472"/>
                  </a:lnTo>
                  <a:lnTo>
                    <a:pt x="45972" y="147159"/>
                  </a:lnTo>
                  <a:lnTo>
                    <a:pt x="18066" y="182456"/>
                  </a:lnTo>
                  <a:lnTo>
                    <a:pt x="0" y="20574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0" name="SMARTInkShape-2519"/>
            <p:cNvSpPr/>
            <p:nvPr>
              <p:custDataLst>
                <p:tags r:id="rId26"/>
              </p:custDataLst>
            </p:nvPr>
          </p:nvSpPr>
          <p:spPr bwMode="auto">
            <a:xfrm>
              <a:off x="3605409" y="2974657"/>
              <a:ext cx="520822" cy="660084"/>
            </a:xfrm>
            <a:custGeom>
              <a:avLst/>
              <a:gdLst/>
              <a:ahLst/>
              <a:cxnLst/>
              <a:rect l="0" t="0" r="0" b="0"/>
              <a:pathLst>
                <a:path w="520822" h="660084">
                  <a:moveTo>
                    <a:pt x="152204" y="0"/>
                  </a:moveTo>
                  <a:lnTo>
                    <a:pt x="152204" y="0"/>
                  </a:lnTo>
                  <a:lnTo>
                    <a:pt x="129449" y="9102"/>
                  </a:lnTo>
                  <a:lnTo>
                    <a:pt x="87994" y="51169"/>
                  </a:lnTo>
                  <a:lnTo>
                    <a:pt x="58578" y="93227"/>
                  </a:lnTo>
                  <a:lnTo>
                    <a:pt x="44067" y="116444"/>
                  </a:lnTo>
                  <a:lnTo>
                    <a:pt x="31535" y="144304"/>
                  </a:lnTo>
                  <a:lnTo>
                    <a:pt x="20322" y="175261"/>
                  </a:lnTo>
                  <a:lnTo>
                    <a:pt x="9990" y="208281"/>
                  </a:lnTo>
                  <a:lnTo>
                    <a:pt x="4055" y="244581"/>
                  </a:lnTo>
                  <a:lnTo>
                    <a:pt x="1051" y="283069"/>
                  </a:lnTo>
                  <a:lnTo>
                    <a:pt x="0" y="323015"/>
                  </a:lnTo>
                  <a:lnTo>
                    <a:pt x="6919" y="363934"/>
                  </a:lnTo>
                  <a:lnTo>
                    <a:pt x="19153" y="405500"/>
                  </a:lnTo>
                  <a:lnTo>
                    <a:pt x="34928" y="447498"/>
                  </a:lnTo>
                  <a:lnTo>
                    <a:pt x="57827" y="485975"/>
                  </a:lnTo>
                  <a:lnTo>
                    <a:pt x="85476" y="522103"/>
                  </a:lnTo>
                  <a:lnTo>
                    <a:pt x="116291" y="556667"/>
                  </a:lnTo>
                  <a:lnTo>
                    <a:pt x="153979" y="584471"/>
                  </a:lnTo>
                  <a:lnTo>
                    <a:pt x="196250" y="607770"/>
                  </a:lnTo>
                  <a:lnTo>
                    <a:pt x="241575" y="628065"/>
                  </a:lnTo>
                  <a:lnTo>
                    <a:pt x="292747" y="640642"/>
                  </a:lnTo>
                  <a:lnTo>
                    <a:pt x="347816" y="648075"/>
                  </a:lnTo>
                  <a:lnTo>
                    <a:pt x="405485" y="652078"/>
                  </a:lnTo>
                  <a:lnTo>
                    <a:pt x="443930" y="654746"/>
                  </a:lnTo>
                  <a:lnTo>
                    <a:pt x="520821" y="66008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03" name="SMARTInkShape-Group739"/>
          <p:cNvGrpSpPr/>
          <p:nvPr/>
        </p:nvGrpSpPr>
        <p:grpSpPr>
          <a:xfrm>
            <a:off x="4534646" y="2837850"/>
            <a:ext cx="1160353" cy="745456"/>
            <a:chOff x="4534646" y="2837850"/>
            <a:chExt cx="1160353" cy="745456"/>
          </a:xfrm>
        </p:grpSpPr>
        <p:sp>
          <p:nvSpPr>
            <p:cNvPr id="92" name="SMARTInkShape-2520"/>
            <p:cNvSpPr/>
            <p:nvPr>
              <p:custDataLst>
                <p:tags r:id="rId12"/>
              </p:custDataLst>
            </p:nvPr>
          </p:nvSpPr>
          <p:spPr bwMode="auto">
            <a:xfrm>
              <a:off x="4534646" y="3060382"/>
              <a:ext cx="123080" cy="377191"/>
            </a:xfrm>
            <a:custGeom>
              <a:avLst/>
              <a:gdLst/>
              <a:ahLst/>
              <a:cxnLst/>
              <a:rect l="0" t="0" r="0" b="0"/>
              <a:pathLst>
                <a:path w="123080" h="377191">
                  <a:moveTo>
                    <a:pt x="123079" y="0"/>
                  </a:moveTo>
                  <a:lnTo>
                    <a:pt x="123079" y="0"/>
                  </a:lnTo>
                  <a:lnTo>
                    <a:pt x="121174" y="17498"/>
                  </a:lnTo>
                  <a:lnTo>
                    <a:pt x="107486" y="57572"/>
                  </a:lnTo>
                  <a:lnTo>
                    <a:pt x="90114" y="92581"/>
                  </a:lnTo>
                  <a:lnTo>
                    <a:pt x="80148" y="113155"/>
                  </a:lnTo>
                  <a:lnTo>
                    <a:pt x="69693" y="135445"/>
                  </a:lnTo>
                  <a:lnTo>
                    <a:pt x="58914" y="158877"/>
                  </a:lnTo>
                  <a:lnTo>
                    <a:pt x="48869" y="183070"/>
                  </a:lnTo>
                  <a:lnTo>
                    <a:pt x="39316" y="207772"/>
                  </a:lnTo>
                  <a:lnTo>
                    <a:pt x="30089" y="232812"/>
                  </a:lnTo>
                  <a:lnTo>
                    <a:pt x="22986" y="256173"/>
                  </a:lnTo>
                  <a:lnTo>
                    <a:pt x="17298" y="278415"/>
                  </a:lnTo>
                  <a:lnTo>
                    <a:pt x="8438" y="317098"/>
                  </a:lnTo>
                  <a:lnTo>
                    <a:pt x="0" y="353035"/>
                  </a:lnTo>
                  <a:lnTo>
                    <a:pt x="3064" y="3771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3" name="SMARTInkShape-2521"/>
            <p:cNvSpPr/>
            <p:nvPr>
              <p:custDataLst>
                <p:tags r:id="rId13"/>
              </p:custDataLst>
            </p:nvPr>
          </p:nvSpPr>
          <p:spPr bwMode="auto">
            <a:xfrm>
              <a:off x="4632007" y="2983230"/>
              <a:ext cx="170330" cy="368618"/>
            </a:xfrm>
            <a:custGeom>
              <a:avLst/>
              <a:gdLst/>
              <a:ahLst/>
              <a:cxnLst/>
              <a:rect l="0" t="0" r="0" b="0"/>
              <a:pathLst>
                <a:path w="170330" h="368618">
                  <a:moveTo>
                    <a:pt x="0" y="0"/>
                  </a:moveTo>
                  <a:lnTo>
                    <a:pt x="0" y="0"/>
                  </a:lnTo>
                  <a:lnTo>
                    <a:pt x="33056" y="33055"/>
                  </a:lnTo>
                  <a:lnTo>
                    <a:pt x="70755" y="75834"/>
                  </a:lnTo>
                  <a:lnTo>
                    <a:pt x="97169" y="110856"/>
                  </a:lnTo>
                  <a:lnTo>
                    <a:pt x="121609" y="145472"/>
                  </a:lnTo>
                  <a:lnTo>
                    <a:pt x="140092" y="182447"/>
                  </a:lnTo>
                  <a:lnTo>
                    <a:pt x="153703" y="220152"/>
                  </a:lnTo>
                  <a:lnTo>
                    <a:pt x="162928" y="255960"/>
                  </a:lnTo>
                  <a:lnTo>
                    <a:pt x="167663" y="288385"/>
                  </a:lnTo>
                  <a:lnTo>
                    <a:pt x="170329" y="328335"/>
                  </a:lnTo>
                  <a:lnTo>
                    <a:pt x="169999" y="346904"/>
                  </a:lnTo>
                  <a:lnTo>
                    <a:pt x="162878" y="36861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4" name="SMARTInkShape-2522"/>
            <p:cNvSpPr/>
            <p:nvPr>
              <p:custDataLst>
                <p:tags r:id="rId14"/>
              </p:custDataLst>
            </p:nvPr>
          </p:nvSpPr>
          <p:spPr bwMode="auto">
            <a:xfrm>
              <a:off x="4589145" y="3188970"/>
              <a:ext cx="300038" cy="24527"/>
            </a:xfrm>
            <a:custGeom>
              <a:avLst/>
              <a:gdLst/>
              <a:ahLst/>
              <a:cxnLst/>
              <a:rect l="0" t="0" r="0" b="0"/>
              <a:pathLst>
                <a:path w="300038" h="24527">
                  <a:moveTo>
                    <a:pt x="0" y="17145"/>
                  </a:moveTo>
                  <a:lnTo>
                    <a:pt x="0" y="17145"/>
                  </a:lnTo>
                  <a:lnTo>
                    <a:pt x="27199" y="23036"/>
                  </a:lnTo>
                  <a:lnTo>
                    <a:pt x="67651" y="24526"/>
                  </a:lnTo>
                  <a:lnTo>
                    <a:pt x="93678" y="23971"/>
                  </a:lnTo>
                  <a:lnTo>
                    <a:pt x="122460" y="22648"/>
                  </a:lnTo>
                  <a:lnTo>
                    <a:pt x="153077" y="20814"/>
                  </a:lnTo>
                  <a:lnTo>
                    <a:pt x="183014" y="17686"/>
                  </a:lnTo>
                  <a:lnTo>
                    <a:pt x="212497" y="13695"/>
                  </a:lnTo>
                  <a:lnTo>
                    <a:pt x="241677" y="9130"/>
                  </a:lnTo>
                  <a:lnTo>
                    <a:pt x="30003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5" name="SMARTInkShape-2523"/>
            <p:cNvSpPr/>
            <p:nvPr>
              <p:custDataLst>
                <p:tags r:id="rId15"/>
              </p:custDataLst>
            </p:nvPr>
          </p:nvSpPr>
          <p:spPr bwMode="auto">
            <a:xfrm>
              <a:off x="4717732" y="2863215"/>
              <a:ext cx="300216" cy="694374"/>
            </a:xfrm>
            <a:custGeom>
              <a:avLst/>
              <a:gdLst/>
              <a:ahLst/>
              <a:cxnLst/>
              <a:rect l="0" t="0" r="0" b="0"/>
              <a:pathLst>
                <a:path w="300216" h="694374">
                  <a:moveTo>
                    <a:pt x="0" y="0"/>
                  </a:moveTo>
                  <a:lnTo>
                    <a:pt x="0" y="0"/>
                  </a:lnTo>
                  <a:lnTo>
                    <a:pt x="17498" y="31185"/>
                  </a:lnTo>
                  <a:lnTo>
                    <a:pt x="42067" y="65930"/>
                  </a:lnTo>
                  <a:lnTo>
                    <a:pt x="60430" y="87768"/>
                  </a:lnTo>
                  <a:lnTo>
                    <a:pt x="82197" y="111852"/>
                  </a:lnTo>
                  <a:lnTo>
                    <a:pt x="106233" y="137433"/>
                  </a:lnTo>
                  <a:lnTo>
                    <a:pt x="131782" y="164965"/>
                  </a:lnTo>
                  <a:lnTo>
                    <a:pt x="158340" y="193796"/>
                  </a:lnTo>
                  <a:lnTo>
                    <a:pt x="185570" y="223495"/>
                  </a:lnTo>
                  <a:lnTo>
                    <a:pt x="210391" y="253771"/>
                  </a:lnTo>
                  <a:lnTo>
                    <a:pt x="233606" y="284434"/>
                  </a:lnTo>
                  <a:lnTo>
                    <a:pt x="255750" y="315352"/>
                  </a:lnTo>
                  <a:lnTo>
                    <a:pt x="272418" y="345490"/>
                  </a:lnTo>
                  <a:lnTo>
                    <a:pt x="285434" y="375107"/>
                  </a:lnTo>
                  <a:lnTo>
                    <a:pt x="296017" y="404376"/>
                  </a:lnTo>
                  <a:lnTo>
                    <a:pt x="300215" y="434367"/>
                  </a:lnTo>
                  <a:lnTo>
                    <a:pt x="300156" y="464838"/>
                  </a:lnTo>
                  <a:lnTo>
                    <a:pt x="297259" y="495629"/>
                  </a:lnTo>
                  <a:lnTo>
                    <a:pt x="286756" y="524729"/>
                  </a:lnTo>
                  <a:lnTo>
                    <a:pt x="271181" y="552702"/>
                  </a:lnTo>
                  <a:lnTo>
                    <a:pt x="252224" y="579923"/>
                  </a:lnTo>
                  <a:lnTo>
                    <a:pt x="226252" y="604738"/>
                  </a:lnTo>
                  <a:lnTo>
                    <a:pt x="195602" y="627949"/>
                  </a:lnTo>
                  <a:lnTo>
                    <a:pt x="161834" y="650090"/>
                  </a:lnTo>
                  <a:lnTo>
                    <a:pt x="94298" y="69437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6" name="SMARTInkShape-2524"/>
            <p:cNvSpPr/>
            <p:nvPr>
              <p:custDataLst>
                <p:tags r:id="rId16"/>
              </p:custDataLst>
            </p:nvPr>
          </p:nvSpPr>
          <p:spPr bwMode="auto">
            <a:xfrm>
              <a:off x="5081115" y="3034665"/>
              <a:ext cx="296701" cy="330722"/>
            </a:xfrm>
            <a:custGeom>
              <a:avLst/>
              <a:gdLst/>
              <a:ahLst/>
              <a:cxnLst/>
              <a:rect l="0" t="0" r="0" b="0"/>
              <a:pathLst>
                <a:path w="296701" h="330722">
                  <a:moveTo>
                    <a:pt x="168112" y="0"/>
                  </a:moveTo>
                  <a:lnTo>
                    <a:pt x="168112" y="0"/>
                  </a:lnTo>
                  <a:lnTo>
                    <a:pt x="134846" y="952"/>
                  </a:lnTo>
                  <a:lnTo>
                    <a:pt x="101847" y="7796"/>
                  </a:lnTo>
                  <a:lnTo>
                    <a:pt x="79289" y="16482"/>
                  </a:lnTo>
                  <a:lnTo>
                    <a:pt x="59103" y="34313"/>
                  </a:lnTo>
                  <a:lnTo>
                    <a:pt x="34213" y="73667"/>
                  </a:lnTo>
                  <a:lnTo>
                    <a:pt x="20972" y="106083"/>
                  </a:lnTo>
                  <a:lnTo>
                    <a:pt x="8736" y="142715"/>
                  </a:lnTo>
                  <a:lnTo>
                    <a:pt x="2029" y="178681"/>
                  </a:lnTo>
                  <a:lnTo>
                    <a:pt x="0" y="212764"/>
                  </a:lnTo>
                  <a:lnTo>
                    <a:pt x="2274" y="243787"/>
                  </a:lnTo>
                  <a:lnTo>
                    <a:pt x="18010" y="283476"/>
                  </a:lnTo>
                  <a:lnTo>
                    <a:pt x="37900" y="302519"/>
                  </a:lnTo>
                  <a:lnTo>
                    <a:pt x="64521" y="316380"/>
                  </a:lnTo>
                  <a:lnTo>
                    <a:pt x="98577" y="325716"/>
                  </a:lnTo>
                  <a:lnTo>
                    <a:pt x="133398" y="330500"/>
                  </a:lnTo>
                  <a:lnTo>
                    <a:pt x="167924" y="330721"/>
                  </a:lnTo>
                  <a:lnTo>
                    <a:pt x="202318" y="324470"/>
                  </a:lnTo>
                  <a:lnTo>
                    <a:pt x="244711" y="310240"/>
                  </a:lnTo>
                  <a:lnTo>
                    <a:pt x="266927" y="291872"/>
                  </a:lnTo>
                  <a:lnTo>
                    <a:pt x="296700" y="2571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7" name="SMARTInkShape-2525"/>
            <p:cNvSpPr/>
            <p:nvPr>
              <p:custDataLst>
                <p:tags r:id="rId17"/>
              </p:custDataLst>
            </p:nvPr>
          </p:nvSpPr>
          <p:spPr bwMode="auto">
            <a:xfrm>
              <a:off x="4909608" y="3188970"/>
              <a:ext cx="348193" cy="68581"/>
            </a:xfrm>
            <a:custGeom>
              <a:avLst/>
              <a:gdLst/>
              <a:ahLst/>
              <a:cxnLst/>
              <a:rect l="0" t="0" r="0" b="0"/>
              <a:pathLst>
                <a:path w="348193" h="68581">
                  <a:moveTo>
                    <a:pt x="13865" y="68580"/>
                  </a:moveTo>
                  <a:lnTo>
                    <a:pt x="13865" y="68580"/>
                  </a:lnTo>
                  <a:lnTo>
                    <a:pt x="0" y="68580"/>
                  </a:lnTo>
                  <a:lnTo>
                    <a:pt x="24573" y="66675"/>
                  </a:lnTo>
                  <a:lnTo>
                    <a:pt x="44816" y="63500"/>
                  </a:lnTo>
                  <a:lnTo>
                    <a:pt x="68789" y="59478"/>
                  </a:lnTo>
                  <a:lnTo>
                    <a:pt x="97153" y="53940"/>
                  </a:lnTo>
                  <a:lnTo>
                    <a:pt x="128446" y="47390"/>
                  </a:lnTo>
                  <a:lnTo>
                    <a:pt x="161689" y="40166"/>
                  </a:lnTo>
                  <a:lnTo>
                    <a:pt x="197186" y="32492"/>
                  </a:lnTo>
                  <a:lnTo>
                    <a:pt x="234187" y="24519"/>
                  </a:lnTo>
                  <a:lnTo>
                    <a:pt x="272188" y="16346"/>
                  </a:lnTo>
                  <a:lnTo>
                    <a:pt x="34819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8" name="SMARTInkShape-2526"/>
            <p:cNvSpPr/>
            <p:nvPr>
              <p:custDataLst>
                <p:tags r:id="rId18"/>
              </p:custDataLst>
            </p:nvPr>
          </p:nvSpPr>
          <p:spPr bwMode="auto">
            <a:xfrm>
              <a:off x="5440945" y="3029726"/>
              <a:ext cx="42642" cy="304977"/>
            </a:xfrm>
            <a:custGeom>
              <a:avLst/>
              <a:gdLst/>
              <a:ahLst/>
              <a:cxnLst/>
              <a:rect l="0" t="0" r="0" b="0"/>
              <a:pathLst>
                <a:path w="42642" h="304977">
                  <a:moveTo>
                    <a:pt x="14023" y="4939"/>
                  </a:moveTo>
                  <a:lnTo>
                    <a:pt x="14023" y="4939"/>
                  </a:lnTo>
                  <a:lnTo>
                    <a:pt x="18573" y="388"/>
                  </a:lnTo>
                  <a:lnTo>
                    <a:pt x="20867" y="0"/>
                  </a:lnTo>
                  <a:lnTo>
                    <a:pt x="23348" y="694"/>
                  </a:lnTo>
                  <a:lnTo>
                    <a:pt x="25954" y="2109"/>
                  </a:lnTo>
                  <a:lnTo>
                    <a:pt x="34174" y="22304"/>
                  </a:lnTo>
                  <a:lnTo>
                    <a:pt x="42641" y="61519"/>
                  </a:lnTo>
                  <a:lnTo>
                    <a:pt x="40712" y="95491"/>
                  </a:lnTo>
                  <a:lnTo>
                    <a:pt x="33505" y="133767"/>
                  </a:lnTo>
                  <a:lnTo>
                    <a:pt x="23951" y="176178"/>
                  </a:lnTo>
                  <a:lnTo>
                    <a:pt x="13355" y="215348"/>
                  </a:lnTo>
                  <a:lnTo>
                    <a:pt x="4201" y="249901"/>
                  </a:lnTo>
                  <a:lnTo>
                    <a:pt x="0" y="286965"/>
                  </a:lnTo>
                  <a:lnTo>
                    <a:pt x="5450" y="30497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9" name="SMARTInkShape-2527"/>
            <p:cNvSpPr/>
            <p:nvPr>
              <p:custDataLst>
                <p:tags r:id="rId19"/>
              </p:custDataLst>
            </p:nvPr>
          </p:nvSpPr>
          <p:spPr bwMode="auto">
            <a:xfrm>
              <a:off x="5412105" y="2899585"/>
              <a:ext cx="274321" cy="49356"/>
            </a:xfrm>
            <a:custGeom>
              <a:avLst/>
              <a:gdLst/>
              <a:ahLst/>
              <a:cxnLst/>
              <a:rect l="0" t="0" r="0" b="0"/>
              <a:pathLst>
                <a:path w="274321" h="49356">
                  <a:moveTo>
                    <a:pt x="0" y="49355"/>
                  </a:moveTo>
                  <a:lnTo>
                    <a:pt x="0" y="49355"/>
                  </a:lnTo>
                  <a:lnTo>
                    <a:pt x="0" y="44804"/>
                  </a:lnTo>
                  <a:lnTo>
                    <a:pt x="5080" y="40030"/>
                  </a:lnTo>
                  <a:lnTo>
                    <a:pt x="9102" y="37423"/>
                  </a:lnTo>
                  <a:lnTo>
                    <a:pt x="42067" y="29204"/>
                  </a:lnTo>
                  <a:lnTo>
                    <a:pt x="77117" y="23571"/>
                  </a:lnTo>
                  <a:lnTo>
                    <a:pt x="117141" y="17893"/>
                  </a:lnTo>
                  <a:lnTo>
                    <a:pt x="157155" y="12195"/>
                  </a:lnTo>
                  <a:lnTo>
                    <a:pt x="194624" y="6487"/>
                  </a:lnTo>
                  <a:lnTo>
                    <a:pt x="227470" y="1727"/>
                  </a:lnTo>
                  <a:lnTo>
                    <a:pt x="259169" y="0"/>
                  </a:lnTo>
                  <a:lnTo>
                    <a:pt x="264219" y="1212"/>
                  </a:lnTo>
                  <a:lnTo>
                    <a:pt x="274320" y="649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0" name="SMARTInkShape-2528"/>
            <p:cNvSpPr/>
            <p:nvPr>
              <p:custDataLst>
                <p:tags r:id="rId20"/>
              </p:custDataLst>
            </p:nvPr>
          </p:nvSpPr>
          <p:spPr bwMode="auto">
            <a:xfrm>
              <a:off x="5463540" y="3128963"/>
              <a:ext cx="197168" cy="32536"/>
            </a:xfrm>
            <a:custGeom>
              <a:avLst/>
              <a:gdLst/>
              <a:ahLst/>
              <a:cxnLst/>
              <a:rect l="0" t="0" r="0" b="0"/>
              <a:pathLst>
                <a:path w="197168" h="32536">
                  <a:moveTo>
                    <a:pt x="0" y="0"/>
                  </a:moveTo>
                  <a:lnTo>
                    <a:pt x="0" y="0"/>
                  </a:lnTo>
                  <a:lnTo>
                    <a:pt x="6785" y="16110"/>
                  </a:lnTo>
                  <a:lnTo>
                    <a:pt x="7381" y="19312"/>
                  </a:lnTo>
                  <a:lnTo>
                    <a:pt x="15663" y="25410"/>
                  </a:lnTo>
                  <a:lnTo>
                    <a:pt x="21872" y="28370"/>
                  </a:lnTo>
                  <a:lnTo>
                    <a:pt x="57915" y="32535"/>
                  </a:lnTo>
                  <a:lnTo>
                    <a:pt x="91145" y="28430"/>
                  </a:lnTo>
                  <a:lnTo>
                    <a:pt x="127186" y="21208"/>
                  </a:lnTo>
                  <a:lnTo>
                    <a:pt x="162255" y="14823"/>
                  </a:lnTo>
                  <a:lnTo>
                    <a:pt x="197167" y="85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1" name="SMARTInkShape-2529"/>
            <p:cNvSpPr/>
            <p:nvPr>
              <p:custDataLst>
                <p:tags r:id="rId21"/>
              </p:custDataLst>
            </p:nvPr>
          </p:nvSpPr>
          <p:spPr bwMode="auto">
            <a:xfrm>
              <a:off x="5444329" y="3146107"/>
              <a:ext cx="250670" cy="267605"/>
            </a:xfrm>
            <a:custGeom>
              <a:avLst/>
              <a:gdLst/>
              <a:ahLst/>
              <a:cxnLst/>
              <a:rect l="0" t="0" r="0" b="0"/>
              <a:pathLst>
                <a:path w="250670" h="267605">
                  <a:moveTo>
                    <a:pt x="250669" y="0"/>
                  </a:moveTo>
                  <a:lnTo>
                    <a:pt x="250669" y="0"/>
                  </a:lnTo>
                  <a:lnTo>
                    <a:pt x="241920" y="14641"/>
                  </a:lnTo>
                  <a:lnTo>
                    <a:pt x="209570" y="49141"/>
                  </a:lnTo>
                  <a:lnTo>
                    <a:pt x="168959" y="87586"/>
                  </a:lnTo>
                  <a:lnTo>
                    <a:pt x="136248" y="115127"/>
                  </a:lnTo>
                  <a:lnTo>
                    <a:pt x="99485" y="143243"/>
                  </a:lnTo>
                  <a:lnTo>
                    <a:pt x="63461" y="171614"/>
                  </a:lnTo>
                  <a:lnTo>
                    <a:pt x="31258" y="198193"/>
                  </a:lnTo>
                  <a:lnTo>
                    <a:pt x="7420" y="219531"/>
                  </a:lnTo>
                  <a:lnTo>
                    <a:pt x="1825" y="229221"/>
                  </a:lnTo>
                  <a:lnTo>
                    <a:pt x="0" y="238540"/>
                  </a:lnTo>
                  <a:lnTo>
                    <a:pt x="689" y="247609"/>
                  </a:lnTo>
                  <a:lnTo>
                    <a:pt x="8768" y="254608"/>
                  </a:lnTo>
                  <a:lnTo>
                    <a:pt x="38065" y="264924"/>
                  </a:lnTo>
                  <a:lnTo>
                    <a:pt x="63213" y="267104"/>
                  </a:lnTo>
                  <a:lnTo>
                    <a:pt x="94265" y="267604"/>
                  </a:lnTo>
                  <a:lnTo>
                    <a:pt x="129255" y="266985"/>
                  </a:lnTo>
                  <a:lnTo>
                    <a:pt x="199234" y="2657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2" name="SMARTInkShape-2530"/>
            <p:cNvSpPr/>
            <p:nvPr>
              <p:custDataLst>
                <p:tags r:id="rId22"/>
              </p:custDataLst>
            </p:nvPr>
          </p:nvSpPr>
          <p:spPr bwMode="auto">
            <a:xfrm>
              <a:off x="5103495" y="2837850"/>
              <a:ext cx="159244" cy="745456"/>
            </a:xfrm>
            <a:custGeom>
              <a:avLst/>
              <a:gdLst/>
              <a:ahLst/>
              <a:cxnLst/>
              <a:rect l="0" t="0" r="0" b="0"/>
              <a:pathLst>
                <a:path w="159244" h="745456">
                  <a:moveTo>
                    <a:pt x="154305" y="8220"/>
                  </a:moveTo>
                  <a:lnTo>
                    <a:pt x="154305" y="8220"/>
                  </a:lnTo>
                  <a:lnTo>
                    <a:pt x="154305" y="3669"/>
                  </a:lnTo>
                  <a:lnTo>
                    <a:pt x="155257" y="2328"/>
                  </a:lnTo>
                  <a:lnTo>
                    <a:pt x="156845" y="1435"/>
                  </a:lnTo>
                  <a:lnTo>
                    <a:pt x="158856" y="839"/>
                  </a:lnTo>
                  <a:lnTo>
                    <a:pt x="159243" y="442"/>
                  </a:lnTo>
                  <a:lnTo>
                    <a:pt x="158550" y="177"/>
                  </a:lnTo>
                  <a:lnTo>
                    <a:pt x="157135" y="0"/>
                  </a:lnTo>
                  <a:lnTo>
                    <a:pt x="156192" y="835"/>
                  </a:lnTo>
                  <a:lnTo>
                    <a:pt x="145452" y="29814"/>
                  </a:lnTo>
                  <a:lnTo>
                    <a:pt x="135765" y="61950"/>
                  </a:lnTo>
                  <a:lnTo>
                    <a:pt x="124157" y="104490"/>
                  </a:lnTo>
                  <a:lnTo>
                    <a:pt x="117062" y="130503"/>
                  </a:lnTo>
                  <a:lnTo>
                    <a:pt x="109474" y="158321"/>
                  </a:lnTo>
                  <a:lnTo>
                    <a:pt x="103462" y="188298"/>
                  </a:lnTo>
                  <a:lnTo>
                    <a:pt x="98503" y="219712"/>
                  </a:lnTo>
                  <a:lnTo>
                    <a:pt x="94243" y="252085"/>
                  </a:lnTo>
                  <a:lnTo>
                    <a:pt x="90452" y="286049"/>
                  </a:lnTo>
                  <a:lnTo>
                    <a:pt x="86971" y="321074"/>
                  </a:lnTo>
                  <a:lnTo>
                    <a:pt x="83698" y="356807"/>
                  </a:lnTo>
                  <a:lnTo>
                    <a:pt x="80564" y="393011"/>
                  </a:lnTo>
                  <a:lnTo>
                    <a:pt x="77522" y="429530"/>
                  </a:lnTo>
                  <a:lnTo>
                    <a:pt x="74541" y="466258"/>
                  </a:lnTo>
                  <a:lnTo>
                    <a:pt x="70649" y="500269"/>
                  </a:lnTo>
                  <a:lnTo>
                    <a:pt x="66149" y="532468"/>
                  </a:lnTo>
                  <a:lnTo>
                    <a:pt x="61244" y="563458"/>
                  </a:lnTo>
                  <a:lnTo>
                    <a:pt x="55117" y="592691"/>
                  </a:lnTo>
                  <a:lnTo>
                    <a:pt x="48175" y="620752"/>
                  </a:lnTo>
                  <a:lnTo>
                    <a:pt x="40689" y="648033"/>
                  </a:lnTo>
                  <a:lnTo>
                    <a:pt x="32841" y="670982"/>
                  </a:lnTo>
                  <a:lnTo>
                    <a:pt x="16501" y="709181"/>
                  </a:lnTo>
                  <a:lnTo>
                    <a:pt x="0" y="74545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04" name="SMARTInkShape-2531"/>
          <p:cNvSpPr/>
          <p:nvPr>
            <p:custDataLst>
              <p:tags r:id="rId8"/>
            </p:custDataLst>
          </p:nvPr>
        </p:nvSpPr>
        <p:spPr bwMode="auto">
          <a:xfrm>
            <a:off x="1408748" y="2675120"/>
            <a:ext cx="3341765" cy="59508"/>
          </a:xfrm>
          <a:custGeom>
            <a:avLst/>
            <a:gdLst/>
            <a:ahLst/>
            <a:cxnLst/>
            <a:rect l="0" t="0" r="0" b="0"/>
            <a:pathLst>
              <a:path w="3341765" h="59508">
                <a:moveTo>
                  <a:pt x="0" y="50935"/>
                </a:moveTo>
                <a:lnTo>
                  <a:pt x="0" y="50935"/>
                </a:lnTo>
                <a:lnTo>
                  <a:pt x="4550" y="46384"/>
                </a:lnTo>
                <a:lnTo>
                  <a:pt x="30214" y="36313"/>
                </a:lnTo>
                <a:lnTo>
                  <a:pt x="65890" y="27976"/>
                </a:lnTo>
                <a:lnTo>
                  <a:pt x="107576" y="20426"/>
                </a:lnTo>
                <a:lnTo>
                  <a:pt x="139251" y="18325"/>
                </a:lnTo>
                <a:lnTo>
                  <a:pt x="174919" y="19932"/>
                </a:lnTo>
                <a:lnTo>
                  <a:pt x="213949" y="23821"/>
                </a:lnTo>
                <a:lnTo>
                  <a:pt x="256696" y="28724"/>
                </a:lnTo>
                <a:lnTo>
                  <a:pt x="279715" y="31365"/>
                </a:lnTo>
                <a:lnTo>
                  <a:pt x="303634" y="34079"/>
                </a:lnTo>
                <a:lnTo>
                  <a:pt x="328153" y="36840"/>
                </a:lnTo>
                <a:lnTo>
                  <a:pt x="354976" y="39633"/>
                </a:lnTo>
                <a:lnTo>
                  <a:pt x="383335" y="42448"/>
                </a:lnTo>
                <a:lnTo>
                  <a:pt x="412719" y="45277"/>
                </a:lnTo>
                <a:lnTo>
                  <a:pt x="443739" y="48116"/>
                </a:lnTo>
                <a:lnTo>
                  <a:pt x="475848" y="50961"/>
                </a:lnTo>
                <a:lnTo>
                  <a:pt x="508684" y="53809"/>
                </a:lnTo>
                <a:lnTo>
                  <a:pt x="544863" y="55709"/>
                </a:lnTo>
                <a:lnTo>
                  <a:pt x="583269" y="56975"/>
                </a:lnTo>
                <a:lnTo>
                  <a:pt x="623161" y="57819"/>
                </a:lnTo>
                <a:lnTo>
                  <a:pt x="663090" y="58382"/>
                </a:lnTo>
                <a:lnTo>
                  <a:pt x="703045" y="58757"/>
                </a:lnTo>
                <a:lnTo>
                  <a:pt x="743017" y="59007"/>
                </a:lnTo>
                <a:lnTo>
                  <a:pt x="783952" y="59174"/>
                </a:lnTo>
                <a:lnTo>
                  <a:pt x="825529" y="59285"/>
                </a:lnTo>
                <a:lnTo>
                  <a:pt x="867535" y="59359"/>
                </a:lnTo>
                <a:lnTo>
                  <a:pt x="909827" y="59409"/>
                </a:lnTo>
                <a:lnTo>
                  <a:pt x="952308" y="59442"/>
                </a:lnTo>
                <a:lnTo>
                  <a:pt x="994917" y="59464"/>
                </a:lnTo>
                <a:lnTo>
                  <a:pt x="1037610" y="59478"/>
                </a:lnTo>
                <a:lnTo>
                  <a:pt x="1080360" y="59488"/>
                </a:lnTo>
                <a:lnTo>
                  <a:pt x="1123147" y="59494"/>
                </a:lnTo>
                <a:lnTo>
                  <a:pt x="1165007" y="59499"/>
                </a:lnTo>
                <a:lnTo>
                  <a:pt x="1206249" y="59502"/>
                </a:lnTo>
                <a:lnTo>
                  <a:pt x="1247078" y="59503"/>
                </a:lnTo>
                <a:lnTo>
                  <a:pt x="1289538" y="59505"/>
                </a:lnTo>
                <a:lnTo>
                  <a:pt x="1333084" y="59506"/>
                </a:lnTo>
                <a:lnTo>
                  <a:pt x="1377355" y="59506"/>
                </a:lnTo>
                <a:lnTo>
                  <a:pt x="1421157" y="59507"/>
                </a:lnTo>
                <a:lnTo>
                  <a:pt x="1464645" y="59507"/>
                </a:lnTo>
                <a:lnTo>
                  <a:pt x="1507925" y="59507"/>
                </a:lnTo>
                <a:lnTo>
                  <a:pt x="1550113" y="58555"/>
                </a:lnTo>
                <a:lnTo>
                  <a:pt x="1591574" y="56967"/>
                </a:lnTo>
                <a:lnTo>
                  <a:pt x="1632549" y="54957"/>
                </a:lnTo>
                <a:lnTo>
                  <a:pt x="1673201" y="52663"/>
                </a:lnTo>
                <a:lnTo>
                  <a:pt x="1713637" y="50183"/>
                </a:lnTo>
                <a:lnTo>
                  <a:pt x="1753929" y="47576"/>
                </a:lnTo>
                <a:lnTo>
                  <a:pt x="1794126" y="45838"/>
                </a:lnTo>
                <a:lnTo>
                  <a:pt x="1834259" y="44679"/>
                </a:lnTo>
                <a:lnTo>
                  <a:pt x="1874349" y="43907"/>
                </a:lnTo>
                <a:lnTo>
                  <a:pt x="1914411" y="43392"/>
                </a:lnTo>
                <a:lnTo>
                  <a:pt x="1954454" y="43049"/>
                </a:lnTo>
                <a:lnTo>
                  <a:pt x="1994484" y="42820"/>
                </a:lnTo>
                <a:lnTo>
                  <a:pt x="2032601" y="42668"/>
                </a:lnTo>
                <a:lnTo>
                  <a:pt x="2069442" y="42566"/>
                </a:lnTo>
                <a:lnTo>
                  <a:pt x="2105433" y="42498"/>
                </a:lnTo>
                <a:lnTo>
                  <a:pt x="2141809" y="41500"/>
                </a:lnTo>
                <a:lnTo>
                  <a:pt x="2178443" y="39883"/>
                </a:lnTo>
                <a:lnTo>
                  <a:pt x="2215248" y="37852"/>
                </a:lnTo>
                <a:lnTo>
                  <a:pt x="2252167" y="35545"/>
                </a:lnTo>
                <a:lnTo>
                  <a:pt x="2289162" y="33055"/>
                </a:lnTo>
                <a:lnTo>
                  <a:pt x="2326208" y="30443"/>
                </a:lnTo>
                <a:lnTo>
                  <a:pt x="2361382" y="27748"/>
                </a:lnTo>
                <a:lnTo>
                  <a:pt x="2395310" y="25000"/>
                </a:lnTo>
                <a:lnTo>
                  <a:pt x="2428405" y="22215"/>
                </a:lnTo>
                <a:lnTo>
                  <a:pt x="2461899" y="19406"/>
                </a:lnTo>
                <a:lnTo>
                  <a:pt x="2495659" y="16580"/>
                </a:lnTo>
                <a:lnTo>
                  <a:pt x="2529595" y="13744"/>
                </a:lnTo>
                <a:lnTo>
                  <a:pt x="2562696" y="10901"/>
                </a:lnTo>
                <a:lnTo>
                  <a:pt x="2595242" y="8053"/>
                </a:lnTo>
                <a:lnTo>
                  <a:pt x="2627416" y="5202"/>
                </a:lnTo>
                <a:lnTo>
                  <a:pt x="2658391" y="3301"/>
                </a:lnTo>
                <a:lnTo>
                  <a:pt x="2688565" y="2034"/>
                </a:lnTo>
                <a:lnTo>
                  <a:pt x="2718206" y="1189"/>
                </a:lnTo>
                <a:lnTo>
                  <a:pt x="2747492" y="626"/>
                </a:lnTo>
                <a:lnTo>
                  <a:pt x="2776541" y="251"/>
                </a:lnTo>
                <a:lnTo>
                  <a:pt x="2805433" y="0"/>
                </a:lnTo>
                <a:lnTo>
                  <a:pt x="2834218" y="786"/>
                </a:lnTo>
                <a:lnTo>
                  <a:pt x="2862934" y="2262"/>
                </a:lnTo>
                <a:lnTo>
                  <a:pt x="2891602" y="4199"/>
                </a:lnTo>
                <a:lnTo>
                  <a:pt x="2920240" y="5490"/>
                </a:lnTo>
                <a:lnTo>
                  <a:pt x="2948857" y="6351"/>
                </a:lnTo>
                <a:lnTo>
                  <a:pt x="2977459" y="6925"/>
                </a:lnTo>
                <a:lnTo>
                  <a:pt x="3004147" y="7307"/>
                </a:lnTo>
                <a:lnTo>
                  <a:pt x="3029559" y="7562"/>
                </a:lnTo>
                <a:lnTo>
                  <a:pt x="3054121" y="7733"/>
                </a:lnTo>
                <a:lnTo>
                  <a:pt x="3078116" y="7846"/>
                </a:lnTo>
                <a:lnTo>
                  <a:pt x="3101732" y="7921"/>
                </a:lnTo>
                <a:lnTo>
                  <a:pt x="3125096" y="7972"/>
                </a:lnTo>
                <a:lnTo>
                  <a:pt x="3147340" y="8005"/>
                </a:lnTo>
                <a:lnTo>
                  <a:pt x="3189835" y="8042"/>
                </a:lnTo>
                <a:lnTo>
                  <a:pt x="3228407" y="10599"/>
                </a:lnTo>
                <a:lnTo>
                  <a:pt x="3263647" y="13958"/>
                </a:lnTo>
                <a:lnTo>
                  <a:pt x="3295184" y="15451"/>
                </a:lnTo>
                <a:lnTo>
                  <a:pt x="3335624" y="16488"/>
                </a:lnTo>
                <a:lnTo>
                  <a:pt x="3341764" y="16614"/>
                </a:lnTo>
                <a:lnTo>
                  <a:pt x="3301075" y="16642"/>
                </a:lnTo>
                <a:lnTo>
                  <a:pt x="3266099" y="16644"/>
                </a:lnTo>
                <a:lnTo>
                  <a:pt x="3246104" y="16644"/>
                </a:lnTo>
                <a:lnTo>
                  <a:pt x="3221345" y="17597"/>
                </a:lnTo>
                <a:lnTo>
                  <a:pt x="3193408" y="19185"/>
                </a:lnTo>
                <a:lnTo>
                  <a:pt x="3163354" y="21195"/>
                </a:lnTo>
                <a:lnTo>
                  <a:pt x="3129030" y="23489"/>
                </a:lnTo>
                <a:lnTo>
                  <a:pt x="3091859" y="25970"/>
                </a:lnTo>
                <a:lnTo>
                  <a:pt x="3052792" y="28577"/>
                </a:lnTo>
                <a:lnTo>
                  <a:pt x="3011507" y="31267"/>
                </a:lnTo>
                <a:lnTo>
                  <a:pt x="2968744" y="34013"/>
                </a:lnTo>
                <a:lnTo>
                  <a:pt x="2924995" y="36796"/>
                </a:lnTo>
                <a:lnTo>
                  <a:pt x="2879636" y="38652"/>
                </a:lnTo>
                <a:lnTo>
                  <a:pt x="2833205" y="39888"/>
                </a:lnTo>
                <a:lnTo>
                  <a:pt x="2786058" y="40713"/>
                </a:lnTo>
                <a:lnTo>
                  <a:pt x="2738435" y="40310"/>
                </a:lnTo>
                <a:lnTo>
                  <a:pt x="2690493" y="39089"/>
                </a:lnTo>
                <a:lnTo>
                  <a:pt x="2642339" y="37323"/>
                </a:lnTo>
                <a:lnTo>
                  <a:pt x="2594044" y="36145"/>
                </a:lnTo>
                <a:lnTo>
                  <a:pt x="2545656" y="35360"/>
                </a:lnTo>
                <a:lnTo>
                  <a:pt x="2497204" y="34837"/>
                </a:lnTo>
                <a:lnTo>
                  <a:pt x="2447757" y="33535"/>
                </a:lnTo>
                <a:lnTo>
                  <a:pt x="2397648" y="31715"/>
                </a:lnTo>
                <a:lnTo>
                  <a:pt x="2347097" y="29549"/>
                </a:lnTo>
                <a:lnTo>
                  <a:pt x="2294346" y="28105"/>
                </a:lnTo>
                <a:lnTo>
                  <a:pt x="2240129" y="27143"/>
                </a:lnTo>
                <a:lnTo>
                  <a:pt x="2184934" y="26501"/>
                </a:lnTo>
                <a:lnTo>
                  <a:pt x="2129088" y="26073"/>
                </a:lnTo>
                <a:lnTo>
                  <a:pt x="2072807" y="25788"/>
                </a:lnTo>
                <a:lnTo>
                  <a:pt x="2016236" y="25598"/>
                </a:lnTo>
                <a:lnTo>
                  <a:pt x="1959472" y="25471"/>
                </a:lnTo>
                <a:lnTo>
                  <a:pt x="1902580" y="25386"/>
                </a:lnTo>
                <a:lnTo>
                  <a:pt x="1845601" y="25330"/>
                </a:lnTo>
                <a:lnTo>
                  <a:pt x="1788566" y="25292"/>
                </a:lnTo>
                <a:lnTo>
                  <a:pt x="1731492" y="25267"/>
                </a:lnTo>
                <a:lnTo>
                  <a:pt x="1674393" y="25251"/>
                </a:lnTo>
                <a:lnTo>
                  <a:pt x="1617277" y="25240"/>
                </a:lnTo>
                <a:lnTo>
                  <a:pt x="1560149" y="25232"/>
                </a:lnTo>
                <a:lnTo>
                  <a:pt x="1503014" y="25227"/>
                </a:lnTo>
                <a:lnTo>
                  <a:pt x="1447779" y="24272"/>
                </a:lnTo>
                <a:lnTo>
                  <a:pt x="1393811" y="22682"/>
                </a:lnTo>
                <a:lnTo>
                  <a:pt x="1340687" y="20670"/>
                </a:lnTo>
                <a:lnTo>
                  <a:pt x="1288126" y="18375"/>
                </a:lnTo>
                <a:lnTo>
                  <a:pt x="1235941" y="15894"/>
                </a:lnTo>
                <a:lnTo>
                  <a:pt x="1184005" y="13286"/>
                </a:lnTo>
                <a:lnTo>
                  <a:pt x="1132237" y="10596"/>
                </a:lnTo>
                <a:lnTo>
                  <a:pt x="1080580" y="7850"/>
                </a:lnTo>
                <a:lnTo>
                  <a:pt x="1028996" y="5067"/>
                </a:lnTo>
                <a:lnTo>
                  <a:pt x="979367" y="3211"/>
                </a:lnTo>
                <a:lnTo>
                  <a:pt x="931041" y="1974"/>
                </a:lnTo>
                <a:lnTo>
                  <a:pt x="883584" y="1149"/>
                </a:lnTo>
                <a:lnTo>
                  <a:pt x="837658" y="1552"/>
                </a:lnTo>
                <a:lnTo>
                  <a:pt x="792754" y="2773"/>
                </a:lnTo>
                <a:lnTo>
                  <a:pt x="748530" y="4539"/>
                </a:lnTo>
                <a:lnTo>
                  <a:pt x="706665" y="6669"/>
                </a:lnTo>
                <a:lnTo>
                  <a:pt x="666372" y="9042"/>
                </a:lnTo>
                <a:lnTo>
                  <a:pt x="627128" y="11576"/>
                </a:lnTo>
                <a:lnTo>
                  <a:pt x="591440" y="13266"/>
                </a:lnTo>
                <a:lnTo>
                  <a:pt x="558123" y="14392"/>
                </a:lnTo>
                <a:lnTo>
                  <a:pt x="526387" y="15143"/>
                </a:lnTo>
                <a:lnTo>
                  <a:pt x="497610" y="15644"/>
                </a:lnTo>
                <a:lnTo>
                  <a:pt x="470805" y="15978"/>
                </a:lnTo>
                <a:lnTo>
                  <a:pt x="445315" y="16200"/>
                </a:lnTo>
                <a:lnTo>
                  <a:pt x="422606" y="16348"/>
                </a:lnTo>
                <a:lnTo>
                  <a:pt x="382135" y="16513"/>
                </a:lnTo>
                <a:lnTo>
                  <a:pt x="340872" y="16606"/>
                </a:lnTo>
                <a:lnTo>
                  <a:pt x="302198" y="16644"/>
                </a:lnTo>
                <a:lnTo>
                  <a:pt x="305228" y="16644"/>
                </a:lnTo>
                <a:lnTo>
                  <a:pt x="309647" y="19185"/>
                </a:lnTo>
                <a:lnTo>
                  <a:pt x="312159" y="21196"/>
                </a:lnTo>
                <a:lnTo>
                  <a:pt x="347036" y="27228"/>
                </a:lnTo>
                <a:lnTo>
                  <a:pt x="386035" y="31846"/>
                </a:lnTo>
                <a:lnTo>
                  <a:pt x="423031" y="32926"/>
                </a:lnTo>
                <a:lnTo>
                  <a:pt x="444898" y="33214"/>
                </a:lnTo>
                <a:lnTo>
                  <a:pt x="468048" y="33406"/>
                </a:lnTo>
                <a:lnTo>
                  <a:pt x="496817" y="33534"/>
                </a:lnTo>
                <a:lnTo>
                  <a:pt x="529331" y="33619"/>
                </a:lnTo>
                <a:lnTo>
                  <a:pt x="564342" y="33676"/>
                </a:lnTo>
                <a:lnTo>
                  <a:pt x="601971" y="33714"/>
                </a:lnTo>
                <a:lnTo>
                  <a:pt x="641344" y="33739"/>
                </a:lnTo>
                <a:lnTo>
                  <a:pt x="681880" y="33756"/>
                </a:lnTo>
                <a:lnTo>
                  <a:pt x="726049" y="33768"/>
                </a:lnTo>
                <a:lnTo>
                  <a:pt x="772640" y="33775"/>
                </a:lnTo>
                <a:lnTo>
                  <a:pt x="820846" y="33780"/>
                </a:lnTo>
                <a:lnTo>
                  <a:pt x="871080" y="32831"/>
                </a:lnTo>
                <a:lnTo>
                  <a:pt x="922667" y="31245"/>
                </a:lnTo>
                <a:lnTo>
                  <a:pt x="975156" y="29236"/>
                </a:lnTo>
                <a:lnTo>
                  <a:pt x="1032057" y="26944"/>
                </a:lnTo>
                <a:lnTo>
                  <a:pt x="1091898" y="24463"/>
                </a:lnTo>
                <a:lnTo>
                  <a:pt x="1153699" y="21857"/>
                </a:lnTo>
                <a:lnTo>
                  <a:pt x="1217760" y="19167"/>
                </a:lnTo>
                <a:lnTo>
                  <a:pt x="1283328" y="16422"/>
                </a:lnTo>
                <a:lnTo>
                  <a:pt x="1349899" y="13639"/>
                </a:lnTo>
                <a:lnTo>
                  <a:pt x="1417140" y="11783"/>
                </a:lnTo>
                <a:lnTo>
                  <a:pt x="1484827" y="10546"/>
                </a:lnTo>
                <a:lnTo>
                  <a:pt x="1552812" y="9722"/>
                </a:lnTo>
                <a:lnTo>
                  <a:pt x="1621948" y="9172"/>
                </a:lnTo>
                <a:lnTo>
                  <a:pt x="1691851" y="8805"/>
                </a:lnTo>
                <a:lnTo>
                  <a:pt x="1762266" y="8561"/>
                </a:lnTo>
                <a:lnTo>
                  <a:pt x="1833021" y="8398"/>
                </a:lnTo>
                <a:lnTo>
                  <a:pt x="1904004" y="8290"/>
                </a:lnTo>
                <a:lnTo>
                  <a:pt x="1975138" y="8217"/>
                </a:lnTo>
                <a:lnTo>
                  <a:pt x="2047326" y="9121"/>
                </a:lnTo>
                <a:lnTo>
                  <a:pt x="2120216" y="10677"/>
                </a:lnTo>
                <a:lnTo>
                  <a:pt x="2193575" y="12666"/>
                </a:lnTo>
                <a:lnTo>
                  <a:pt x="2266294" y="13992"/>
                </a:lnTo>
                <a:lnTo>
                  <a:pt x="2338585" y="14877"/>
                </a:lnTo>
                <a:lnTo>
                  <a:pt x="2410591" y="15466"/>
                </a:lnTo>
                <a:lnTo>
                  <a:pt x="2481456" y="16812"/>
                </a:lnTo>
                <a:lnTo>
                  <a:pt x="2551558" y="18661"/>
                </a:lnTo>
                <a:lnTo>
                  <a:pt x="2621154" y="20846"/>
                </a:lnTo>
                <a:lnTo>
                  <a:pt x="2688506" y="22303"/>
                </a:lnTo>
                <a:lnTo>
                  <a:pt x="2754362" y="23275"/>
                </a:lnTo>
                <a:lnTo>
                  <a:pt x="2819221" y="23922"/>
                </a:lnTo>
                <a:lnTo>
                  <a:pt x="2879606" y="24354"/>
                </a:lnTo>
                <a:lnTo>
                  <a:pt x="2937007" y="24642"/>
                </a:lnTo>
                <a:lnTo>
                  <a:pt x="2992419" y="24834"/>
                </a:lnTo>
                <a:lnTo>
                  <a:pt x="3042696" y="25914"/>
                </a:lnTo>
                <a:lnTo>
                  <a:pt x="3089549" y="27587"/>
                </a:lnTo>
                <a:lnTo>
                  <a:pt x="3134119" y="29654"/>
                </a:lnTo>
                <a:lnTo>
                  <a:pt x="3172405" y="31033"/>
                </a:lnTo>
                <a:lnTo>
                  <a:pt x="3206501" y="31952"/>
                </a:lnTo>
                <a:lnTo>
                  <a:pt x="3237805" y="32564"/>
                </a:lnTo>
                <a:lnTo>
                  <a:pt x="3300412" y="337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5" name="SMARTInkShape-2532"/>
          <p:cNvSpPr/>
          <p:nvPr>
            <p:custDataLst>
              <p:tags r:id="rId9"/>
            </p:custDataLst>
          </p:nvPr>
        </p:nvSpPr>
        <p:spPr bwMode="auto">
          <a:xfrm>
            <a:off x="5574982" y="4131945"/>
            <a:ext cx="8574" cy="8573"/>
          </a:xfrm>
          <a:custGeom>
            <a:avLst/>
            <a:gdLst/>
            <a:ahLst/>
            <a:cxnLst/>
            <a:rect l="0" t="0" r="0" b="0"/>
            <a:pathLst>
              <a:path w="8574" h="8573">
                <a:moveTo>
                  <a:pt x="0" y="8572"/>
                </a:moveTo>
                <a:lnTo>
                  <a:pt x="0" y="8572"/>
                </a:lnTo>
                <a:lnTo>
                  <a:pt x="0" y="4022"/>
                </a:lnTo>
                <a:lnTo>
                  <a:pt x="953" y="2681"/>
                </a:lnTo>
                <a:lnTo>
                  <a:pt x="2540" y="1787"/>
                </a:lnTo>
                <a:lnTo>
                  <a:pt x="857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6" name="SMARTInkShape-2533"/>
          <p:cNvSpPr/>
          <p:nvPr>
            <p:custDataLst>
              <p:tags r:id="rId10"/>
            </p:custDataLst>
          </p:nvPr>
        </p:nvSpPr>
        <p:spPr bwMode="auto">
          <a:xfrm>
            <a:off x="7621412" y="6115528"/>
            <a:ext cx="19544" cy="22383"/>
          </a:xfrm>
          <a:custGeom>
            <a:avLst/>
            <a:gdLst/>
            <a:ahLst/>
            <a:cxnLst/>
            <a:rect l="0" t="0" r="0" b="0"/>
            <a:pathLst>
              <a:path w="19544" h="22383">
                <a:moveTo>
                  <a:pt x="19543" y="22382"/>
                </a:moveTo>
                <a:lnTo>
                  <a:pt x="19543" y="22382"/>
                </a:lnTo>
                <a:lnTo>
                  <a:pt x="6808" y="4708"/>
                </a:lnTo>
                <a:lnTo>
                  <a:pt x="0" y="0"/>
                </a:lnTo>
                <a:lnTo>
                  <a:pt x="10970" y="523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7" name="SMARTInkShape-2534"/>
          <p:cNvSpPr/>
          <p:nvPr>
            <p:custDataLst>
              <p:tags r:id="rId11"/>
            </p:custDataLst>
          </p:nvPr>
        </p:nvSpPr>
        <p:spPr bwMode="auto">
          <a:xfrm>
            <a:off x="5686425" y="6215063"/>
            <a:ext cx="1" cy="25718"/>
          </a:xfrm>
          <a:custGeom>
            <a:avLst/>
            <a:gdLst/>
            <a:ahLst/>
            <a:cxnLst/>
            <a:rect l="0" t="0" r="0" b="0"/>
            <a:pathLst>
              <a:path w="1" h="25718">
                <a:moveTo>
                  <a:pt x="0" y="25717"/>
                </a:moveTo>
                <a:lnTo>
                  <a:pt x="0" y="25717"/>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7169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4976640" y="1371024"/>
            <a:ext cx="4167360" cy="19470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3220" rIns="81639" bIns="40820"/>
          <a:lstStyle>
            <a:lvl1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Sans" charset="0"/>
              </a:defRPr>
            </a:lvl9pPr>
          </a:lstStyle>
          <a:p>
            <a:pPr algn="l">
              <a:spcBef>
                <a:spcPts val="0"/>
              </a:spcBef>
            </a:pPr>
            <a:r>
              <a:rPr lang="en-US" sz="2500" b="1" dirty="0">
                <a:latin typeface="FreeSans" charset="0"/>
              </a:rPr>
              <a:t>Learn</a:t>
            </a:r>
            <a:r>
              <a:rPr lang="en-US" sz="2500" dirty="0">
                <a:latin typeface="FreeSans" charset="0"/>
              </a:rPr>
              <a:t> </a:t>
            </a:r>
            <a:r>
              <a:rPr lang="en-US" sz="2500" dirty="0">
                <a:solidFill>
                  <a:srgbClr val="FF0000"/>
                </a:solidFill>
                <a:latin typeface="FreeSans" charset="0"/>
              </a:rPr>
              <a:t>multiple filters.</a:t>
            </a:r>
          </a:p>
        </p:txBody>
      </p:sp>
      <p:sp>
        <p:nvSpPr>
          <p:cNvPr id="67586" name="Text Box 2"/>
          <p:cNvSpPr txBox="1">
            <a:spLocks noChangeArrowheads="1"/>
          </p:cNvSpPr>
          <p:nvPr/>
        </p:nvSpPr>
        <p:spPr bwMode="auto">
          <a:xfrm>
            <a:off x="5618880" y="2994075"/>
            <a:ext cx="3525120" cy="19470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 pos="2895600" algn="l"/>
                <a:tab pos="36195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DejaVu Sans" charset="0"/>
              </a:defRPr>
            </a:lvl9pPr>
          </a:lstStyle>
          <a:p>
            <a:pPr algn="l">
              <a:spcBef>
                <a:spcPts val="0"/>
              </a:spcBef>
            </a:pPr>
            <a:r>
              <a:rPr lang="en-US" sz="2200">
                <a:latin typeface="FreeSans" charset="0"/>
              </a:rPr>
              <a:t>E.g.: 200x200 image</a:t>
            </a:r>
          </a:p>
          <a:p>
            <a:pPr algn="l">
              <a:spcBef>
                <a:spcPts val="0"/>
              </a:spcBef>
            </a:pPr>
            <a:r>
              <a:rPr lang="en-US" sz="2200">
                <a:latin typeface="FreeSans" charset="0"/>
              </a:rPr>
              <a:t>        100 Filters</a:t>
            </a:r>
          </a:p>
          <a:p>
            <a:pPr algn="l">
              <a:spcBef>
                <a:spcPts val="0"/>
              </a:spcBef>
            </a:pPr>
            <a:r>
              <a:rPr lang="en-US" sz="2200">
                <a:latin typeface="FreeSans" charset="0"/>
              </a:rPr>
              <a:t>        Filter size: 10x10</a:t>
            </a:r>
          </a:p>
          <a:p>
            <a:pPr algn="l">
              <a:spcBef>
                <a:spcPts val="0"/>
              </a:spcBef>
            </a:pPr>
            <a:r>
              <a:rPr lang="en-US" sz="2200">
                <a:latin typeface="FreeSans" charset="0"/>
              </a:rPr>
              <a:t>	   10K parameters</a:t>
            </a:r>
          </a:p>
          <a:p>
            <a:pPr algn="l">
              <a:spcBef>
                <a:spcPts val="0"/>
              </a:spcBef>
            </a:pPr>
            <a:endParaRPr lang="en-US" sz="700">
              <a:latin typeface="FreeSans" charset="0"/>
            </a:endParaRPr>
          </a:p>
          <a:p>
            <a:pPr algn="l">
              <a:spcBef>
                <a:spcPts val="0"/>
              </a:spcBef>
            </a:pPr>
            <a:endParaRPr lang="en-US">
              <a:latin typeface="FreeSans" charset="0"/>
            </a:endParaRPr>
          </a:p>
        </p:txBody>
      </p:sp>
      <p:pic>
        <p:nvPicPr>
          <p:cNvPr id="67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60" y="797844"/>
            <a:ext cx="5814720" cy="6014071"/>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0"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Convolutional Layer</a:t>
            </a:r>
          </a:p>
        </p:txBody>
      </p:sp>
      <p:sp>
        <p:nvSpPr>
          <p:cNvPr id="11" name="TextBox 10"/>
          <p:cNvSpPr txBox="1"/>
          <p:nvPr/>
        </p:nvSpPr>
        <p:spPr>
          <a:xfrm>
            <a:off x="3346992" y="6578469"/>
            <a:ext cx="2531913" cy="276999"/>
          </a:xfrm>
          <a:prstGeom prst="rect">
            <a:avLst/>
          </a:prstGeom>
          <a:noFill/>
        </p:spPr>
        <p:txBody>
          <a:bodyPr wrap="none" rtlCol="0">
            <a:spAutoFit/>
          </a:bodyPr>
          <a:lstStyle/>
          <a:p>
            <a:r>
              <a:rPr lang="en-US" dirty="0">
                <a:solidFill>
                  <a:prstClr val="white">
                    <a:lumMod val="65000"/>
                  </a:prstClr>
                </a:solidFill>
              </a:rPr>
              <a:t>Slide Credit: </a:t>
            </a:r>
            <a:r>
              <a:rPr lang="en-US" dirty="0" err="1">
                <a:solidFill>
                  <a:prstClr val="white">
                    <a:lumMod val="65000"/>
                  </a:prstClr>
                </a:solidFill>
              </a:rPr>
              <a:t>Marc'Aurelio</a:t>
            </a:r>
            <a:r>
              <a:rPr lang="en-US" dirty="0">
                <a:solidFill>
                  <a:prstClr val="white">
                    <a:lumMod val="65000"/>
                  </a:prstClr>
                </a:solidFill>
              </a:rPr>
              <a:t> </a:t>
            </a:r>
            <a:r>
              <a:rPr lang="en-US" dirty="0" err="1">
                <a:solidFill>
                  <a:prstClr val="white">
                    <a:lumMod val="65000"/>
                  </a:prstClr>
                </a:solidFill>
              </a:rPr>
              <a:t>Ranzato</a:t>
            </a:r>
            <a:endParaRPr lang="en-US" dirty="0">
              <a:solidFill>
                <a:prstClr val="white">
                  <a:lumMod val="65000"/>
                </a:prstClr>
              </a:solidFill>
            </a:endParaRPr>
          </a:p>
        </p:txBody>
      </p:sp>
      <p:sp>
        <p:nvSpPr>
          <p:cNvPr id="8" name="Footer Placeholder 1"/>
          <p:cNvSpPr>
            <a:spLocks noGrp="1"/>
          </p:cNvSpPr>
          <p:nvPr>
            <p:ph type="ftr" sz="quarter" idx="11"/>
          </p:nvPr>
        </p:nvSpPr>
        <p:spPr>
          <a:xfrm>
            <a:off x="152400" y="6400800"/>
            <a:ext cx="2895600" cy="457200"/>
          </a:xfrm>
        </p:spPr>
        <p:txBody>
          <a:bodyPr/>
          <a:lstStyle/>
          <a:p>
            <a:pPr>
              <a:defRPr/>
            </a:pPr>
            <a:r>
              <a:rPr lang="en-US" dirty="0" smtClean="0">
                <a:solidFill>
                  <a:prstClr val="white">
                    <a:lumMod val="50000"/>
                  </a:prstClr>
                </a:solidFill>
              </a:rPr>
              <a:t>(C) Dhruv Batra </a:t>
            </a:r>
            <a:endParaRPr lang="en-US" dirty="0">
              <a:solidFill>
                <a:prstClr val="white">
                  <a:lumMod val="50000"/>
                </a:prstClr>
              </a:solidFill>
            </a:endParaRPr>
          </a:p>
        </p:txBody>
      </p:sp>
      <p:sp>
        <p:nvSpPr>
          <p:cNvPr id="12"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solidFill>
                  <a:prstClr val="white">
                    <a:lumMod val="50000"/>
                  </a:prstClr>
                </a:solidFill>
              </a:rPr>
              <a:pPr>
                <a:defRPr/>
              </a:pPr>
              <a:t>80</a:t>
            </a:fld>
            <a:endParaRPr lang="en-US">
              <a:solidFill>
                <a:prstClr val="white">
                  <a:lumMod val="50000"/>
                </a:prstClr>
              </a:solidFill>
            </a:endParaRPr>
          </a:p>
        </p:txBody>
      </p:sp>
    </p:spTree>
    <p:extLst>
      <p:ext uri="{BB962C8B-B14F-4D97-AF65-F5344CB8AC3E}">
        <p14:creationId xmlns:p14="http://schemas.microsoft.com/office/powerpoint/2010/main" val="20065522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Shape 426"/>
        <p:cNvGrpSpPr/>
        <p:nvPr/>
      </p:nvGrpSpPr>
      <p:grpSpPr>
        <a:xfrm>
          <a:off x="0" y="0"/>
          <a:ext cx="0" cy="0"/>
          <a:chOff x="0" y="0"/>
          <a:chExt cx="0" cy="0"/>
        </a:xfrm>
      </p:grpSpPr>
      <p:sp>
        <p:nvSpPr>
          <p:cNvPr id="428" name="Shape 428"/>
          <p:cNvSpPr txBox="1"/>
          <p:nvPr/>
        </p:nvSpPr>
        <p:spPr>
          <a:xfrm>
            <a:off x="1400000" y="3385925"/>
            <a:ext cx="861900" cy="282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3072</a:t>
            </a:r>
          </a:p>
        </p:txBody>
      </p:sp>
      <p:sp>
        <p:nvSpPr>
          <p:cNvPr id="429" name="Shape 429"/>
          <p:cNvSpPr txBox="1"/>
          <p:nvPr/>
        </p:nvSpPr>
        <p:spPr>
          <a:xfrm>
            <a:off x="100412" y="3114069"/>
            <a:ext cx="491700" cy="1821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1</a:t>
            </a:r>
          </a:p>
        </p:txBody>
      </p:sp>
      <p:sp>
        <p:nvSpPr>
          <p:cNvPr id="430" name="Shape 430"/>
          <p:cNvSpPr txBox="1"/>
          <p:nvPr/>
        </p:nvSpPr>
        <p:spPr>
          <a:xfrm>
            <a:off x="0" y="857250"/>
            <a:ext cx="7701900" cy="657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3600" kern="0">
                <a:solidFill>
                  <a:srgbClr val="000000"/>
                </a:solidFill>
                <a:latin typeface="Arial"/>
                <a:ea typeface="Arial"/>
                <a:cs typeface="Arial"/>
                <a:sym typeface="Arial"/>
              </a:rPr>
              <a:t>Fully Connected Layer</a:t>
            </a:r>
          </a:p>
        </p:txBody>
      </p:sp>
      <p:sp>
        <p:nvSpPr>
          <p:cNvPr id="431" name="Shape 431"/>
          <p:cNvSpPr txBox="1"/>
          <p:nvPr/>
        </p:nvSpPr>
        <p:spPr>
          <a:xfrm>
            <a:off x="751225" y="1701275"/>
            <a:ext cx="7829700" cy="474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32x32x3 image -&gt; stretch to 3072 x 1 </a:t>
            </a:r>
          </a:p>
        </p:txBody>
      </p:sp>
      <p:sp>
        <p:nvSpPr>
          <p:cNvPr id="432" name="Shape 432"/>
          <p:cNvSpPr txBox="1"/>
          <p:nvPr/>
        </p:nvSpPr>
        <p:spPr>
          <a:xfrm>
            <a:off x="3450588" y="3257625"/>
            <a:ext cx="2507400" cy="3522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10 x 3072 </a:t>
            </a:r>
          </a:p>
          <a:p>
            <a:pPr eaLnBrk="1" fontAlgn="auto" hangingPunct="1">
              <a:spcBef>
                <a:spcPts val="0"/>
              </a:spcBef>
              <a:spcAft>
                <a:spcPts val="0"/>
              </a:spcAft>
            </a:pPr>
            <a:r>
              <a:rPr lang="en" sz="1800" kern="0">
                <a:solidFill>
                  <a:srgbClr val="000000"/>
                </a:solidFill>
                <a:latin typeface="Arial"/>
                <a:ea typeface="Arial"/>
                <a:cs typeface="Arial"/>
                <a:sym typeface="Arial"/>
              </a:rPr>
              <a:t>weights</a:t>
            </a:r>
          </a:p>
        </p:txBody>
      </p:sp>
      <p:sp>
        <p:nvSpPr>
          <p:cNvPr id="433" name="Shape 433"/>
          <p:cNvSpPr txBox="1"/>
          <p:nvPr/>
        </p:nvSpPr>
        <p:spPr>
          <a:xfrm>
            <a:off x="6655800" y="2525100"/>
            <a:ext cx="1341600" cy="6570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activation</a:t>
            </a:r>
          </a:p>
        </p:txBody>
      </p:sp>
      <p:sp>
        <p:nvSpPr>
          <p:cNvPr id="434" name="Shape 434"/>
          <p:cNvSpPr/>
          <p:nvPr/>
        </p:nvSpPr>
        <p:spPr>
          <a:xfrm>
            <a:off x="6450450" y="3140175"/>
            <a:ext cx="1752300" cy="282300"/>
          </a:xfrm>
          <a:prstGeom prst="cube">
            <a:avLst>
              <a:gd name="adj" fmla="val 25000"/>
            </a:avLst>
          </a:prstGeom>
          <a:solidFill>
            <a:srgbClr val="C9DAF8">
              <a:alpha val="42690"/>
            </a:srgbClr>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5" name="Shape 435"/>
          <p:cNvSpPr/>
          <p:nvPr/>
        </p:nvSpPr>
        <p:spPr>
          <a:xfrm>
            <a:off x="6526675" y="3233250"/>
            <a:ext cx="150300" cy="152700"/>
          </a:xfrm>
          <a:prstGeom prst="ellipse">
            <a:avLst/>
          </a:prstGeom>
          <a:solidFill>
            <a:srgbClr val="C9DAF8"/>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6" name="Shape 436"/>
          <p:cNvSpPr/>
          <p:nvPr/>
        </p:nvSpPr>
        <p:spPr>
          <a:xfrm>
            <a:off x="388924" y="3140175"/>
            <a:ext cx="2784300" cy="282300"/>
          </a:xfrm>
          <a:prstGeom prst="cube">
            <a:avLst>
              <a:gd name="adj" fmla="val 25000"/>
            </a:avLst>
          </a:prstGeom>
          <a:solidFill>
            <a:srgbClr val="F4CCCC">
              <a:alpha val="51920"/>
            </a:srgbClr>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pic>
        <p:nvPicPr>
          <p:cNvPr id="437" name="Shape 437"/>
          <p:cNvPicPr preferRelativeResize="0"/>
          <p:nvPr/>
        </p:nvPicPr>
        <p:blipFill>
          <a:blip r:embed="rId3">
            <a:alphaModFix/>
          </a:blip>
          <a:stretch>
            <a:fillRect/>
          </a:stretch>
        </p:blipFill>
        <p:spPr>
          <a:xfrm>
            <a:off x="4429501" y="2924251"/>
            <a:ext cx="542925" cy="257175"/>
          </a:xfrm>
          <a:prstGeom prst="rect">
            <a:avLst/>
          </a:prstGeom>
          <a:noFill/>
          <a:ln>
            <a:noFill/>
          </a:ln>
        </p:spPr>
      </p:pic>
      <p:sp>
        <p:nvSpPr>
          <p:cNvPr id="438" name="Shape 438"/>
          <p:cNvSpPr txBox="1"/>
          <p:nvPr/>
        </p:nvSpPr>
        <p:spPr>
          <a:xfrm>
            <a:off x="1388662" y="2525100"/>
            <a:ext cx="1341600" cy="6570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input</a:t>
            </a:r>
          </a:p>
        </p:txBody>
      </p:sp>
      <p:sp>
        <p:nvSpPr>
          <p:cNvPr id="439" name="Shape 439"/>
          <p:cNvSpPr txBox="1"/>
          <p:nvPr/>
        </p:nvSpPr>
        <p:spPr>
          <a:xfrm>
            <a:off x="6098112" y="3114069"/>
            <a:ext cx="491700" cy="1821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1</a:t>
            </a:r>
          </a:p>
        </p:txBody>
      </p:sp>
      <p:sp>
        <p:nvSpPr>
          <p:cNvPr id="440" name="Shape 440"/>
          <p:cNvSpPr txBox="1"/>
          <p:nvPr/>
        </p:nvSpPr>
        <p:spPr>
          <a:xfrm>
            <a:off x="7115000" y="3385925"/>
            <a:ext cx="861900" cy="282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10</a:t>
            </a:r>
          </a:p>
        </p:txBody>
      </p:sp>
      <p:cxnSp>
        <p:nvCxnSpPr>
          <p:cNvPr id="441" name="Shape 441"/>
          <p:cNvCxnSpPr/>
          <p:nvPr/>
        </p:nvCxnSpPr>
        <p:spPr>
          <a:xfrm>
            <a:off x="3346387" y="3281325"/>
            <a:ext cx="607800" cy="12000"/>
          </a:xfrm>
          <a:prstGeom prst="straightConnector1">
            <a:avLst/>
          </a:prstGeom>
          <a:noFill/>
          <a:ln w="28575" cap="flat" cmpd="sng">
            <a:solidFill>
              <a:schemeClr val="dk2"/>
            </a:solidFill>
            <a:prstDash val="solid"/>
            <a:round/>
            <a:headEnd type="none" w="lg" len="lg"/>
            <a:tailEnd type="triangle" w="lg" len="lg"/>
          </a:ln>
        </p:spPr>
      </p:cxnSp>
      <p:cxnSp>
        <p:nvCxnSpPr>
          <p:cNvPr id="442" name="Shape 442"/>
          <p:cNvCxnSpPr/>
          <p:nvPr/>
        </p:nvCxnSpPr>
        <p:spPr>
          <a:xfrm>
            <a:off x="5394500" y="3272650"/>
            <a:ext cx="614400" cy="8700"/>
          </a:xfrm>
          <a:prstGeom prst="straightConnector1">
            <a:avLst/>
          </a:prstGeom>
          <a:noFill/>
          <a:ln w="28575" cap="flat" cmpd="sng">
            <a:solidFill>
              <a:schemeClr val="dk2"/>
            </a:solidFill>
            <a:prstDash val="solid"/>
            <a:round/>
            <a:headEnd type="none" w="lg" len="lg"/>
            <a:tailEnd type="triangle" w="lg" len="lg"/>
          </a:ln>
        </p:spPr>
      </p:cxnSp>
      <p:sp>
        <p:nvSpPr>
          <p:cNvPr id="1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1352792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Shape 446"/>
        <p:cNvGrpSpPr/>
        <p:nvPr/>
      </p:nvGrpSpPr>
      <p:grpSpPr>
        <a:xfrm>
          <a:off x="0" y="0"/>
          <a:ext cx="0" cy="0"/>
          <a:chOff x="0" y="0"/>
          <a:chExt cx="0" cy="0"/>
        </a:xfrm>
      </p:grpSpPr>
      <p:sp>
        <p:nvSpPr>
          <p:cNvPr id="448" name="Shape 448"/>
          <p:cNvSpPr txBox="1"/>
          <p:nvPr/>
        </p:nvSpPr>
        <p:spPr>
          <a:xfrm>
            <a:off x="1400000" y="3385925"/>
            <a:ext cx="861900" cy="282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3072</a:t>
            </a:r>
          </a:p>
        </p:txBody>
      </p:sp>
      <p:sp>
        <p:nvSpPr>
          <p:cNvPr id="449" name="Shape 449"/>
          <p:cNvSpPr txBox="1"/>
          <p:nvPr/>
        </p:nvSpPr>
        <p:spPr>
          <a:xfrm>
            <a:off x="100412" y="3114069"/>
            <a:ext cx="491700" cy="1821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1</a:t>
            </a:r>
          </a:p>
        </p:txBody>
      </p:sp>
      <p:sp>
        <p:nvSpPr>
          <p:cNvPr id="450" name="Shape 450"/>
          <p:cNvSpPr txBox="1"/>
          <p:nvPr/>
        </p:nvSpPr>
        <p:spPr>
          <a:xfrm>
            <a:off x="0" y="857250"/>
            <a:ext cx="7701900" cy="657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3600" kern="0">
                <a:solidFill>
                  <a:srgbClr val="000000"/>
                </a:solidFill>
                <a:latin typeface="Arial"/>
                <a:ea typeface="Arial"/>
                <a:cs typeface="Arial"/>
                <a:sym typeface="Arial"/>
              </a:rPr>
              <a:t>Fully Connected Layer</a:t>
            </a:r>
          </a:p>
        </p:txBody>
      </p:sp>
      <p:sp>
        <p:nvSpPr>
          <p:cNvPr id="451" name="Shape 451"/>
          <p:cNvSpPr txBox="1"/>
          <p:nvPr/>
        </p:nvSpPr>
        <p:spPr>
          <a:xfrm>
            <a:off x="751225" y="1701275"/>
            <a:ext cx="7829700" cy="474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32x32x3 image -&gt; stretch to 3072 x 1 </a:t>
            </a:r>
          </a:p>
        </p:txBody>
      </p:sp>
      <p:sp>
        <p:nvSpPr>
          <p:cNvPr id="452" name="Shape 452"/>
          <p:cNvSpPr txBox="1"/>
          <p:nvPr/>
        </p:nvSpPr>
        <p:spPr>
          <a:xfrm>
            <a:off x="3450588" y="3257625"/>
            <a:ext cx="2507400" cy="3522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10 x 3072 </a:t>
            </a:r>
          </a:p>
          <a:p>
            <a:pPr eaLnBrk="1" fontAlgn="auto" hangingPunct="1">
              <a:spcBef>
                <a:spcPts val="0"/>
              </a:spcBef>
              <a:spcAft>
                <a:spcPts val="0"/>
              </a:spcAft>
            </a:pPr>
            <a:r>
              <a:rPr lang="en" sz="1800" kern="0">
                <a:solidFill>
                  <a:srgbClr val="000000"/>
                </a:solidFill>
                <a:latin typeface="Arial"/>
                <a:ea typeface="Arial"/>
                <a:cs typeface="Arial"/>
                <a:sym typeface="Arial"/>
              </a:rPr>
              <a:t>weights</a:t>
            </a:r>
          </a:p>
        </p:txBody>
      </p:sp>
      <p:sp>
        <p:nvSpPr>
          <p:cNvPr id="453" name="Shape 453"/>
          <p:cNvSpPr txBox="1"/>
          <p:nvPr/>
        </p:nvSpPr>
        <p:spPr>
          <a:xfrm>
            <a:off x="6655800" y="2525100"/>
            <a:ext cx="1341600" cy="6570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activation</a:t>
            </a:r>
          </a:p>
        </p:txBody>
      </p:sp>
      <p:sp>
        <p:nvSpPr>
          <p:cNvPr id="454" name="Shape 454"/>
          <p:cNvSpPr/>
          <p:nvPr/>
        </p:nvSpPr>
        <p:spPr>
          <a:xfrm>
            <a:off x="6450450" y="3140175"/>
            <a:ext cx="1752300" cy="282300"/>
          </a:xfrm>
          <a:prstGeom prst="cube">
            <a:avLst>
              <a:gd name="adj" fmla="val 25000"/>
            </a:avLst>
          </a:prstGeom>
          <a:solidFill>
            <a:srgbClr val="C9DAF8">
              <a:alpha val="42690"/>
            </a:srgbClr>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55" name="Shape 455"/>
          <p:cNvSpPr/>
          <p:nvPr/>
        </p:nvSpPr>
        <p:spPr>
          <a:xfrm>
            <a:off x="6526675" y="3233250"/>
            <a:ext cx="150300" cy="152700"/>
          </a:xfrm>
          <a:prstGeom prst="ellipse">
            <a:avLst/>
          </a:prstGeom>
          <a:solidFill>
            <a:srgbClr val="C9DAF8"/>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56" name="Shape 456"/>
          <p:cNvSpPr/>
          <p:nvPr/>
        </p:nvSpPr>
        <p:spPr>
          <a:xfrm>
            <a:off x="388924" y="3140175"/>
            <a:ext cx="2784300" cy="282300"/>
          </a:xfrm>
          <a:prstGeom prst="cube">
            <a:avLst>
              <a:gd name="adj" fmla="val 25000"/>
            </a:avLst>
          </a:prstGeom>
          <a:solidFill>
            <a:srgbClr val="F4CCCC">
              <a:alpha val="51920"/>
            </a:srgbClr>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pic>
        <p:nvPicPr>
          <p:cNvPr id="457" name="Shape 457"/>
          <p:cNvPicPr preferRelativeResize="0"/>
          <p:nvPr/>
        </p:nvPicPr>
        <p:blipFill>
          <a:blip r:embed="rId3">
            <a:alphaModFix/>
          </a:blip>
          <a:stretch>
            <a:fillRect/>
          </a:stretch>
        </p:blipFill>
        <p:spPr>
          <a:xfrm>
            <a:off x="4429501" y="2924251"/>
            <a:ext cx="542925" cy="257175"/>
          </a:xfrm>
          <a:prstGeom prst="rect">
            <a:avLst/>
          </a:prstGeom>
          <a:noFill/>
          <a:ln>
            <a:noFill/>
          </a:ln>
        </p:spPr>
      </p:pic>
      <p:sp>
        <p:nvSpPr>
          <p:cNvPr id="458" name="Shape 458"/>
          <p:cNvSpPr txBox="1"/>
          <p:nvPr/>
        </p:nvSpPr>
        <p:spPr>
          <a:xfrm>
            <a:off x="1388662" y="2525100"/>
            <a:ext cx="1341600" cy="6570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input</a:t>
            </a:r>
          </a:p>
        </p:txBody>
      </p:sp>
      <p:sp>
        <p:nvSpPr>
          <p:cNvPr id="459" name="Shape 459"/>
          <p:cNvSpPr txBox="1"/>
          <p:nvPr/>
        </p:nvSpPr>
        <p:spPr>
          <a:xfrm>
            <a:off x="5841575" y="3879550"/>
            <a:ext cx="3021300" cy="76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b="1" kern="0">
                <a:solidFill>
                  <a:srgbClr val="000000"/>
                </a:solidFill>
                <a:latin typeface="Arial"/>
                <a:ea typeface="Arial"/>
                <a:cs typeface="Arial"/>
                <a:sym typeface="Arial"/>
              </a:rPr>
              <a:t>1 number: </a:t>
            </a:r>
          </a:p>
          <a:p>
            <a:pPr algn="l" eaLnBrk="1" fontAlgn="auto" hangingPunct="1">
              <a:spcBef>
                <a:spcPts val="0"/>
              </a:spcBef>
              <a:spcAft>
                <a:spcPts val="0"/>
              </a:spcAft>
            </a:pPr>
            <a:r>
              <a:rPr lang="en" sz="1400" kern="0">
                <a:solidFill>
                  <a:srgbClr val="000000"/>
                </a:solidFill>
                <a:latin typeface="Arial"/>
                <a:ea typeface="Arial"/>
                <a:cs typeface="Arial"/>
                <a:sym typeface="Arial"/>
              </a:rPr>
              <a:t>the result of taking a dot product between a row of W and the input (a 3072-dimensional dot product)</a:t>
            </a:r>
          </a:p>
        </p:txBody>
      </p:sp>
      <p:sp>
        <p:nvSpPr>
          <p:cNvPr id="460" name="Shape 460"/>
          <p:cNvSpPr txBox="1"/>
          <p:nvPr/>
        </p:nvSpPr>
        <p:spPr>
          <a:xfrm>
            <a:off x="6098112" y="3114069"/>
            <a:ext cx="491700" cy="1821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1</a:t>
            </a:r>
          </a:p>
        </p:txBody>
      </p:sp>
      <p:sp>
        <p:nvSpPr>
          <p:cNvPr id="461" name="Shape 461"/>
          <p:cNvSpPr txBox="1"/>
          <p:nvPr/>
        </p:nvSpPr>
        <p:spPr>
          <a:xfrm>
            <a:off x="7115000" y="3385925"/>
            <a:ext cx="861900" cy="282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10</a:t>
            </a:r>
          </a:p>
        </p:txBody>
      </p:sp>
      <p:cxnSp>
        <p:nvCxnSpPr>
          <p:cNvPr id="462" name="Shape 462"/>
          <p:cNvCxnSpPr/>
          <p:nvPr/>
        </p:nvCxnSpPr>
        <p:spPr>
          <a:xfrm rot="10800000" flipH="1">
            <a:off x="6174025" y="3467650"/>
            <a:ext cx="349800" cy="452700"/>
          </a:xfrm>
          <a:prstGeom prst="straightConnector1">
            <a:avLst/>
          </a:prstGeom>
          <a:noFill/>
          <a:ln w="28575" cap="flat" cmpd="sng">
            <a:solidFill>
              <a:schemeClr val="dk2"/>
            </a:solidFill>
            <a:prstDash val="solid"/>
            <a:round/>
            <a:headEnd type="none" w="lg" len="lg"/>
            <a:tailEnd type="triangle" w="lg" len="lg"/>
          </a:ln>
        </p:spPr>
      </p:cxnSp>
      <p:cxnSp>
        <p:nvCxnSpPr>
          <p:cNvPr id="463" name="Shape 463"/>
          <p:cNvCxnSpPr/>
          <p:nvPr/>
        </p:nvCxnSpPr>
        <p:spPr>
          <a:xfrm>
            <a:off x="3346387" y="3281325"/>
            <a:ext cx="607800" cy="12000"/>
          </a:xfrm>
          <a:prstGeom prst="straightConnector1">
            <a:avLst/>
          </a:prstGeom>
          <a:noFill/>
          <a:ln w="28575" cap="flat" cmpd="sng">
            <a:solidFill>
              <a:schemeClr val="dk2"/>
            </a:solidFill>
            <a:prstDash val="solid"/>
            <a:round/>
            <a:headEnd type="none" w="lg" len="lg"/>
            <a:tailEnd type="triangle" w="lg" len="lg"/>
          </a:ln>
        </p:spPr>
      </p:cxnSp>
      <p:cxnSp>
        <p:nvCxnSpPr>
          <p:cNvPr id="464" name="Shape 464"/>
          <p:cNvCxnSpPr/>
          <p:nvPr/>
        </p:nvCxnSpPr>
        <p:spPr>
          <a:xfrm>
            <a:off x="5394500" y="3272650"/>
            <a:ext cx="614400" cy="8700"/>
          </a:xfrm>
          <a:prstGeom prst="straightConnector1">
            <a:avLst/>
          </a:prstGeom>
          <a:noFill/>
          <a:ln w="28575" cap="flat" cmpd="sng">
            <a:solidFill>
              <a:schemeClr val="dk2"/>
            </a:solidFill>
            <a:prstDash val="solid"/>
            <a:round/>
            <a:headEnd type="none" w="lg" len="lg"/>
            <a:tailEnd type="triangle" w="lg" len="lg"/>
          </a:ln>
        </p:spPr>
      </p:cxnSp>
      <p:sp>
        <p:nvSpPr>
          <p:cNvPr id="20"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821544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z="2000" smtClean="0">
                <a:solidFill>
                  <a:srgbClr val="FFFFFF"/>
                </a:solidFill>
              </a:rPr>
              <a:pPr/>
              <a:t>83</a:t>
            </a:fld>
            <a:endParaRPr lang="en" sz="2000">
              <a:solidFill>
                <a:srgbClr val="FFFFFF"/>
              </a:solidFill>
            </a:endParaRPr>
          </a:p>
        </p:txBody>
      </p:sp>
      <p:sp>
        <p:nvSpPr>
          <p:cNvPr id="3"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Convolutional </a:t>
            </a:r>
            <a:r>
              <a:rPr lang="en-US" dirty="0" smtClean="0">
                <a:solidFill>
                  <a:prstClr val="black"/>
                </a:solidFill>
              </a:rPr>
              <a:t>Layer</a:t>
            </a:r>
            <a:endParaRPr lang="en-US" dirty="0">
              <a:solidFill>
                <a:prstClr val="black"/>
              </a:solidFill>
            </a:endParaRPr>
          </a:p>
        </p:txBody>
      </p:sp>
    </p:spTree>
    <p:extLst>
      <p:ext uri="{BB962C8B-B14F-4D97-AF65-F5344CB8AC3E}">
        <p14:creationId xmlns:p14="http://schemas.microsoft.com/office/powerpoint/2010/main" val="7112167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z="2000" smtClean="0">
                <a:solidFill>
                  <a:srgbClr val="FFFFFF"/>
                </a:solidFill>
              </a:rPr>
              <a:pPr/>
              <a:t>84</a:t>
            </a:fld>
            <a:endParaRPr lang="en" sz="2000">
              <a:solidFill>
                <a:srgbClr val="FFFFFF"/>
              </a:solidFill>
            </a:endParaRPr>
          </a:p>
        </p:txBody>
      </p:sp>
      <p:sp>
        <p:nvSpPr>
          <p:cNvPr id="3"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dirty="0">
                <a:solidFill>
                  <a:prstClr val="black"/>
                </a:solidFill>
              </a:rPr>
              <a:t>Convolutional Layer</a:t>
            </a:r>
          </a:p>
        </p:txBody>
      </p:sp>
    </p:spTree>
    <p:extLst>
      <p:ext uri="{BB962C8B-B14F-4D97-AF65-F5344CB8AC3E}">
        <p14:creationId xmlns:p14="http://schemas.microsoft.com/office/powerpoint/2010/main" val="5252489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p:nvPr/>
        </p:nvSpPr>
        <p:spPr>
          <a:xfrm>
            <a:off x="1066450" y="2283012"/>
            <a:ext cx="956400" cy="2757900"/>
          </a:xfrm>
          <a:prstGeom prst="cube">
            <a:avLst>
              <a:gd name="adj" fmla="val 77711"/>
            </a:avLst>
          </a:prstGeom>
          <a:solidFill>
            <a:srgbClr val="F4CCCC">
              <a:alpha val="51920"/>
            </a:srgbClr>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1" name="Shape 471"/>
          <p:cNvSpPr txBox="1"/>
          <p:nvPr/>
        </p:nvSpPr>
        <p:spPr>
          <a:xfrm>
            <a:off x="1602875" y="4583012"/>
            <a:ext cx="491700" cy="309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32</a:t>
            </a:r>
          </a:p>
        </p:txBody>
      </p:sp>
      <p:sp>
        <p:nvSpPr>
          <p:cNvPr id="472" name="Shape 472"/>
          <p:cNvSpPr txBox="1"/>
          <p:nvPr/>
        </p:nvSpPr>
        <p:spPr>
          <a:xfrm>
            <a:off x="2022850" y="3041737"/>
            <a:ext cx="491700" cy="282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32</a:t>
            </a:r>
          </a:p>
        </p:txBody>
      </p:sp>
      <p:sp>
        <p:nvSpPr>
          <p:cNvPr id="473" name="Shape 473"/>
          <p:cNvSpPr txBox="1"/>
          <p:nvPr/>
        </p:nvSpPr>
        <p:spPr>
          <a:xfrm>
            <a:off x="1008462" y="4974644"/>
            <a:ext cx="491700" cy="1821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3</a:t>
            </a:r>
          </a:p>
        </p:txBody>
      </p:sp>
      <p:sp>
        <p:nvSpPr>
          <p:cNvPr id="474" name="Shape 474"/>
          <p:cNvSpPr txBox="1"/>
          <p:nvPr/>
        </p:nvSpPr>
        <p:spPr>
          <a:xfrm>
            <a:off x="0" y="857250"/>
            <a:ext cx="7701900" cy="657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3600" kern="0">
                <a:solidFill>
                  <a:srgbClr val="000000"/>
                </a:solidFill>
                <a:latin typeface="Arial"/>
                <a:ea typeface="Arial"/>
                <a:cs typeface="Arial"/>
                <a:sym typeface="Arial"/>
              </a:rPr>
              <a:t>Convolution Layer</a:t>
            </a:r>
          </a:p>
        </p:txBody>
      </p:sp>
      <p:sp>
        <p:nvSpPr>
          <p:cNvPr id="475" name="Shape 475"/>
          <p:cNvSpPr txBox="1"/>
          <p:nvPr/>
        </p:nvSpPr>
        <p:spPr>
          <a:xfrm>
            <a:off x="751225" y="1701275"/>
            <a:ext cx="6798300" cy="474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32x32x3 image -&gt; preserve spatial structure</a:t>
            </a:r>
          </a:p>
        </p:txBody>
      </p:sp>
      <p:sp>
        <p:nvSpPr>
          <p:cNvPr id="476" name="Shape 476"/>
          <p:cNvSpPr txBox="1"/>
          <p:nvPr/>
        </p:nvSpPr>
        <p:spPr>
          <a:xfrm>
            <a:off x="2018375" y="4540550"/>
            <a:ext cx="2016900" cy="128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FF"/>
                </a:solidFill>
                <a:latin typeface="Arial"/>
                <a:ea typeface="Arial"/>
                <a:cs typeface="Arial"/>
                <a:sym typeface="Arial"/>
              </a:rPr>
              <a:t>width</a:t>
            </a:r>
          </a:p>
        </p:txBody>
      </p:sp>
      <p:sp>
        <p:nvSpPr>
          <p:cNvPr id="477" name="Shape 477"/>
          <p:cNvSpPr txBox="1"/>
          <p:nvPr/>
        </p:nvSpPr>
        <p:spPr>
          <a:xfrm>
            <a:off x="2438350" y="3025123"/>
            <a:ext cx="2016900" cy="128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FF"/>
                </a:solidFill>
                <a:latin typeface="Arial"/>
                <a:ea typeface="Arial"/>
                <a:cs typeface="Arial"/>
                <a:sym typeface="Arial"/>
              </a:rPr>
              <a:t>height</a:t>
            </a:r>
          </a:p>
        </p:txBody>
      </p:sp>
      <p:sp>
        <p:nvSpPr>
          <p:cNvPr id="478" name="Shape 478"/>
          <p:cNvSpPr txBox="1"/>
          <p:nvPr/>
        </p:nvSpPr>
        <p:spPr>
          <a:xfrm>
            <a:off x="1305400" y="4960991"/>
            <a:ext cx="4407300" cy="128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FF"/>
                </a:solidFill>
                <a:latin typeface="Arial"/>
                <a:ea typeface="Arial"/>
                <a:cs typeface="Arial"/>
                <a:sym typeface="Arial"/>
              </a:rPr>
              <a:t>depth</a:t>
            </a:r>
          </a:p>
        </p:txBody>
      </p:sp>
      <p:sp>
        <p:nvSpPr>
          <p:cNvPr id="12"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7210241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p:nvPr/>
        </p:nvSpPr>
        <p:spPr>
          <a:xfrm>
            <a:off x="1066450" y="2283012"/>
            <a:ext cx="956400" cy="2757900"/>
          </a:xfrm>
          <a:prstGeom prst="cube">
            <a:avLst>
              <a:gd name="adj" fmla="val 77711"/>
            </a:avLst>
          </a:prstGeom>
          <a:solidFill>
            <a:srgbClr val="F4CCCC">
              <a:alpha val="51920"/>
            </a:srgbClr>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85" name="Shape 485"/>
          <p:cNvSpPr txBox="1"/>
          <p:nvPr/>
        </p:nvSpPr>
        <p:spPr>
          <a:xfrm>
            <a:off x="1602875" y="4583012"/>
            <a:ext cx="491700" cy="309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32</a:t>
            </a:r>
          </a:p>
        </p:txBody>
      </p:sp>
      <p:sp>
        <p:nvSpPr>
          <p:cNvPr id="486" name="Shape 486"/>
          <p:cNvSpPr txBox="1"/>
          <p:nvPr/>
        </p:nvSpPr>
        <p:spPr>
          <a:xfrm>
            <a:off x="2022850" y="3041737"/>
            <a:ext cx="491700" cy="282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32</a:t>
            </a:r>
          </a:p>
        </p:txBody>
      </p:sp>
      <p:sp>
        <p:nvSpPr>
          <p:cNvPr id="487" name="Shape 487"/>
          <p:cNvSpPr txBox="1"/>
          <p:nvPr/>
        </p:nvSpPr>
        <p:spPr>
          <a:xfrm>
            <a:off x="1008462" y="4974644"/>
            <a:ext cx="491700" cy="1821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3</a:t>
            </a:r>
          </a:p>
        </p:txBody>
      </p:sp>
      <p:sp>
        <p:nvSpPr>
          <p:cNvPr id="488" name="Shape 488"/>
          <p:cNvSpPr txBox="1"/>
          <p:nvPr/>
        </p:nvSpPr>
        <p:spPr>
          <a:xfrm>
            <a:off x="0" y="857250"/>
            <a:ext cx="7701900" cy="657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3600" kern="0">
                <a:solidFill>
                  <a:srgbClr val="000000"/>
                </a:solidFill>
                <a:latin typeface="Arial"/>
                <a:ea typeface="Arial"/>
                <a:cs typeface="Arial"/>
                <a:sym typeface="Arial"/>
              </a:rPr>
              <a:t>Convolution Layer</a:t>
            </a:r>
          </a:p>
        </p:txBody>
      </p:sp>
      <p:sp>
        <p:nvSpPr>
          <p:cNvPr id="489" name="Shape 489"/>
          <p:cNvSpPr/>
          <p:nvPr/>
        </p:nvSpPr>
        <p:spPr>
          <a:xfrm>
            <a:off x="4145900" y="3161987"/>
            <a:ext cx="282300" cy="813900"/>
          </a:xfrm>
          <a:prstGeom prst="cube">
            <a:avLst>
              <a:gd name="adj" fmla="val 53382"/>
            </a:avLst>
          </a:prstGeom>
          <a:solidFill>
            <a:srgbClr val="C9DAF8"/>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90" name="Shape 490"/>
          <p:cNvSpPr txBox="1"/>
          <p:nvPr/>
        </p:nvSpPr>
        <p:spPr>
          <a:xfrm>
            <a:off x="3920100" y="2482337"/>
            <a:ext cx="2115600" cy="352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5x5x3 filter</a:t>
            </a:r>
          </a:p>
        </p:txBody>
      </p:sp>
      <p:sp>
        <p:nvSpPr>
          <p:cNvPr id="491" name="Shape 491"/>
          <p:cNvSpPr txBox="1"/>
          <p:nvPr/>
        </p:nvSpPr>
        <p:spPr>
          <a:xfrm>
            <a:off x="751225" y="1701262"/>
            <a:ext cx="3350100" cy="474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32x32x3 image</a:t>
            </a:r>
          </a:p>
        </p:txBody>
      </p:sp>
      <p:sp>
        <p:nvSpPr>
          <p:cNvPr id="492" name="Shape 492"/>
          <p:cNvSpPr txBox="1"/>
          <p:nvPr/>
        </p:nvSpPr>
        <p:spPr>
          <a:xfrm>
            <a:off x="5197800" y="3516700"/>
            <a:ext cx="3946200" cy="759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Convolve </a:t>
            </a:r>
            <a:r>
              <a:rPr lang="en" sz="1800" kern="0">
                <a:solidFill>
                  <a:srgbClr val="000000"/>
                </a:solidFill>
                <a:latin typeface="Arial"/>
                <a:ea typeface="Arial"/>
                <a:cs typeface="Arial"/>
                <a:sym typeface="Arial"/>
              </a:rPr>
              <a:t>the filter with the image</a:t>
            </a:r>
          </a:p>
          <a:p>
            <a:pPr algn="l" eaLnBrk="1" fontAlgn="auto" hangingPunct="1">
              <a:spcBef>
                <a:spcPts val="0"/>
              </a:spcBef>
              <a:spcAft>
                <a:spcPts val="0"/>
              </a:spcAft>
            </a:pPr>
            <a:r>
              <a:rPr lang="en" sz="1800" kern="0">
                <a:solidFill>
                  <a:srgbClr val="000000"/>
                </a:solidFill>
                <a:latin typeface="Arial"/>
                <a:ea typeface="Arial"/>
                <a:cs typeface="Arial"/>
                <a:sym typeface="Arial"/>
              </a:rPr>
              <a:t>i.e. “slide over the image spatially, computing dot products”</a:t>
            </a:r>
          </a:p>
        </p:txBody>
      </p:sp>
      <p:sp>
        <p:nvSpPr>
          <p:cNvPr id="12"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10612717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p:nvPr/>
        </p:nvSpPr>
        <p:spPr>
          <a:xfrm>
            <a:off x="1066450" y="2283012"/>
            <a:ext cx="956400" cy="2757900"/>
          </a:xfrm>
          <a:prstGeom prst="cube">
            <a:avLst>
              <a:gd name="adj" fmla="val 77711"/>
            </a:avLst>
          </a:prstGeom>
          <a:solidFill>
            <a:srgbClr val="F4CCCC">
              <a:alpha val="51920"/>
            </a:srgbClr>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99" name="Shape 499"/>
          <p:cNvSpPr txBox="1"/>
          <p:nvPr/>
        </p:nvSpPr>
        <p:spPr>
          <a:xfrm>
            <a:off x="1602875" y="4583012"/>
            <a:ext cx="491700" cy="309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32</a:t>
            </a:r>
          </a:p>
        </p:txBody>
      </p:sp>
      <p:sp>
        <p:nvSpPr>
          <p:cNvPr id="500" name="Shape 500"/>
          <p:cNvSpPr txBox="1"/>
          <p:nvPr/>
        </p:nvSpPr>
        <p:spPr>
          <a:xfrm>
            <a:off x="2022850" y="3041737"/>
            <a:ext cx="491700" cy="282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32</a:t>
            </a:r>
          </a:p>
        </p:txBody>
      </p:sp>
      <p:sp>
        <p:nvSpPr>
          <p:cNvPr id="501" name="Shape 501"/>
          <p:cNvSpPr txBox="1"/>
          <p:nvPr/>
        </p:nvSpPr>
        <p:spPr>
          <a:xfrm>
            <a:off x="1008462" y="4974644"/>
            <a:ext cx="491700" cy="1821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3</a:t>
            </a:r>
          </a:p>
        </p:txBody>
      </p:sp>
      <p:sp>
        <p:nvSpPr>
          <p:cNvPr id="502" name="Shape 502"/>
          <p:cNvSpPr txBox="1"/>
          <p:nvPr/>
        </p:nvSpPr>
        <p:spPr>
          <a:xfrm>
            <a:off x="0" y="857250"/>
            <a:ext cx="7701900" cy="657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3600" kern="0">
                <a:solidFill>
                  <a:srgbClr val="000000"/>
                </a:solidFill>
                <a:latin typeface="Arial"/>
                <a:ea typeface="Arial"/>
                <a:cs typeface="Arial"/>
                <a:sym typeface="Arial"/>
              </a:rPr>
              <a:t>Convolution Layer</a:t>
            </a:r>
          </a:p>
        </p:txBody>
      </p:sp>
      <p:sp>
        <p:nvSpPr>
          <p:cNvPr id="503" name="Shape 503"/>
          <p:cNvSpPr/>
          <p:nvPr/>
        </p:nvSpPr>
        <p:spPr>
          <a:xfrm>
            <a:off x="4145900" y="3161987"/>
            <a:ext cx="282300" cy="813900"/>
          </a:xfrm>
          <a:prstGeom prst="cube">
            <a:avLst>
              <a:gd name="adj" fmla="val 53382"/>
            </a:avLst>
          </a:prstGeom>
          <a:solidFill>
            <a:srgbClr val="C9DAF8"/>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504" name="Shape 504"/>
          <p:cNvSpPr txBox="1"/>
          <p:nvPr/>
        </p:nvSpPr>
        <p:spPr>
          <a:xfrm>
            <a:off x="3920100" y="2482337"/>
            <a:ext cx="2115600" cy="352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5x5x</a:t>
            </a:r>
            <a:r>
              <a:rPr lang="en" sz="2400" kern="0">
                <a:solidFill>
                  <a:srgbClr val="0000FF"/>
                </a:solidFill>
                <a:latin typeface="Arial"/>
                <a:ea typeface="Arial"/>
                <a:cs typeface="Arial"/>
                <a:sym typeface="Arial"/>
              </a:rPr>
              <a:t>3</a:t>
            </a:r>
            <a:r>
              <a:rPr lang="en" sz="2400" kern="0">
                <a:solidFill>
                  <a:srgbClr val="000000"/>
                </a:solidFill>
                <a:latin typeface="Arial"/>
                <a:ea typeface="Arial"/>
                <a:cs typeface="Arial"/>
                <a:sym typeface="Arial"/>
              </a:rPr>
              <a:t> filter</a:t>
            </a:r>
          </a:p>
        </p:txBody>
      </p:sp>
      <p:sp>
        <p:nvSpPr>
          <p:cNvPr id="505" name="Shape 505"/>
          <p:cNvSpPr txBox="1"/>
          <p:nvPr/>
        </p:nvSpPr>
        <p:spPr>
          <a:xfrm>
            <a:off x="751225" y="1701262"/>
            <a:ext cx="3350100" cy="474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32x32x</a:t>
            </a:r>
            <a:r>
              <a:rPr lang="en" sz="2400" kern="0">
                <a:solidFill>
                  <a:srgbClr val="0000FF"/>
                </a:solidFill>
                <a:latin typeface="Arial"/>
                <a:ea typeface="Arial"/>
                <a:cs typeface="Arial"/>
                <a:sym typeface="Arial"/>
              </a:rPr>
              <a:t>3</a:t>
            </a:r>
            <a:r>
              <a:rPr lang="en" sz="2400" kern="0">
                <a:solidFill>
                  <a:srgbClr val="000000"/>
                </a:solidFill>
                <a:latin typeface="Arial"/>
                <a:ea typeface="Arial"/>
                <a:cs typeface="Arial"/>
                <a:sym typeface="Arial"/>
              </a:rPr>
              <a:t> image</a:t>
            </a:r>
          </a:p>
        </p:txBody>
      </p:sp>
      <p:sp>
        <p:nvSpPr>
          <p:cNvPr id="506" name="Shape 506"/>
          <p:cNvSpPr txBox="1"/>
          <p:nvPr/>
        </p:nvSpPr>
        <p:spPr>
          <a:xfrm>
            <a:off x="5197800" y="3516700"/>
            <a:ext cx="3946200" cy="759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Convolve </a:t>
            </a:r>
            <a:r>
              <a:rPr lang="en" sz="1800" kern="0">
                <a:solidFill>
                  <a:srgbClr val="000000"/>
                </a:solidFill>
                <a:latin typeface="Arial"/>
                <a:ea typeface="Arial"/>
                <a:cs typeface="Arial"/>
                <a:sym typeface="Arial"/>
              </a:rPr>
              <a:t>the filter with the image</a:t>
            </a:r>
          </a:p>
          <a:p>
            <a:pPr algn="l" eaLnBrk="1" fontAlgn="auto" hangingPunct="1">
              <a:spcBef>
                <a:spcPts val="0"/>
              </a:spcBef>
              <a:spcAft>
                <a:spcPts val="0"/>
              </a:spcAft>
            </a:pPr>
            <a:r>
              <a:rPr lang="en" sz="1800" kern="0">
                <a:solidFill>
                  <a:srgbClr val="000000"/>
                </a:solidFill>
                <a:latin typeface="Arial"/>
                <a:ea typeface="Arial"/>
                <a:cs typeface="Arial"/>
                <a:sym typeface="Arial"/>
              </a:rPr>
              <a:t>i.e. “slide over the image spatially, computing dot products”</a:t>
            </a:r>
          </a:p>
        </p:txBody>
      </p:sp>
      <p:sp>
        <p:nvSpPr>
          <p:cNvPr id="507" name="Shape 507"/>
          <p:cNvSpPr txBox="1"/>
          <p:nvPr/>
        </p:nvSpPr>
        <p:spPr>
          <a:xfrm>
            <a:off x="4963525" y="1133250"/>
            <a:ext cx="3283500" cy="585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FF"/>
                </a:solidFill>
                <a:latin typeface="Arial"/>
                <a:ea typeface="Arial"/>
                <a:cs typeface="Arial"/>
                <a:sym typeface="Arial"/>
              </a:rPr>
              <a:t>Filters always extend the full depth of the input volume</a:t>
            </a:r>
          </a:p>
        </p:txBody>
      </p:sp>
      <p:cxnSp>
        <p:nvCxnSpPr>
          <p:cNvPr id="508" name="Shape 508"/>
          <p:cNvCxnSpPr>
            <a:endCxn id="504" idx="0"/>
          </p:cNvCxnSpPr>
          <p:nvPr/>
        </p:nvCxnSpPr>
        <p:spPr>
          <a:xfrm flipH="1">
            <a:off x="4977900" y="1956437"/>
            <a:ext cx="589800" cy="525900"/>
          </a:xfrm>
          <a:prstGeom prst="straightConnector1">
            <a:avLst/>
          </a:prstGeom>
          <a:noFill/>
          <a:ln w="9525" cap="flat" cmpd="sng">
            <a:solidFill>
              <a:srgbClr val="0000FF"/>
            </a:solidFill>
            <a:prstDash val="solid"/>
            <a:round/>
            <a:headEnd type="none" w="lg" len="lg"/>
            <a:tailEnd type="triangle" w="lg" len="lg"/>
          </a:ln>
        </p:spPr>
      </p:cxnSp>
      <p:cxnSp>
        <p:nvCxnSpPr>
          <p:cNvPr id="509" name="Shape 509"/>
          <p:cNvCxnSpPr/>
          <p:nvPr/>
        </p:nvCxnSpPr>
        <p:spPr>
          <a:xfrm flipH="1">
            <a:off x="2098750" y="1585350"/>
            <a:ext cx="2583900" cy="228300"/>
          </a:xfrm>
          <a:prstGeom prst="straightConnector1">
            <a:avLst/>
          </a:prstGeom>
          <a:noFill/>
          <a:ln w="9525" cap="flat" cmpd="sng">
            <a:solidFill>
              <a:srgbClr val="0000FF"/>
            </a:solidFill>
            <a:prstDash val="solid"/>
            <a:round/>
            <a:headEnd type="none" w="lg" len="lg"/>
            <a:tailEnd type="triangle" w="lg" len="lg"/>
          </a:ln>
        </p:spPr>
      </p:cxnSp>
      <p:sp>
        <p:nvSpPr>
          <p:cNvPr id="1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30396018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5" name="Shape 515"/>
          <p:cNvSpPr/>
          <p:nvPr/>
        </p:nvSpPr>
        <p:spPr>
          <a:xfrm>
            <a:off x="1638400" y="3020100"/>
            <a:ext cx="282300" cy="813900"/>
          </a:xfrm>
          <a:prstGeom prst="cube">
            <a:avLst>
              <a:gd name="adj" fmla="val 53382"/>
            </a:avLst>
          </a:prstGeom>
          <a:solidFill>
            <a:srgbClr val="C9DAF8"/>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516" name="Shape 516"/>
          <p:cNvSpPr/>
          <p:nvPr/>
        </p:nvSpPr>
        <p:spPr>
          <a:xfrm>
            <a:off x="3234650" y="3285900"/>
            <a:ext cx="282300" cy="282300"/>
          </a:xfrm>
          <a:prstGeom prst="ellipse">
            <a:avLst/>
          </a:prstGeom>
          <a:solidFill>
            <a:srgbClr val="C9DAF8"/>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517" name="Shape 517"/>
          <p:cNvCxnSpPr>
            <a:endCxn id="516" idx="2"/>
          </p:cNvCxnSpPr>
          <p:nvPr/>
        </p:nvCxnSpPr>
        <p:spPr>
          <a:xfrm rot="10800000" flipH="1">
            <a:off x="1745150" y="3427050"/>
            <a:ext cx="1489500" cy="399000"/>
          </a:xfrm>
          <a:prstGeom prst="straightConnector1">
            <a:avLst/>
          </a:prstGeom>
          <a:noFill/>
          <a:ln w="19050" cap="flat" cmpd="sng">
            <a:solidFill>
              <a:srgbClr val="000000"/>
            </a:solidFill>
            <a:prstDash val="solid"/>
            <a:round/>
            <a:headEnd type="none" w="lg" len="lg"/>
            <a:tailEnd type="none" w="lg" len="lg"/>
          </a:ln>
        </p:spPr>
      </p:cxnSp>
      <p:cxnSp>
        <p:nvCxnSpPr>
          <p:cNvPr id="518" name="Shape 518"/>
          <p:cNvCxnSpPr>
            <a:endCxn id="516" idx="2"/>
          </p:cNvCxnSpPr>
          <p:nvPr/>
        </p:nvCxnSpPr>
        <p:spPr>
          <a:xfrm>
            <a:off x="1764650" y="3189750"/>
            <a:ext cx="1470000" cy="237300"/>
          </a:xfrm>
          <a:prstGeom prst="straightConnector1">
            <a:avLst/>
          </a:prstGeom>
          <a:noFill/>
          <a:ln w="19050" cap="flat" cmpd="sng">
            <a:solidFill>
              <a:srgbClr val="000000"/>
            </a:solidFill>
            <a:prstDash val="solid"/>
            <a:round/>
            <a:headEnd type="none" w="lg" len="lg"/>
            <a:tailEnd type="none" w="lg" len="lg"/>
          </a:ln>
        </p:spPr>
      </p:cxnSp>
      <p:cxnSp>
        <p:nvCxnSpPr>
          <p:cNvPr id="519" name="Shape 519"/>
          <p:cNvCxnSpPr>
            <a:endCxn id="516" idx="2"/>
          </p:cNvCxnSpPr>
          <p:nvPr/>
        </p:nvCxnSpPr>
        <p:spPr>
          <a:xfrm>
            <a:off x="1900850" y="3040350"/>
            <a:ext cx="1333800" cy="386700"/>
          </a:xfrm>
          <a:prstGeom prst="straightConnector1">
            <a:avLst/>
          </a:prstGeom>
          <a:noFill/>
          <a:ln w="19050" cap="flat" cmpd="sng">
            <a:solidFill>
              <a:srgbClr val="000000"/>
            </a:solidFill>
            <a:prstDash val="solid"/>
            <a:round/>
            <a:headEnd type="none" w="lg" len="lg"/>
            <a:tailEnd type="none" w="lg" len="lg"/>
          </a:ln>
        </p:spPr>
      </p:cxnSp>
      <p:cxnSp>
        <p:nvCxnSpPr>
          <p:cNvPr id="520" name="Shape 520"/>
          <p:cNvCxnSpPr>
            <a:endCxn id="516" idx="2"/>
          </p:cNvCxnSpPr>
          <p:nvPr/>
        </p:nvCxnSpPr>
        <p:spPr>
          <a:xfrm rot="10800000" flipH="1">
            <a:off x="1926950" y="3427050"/>
            <a:ext cx="1307700" cy="249600"/>
          </a:xfrm>
          <a:prstGeom prst="straightConnector1">
            <a:avLst/>
          </a:prstGeom>
          <a:noFill/>
          <a:ln w="19050" cap="flat" cmpd="sng">
            <a:solidFill>
              <a:srgbClr val="000000"/>
            </a:solidFill>
            <a:prstDash val="solid"/>
            <a:round/>
            <a:headEnd type="none" w="lg" len="lg"/>
            <a:tailEnd type="none" w="lg" len="lg"/>
          </a:ln>
        </p:spPr>
      </p:cxnSp>
      <p:sp>
        <p:nvSpPr>
          <p:cNvPr id="521" name="Shape 521"/>
          <p:cNvSpPr txBox="1"/>
          <p:nvPr/>
        </p:nvSpPr>
        <p:spPr>
          <a:xfrm>
            <a:off x="1834500" y="4348100"/>
            <a:ext cx="491700" cy="309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32</a:t>
            </a:r>
          </a:p>
        </p:txBody>
      </p:sp>
      <p:sp>
        <p:nvSpPr>
          <p:cNvPr id="522" name="Shape 522"/>
          <p:cNvSpPr txBox="1"/>
          <p:nvPr/>
        </p:nvSpPr>
        <p:spPr>
          <a:xfrm>
            <a:off x="2198800" y="2274925"/>
            <a:ext cx="491700" cy="282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32</a:t>
            </a:r>
          </a:p>
        </p:txBody>
      </p:sp>
      <p:sp>
        <p:nvSpPr>
          <p:cNvPr id="523" name="Shape 523"/>
          <p:cNvSpPr txBox="1"/>
          <p:nvPr/>
        </p:nvSpPr>
        <p:spPr>
          <a:xfrm>
            <a:off x="1163887" y="4739732"/>
            <a:ext cx="491700" cy="1821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3</a:t>
            </a:r>
          </a:p>
        </p:txBody>
      </p:sp>
      <p:sp>
        <p:nvSpPr>
          <p:cNvPr id="524" name="Shape 524"/>
          <p:cNvSpPr txBox="1"/>
          <p:nvPr/>
        </p:nvSpPr>
        <p:spPr>
          <a:xfrm>
            <a:off x="120875" y="927200"/>
            <a:ext cx="7701900" cy="630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3000" kern="0">
                <a:solidFill>
                  <a:srgbClr val="000000"/>
                </a:solidFill>
                <a:latin typeface="Arial"/>
                <a:ea typeface="Arial"/>
                <a:cs typeface="Arial"/>
                <a:sym typeface="Arial"/>
              </a:rPr>
              <a:t>Convolution Layer</a:t>
            </a:r>
          </a:p>
        </p:txBody>
      </p:sp>
      <p:sp>
        <p:nvSpPr>
          <p:cNvPr id="525" name="Shape 525"/>
          <p:cNvSpPr/>
          <p:nvPr/>
        </p:nvSpPr>
        <p:spPr>
          <a:xfrm>
            <a:off x="1221875" y="2048100"/>
            <a:ext cx="956400" cy="2757900"/>
          </a:xfrm>
          <a:prstGeom prst="cube">
            <a:avLst>
              <a:gd name="adj" fmla="val 77711"/>
            </a:avLst>
          </a:prstGeom>
          <a:solidFill>
            <a:srgbClr val="F4CCCC">
              <a:alpha val="51920"/>
            </a:srgbClr>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526" name="Shape 526"/>
          <p:cNvSpPr txBox="1"/>
          <p:nvPr/>
        </p:nvSpPr>
        <p:spPr>
          <a:xfrm>
            <a:off x="3479725" y="1625725"/>
            <a:ext cx="3635100" cy="552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FF0000"/>
                </a:solidFill>
                <a:latin typeface="Arial"/>
                <a:ea typeface="Arial"/>
                <a:cs typeface="Arial"/>
                <a:sym typeface="Arial"/>
              </a:rPr>
              <a:t>32x32x3 image</a:t>
            </a:r>
          </a:p>
          <a:p>
            <a:pPr algn="l" eaLnBrk="1" fontAlgn="auto" hangingPunct="1">
              <a:spcBef>
                <a:spcPts val="0"/>
              </a:spcBef>
              <a:spcAft>
                <a:spcPts val="0"/>
              </a:spcAft>
            </a:pPr>
            <a:r>
              <a:rPr lang="en" sz="2400" kern="0">
                <a:solidFill>
                  <a:srgbClr val="0000FF"/>
                </a:solidFill>
                <a:latin typeface="Arial"/>
                <a:ea typeface="Arial"/>
                <a:cs typeface="Arial"/>
                <a:sym typeface="Arial"/>
              </a:rPr>
              <a:t>5x5x3 filter</a:t>
            </a:r>
          </a:p>
        </p:txBody>
      </p:sp>
      <p:cxnSp>
        <p:nvCxnSpPr>
          <p:cNvPr id="527" name="Shape 527"/>
          <p:cNvCxnSpPr/>
          <p:nvPr/>
        </p:nvCxnSpPr>
        <p:spPr>
          <a:xfrm flipH="1">
            <a:off x="2348650" y="1867500"/>
            <a:ext cx="984300" cy="233100"/>
          </a:xfrm>
          <a:prstGeom prst="straightConnector1">
            <a:avLst/>
          </a:prstGeom>
          <a:noFill/>
          <a:ln w="9525" cap="flat" cmpd="sng">
            <a:solidFill>
              <a:srgbClr val="FF0000"/>
            </a:solidFill>
            <a:prstDash val="solid"/>
            <a:round/>
            <a:headEnd type="none" w="lg" len="lg"/>
            <a:tailEnd type="triangle" w="lg" len="lg"/>
          </a:ln>
        </p:spPr>
      </p:cxnSp>
      <p:cxnSp>
        <p:nvCxnSpPr>
          <p:cNvPr id="528" name="Shape 528"/>
          <p:cNvCxnSpPr/>
          <p:nvPr/>
        </p:nvCxnSpPr>
        <p:spPr>
          <a:xfrm flipH="1">
            <a:off x="2037650" y="2351025"/>
            <a:ext cx="1398900" cy="543900"/>
          </a:xfrm>
          <a:prstGeom prst="straightConnector1">
            <a:avLst/>
          </a:prstGeom>
          <a:noFill/>
          <a:ln w="9525" cap="flat" cmpd="sng">
            <a:solidFill>
              <a:srgbClr val="0000FF"/>
            </a:solidFill>
            <a:prstDash val="solid"/>
            <a:round/>
            <a:headEnd type="none" w="lg" len="lg"/>
            <a:tailEnd type="triangle" w="lg" len="lg"/>
          </a:ln>
        </p:spPr>
      </p:cxnSp>
      <p:cxnSp>
        <p:nvCxnSpPr>
          <p:cNvPr id="529" name="Shape 529"/>
          <p:cNvCxnSpPr/>
          <p:nvPr/>
        </p:nvCxnSpPr>
        <p:spPr>
          <a:xfrm rot="10800000">
            <a:off x="3574800" y="3723750"/>
            <a:ext cx="408300" cy="145800"/>
          </a:xfrm>
          <a:prstGeom prst="straightConnector1">
            <a:avLst/>
          </a:prstGeom>
          <a:noFill/>
          <a:ln w="9525" cap="flat" cmpd="sng">
            <a:solidFill>
              <a:srgbClr val="000000"/>
            </a:solidFill>
            <a:prstDash val="solid"/>
            <a:round/>
            <a:headEnd type="none" w="lg" len="lg"/>
            <a:tailEnd type="triangle" w="lg" len="lg"/>
          </a:ln>
        </p:spPr>
      </p:cxnSp>
      <p:sp>
        <p:nvSpPr>
          <p:cNvPr id="530" name="Shape 530"/>
          <p:cNvSpPr txBox="1"/>
          <p:nvPr/>
        </p:nvSpPr>
        <p:spPr>
          <a:xfrm>
            <a:off x="4070975" y="3606500"/>
            <a:ext cx="5016000" cy="1062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1 number: </a:t>
            </a:r>
          </a:p>
          <a:p>
            <a:pPr algn="l" eaLnBrk="1" fontAlgn="auto" hangingPunct="1">
              <a:spcBef>
                <a:spcPts val="0"/>
              </a:spcBef>
              <a:spcAft>
                <a:spcPts val="0"/>
              </a:spcAft>
            </a:pPr>
            <a:r>
              <a:rPr lang="en" sz="1800" kern="0">
                <a:solidFill>
                  <a:srgbClr val="000000"/>
                </a:solidFill>
                <a:latin typeface="Arial"/>
                <a:ea typeface="Arial"/>
                <a:cs typeface="Arial"/>
                <a:sym typeface="Arial"/>
              </a:rPr>
              <a:t>the result of taking a dot product between the filter and a small 5x5x3 chunk of the image</a:t>
            </a:r>
          </a:p>
          <a:p>
            <a:pPr algn="l" eaLnBrk="1" fontAlgn="auto" hangingPunct="1">
              <a:spcBef>
                <a:spcPts val="0"/>
              </a:spcBef>
              <a:spcAft>
                <a:spcPts val="0"/>
              </a:spcAft>
            </a:pPr>
            <a:r>
              <a:rPr lang="en" sz="1800" kern="0">
                <a:solidFill>
                  <a:srgbClr val="000000"/>
                </a:solidFill>
                <a:latin typeface="Arial"/>
                <a:ea typeface="Arial"/>
                <a:cs typeface="Arial"/>
                <a:sym typeface="Arial"/>
              </a:rPr>
              <a:t>(i.e. 5*5*3 = 75-dimensional dot product + bias)</a:t>
            </a:r>
          </a:p>
        </p:txBody>
      </p:sp>
      <p:pic>
        <p:nvPicPr>
          <p:cNvPr id="531" name="Shape 531"/>
          <p:cNvPicPr preferRelativeResize="0"/>
          <p:nvPr/>
        </p:nvPicPr>
        <p:blipFill>
          <a:blip r:embed="rId3">
            <a:alphaModFix/>
          </a:blip>
          <a:stretch>
            <a:fillRect/>
          </a:stretch>
        </p:blipFill>
        <p:spPr>
          <a:xfrm>
            <a:off x="5112024" y="2135500"/>
            <a:ext cx="370518" cy="282300"/>
          </a:xfrm>
          <a:prstGeom prst="rect">
            <a:avLst/>
          </a:prstGeom>
          <a:noFill/>
          <a:ln>
            <a:noFill/>
          </a:ln>
        </p:spPr>
      </p:pic>
      <p:pic>
        <p:nvPicPr>
          <p:cNvPr id="532" name="Shape 532"/>
          <p:cNvPicPr preferRelativeResize="0"/>
          <p:nvPr/>
        </p:nvPicPr>
        <p:blipFill>
          <a:blip r:embed="rId4">
            <a:alphaModFix/>
          </a:blip>
          <a:stretch>
            <a:fillRect/>
          </a:stretch>
        </p:blipFill>
        <p:spPr>
          <a:xfrm>
            <a:off x="4216700" y="4893070"/>
            <a:ext cx="1225640" cy="393599"/>
          </a:xfrm>
          <a:prstGeom prst="rect">
            <a:avLst/>
          </a:prstGeom>
          <a:noFill/>
          <a:ln>
            <a:noFill/>
          </a:ln>
        </p:spPr>
      </p:pic>
      <p:sp>
        <p:nvSpPr>
          <p:cNvPr id="2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11811705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8" name="Shape 538"/>
          <p:cNvSpPr/>
          <p:nvPr/>
        </p:nvSpPr>
        <p:spPr>
          <a:xfrm>
            <a:off x="1638400" y="3020100"/>
            <a:ext cx="282300" cy="813900"/>
          </a:xfrm>
          <a:prstGeom prst="cube">
            <a:avLst>
              <a:gd name="adj" fmla="val 53382"/>
            </a:avLst>
          </a:prstGeom>
          <a:solidFill>
            <a:srgbClr val="C9DAF8"/>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539" name="Shape 539"/>
          <p:cNvSpPr/>
          <p:nvPr/>
        </p:nvSpPr>
        <p:spPr>
          <a:xfrm>
            <a:off x="3234650" y="3285900"/>
            <a:ext cx="282300" cy="282300"/>
          </a:xfrm>
          <a:prstGeom prst="ellipse">
            <a:avLst/>
          </a:prstGeom>
          <a:solidFill>
            <a:srgbClr val="C9DAF8"/>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540" name="Shape 540"/>
          <p:cNvCxnSpPr>
            <a:endCxn id="539" idx="2"/>
          </p:cNvCxnSpPr>
          <p:nvPr/>
        </p:nvCxnSpPr>
        <p:spPr>
          <a:xfrm rot="10800000" flipH="1">
            <a:off x="1745150" y="3427050"/>
            <a:ext cx="1489500" cy="399000"/>
          </a:xfrm>
          <a:prstGeom prst="straightConnector1">
            <a:avLst/>
          </a:prstGeom>
          <a:noFill/>
          <a:ln w="19050" cap="flat" cmpd="sng">
            <a:solidFill>
              <a:srgbClr val="000000"/>
            </a:solidFill>
            <a:prstDash val="solid"/>
            <a:round/>
            <a:headEnd type="none" w="lg" len="lg"/>
            <a:tailEnd type="none" w="lg" len="lg"/>
          </a:ln>
        </p:spPr>
      </p:cxnSp>
      <p:cxnSp>
        <p:nvCxnSpPr>
          <p:cNvPr id="541" name="Shape 541"/>
          <p:cNvCxnSpPr>
            <a:endCxn id="539" idx="2"/>
          </p:cNvCxnSpPr>
          <p:nvPr/>
        </p:nvCxnSpPr>
        <p:spPr>
          <a:xfrm>
            <a:off x="1764650" y="3189750"/>
            <a:ext cx="1470000" cy="237300"/>
          </a:xfrm>
          <a:prstGeom prst="straightConnector1">
            <a:avLst/>
          </a:prstGeom>
          <a:noFill/>
          <a:ln w="19050" cap="flat" cmpd="sng">
            <a:solidFill>
              <a:srgbClr val="000000"/>
            </a:solidFill>
            <a:prstDash val="solid"/>
            <a:round/>
            <a:headEnd type="none" w="lg" len="lg"/>
            <a:tailEnd type="none" w="lg" len="lg"/>
          </a:ln>
        </p:spPr>
      </p:cxnSp>
      <p:cxnSp>
        <p:nvCxnSpPr>
          <p:cNvPr id="542" name="Shape 542"/>
          <p:cNvCxnSpPr>
            <a:endCxn id="539" idx="2"/>
          </p:cNvCxnSpPr>
          <p:nvPr/>
        </p:nvCxnSpPr>
        <p:spPr>
          <a:xfrm>
            <a:off x="1900850" y="3040350"/>
            <a:ext cx="1333800" cy="386700"/>
          </a:xfrm>
          <a:prstGeom prst="straightConnector1">
            <a:avLst/>
          </a:prstGeom>
          <a:noFill/>
          <a:ln w="19050" cap="flat" cmpd="sng">
            <a:solidFill>
              <a:srgbClr val="000000"/>
            </a:solidFill>
            <a:prstDash val="solid"/>
            <a:round/>
            <a:headEnd type="none" w="lg" len="lg"/>
            <a:tailEnd type="none" w="lg" len="lg"/>
          </a:ln>
        </p:spPr>
      </p:cxnSp>
      <p:cxnSp>
        <p:nvCxnSpPr>
          <p:cNvPr id="543" name="Shape 543"/>
          <p:cNvCxnSpPr>
            <a:endCxn id="539" idx="2"/>
          </p:cNvCxnSpPr>
          <p:nvPr/>
        </p:nvCxnSpPr>
        <p:spPr>
          <a:xfrm rot="10800000" flipH="1">
            <a:off x="1926950" y="3427050"/>
            <a:ext cx="1307700" cy="249600"/>
          </a:xfrm>
          <a:prstGeom prst="straightConnector1">
            <a:avLst/>
          </a:prstGeom>
          <a:noFill/>
          <a:ln w="19050" cap="flat" cmpd="sng">
            <a:solidFill>
              <a:srgbClr val="000000"/>
            </a:solidFill>
            <a:prstDash val="solid"/>
            <a:round/>
            <a:headEnd type="none" w="lg" len="lg"/>
            <a:tailEnd type="none" w="lg" len="lg"/>
          </a:ln>
        </p:spPr>
      </p:cxnSp>
      <p:sp>
        <p:nvSpPr>
          <p:cNvPr id="544" name="Shape 544"/>
          <p:cNvSpPr txBox="1"/>
          <p:nvPr/>
        </p:nvSpPr>
        <p:spPr>
          <a:xfrm>
            <a:off x="1834500" y="4348100"/>
            <a:ext cx="491700" cy="309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32</a:t>
            </a:r>
          </a:p>
        </p:txBody>
      </p:sp>
      <p:sp>
        <p:nvSpPr>
          <p:cNvPr id="545" name="Shape 545"/>
          <p:cNvSpPr txBox="1"/>
          <p:nvPr/>
        </p:nvSpPr>
        <p:spPr>
          <a:xfrm>
            <a:off x="2198800" y="2274925"/>
            <a:ext cx="491700" cy="282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32</a:t>
            </a:r>
          </a:p>
        </p:txBody>
      </p:sp>
      <p:sp>
        <p:nvSpPr>
          <p:cNvPr id="546" name="Shape 546"/>
          <p:cNvSpPr txBox="1"/>
          <p:nvPr/>
        </p:nvSpPr>
        <p:spPr>
          <a:xfrm>
            <a:off x="1163887" y="4739732"/>
            <a:ext cx="491700" cy="1821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3</a:t>
            </a:r>
          </a:p>
        </p:txBody>
      </p:sp>
      <p:sp>
        <p:nvSpPr>
          <p:cNvPr id="547" name="Shape 547"/>
          <p:cNvSpPr txBox="1"/>
          <p:nvPr/>
        </p:nvSpPr>
        <p:spPr>
          <a:xfrm>
            <a:off x="120875" y="927200"/>
            <a:ext cx="7701900" cy="630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3000" kern="0">
                <a:solidFill>
                  <a:srgbClr val="000000"/>
                </a:solidFill>
                <a:latin typeface="Arial"/>
                <a:ea typeface="Arial"/>
                <a:cs typeface="Arial"/>
                <a:sym typeface="Arial"/>
              </a:rPr>
              <a:t>Convolution Layer</a:t>
            </a:r>
          </a:p>
        </p:txBody>
      </p:sp>
      <p:sp>
        <p:nvSpPr>
          <p:cNvPr id="548" name="Shape 548"/>
          <p:cNvSpPr/>
          <p:nvPr/>
        </p:nvSpPr>
        <p:spPr>
          <a:xfrm>
            <a:off x="1221875" y="2048100"/>
            <a:ext cx="956400" cy="2757900"/>
          </a:xfrm>
          <a:prstGeom prst="cube">
            <a:avLst>
              <a:gd name="adj" fmla="val 77711"/>
            </a:avLst>
          </a:prstGeom>
          <a:solidFill>
            <a:srgbClr val="F4CCCC">
              <a:alpha val="51920"/>
            </a:srgbClr>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549" name="Shape 549"/>
          <p:cNvSpPr txBox="1"/>
          <p:nvPr/>
        </p:nvSpPr>
        <p:spPr>
          <a:xfrm>
            <a:off x="3479725" y="1625725"/>
            <a:ext cx="3635100" cy="552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FF0000"/>
                </a:solidFill>
                <a:latin typeface="Arial"/>
                <a:ea typeface="Arial"/>
                <a:cs typeface="Arial"/>
                <a:sym typeface="Arial"/>
              </a:rPr>
              <a:t>32x32x3 image</a:t>
            </a:r>
          </a:p>
          <a:p>
            <a:pPr algn="l" eaLnBrk="1" fontAlgn="auto" hangingPunct="1">
              <a:spcBef>
                <a:spcPts val="0"/>
              </a:spcBef>
              <a:spcAft>
                <a:spcPts val="0"/>
              </a:spcAft>
            </a:pPr>
            <a:r>
              <a:rPr lang="en" sz="2400" kern="0">
                <a:solidFill>
                  <a:srgbClr val="0000FF"/>
                </a:solidFill>
                <a:latin typeface="Arial"/>
                <a:ea typeface="Arial"/>
                <a:cs typeface="Arial"/>
                <a:sym typeface="Arial"/>
              </a:rPr>
              <a:t>5x5x3 filter</a:t>
            </a:r>
          </a:p>
        </p:txBody>
      </p:sp>
      <p:cxnSp>
        <p:nvCxnSpPr>
          <p:cNvPr id="550" name="Shape 550"/>
          <p:cNvCxnSpPr/>
          <p:nvPr/>
        </p:nvCxnSpPr>
        <p:spPr>
          <a:xfrm flipH="1">
            <a:off x="2348650" y="1867500"/>
            <a:ext cx="984300" cy="233100"/>
          </a:xfrm>
          <a:prstGeom prst="straightConnector1">
            <a:avLst/>
          </a:prstGeom>
          <a:noFill/>
          <a:ln w="9525" cap="flat" cmpd="sng">
            <a:solidFill>
              <a:srgbClr val="FF0000"/>
            </a:solidFill>
            <a:prstDash val="solid"/>
            <a:round/>
            <a:headEnd type="none" w="lg" len="lg"/>
            <a:tailEnd type="triangle" w="lg" len="lg"/>
          </a:ln>
        </p:spPr>
      </p:cxnSp>
      <p:cxnSp>
        <p:nvCxnSpPr>
          <p:cNvPr id="551" name="Shape 551"/>
          <p:cNvCxnSpPr/>
          <p:nvPr/>
        </p:nvCxnSpPr>
        <p:spPr>
          <a:xfrm flipH="1">
            <a:off x="2037650" y="2351025"/>
            <a:ext cx="1398900" cy="543900"/>
          </a:xfrm>
          <a:prstGeom prst="straightConnector1">
            <a:avLst/>
          </a:prstGeom>
          <a:noFill/>
          <a:ln w="9525" cap="flat" cmpd="sng">
            <a:solidFill>
              <a:srgbClr val="0000FF"/>
            </a:solidFill>
            <a:prstDash val="solid"/>
            <a:round/>
            <a:headEnd type="none" w="lg" len="lg"/>
            <a:tailEnd type="triangle" w="lg" len="lg"/>
          </a:ln>
        </p:spPr>
      </p:cxnSp>
      <p:cxnSp>
        <p:nvCxnSpPr>
          <p:cNvPr id="552" name="Shape 552"/>
          <p:cNvCxnSpPr/>
          <p:nvPr/>
        </p:nvCxnSpPr>
        <p:spPr>
          <a:xfrm>
            <a:off x="3971900" y="3430350"/>
            <a:ext cx="2365800" cy="0"/>
          </a:xfrm>
          <a:prstGeom prst="straightConnector1">
            <a:avLst/>
          </a:prstGeom>
          <a:noFill/>
          <a:ln w="9525" cap="flat" cmpd="sng">
            <a:solidFill>
              <a:schemeClr val="dk2"/>
            </a:solidFill>
            <a:prstDash val="solid"/>
            <a:round/>
            <a:headEnd type="none" w="lg" len="lg"/>
            <a:tailEnd type="triangle" w="lg" len="lg"/>
          </a:ln>
        </p:spPr>
      </p:cxnSp>
      <p:sp>
        <p:nvSpPr>
          <p:cNvPr id="553" name="Shape 553"/>
          <p:cNvSpPr txBox="1"/>
          <p:nvPr/>
        </p:nvSpPr>
        <p:spPr>
          <a:xfrm>
            <a:off x="3842425" y="3568200"/>
            <a:ext cx="3272400" cy="813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convolve (slide) over all spatial locations</a:t>
            </a:r>
          </a:p>
        </p:txBody>
      </p:sp>
      <p:sp>
        <p:nvSpPr>
          <p:cNvPr id="554" name="Shape 554"/>
          <p:cNvSpPr/>
          <p:nvPr/>
        </p:nvSpPr>
        <p:spPr>
          <a:xfrm>
            <a:off x="7074950" y="2048100"/>
            <a:ext cx="956400" cy="2757900"/>
          </a:xfrm>
          <a:prstGeom prst="cube">
            <a:avLst>
              <a:gd name="adj" fmla="val 90357"/>
            </a:avLst>
          </a:prstGeom>
          <a:solidFill>
            <a:srgbClr val="C9DAF8"/>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555" name="Shape 555"/>
          <p:cNvSpPr txBox="1"/>
          <p:nvPr/>
        </p:nvSpPr>
        <p:spPr>
          <a:xfrm>
            <a:off x="7080350" y="1380925"/>
            <a:ext cx="1804500" cy="543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FF"/>
                </a:solidFill>
                <a:latin typeface="Arial"/>
                <a:ea typeface="Arial"/>
                <a:cs typeface="Arial"/>
                <a:sym typeface="Arial"/>
              </a:rPr>
              <a:t>activation map</a:t>
            </a:r>
          </a:p>
        </p:txBody>
      </p:sp>
      <p:sp>
        <p:nvSpPr>
          <p:cNvPr id="556" name="Shape 556"/>
          <p:cNvSpPr txBox="1"/>
          <p:nvPr/>
        </p:nvSpPr>
        <p:spPr>
          <a:xfrm>
            <a:off x="6959443" y="4761579"/>
            <a:ext cx="328200" cy="309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1</a:t>
            </a:r>
          </a:p>
        </p:txBody>
      </p:sp>
      <p:sp>
        <p:nvSpPr>
          <p:cNvPr id="557" name="Shape 557"/>
          <p:cNvSpPr txBox="1"/>
          <p:nvPr/>
        </p:nvSpPr>
        <p:spPr>
          <a:xfrm>
            <a:off x="7626953" y="4305900"/>
            <a:ext cx="491700" cy="309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28</a:t>
            </a:r>
          </a:p>
        </p:txBody>
      </p:sp>
      <p:sp>
        <p:nvSpPr>
          <p:cNvPr id="558" name="Shape 558"/>
          <p:cNvSpPr txBox="1"/>
          <p:nvPr/>
        </p:nvSpPr>
        <p:spPr>
          <a:xfrm>
            <a:off x="8031353" y="2894912"/>
            <a:ext cx="491700" cy="309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28</a:t>
            </a:r>
          </a:p>
        </p:txBody>
      </p:sp>
      <p:sp>
        <p:nvSpPr>
          <p:cNvPr id="2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876981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Acyclic Graphs (DAGs)</a:t>
            </a:r>
            <a:endParaRPr lang="en-US" dirty="0"/>
          </a:p>
        </p:txBody>
      </p:sp>
      <p:sp>
        <p:nvSpPr>
          <p:cNvPr id="3" name="Content Placeholder 2"/>
          <p:cNvSpPr>
            <a:spLocks noGrp="1"/>
          </p:cNvSpPr>
          <p:nvPr>
            <p:ph idx="1"/>
          </p:nvPr>
        </p:nvSpPr>
        <p:spPr/>
        <p:txBody>
          <a:bodyPr/>
          <a:lstStyle/>
          <a:p>
            <a:r>
              <a:rPr lang="en-US" dirty="0" smtClean="0"/>
              <a:t>Concept</a:t>
            </a:r>
          </a:p>
          <a:p>
            <a:pPr lvl="1"/>
            <a:r>
              <a:rPr lang="en-US" dirty="0" smtClean="0"/>
              <a:t>Topological Ordering</a:t>
            </a:r>
            <a:endParaRPr lang="en-US" dirty="0"/>
          </a:p>
        </p:txBody>
      </p:sp>
      <p:sp>
        <p:nvSpPr>
          <p:cNvPr id="4" name="Footer Placeholder 3"/>
          <p:cNvSpPr>
            <a:spLocks noGrp="1"/>
          </p:cNvSpPr>
          <p:nvPr>
            <p:ph type="ftr" sz="quarter" idx="11"/>
          </p:nvPr>
        </p:nvSpPr>
        <p:spPr/>
        <p:txBody>
          <a:bodyPr/>
          <a:lstStyle/>
          <a:p>
            <a:pPr>
              <a:defRPr/>
            </a:pPr>
            <a:r>
              <a:rPr lang="en-US"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9</a:t>
            </a:fld>
            <a:endParaRPr lang="en-US"/>
          </a:p>
        </p:txBody>
      </p:sp>
      <p:pic>
        <p:nvPicPr>
          <p:cNvPr id="6" name="Picture 5"/>
          <p:cNvPicPr>
            <a:picLocks noChangeAspect="1"/>
          </p:cNvPicPr>
          <p:nvPr/>
        </p:nvPicPr>
        <p:blipFill>
          <a:blip r:embed="rId118"/>
          <a:stretch>
            <a:fillRect/>
          </a:stretch>
        </p:blipFill>
        <p:spPr>
          <a:xfrm>
            <a:off x="5029200" y="3736636"/>
            <a:ext cx="4114800" cy="2807866"/>
          </a:xfrm>
          <a:prstGeom prst="rect">
            <a:avLst/>
          </a:prstGeom>
        </p:spPr>
      </p:pic>
      <p:pic>
        <p:nvPicPr>
          <p:cNvPr id="8" name="Picture 7"/>
          <p:cNvPicPr>
            <a:picLocks noChangeAspect="1"/>
          </p:cNvPicPr>
          <p:nvPr/>
        </p:nvPicPr>
        <p:blipFill>
          <a:blip r:embed="rId119"/>
          <a:stretch>
            <a:fillRect/>
          </a:stretch>
        </p:blipFill>
        <p:spPr>
          <a:xfrm>
            <a:off x="520700" y="3886200"/>
            <a:ext cx="3517900" cy="2552700"/>
          </a:xfrm>
          <a:prstGeom prst="rect">
            <a:avLst/>
          </a:prstGeom>
        </p:spPr>
      </p:pic>
      <p:sp>
        <p:nvSpPr>
          <p:cNvPr id="9" name="Rectangle 8"/>
          <p:cNvSpPr/>
          <p:nvPr/>
        </p:nvSpPr>
        <p:spPr bwMode="auto">
          <a:xfrm>
            <a:off x="7848600" y="4495799"/>
            <a:ext cx="1295400" cy="1371567"/>
          </a:xfrm>
          <a:prstGeom prst="rect">
            <a:avLst/>
          </a:prstGeom>
          <a:solidFill>
            <a:schemeClr val="lt1">
              <a:alpha val="91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 name="SMARTInkShape-2535"/>
          <p:cNvSpPr/>
          <p:nvPr>
            <p:custDataLst>
              <p:tags r:id="rId1"/>
            </p:custDataLst>
          </p:nvPr>
        </p:nvSpPr>
        <p:spPr bwMode="auto">
          <a:xfrm>
            <a:off x="1494504" y="1887613"/>
            <a:ext cx="2211675" cy="84063"/>
          </a:xfrm>
          <a:custGeom>
            <a:avLst/>
            <a:gdLst/>
            <a:ahLst/>
            <a:cxnLst/>
            <a:rect l="0" t="0" r="0" b="0"/>
            <a:pathLst>
              <a:path w="2211675" h="84063">
                <a:moveTo>
                  <a:pt x="8541" y="84062"/>
                </a:moveTo>
                <a:lnTo>
                  <a:pt x="8541" y="84062"/>
                </a:lnTo>
                <a:lnTo>
                  <a:pt x="3990" y="84062"/>
                </a:lnTo>
                <a:lnTo>
                  <a:pt x="2650" y="83109"/>
                </a:lnTo>
                <a:lnTo>
                  <a:pt x="1756" y="81522"/>
                </a:lnTo>
                <a:lnTo>
                  <a:pt x="0" y="75594"/>
                </a:lnTo>
                <a:lnTo>
                  <a:pt x="33028" y="75503"/>
                </a:lnTo>
                <a:lnTo>
                  <a:pt x="73264" y="75493"/>
                </a:lnTo>
                <a:lnTo>
                  <a:pt x="108744" y="74539"/>
                </a:lnTo>
                <a:lnTo>
                  <a:pt x="131541" y="72950"/>
                </a:lnTo>
                <a:lnTo>
                  <a:pt x="156263" y="70939"/>
                </a:lnTo>
                <a:lnTo>
                  <a:pt x="183223" y="68646"/>
                </a:lnTo>
                <a:lnTo>
                  <a:pt x="211673" y="66165"/>
                </a:lnTo>
                <a:lnTo>
                  <a:pt x="241117" y="63558"/>
                </a:lnTo>
                <a:lnTo>
                  <a:pt x="274082" y="59915"/>
                </a:lnTo>
                <a:lnTo>
                  <a:pt x="309393" y="55582"/>
                </a:lnTo>
                <a:lnTo>
                  <a:pt x="346269" y="50788"/>
                </a:lnTo>
                <a:lnTo>
                  <a:pt x="387046" y="46639"/>
                </a:lnTo>
                <a:lnTo>
                  <a:pt x="430422" y="42921"/>
                </a:lnTo>
                <a:lnTo>
                  <a:pt x="475533" y="39490"/>
                </a:lnTo>
                <a:lnTo>
                  <a:pt x="521799" y="36249"/>
                </a:lnTo>
                <a:lnTo>
                  <a:pt x="568836" y="33137"/>
                </a:lnTo>
                <a:lnTo>
                  <a:pt x="616386" y="30109"/>
                </a:lnTo>
                <a:lnTo>
                  <a:pt x="664278" y="28091"/>
                </a:lnTo>
                <a:lnTo>
                  <a:pt x="712399" y="26746"/>
                </a:lnTo>
                <a:lnTo>
                  <a:pt x="760672" y="25848"/>
                </a:lnTo>
                <a:lnTo>
                  <a:pt x="810952" y="24298"/>
                </a:lnTo>
                <a:lnTo>
                  <a:pt x="862569" y="22312"/>
                </a:lnTo>
                <a:lnTo>
                  <a:pt x="915078" y="20035"/>
                </a:lnTo>
                <a:lnTo>
                  <a:pt x="967229" y="17565"/>
                </a:lnTo>
                <a:lnTo>
                  <a:pt x="1019141" y="14966"/>
                </a:lnTo>
                <a:lnTo>
                  <a:pt x="1070895" y="12280"/>
                </a:lnTo>
                <a:lnTo>
                  <a:pt x="1121589" y="9537"/>
                </a:lnTo>
                <a:lnTo>
                  <a:pt x="1171578" y="6756"/>
                </a:lnTo>
                <a:lnTo>
                  <a:pt x="1221097" y="3950"/>
                </a:lnTo>
                <a:lnTo>
                  <a:pt x="1270301" y="2079"/>
                </a:lnTo>
                <a:lnTo>
                  <a:pt x="1319297" y="832"/>
                </a:lnTo>
                <a:lnTo>
                  <a:pt x="1368153" y="0"/>
                </a:lnTo>
                <a:lnTo>
                  <a:pt x="1417869" y="398"/>
                </a:lnTo>
                <a:lnTo>
                  <a:pt x="1468158" y="1616"/>
                </a:lnTo>
                <a:lnTo>
                  <a:pt x="1518829" y="3380"/>
                </a:lnTo>
                <a:lnTo>
                  <a:pt x="1566897" y="5509"/>
                </a:lnTo>
                <a:lnTo>
                  <a:pt x="1613230" y="7881"/>
                </a:lnTo>
                <a:lnTo>
                  <a:pt x="1658406" y="10415"/>
                </a:lnTo>
                <a:lnTo>
                  <a:pt x="1701859" y="14009"/>
                </a:lnTo>
                <a:lnTo>
                  <a:pt x="1744162" y="18310"/>
                </a:lnTo>
                <a:lnTo>
                  <a:pt x="1785699" y="23082"/>
                </a:lnTo>
                <a:lnTo>
                  <a:pt x="1824821" y="27216"/>
                </a:lnTo>
                <a:lnTo>
                  <a:pt x="1862331" y="30925"/>
                </a:lnTo>
                <a:lnTo>
                  <a:pt x="1898769" y="34350"/>
                </a:lnTo>
                <a:lnTo>
                  <a:pt x="1933538" y="38538"/>
                </a:lnTo>
                <a:lnTo>
                  <a:pt x="1967195" y="43235"/>
                </a:lnTo>
                <a:lnTo>
                  <a:pt x="2000110" y="48272"/>
                </a:lnTo>
                <a:lnTo>
                  <a:pt x="2030627" y="51629"/>
                </a:lnTo>
                <a:lnTo>
                  <a:pt x="2059543" y="53868"/>
                </a:lnTo>
                <a:lnTo>
                  <a:pt x="2087393" y="55360"/>
                </a:lnTo>
                <a:lnTo>
                  <a:pt x="2110722" y="57307"/>
                </a:lnTo>
                <a:lnTo>
                  <a:pt x="2149344" y="62011"/>
                </a:lnTo>
                <a:lnTo>
                  <a:pt x="2188760" y="65464"/>
                </a:lnTo>
                <a:lnTo>
                  <a:pt x="2211674" y="6691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8" name="SMARTInkShape-Group745"/>
          <p:cNvGrpSpPr/>
          <p:nvPr/>
        </p:nvGrpSpPr>
        <p:grpSpPr>
          <a:xfrm>
            <a:off x="4099925" y="1040467"/>
            <a:ext cx="1980022" cy="441562"/>
            <a:chOff x="4099925" y="1040467"/>
            <a:chExt cx="1980022" cy="441562"/>
          </a:xfrm>
        </p:grpSpPr>
        <p:sp>
          <p:nvSpPr>
            <p:cNvPr id="10" name="SMARTInkShape-2536"/>
            <p:cNvSpPr/>
            <p:nvPr>
              <p:custDataLst>
                <p:tags r:id="rId109"/>
              </p:custDataLst>
            </p:nvPr>
          </p:nvSpPr>
          <p:spPr bwMode="auto">
            <a:xfrm>
              <a:off x="5662606" y="1159165"/>
              <a:ext cx="417341" cy="195291"/>
            </a:xfrm>
            <a:custGeom>
              <a:avLst/>
              <a:gdLst/>
              <a:ahLst/>
              <a:cxnLst/>
              <a:rect l="0" t="0" r="0" b="0"/>
              <a:pathLst>
                <a:path w="417341" h="195291">
                  <a:moveTo>
                    <a:pt x="23819" y="109565"/>
                  </a:moveTo>
                  <a:lnTo>
                    <a:pt x="23819" y="109565"/>
                  </a:lnTo>
                  <a:lnTo>
                    <a:pt x="4506" y="109565"/>
                  </a:lnTo>
                  <a:lnTo>
                    <a:pt x="2371" y="110518"/>
                  </a:lnTo>
                  <a:lnTo>
                    <a:pt x="948" y="112105"/>
                  </a:lnTo>
                  <a:lnTo>
                    <a:pt x="0" y="114116"/>
                  </a:lnTo>
                  <a:lnTo>
                    <a:pt x="1272" y="115456"/>
                  </a:lnTo>
                  <a:lnTo>
                    <a:pt x="7765" y="116946"/>
                  </a:lnTo>
                  <a:lnTo>
                    <a:pt x="49856" y="117980"/>
                  </a:lnTo>
                  <a:lnTo>
                    <a:pt x="80159" y="117115"/>
                  </a:lnTo>
                  <a:lnTo>
                    <a:pt x="115852" y="113556"/>
                  </a:lnTo>
                  <a:lnTo>
                    <a:pt x="137562" y="111273"/>
                  </a:lnTo>
                  <a:lnTo>
                    <a:pt x="161560" y="108799"/>
                  </a:lnTo>
                  <a:lnTo>
                    <a:pt x="187083" y="106197"/>
                  </a:lnTo>
                  <a:lnTo>
                    <a:pt x="212672" y="103509"/>
                  </a:lnTo>
                  <a:lnTo>
                    <a:pt x="238304" y="100765"/>
                  </a:lnTo>
                  <a:lnTo>
                    <a:pt x="263964" y="97984"/>
                  </a:lnTo>
                  <a:lnTo>
                    <a:pt x="287738" y="96129"/>
                  </a:lnTo>
                  <a:lnTo>
                    <a:pt x="310255" y="94893"/>
                  </a:lnTo>
                  <a:lnTo>
                    <a:pt x="350196" y="93519"/>
                  </a:lnTo>
                  <a:lnTo>
                    <a:pt x="390293" y="92746"/>
                  </a:lnTo>
                  <a:lnTo>
                    <a:pt x="401009" y="92565"/>
                  </a:lnTo>
                  <a:lnTo>
                    <a:pt x="403866" y="91564"/>
                  </a:lnTo>
                  <a:lnTo>
                    <a:pt x="405771" y="89944"/>
                  </a:lnTo>
                  <a:lnTo>
                    <a:pt x="407041" y="87912"/>
                  </a:lnTo>
                  <a:lnTo>
                    <a:pt x="403373" y="78034"/>
                  </a:lnTo>
                  <a:lnTo>
                    <a:pt x="388056" y="56407"/>
                  </a:lnTo>
                  <a:lnTo>
                    <a:pt x="380944" y="48409"/>
                  </a:lnTo>
                  <a:lnTo>
                    <a:pt x="343629" y="28051"/>
                  </a:lnTo>
                  <a:lnTo>
                    <a:pt x="307196" y="10949"/>
                  </a:lnTo>
                  <a:lnTo>
                    <a:pt x="284821" y="0"/>
                  </a:lnTo>
                  <a:lnTo>
                    <a:pt x="282593" y="326"/>
                  </a:lnTo>
                  <a:lnTo>
                    <a:pt x="273949" y="5668"/>
                  </a:lnTo>
                  <a:lnTo>
                    <a:pt x="273100" y="8779"/>
                  </a:lnTo>
                  <a:lnTo>
                    <a:pt x="272874" y="10942"/>
                  </a:lnTo>
                  <a:lnTo>
                    <a:pt x="277107" y="23087"/>
                  </a:lnTo>
                  <a:lnTo>
                    <a:pt x="291967" y="30808"/>
                  </a:lnTo>
                  <a:lnTo>
                    <a:pt x="327107" y="45590"/>
                  </a:lnTo>
                  <a:lnTo>
                    <a:pt x="367683" y="68067"/>
                  </a:lnTo>
                  <a:lnTo>
                    <a:pt x="410407" y="96711"/>
                  </a:lnTo>
                  <a:lnTo>
                    <a:pt x="414894" y="102901"/>
                  </a:lnTo>
                  <a:lnTo>
                    <a:pt x="416933" y="108932"/>
                  </a:lnTo>
                  <a:lnTo>
                    <a:pt x="417340" y="114858"/>
                  </a:lnTo>
                  <a:lnTo>
                    <a:pt x="407632" y="129062"/>
                  </a:lnTo>
                  <a:lnTo>
                    <a:pt x="387760" y="144900"/>
                  </a:lnTo>
                  <a:lnTo>
                    <a:pt x="356703" y="161465"/>
                  </a:lnTo>
                  <a:lnTo>
                    <a:pt x="325755" y="175811"/>
                  </a:lnTo>
                  <a:lnTo>
                    <a:pt x="285285" y="191442"/>
                  </a:lnTo>
                  <a:lnTo>
                    <a:pt x="272421" y="1952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SMARTInkShape-2537"/>
            <p:cNvSpPr/>
            <p:nvPr>
              <p:custDataLst>
                <p:tags r:id="rId110"/>
              </p:custDataLst>
            </p:nvPr>
          </p:nvSpPr>
          <p:spPr bwMode="auto">
            <a:xfrm>
              <a:off x="5443979" y="1114425"/>
              <a:ext cx="113860" cy="282952"/>
            </a:xfrm>
            <a:custGeom>
              <a:avLst/>
              <a:gdLst/>
              <a:ahLst/>
              <a:cxnLst/>
              <a:rect l="0" t="0" r="0" b="0"/>
              <a:pathLst>
                <a:path w="113860" h="282952">
                  <a:moveTo>
                    <a:pt x="113859" y="0"/>
                  </a:moveTo>
                  <a:lnTo>
                    <a:pt x="113859" y="0"/>
                  </a:lnTo>
                  <a:lnTo>
                    <a:pt x="111318" y="38558"/>
                  </a:lnTo>
                  <a:lnTo>
                    <a:pt x="101993" y="72385"/>
                  </a:lnTo>
                  <a:lnTo>
                    <a:pt x="90488" y="100751"/>
                  </a:lnTo>
                  <a:lnTo>
                    <a:pt x="72674" y="135583"/>
                  </a:lnTo>
                  <a:lnTo>
                    <a:pt x="54597" y="170749"/>
                  </a:lnTo>
                  <a:lnTo>
                    <a:pt x="37990" y="203523"/>
                  </a:lnTo>
                  <a:lnTo>
                    <a:pt x="18883" y="242442"/>
                  </a:lnTo>
                  <a:lnTo>
                    <a:pt x="222" y="281552"/>
                  </a:lnTo>
                  <a:lnTo>
                    <a:pt x="0" y="282951"/>
                  </a:lnTo>
                  <a:lnTo>
                    <a:pt x="10989" y="27432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SMARTInkShape-2538"/>
            <p:cNvSpPr/>
            <p:nvPr>
              <p:custDataLst>
                <p:tags r:id="rId111"/>
              </p:custDataLst>
            </p:nvPr>
          </p:nvSpPr>
          <p:spPr bwMode="auto">
            <a:xfrm>
              <a:off x="5257800" y="1107502"/>
              <a:ext cx="214314" cy="329136"/>
            </a:xfrm>
            <a:custGeom>
              <a:avLst/>
              <a:gdLst/>
              <a:ahLst/>
              <a:cxnLst/>
              <a:rect l="0" t="0" r="0" b="0"/>
              <a:pathLst>
                <a:path w="214314" h="329136">
                  <a:moveTo>
                    <a:pt x="0" y="24068"/>
                  </a:moveTo>
                  <a:lnTo>
                    <a:pt x="0" y="24068"/>
                  </a:lnTo>
                  <a:lnTo>
                    <a:pt x="13670" y="9446"/>
                  </a:lnTo>
                  <a:lnTo>
                    <a:pt x="15600" y="3917"/>
                  </a:lnTo>
                  <a:lnTo>
                    <a:pt x="17068" y="2061"/>
                  </a:lnTo>
                  <a:lnTo>
                    <a:pt x="21238" y="0"/>
                  </a:lnTo>
                  <a:lnTo>
                    <a:pt x="28806" y="4163"/>
                  </a:lnTo>
                  <a:lnTo>
                    <a:pt x="62840" y="36011"/>
                  </a:lnTo>
                  <a:lnTo>
                    <a:pt x="85714" y="63666"/>
                  </a:lnTo>
                  <a:lnTo>
                    <a:pt x="107628" y="96912"/>
                  </a:lnTo>
                  <a:lnTo>
                    <a:pt x="126892" y="137088"/>
                  </a:lnTo>
                  <a:lnTo>
                    <a:pt x="144979" y="177804"/>
                  </a:lnTo>
                  <a:lnTo>
                    <a:pt x="161590" y="217173"/>
                  </a:lnTo>
                  <a:lnTo>
                    <a:pt x="175323" y="253720"/>
                  </a:lnTo>
                  <a:lnTo>
                    <a:pt x="187776" y="283933"/>
                  </a:lnTo>
                  <a:lnTo>
                    <a:pt x="203374" y="324707"/>
                  </a:lnTo>
                  <a:lnTo>
                    <a:pt x="204689" y="329135"/>
                  </a:lnTo>
                  <a:lnTo>
                    <a:pt x="206484" y="293949"/>
                  </a:lnTo>
                  <a:lnTo>
                    <a:pt x="210199" y="254505"/>
                  </a:lnTo>
                  <a:lnTo>
                    <a:pt x="214313" y="21266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SMARTInkShape-2539"/>
            <p:cNvSpPr/>
            <p:nvPr>
              <p:custDataLst>
                <p:tags r:id="rId112"/>
              </p:custDataLst>
            </p:nvPr>
          </p:nvSpPr>
          <p:spPr bwMode="auto">
            <a:xfrm>
              <a:off x="5002595" y="1326016"/>
              <a:ext cx="83756" cy="52002"/>
            </a:xfrm>
            <a:custGeom>
              <a:avLst/>
              <a:gdLst/>
              <a:ahLst/>
              <a:cxnLst/>
              <a:rect l="0" t="0" r="0" b="0"/>
              <a:pathLst>
                <a:path w="83756" h="52002">
                  <a:moveTo>
                    <a:pt x="83755" y="28439"/>
                  </a:moveTo>
                  <a:lnTo>
                    <a:pt x="83755" y="28439"/>
                  </a:lnTo>
                  <a:lnTo>
                    <a:pt x="83755" y="19337"/>
                  </a:lnTo>
                  <a:lnTo>
                    <a:pt x="81850" y="15704"/>
                  </a:lnTo>
                  <a:lnTo>
                    <a:pt x="74653" y="9126"/>
                  </a:lnTo>
                  <a:lnTo>
                    <a:pt x="55340" y="68"/>
                  </a:lnTo>
                  <a:lnTo>
                    <a:pt x="47667" y="0"/>
                  </a:lnTo>
                  <a:lnTo>
                    <a:pt x="31521" y="5005"/>
                  </a:lnTo>
                  <a:lnTo>
                    <a:pt x="19900" y="13579"/>
                  </a:lnTo>
                  <a:lnTo>
                    <a:pt x="4678" y="34605"/>
                  </a:lnTo>
                  <a:lnTo>
                    <a:pt x="0" y="46882"/>
                  </a:lnTo>
                  <a:lnTo>
                    <a:pt x="1248" y="49307"/>
                  </a:lnTo>
                  <a:lnTo>
                    <a:pt x="3985" y="50923"/>
                  </a:lnTo>
                  <a:lnTo>
                    <a:pt x="7715" y="52001"/>
                  </a:lnTo>
                  <a:lnTo>
                    <a:pt x="16939" y="50658"/>
                  </a:lnTo>
                  <a:lnTo>
                    <a:pt x="26437" y="46887"/>
                  </a:lnTo>
                  <a:lnTo>
                    <a:pt x="33833" y="42036"/>
                  </a:lnTo>
                  <a:lnTo>
                    <a:pt x="43352" y="29398"/>
                  </a:lnTo>
                  <a:lnTo>
                    <a:pt x="49306" y="11895"/>
                  </a:lnTo>
                  <a:lnTo>
                    <a:pt x="44867" y="11472"/>
                  </a:lnTo>
                  <a:lnTo>
                    <a:pt x="43542" y="12365"/>
                  </a:lnTo>
                  <a:lnTo>
                    <a:pt x="42659" y="13913"/>
                  </a:lnTo>
                  <a:lnTo>
                    <a:pt x="40893" y="198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SMARTInkShape-2540"/>
            <p:cNvSpPr/>
            <p:nvPr>
              <p:custDataLst>
                <p:tags r:id="rId113"/>
              </p:custDataLst>
            </p:nvPr>
          </p:nvSpPr>
          <p:spPr bwMode="auto">
            <a:xfrm>
              <a:off x="5025308" y="1212356"/>
              <a:ext cx="61043" cy="53055"/>
            </a:xfrm>
            <a:custGeom>
              <a:avLst/>
              <a:gdLst/>
              <a:ahLst/>
              <a:cxnLst/>
              <a:rect l="0" t="0" r="0" b="0"/>
              <a:pathLst>
                <a:path w="61043" h="53055">
                  <a:moveTo>
                    <a:pt x="61042" y="4939"/>
                  </a:moveTo>
                  <a:lnTo>
                    <a:pt x="61042" y="4939"/>
                  </a:lnTo>
                  <a:lnTo>
                    <a:pt x="53661" y="4939"/>
                  </a:lnTo>
                  <a:lnTo>
                    <a:pt x="48272" y="388"/>
                  </a:lnTo>
                  <a:lnTo>
                    <a:pt x="44909" y="0"/>
                  </a:lnTo>
                  <a:lnTo>
                    <a:pt x="36092" y="2109"/>
                  </a:lnTo>
                  <a:lnTo>
                    <a:pt x="14909" y="18068"/>
                  </a:lnTo>
                  <a:lnTo>
                    <a:pt x="3708" y="28554"/>
                  </a:lnTo>
                  <a:lnTo>
                    <a:pt x="912" y="34017"/>
                  </a:lnTo>
                  <a:lnTo>
                    <a:pt x="0" y="39564"/>
                  </a:lnTo>
                  <a:lnTo>
                    <a:pt x="345" y="45168"/>
                  </a:lnTo>
                  <a:lnTo>
                    <a:pt x="2480" y="48903"/>
                  </a:lnTo>
                  <a:lnTo>
                    <a:pt x="5808" y="51393"/>
                  </a:lnTo>
                  <a:lnTo>
                    <a:pt x="9932" y="53054"/>
                  </a:lnTo>
                  <a:lnTo>
                    <a:pt x="13634" y="52255"/>
                  </a:lnTo>
                  <a:lnTo>
                    <a:pt x="37257" y="33780"/>
                  </a:lnTo>
                  <a:lnTo>
                    <a:pt x="40946" y="27917"/>
                  </a:lnTo>
                  <a:lnTo>
                    <a:pt x="40977" y="25020"/>
                  </a:lnTo>
                  <a:lnTo>
                    <a:pt x="38472" y="19261"/>
                  </a:lnTo>
                  <a:lnTo>
                    <a:pt x="35518" y="17345"/>
                  </a:lnTo>
                  <a:lnTo>
                    <a:pt x="27155" y="15215"/>
                  </a:lnTo>
                  <a:lnTo>
                    <a:pt x="24164" y="15600"/>
                  </a:lnTo>
                  <a:lnTo>
                    <a:pt x="22169" y="16809"/>
                  </a:lnTo>
                  <a:lnTo>
                    <a:pt x="20839" y="18567"/>
                  </a:lnTo>
                  <a:lnTo>
                    <a:pt x="20905" y="20692"/>
                  </a:lnTo>
                  <a:lnTo>
                    <a:pt x="26752" y="3065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SMARTInkShape-2541"/>
            <p:cNvSpPr/>
            <p:nvPr>
              <p:custDataLst>
                <p:tags r:id="rId114"/>
              </p:custDataLst>
            </p:nvPr>
          </p:nvSpPr>
          <p:spPr bwMode="auto">
            <a:xfrm>
              <a:off x="4618003" y="1161664"/>
              <a:ext cx="374050" cy="258591"/>
            </a:xfrm>
            <a:custGeom>
              <a:avLst/>
              <a:gdLst/>
              <a:ahLst/>
              <a:cxnLst/>
              <a:rect l="0" t="0" r="0" b="0"/>
              <a:pathLst>
                <a:path w="374050" h="258591">
                  <a:moveTo>
                    <a:pt x="374049" y="29913"/>
                  </a:moveTo>
                  <a:lnTo>
                    <a:pt x="374049" y="29913"/>
                  </a:lnTo>
                  <a:lnTo>
                    <a:pt x="365830" y="13475"/>
                  </a:lnTo>
                  <a:lnTo>
                    <a:pt x="361031" y="8427"/>
                  </a:lnTo>
                  <a:lnTo>
                    <a:pt x="356199" y="6076"/>
                  </a:lnTo>
                  <a:lnTo>
                    <a:pt x="315967" y="1821"/>
                  </a:lnTo>
                  <a:lnTo>
                    <a:pt x="277783" y="0"/>
                  </a:lnTo>
                  <a:lnTo>
                    <a:pt x="247444" y="4236"/>
                  </a:lnTo>
                  <a:lnTo>
                    <a:pt x="208560" y="12469"/>
                  </a:lnTo>
                  <a:lnTo>
                    <a:pt x="170959" y="25018"/>
                  </a:lnTo>
                  <a:lnTo>
                    <a:pt x="136149" y="41073"/>
                  </a:lnTo>
                  <a:lnTo>
                    <a:pt x="104803" y="60908"/>
                  </a:lnTo>
                  <a:lnTo>
                    <a:pt x="74033" y="93495"/>
                  </a:lnTo>
                  <a:lnTo>
                    <a:pt x="57403" y="131832"/>
                  </a:lnTo>
                  <a:lnTo>
                    <a:pt x="50993" y="173353"/>
                  </a:lnTo>
                  <a:lnTo>
                    <a:pt x="53645" y="206717"/>
                  </a:lnTo>
                  <a:lnTo>
                    <a:pt x="68966" y="241685"/>
                  </a:lnTo>
                  <a:lnTo>
                    <a:pt x="75897" y="251987"/>
                  </a:lnTo>
                  <a:lnTo>
                    <a:pt x="80983" y="255115"/>
                  </a:lnTo>
                  <a:lnTo>
                    <a:pt x="94255" y="258590"/>
                  </a:lnTo>
                  <a:lnTo>
                    <a:pt x="112219" y="255055"/>
                  </a:lnTo>
                  <a:lnTo>
                    <a:pt x="150245" y="237263"/>
                  </a:lnTo>
                  <a:lnTo>
                    <a:pt x="183368" y="209513"/>
                  </a:lnTo>
                  <a:lnTo>
                    <a:pt x="193417" y="196731"/>
                  </a:lnTo>
                  <a:lnTo>
                    <a:pt x="198519" y="184699"/>
                  </a:lnTo>
                  <a:lnTo>
                    <a:pt x="199879" y="178824"/>
                  </a:lnTo>
                  <a:lnTo>
                    <a:pt x="197928" y="173955"/>
                  </a:lnTo>
                  <a:lnTo>
                    <a:pt x="188141" y="166004"/>
                  </a:lnTo>
                  <a:lnTo>
                    <a:pt x="162015" y="151623"/>
                  </a:lnTo>
                  <a:lnTo>
                    <a:pt x="133444" y="145919"/>
                  </a:lnTo>
                  <a:lnTo>
                    <a:pt x="99474" y="144337"/>
                  </a:lnTo>
                  <a:lnTo>
                    <a:pt x="65326" y="146808"/>
                  </a:lnTo>
                  <a:lnTo>
                    <a:pt x="27624" y="149004"/>
                  </a:lnTo>
                  <a:lnTo>
                    <a:pt x="12755" y="152058"/>
                  </a:lnTo>
                  <a:lnTo>
                    <a:pt x="3924" y="156590"/>
                  </a:lnTo>
                  <a:lnTo>
                    <a:pt x="0" y="161779"/>
                  </a:lnTo>
                  <a:lnTo>
                    <a:pt x="858" y="163544"/>
                  </a:lnTo>
                  <a:lnTo>
                    <a:pt x="3335" y="164720"/>
                  </a:lnTo>
                  <a:lnTo>
                    <a:pt x="14004" y="16707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SMARTInkShape-2542"/>
            <p:cNvSpPr/>
            <p:nvPr>
              <p:custDataLst>
                <p:tags r:id="rId115"/>
              </p:custDataLst>
            </p:nvPr>
          </p:nvSpPr>
          <p:spPr bwMode="auto">
            <a:xfrm>
              <a:off x="4099925" y="1217295"/>
              <a:ext cx="274908" cy="51436"/>
            </a:xfrm>
            <a:custGeom>
              <a:avLst/>
              <a:gdLst/>
              <a:ahLst/>
              <a:cxnLst/>
              <a:rect l="0" t="0" r="0" b="0"/>
              <a:pathLst>
                <a:path w="274908" h="51436">
                  <a:moveTo>
                    <a:pt x="274907" y="0"/>
                  </a:moveTo>
                  <a:lnTo>
                    <a:pt x="274907" y="0"/>
                  </a:lnTo>
                  <a:lnTo>
                    <a:pt x="266366" y="0"/>
                  </a:lnTo>
                  <a:lnTo>
                    <a:pt x="257242" y="4551"/>
                  </a:lnTo>
                  <a:lnTo>
                    <a:pt x="220548" y="8731"/>
                  </a:lnTo>
                  <a:lnTo>
                    <a:pt x="188517" y="12770"/>
                  </a:lnTo>
                  <a:lnTo>
                    <a:pt x="152057" y="17741"/>
                  </a:lnTo>
                  <a:lnTo>
                    <a:pt x="113627" y="24077"/>
                  </a:lnTo>
                  <a:lnTo>
                    <a:pt x="74322" y="33243"/>
                  </a:lnTo>
                  <a:lnTo>
                    <a:pt x="42249" y="38587"/>
                  </a:lnTo>
                  <a:lnTo>
                    <a:pt x="10392" y="44136"/>
                  </a:lnTo>
                  <a:lnTo>
                    <a:pt x="1135" y="48191"/>
                  </a:lnTo>
                  <a:lnTo>
                    <a:pt x="0" y="49272"/>
                  </a:lnTo>
                  <a:lnTo>
                    <a:pt x="588" y="5143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 name="SMARTInkShape-2543"/>
            <p:cNvSpPr/>
            <p:nvPr>
              <p:custDataLst>
                <p:tags r:id="rId116"/>
              </p:custDataLst>
            </p:nvPr>
          </p:nvSpPr>
          <p:spPr bwMode="auto">
            <a:xfrm>
              <a:off x="4229100" y="1040467"/>
              <a:ext cx="244442" cy="441562"/>
            </a:xfrm>
            <a:custGeom>
              <a:avLst/>
              <a:gdLst/>
              <a:ahLst/>
              <a:cxnLst/>
              <a:rect l="0" t="0" r="0" b="0"/>
              <a:pathLst>
                <a:path w="244442" h="441562">
                  <a:moveTo>
                    <a:pt x="94297" y="73958"/>
                  </a:moveTo>
                  <a:lnTo>
                    <a:pt x="94297" y="73958"/>
                  </a:lnTo>
                  <a:lnTo>
                    <a:pt x="94297" y="66577"/>
                  </a:lnTo>
                  <a:lnTo>
                    <a:pt x="103399" y="56637"/>
                  </a:lnTo>
                  <a:lnTo>
                    <a:pt x="138181" y="36211"/>
                  </a:lnTo>
                  <a:lnTo>
                    <a:pt x="176304" y="19488"/>
                  </a:lnTo>
                  <a:lnTo>
                    <a:pt x="214904" y="4373"/>
                  </a:lnTo>
                  <a:lnTo>
                    <a:pt x="232355" y="169"/>
                  </a:lnTo>
                  <a:lnTo>
                    <a:pt x="237771" y="0"/>
                  </a:lnTo>
                  <a:lnTo>
                    <a:pt x="241381" y="840"/>
                  </a:lnTo>
                  <a:lnTo>
                    <a:pt x="243789" y="2353"/>
                  </a:lnTo>
                  <a:lnTo>
                    <a:pt x="244441" y="6219"/>
                  </a:lnTo>
                  <a:lnTo>
                    <a:pt x="236103" y="40575"/>
                  </a:lnTo>
                  <a:lnTo>
                    <a:pt x="228760" y="69599"/>
                  </a:lnTo>
                  <a:lnTo>
                    <a:pt x="225496" y="101548"/>
                  </a:lnTo>
                  <a:lnTo>
                    <a:pt x="224045" y="134798"/>
                  </a:lnTo>
                  <a:lnTo>
                    <a:pt x="224353" y="169578"/>
                  </a:lnTo>
                  <a:lnTo>
                    <a:pt x="227665" y="207261"/>
                  </a:lnTo>
                  <a:lnTo>
                    <a:pt x="229772" y="243694"/>
                  </a:lnTo>
                  <a:lnTo>
                    <a:pt x="229756" y="279889"/>
                  </a:lnTo>
                  <a:lnTo>
                    <a:pt x="226574" y="318200"/>
                  </a:lnTo>
                  <a:lnTo>
                    <a:pt x="221985" y="352373"/>
                  </a:lnTo>
                  <a:lnTo>
                    <a:pt x="217722" y="382483"/>
                  </a:lnTo>
                  <a:lnTo>
                    <a:pt x="214986" y="425237"/>
                  </a:lnTo>
                  <a:lnTo>
                    <a:pt x="214446" y="439151"/>
                  </a:lnTo>
                  <a:lnTo>
                    <a:pt x="213449" y="440292"/>
                  </a:lnTo>
                  <a:lnTo>
                    <a:pt x="209801" y="441561"/>
                  </a:lnTo>
                  <a:lnTo>
                    <a:pt x="207495" y="439994"/>
                  </a:lnTo>
                  <a:lnTo>
                    <a:pt x="185063" y="418623"/>
                  </a:lnTo>
                  <a:lnTo>
                    <a:pt x="157280" y="406798"/>
                  </a:lnTo>
                  <a:lnTo>
                    <a:pt x="115817" y="401812"/>
                  </a:lnTo>
                  <a:lnTo>
                    <a:pt x="86399" y="400646"/>
                  </a:lnTo>
                  <a:lnTo>
                    <a:pt x="50682" y="402529"/>
                  </a:lnTo>
                  <a:lnTo>
                    <a:pt x="21547" y="407148"/>
                  </a:lnTo>
                  <a:lnTo>
                    <a:pt x="11799" y="405240"/>
                  </a:lnTo>
                  <a:lnTo>
                    <a:pt x="0" y="3997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6" name="SMARTInkShape-Group746"/>
          <p:cNvGrpSpPr/>
          <p:nvPr/>
        </p:nvGrpSpPr>
        <p:grpSpPr>
          <a:xfrm>
            <a:off x="6312218" y="934402"/>
            <a:ext cx="2554174" cy="702946"/>
            <a:chOff x="6312218" y="934402"/>
            <a:chExt cx="2554174" cy="702946"/>
          </a:xfrm>
        </p:grpSpPr>
        <p:sp>
          <p:nvSpPr>
            <p:cNvPr id="19" name="SMARTInkShape-2544"/>
            <p:cNvSpPr/>
            <p:nvPr>
              <p:custDataLst>
                <p:tags r:id="rId92"/>
              </p:custDataLst>
            </p:nvPr>
          </p:nvSpPr>
          <p:spPr bwMode="auto">
            <a:xfrm>
              <a:off x="7820977" y="1328738"/>
              <a:ext cx="128588" cy="51435"/>
            </a:xfrm>
            <a:custGeom>
              <a:avLst/>
              <a:gdLst/>
              <a:ahLst/>
              <a:cxnLst/>
              <a:rect l="0" t="0" r="0" b="0"/>
              <a:pathLst>
                <a:path w="128588" h="51435">
                  <a:moveTo>
                    <a:pt x="0" y="51434"/>
                  </a:moveTo>
                  <a:lnTo>
                    <a:pt x="0" y="51434"/>
                  </a:lnTo>
                  <a:lnTo>
                    <a:pt x="4552" y="51434"/>
                  </a:lnTo>
                  <a:lnTo>
                    <a:pt x="5892" y="50482"/>
                  </a:lnTo>
                  <a:lnTo>
                    <a:pt x="6786" y="48894"/>
                  </a:lnTo>
                  <a:lnTo>
                    <a:pt x="7382" y="46884"/>
                  </a:lnTo>
                  <a:lnTo>
                    <a:pt x="13123" y="42109"/>
                  </a:lnTo>
                  <a:lnTo>
                    <a:pt x="46495" y="22584"/>
                  </a:lnTo>
                  <a:lnTo>
                    <a:pt x="81827" y="12194"/>
                  </a:lnTo>
                  <a:lnTo>
                    <a:pt x="12858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 name="SMARTInkShape-2545"/>
            <p:cNvSpPr/>
            <p:nvPr>
              <p:custDataLst>
                <p:tags r:id="rId93"/>
              </p:custDataLst>
            </p:nvPr>
          </p:nvSpPr>
          <p:spPr bwMode="auto">
            <a:xfrm>
              <a:off x="7983855" y="1337310"/>
              <a:ext cx="145734" cy="17146"/>
            </a:xfrm>
            <a:custGeom>
              <a:avLst/>
              <a:gdLst/>
              <a:ahLst/>
              <a:cxnLst/>
              <a:rect l="0" t="0" r="0" b="0"/>
              <a:pathLst>
                <a:path w="145734" h="17146">
                  <a:moveTo>
                    <a:pt x="0" y="17145"/>
                  </a:moveTo>
                  <a:lnTo>
                    <a:pt x="0" y="17145"/>
                  </a:lnTo>
                  <a:lnTo>
                    <a:pt x="9101" y="17145"/>
                  </a:lnTo>
                  <a:lnTo>
                    <a:pt x="49776" y="5362"/>
                  </a:lnTo>
                  <a:lnTo>
                    <a:pt x="89784" y="1589"/>
                  </a:lnTo>
                  <a:lnTo>
                    <a:pt x="127038" y="471"/>
                  </a:lnTo>
                  <a:lnTo>
                    <a:pt x="14573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 name="SMARTInkShape-2546"/>
            <p:cNvSpPr/>
            <p:nvPr>
              <p:custDataLst>
                <p:tags r:id="rId94"/>
              </p:custDataLst>
            </p:nvPr>
          </p:nvSpPr>
          <p:spPr bwMode="auto">
            <a:xfrm>
              <a:off x="8172450" y="1320165"/>
              <a:ext cx="8573" cy="25719"/>
            </a:xfrm>
            <a:custGeom>
              <a:avLst/>
              <a:gdLst/>
              <a:ahLst/>
              <a:cxnLst/>
              <a:rect l="0" t="0" r="0" b="0"/>
              <a:pathLst>
                <a:path w="8573" h="25719">
                  <a:moveTo>
                    <a:pt x="8572" y="25718"/>
                  </a:moveTo>
                  <a:lnTo>
                    <a:pt x="8572" y="25718"/>
                  </a:lnTo>
                  <a:lnTo>
                    <a:pt x="4021" y="21167"/>
                  </a:lnTo>
                  <a:lnTo>
                    <a:pt x="1787" y="13852"/>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 name="SMARTInkShape-2547"/>
            <p:cNvSpPr/>
            <p:nvPr>
              <p:custDataLst>
                <p:tags r:id="rId95"/>
              </p:custDataLst>
            </p:nvPr>
          </p:nvSpPr>
          <p:spPr bwMode="auto">
            <a:xfrm>
              <a:off x="8283893" y="1294447"/>
              <a:ext cx="84534" cy="77154"/>
            </a:xfrm>
            <a:custGeom>
              <a:avLst/>
              <a:gdLst/>
              <a:ahLst/>
              <a:cxnLst/>
              <a:rect l="0" t="0" r="0" b="0"/>
              <a:pathLst>
                <a:path w="84534" h="77154">
                  <a:moveTo>
                    <a:pt x="77152" y="0"/>
                  </a:moveTo>
                  <a:lnTo>
                    <a:pt x="77152" y="0"/>
                  </a:lnTo>
                  <a:lnTo>
                    <a:pt x="81703" y="4551"/>
                  </a:lnTo>
                  <a:lnTo>
                    <a:pt x="83937" y="9326"/>
                  </a:lnTo>
                  <a:lnTo>
                    <a:pt x="84533" y="11932"/>
                  </a:lnTo>
                  <a:lnTo>
                    <a:pt x="83978" y="14623"/>
                  </a:lnTo>
                  <a:lnTo>
                    <a:pt x="69137" y="37721"/>
                  </a:lnTo>
                  <a:lnTo>
                    <a:pt x="49060" y="56474"/>
                  </a:lnTo>
                  <a:lnTo>
                    <a:pt x="0" y="7715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 name="SMARTInkShape-2548"/>
            <p:cNvSpPr/>
            <p:nvPr>
              <p:custDataLst>
                <p:tags r:id="rId96"/>
              </p:custDataLst>
            </p:nvPr>
          </p:nvSpPr>
          <p:spPr bwMode="auto">
            <a:xfrm>
              <a:off x="8463914" y="1109486"/>
              <a:ext cx="291467" cy="222702"/>
            </a:xfrm>
            <a:custGeom>
              <a:avLst/>
              <a:gdLst/>
              <a:ahLst/>
              <a:cxnLst/>
              <a:rect l="0" t="0" r="0" b="0"/>
              <a:pathLst>
                <a:path w="291467" h="222702">
                  <a:moveTo>
                    <a:pt x="0" y="4939"/>
                  </a:moveTo>
                  <a:lnTo>
                    <a:pt x="0" y="4939"/>
                  </a:lnTo>
                  <a:lnTo>
                    <a:pt x="0" y="0"/>
                  </a:lnTo>
                  <a:lnTo>
                    <a:pt x="0" y="2109"/>
                  </a:lnTo>
                  <a:lnTo>
                    <a:pt x="27975" y="21511"/>
                  </a:lnTo>
                  <a:lnTo>
                    <a:pt x="41961" y="40880"/>
                  </a:lnTo>
                  <a:lnTo>
                    <a:pt x="54238" y="79511"/>
                  </a:lnTo>
                  <a:lnTo>
                    <a:pt x="57443" y="110472"/>
                  </a:lnTo>
                  <a:lnTo>
                    <a:pt x="56329" y="140743"/>
                  </a:lnTo>
                  <a:lnTo>
                    <a:pt x="50753" y="168166"/>
                  </a:lnTo>
                  <a:lnTo>
                    <a:pt x="29580" y="204516"/>
                  </a:lnTo>
                  <a:lnTo>
                    <a:pt x="27341" y="206570"/>
                  </a:lnTo>
                  <a:lnTo>
                    <a:pt x="22311" y="208853"/>
                  </a:lnTo>
                  <a:lnTo>
                    <a:pt x="22495" y="205652"/>
                  </a:lnTo>
                  <a:lnTo>
                    <a:pt x="39017" y="165518"/>
                  </a:lnTo>
                  <a:lnTo>
                    <a:pt x="54489" y="130600"/>
                  </a:lnTo>
                  <a:lnTo>
                    <a:pt x="74066" y="89681"/>
                  </a:lnTo>
                  <a:lnTo>
                    <a:pt x="95466" y="58795"/>
                  </a:lnTo>
                  <a:lnTo>
                    <a:pt x="121314" y="32961"/>
                  </a:lnTo>
                  <a:lnTo>
                    <a:pt x="126597" y="29335"/>
                  </a:lnTo>
                  <a:lnTo>
                    <a:pt x="131071" y="28823"/>
                  </a:lnTo>
                  <a:lnTo>
                    <a:pt x="135006" y="30387"/>
                  </a:lnTo>
                  <a:lnTo>
                    <a:pt x="138582" y="33334"/>
                  </a:lnTo>
                  <a:lnTo>
                    <a:pt x="148165" y="55686"/>
                  </a:lnTo>
                  <a:lnTo>
                    <a:pt x="152486" y="90989"/>
                  </a:lnTo>
                  <a:lnTo>
                    <a:pt x="156037" y="120336"/>
                  </a:lnTo>
                  <a:lnTo>
                    <a:pt x="160791" y="150524"/>
                  </a:lnTo>
                  <a:lnTo>
                    <a:pt x="169774" y="187987"/>
                  </a:lnTo>
                  <a:lnTo>
                    <a:pt x="178961" y="208214"/>
                  </a:lnTo>
                  <a:lnTo>
                    <a:pt x="185983" y="214750"/>
                  </a:lnTo>
                  <a:lnTo>
                    <a:pt x="203945" y="222013"/>
                  </a:lnTo>
                  <a:lnTo>
                    <a:pt x="234788" y="222701"/>
                  </a:lnTo>
                  <a:lnTo>
                    <a:pt x="291466" y="21925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 name="SMARTInkShape-2549"/>
            <p:cNvSpPr/>
            <p:nvPr>
              <p:custDataLst>
                <p:tags r:id="rId97"/>
              </p:custDataLst>
            </p:nvPr>
          </p:nvSpPr>
          <p:spPr bwMode="auto">
            <a:xfrm>
              <a:off x="8523922" y="934402"/>
              <a:ext cx="342470" cy="526158"/>
            </a:xfrm>
            <a:custGeom>
              <a:avLst/>
              <a:gdLst/>
              <a:ahLst/>
              <a:cxnLst/>
              <a:rect l="0" t="0" r="0" b="0"/>
              <a:pathLst>
                <a:path w="342470" h="526158">
                  <a:moveTo>
                    <a:pt x="222885" y="0"/>
                  </a:moveTo>
                  <a:lnTo>
                    <a:pt x="222885" y="0"/>
                  </a:lnTo>
                  <a:lnTo>
                    <a:pt x="255851" y="4551"/>
                  </a:lnTo>
                  <a:lnTo>
                    <a:pt x="296153" y="11932"/>
                  </a:lnTo>
                  <a:lnTo>
                    <a:pt x="326086" y="20152"/>
                  </a:lnTo>
                  <a:lnTo>
                    <a:pt x="337968" y="30864"/>
                  </a:lnTo>
                  <a:lnTo>
                    <a:pt x="342469" y="37721"/>
                  </a:lnTo>
                  <a:lnTo>
                    <a:pt x="342391" y="58040"/>
                  </a:lnTo>
                  <a:lnTo>
                    <a:pt x="335054" y="84851"/>
                  </a:lnTo>
                  <a:lnTo>
                    <a:pt x="322268" y="118992"/>
                  </a:lnTo>
                  <a:lnTo>
                    <a:pt x="309601" y="161470"/>
                  </a:lnTo>
                  <a:lnTo>
                    <a:pt x="303556" y="184800"/>
                  </a:lnTo>
                  <a:lnTo>
                    <a:pt x="299525" y="209877"/>
                  </a:lnTo>
                  <a:lnTo>
                    <a:pt x="296839" y="236121"/>
                  </a:lnTo>
                  <a:lnTo>
                    <a:pt x="295048" y="263142"/>
                  </a:lnTo>
                  <a:lnTo>
                    <a:pt x="294806" y="289728"/>
                  </a:lnTo>
                  <a:lnTo>
                    <a:pt x="295597" y="316025"/>
                  </a:lnTo>
                  <a:lnTo>
                    <a:pt x="297078" y="342128"/>
                  </a:lnTo>
                  <a:lnTo>
                    <a:pt x="299017" y="367151"/>
                  </a:lnTo>
                  <a:lnTo>
                    <a:pt x="301262" y="391452"/>
                  </a:lnTo>
                  <a:lnTo>
                    <a:pt x="303711" y="415273"/>
                  </a:lnTo>
                  <a:lnTo>
                    <a:pt x="311514" y="454441"/>
                  </a:lnTo>
                  <a:lnTo>
                    <a:pt x="319425" y="485819"/>
                  </a:lnTo>
                  <a:lnTo>
                    <a:pt x="324922" y="524916"/>
                  </a:lnTo>
                  <a:lnTo>
                    <a:pt x="323295" y="526157"/>
                  </a:lnTo>
                  <a:lnTo>
                    <a:pt x="316407" y="524995"/>
                  </a:lnTo>
                  <a:lnTo>
                    <a:pt x="283616" y="505334"/>
                  </a:lnTo>
                  <a:lnTo>
                    <a:pt x="240986" y="485895"/>
                  </a:lnTo>
                  <a:lnTo>
                    <a:pt x="214951" y="475378"/>
                  </a:lnTo>
                  <a:lnTo>
                    <a:pt x="179496" y="464556"/>
                  </a:lnTo>
                  <a:lnTo>
                    <a:pt x="137762" y="453532"/>
                  </a:lnTo>
                  <a:lnTo>
                    <a:pt x="91841" y="442372"/>
                  </a:lnTo>
                  <a:lnTo>
                    <a:pt x="61227" y="434932"/>
                  </a:lnTo>
                  <a:lnTo>
                    <a:pt x="0" y="42005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 name="SMARTInkShape-2550"/>
            <p:cNvSpPr/>
            <p:nvPr>
              <p:custDataLst>
                <p:tags r:id="rId98"/>
              </p:custDataLst>
            </p:nvPr>
          </p:nvSpPr>
          <p:spPr bwMode="auto">
            <a:xfrm>
              <a:off x="7632382" y="1388745"/>
              <a:ext cx="34291" cy="17146"/>
            </a:xfrm>
            <a:custGeom>
              <a:avLst/>
              <a:gdLst/>
              <a:ahLst/>
              <a:cxnLst/>
              <a:rect l="0" t="0" r="0" b="0"/>
              <a:pathLst>
                <a:path w="34291" h="17146">
                  <a:moveTo>
                    <a:pt x="34290" y="0"/>
                  </a:moveTo>
                  <a:lnTo>
                    <a:pt x="34290" y="0"/>
                  </a:lnTo>
                  <a:lnTo>
                    <a:pt x="34290" y="8219"/>
                  </a:lnTo>
                  <a:lnTo>
                    <a:pt x="29739" y="8468"/>
                  </a:lnTo>
                  <a:lnTo>
                    <a:pt x="24965" y="11066"/>
                  </a:lnTo>
                  <a:lnTo>
                    <a:pt x="22359" y="13092"/>
                  </a:lnTo>
                  <a:lnTo>
                    <a:pt x="14382" y="15344"/>
                  </a:lnTo>
                  <a:lnTo>
                    <a:pt x="0" y="171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 name="SMARTInkShape-2551"/>
            <p:cNvSpPr/>
            <p:nvPr>
              <p:custDataLst>
                <p:tags r:id="rId99"/>
              </p:custDataLst>
            </p:nvPr>
          </p:nvSpPr>
          <p:spPr bwMode="auto">
            <a:xfrm>
              <a:off x="7538085" y="1122997"/>
              <a:ext cx="41567" cy="240031"/>
            </a:xfrm>
            <a:custGeom>
              <a:avLst/>
              <a:gdLst/>
              <a:ahLst/>
              <a:cxnLst/>
              <a:rect l="0" t="0" r="0" b="0"/>
              <a:pathLst>
                <a:path w="41567" h="240031">
                  <a:moveTo>
                    <a:pt x="25717" y="0"/>
                  </a:moveTo>
                  <a:lnTo>
                    <a:pt x="25717" y="0"/>
                  </a:lnTo>
                  <a:lnTo>
                    <a:pt x="30269" y="0"/>
                  </a:lnTo>
                  <a:lnTo>
                    <a:pt x="31609" y="953"/>
                  </a:lnTo>
                  <a:lnTo>
                    <a:pt x="32503" y="2540"/>
                  </a:lnTo>
                  <a:lnTo>
                    <a:pt x="33099" y="4551"/>
                  </a:lnTo>
                  <a:lnTo>
                    <a:pt x="38487" y="11932"/>
                  </a:lnTo>
                  <a:lnTo>
                    <a:pt x="41566" y="38355"/>
                  </a:lnTo>
                  <a:lnTo>
                    <a:pt x="39746" y="68164"/>
                  </a:lnTo>
                  <a:lnTo>
                    <a:pt x="34809" y="102686"/>
                  </a:lnTo>
                  <a:lnTo>
                    <a:pt x="26266" y="137078"/>
                  </a:lnTo>
                  <a:lnTo>
                    <a:pt x="10746" y="179469"/>
                  </a:lnTo>
                  <a:lnTo>
                    <a:pt x="2123" y="219178"/>
                  </a:lnTo>
                  <a:lnTo>
                    <a:pt x="0" y="2400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 name="SMARTInkShape-2552"/>
            <p:cNvSpPr/>
            <p:nvPr>
              <p:custDataLst>
                <p:tags r:id="rId100"/>
              </p:custDataLst>
            </p:nvPr>
          </p:nvSpPr>
          <p:spPr bwMode="auto">
            <a:xfrm>
              <a:off x="7183465" y="985838"/>
              <a:ext cx="190553" cy="488633"/>
            </a:xfrm>
            <a:custGeom>
              <a:avLst/>
              <a:gdLst/>
              <a:ahLst/>
              <a:cxnLst/>
              <a:rect l="0" t="0" r="0" b="0"/>
              <a:pathLst>
                <a:path w="190553" h="488633">
                  <a:moveTo>
                    <a:pt x="183170" y="0"/>
                  </a:moveTo>
                  <a:lnTo>
                    <a:pt x="183170" y="0"/>
                  </a:lnTo>
                  <a:lnTo>
                    <a:pt x="190552" y="0"/>
                  </a:lnTo>
                  <a:lnTo>
                    <a:pt x="186839" y="0"/>
                  </a:lnTo>
                  <a:lnTo>
                    <a:pt x="159629" y="11931"/>
                  </a:lnTo>
                  <a:lnTo>
                    <a:pt x="138412" y="33803"/>
                  </a:lnTo>
                  <a:lnTo>
                    <a:pt x="118579" y="64414"/>
                  </a:lnTo>
                  <a:lnTo>
                    <a:pt x="109739" y="97614"/>
                  </a:lnTo>
                  <a:lnTo>
                    <a:pt x="107120" y="127030"/>
                  </a:lnTo>
                  <a:lnTo>
                    <a:pt x="115446" y="162945"/>
                  </a:lnTo>
                  <a:lnTo>
                    <a:pt x="116325" y="203749"/>
                  </a:lnTo>
                  <a:lnTo>
                    <a:pt x="101452" y="246001"/>
                  </a:lnTo>
                  <a:lnTo>
                    <a:pt x="78947" y="284132"/>
                  </a:lnTo>
                  <a:lnTo>
                    <a:pt x="45743" y="323354"/>
                  </a:lnTo>
                  <a:lnTo>
                    <a:pt x="16747" y="345353"/>
                  </a:lnTo>
                  <a:lnTo>
                    <a:pt x="12214" y="347393"/>
                  </a:lnTo>
                  <a:lnTo>
                    <a:pt x="8239" y="346848"/>
                  </a:lnTo>
                  <a:lnTo>
                    <a:pt x="4637" y="344579"/>
                  </a:lnTo>
                  <a:lnTo>
                    <a:pt x="1282" y="341162"/>
                  </a:lnTo>
                  <a:lnTo>
                    <a:pt x="0" y="336979"/>
                  </a:lnTo>
                  <a:lnTo>
                    <a:pt x="1114" y="327250"/>
                  </a:lnTo>
                  <a:lnTo>
                    <a:pt x="4649" y="322942"/>
                  </a:lnTo>
                  <a:lnTo>
                    <a:pt x="16197" y="315614"/>
                  </a:lnTo>
                  <a:lnTo>
                    <a:pt x="38764" y="310685"/>
                  </a:lnTo>
                  <a:lnTo>
                    <a:pt x="45942" y="312851"/>
                  </a:lnTo>
                  <a:lnTo>
                    <a:pt x="58997" y="322877"/>
                  </a:lnTo>
                  <a:lnTo>
                    <a:pt x="72506" y="349138"/>
                  </a:lnTo>
                  <a:lnTo>
                    <a:pt x="77991" y="390150"/>
                  </a:lnTo>
                  <a:lnTo>
                    <a:pt x="79616" y="429396"/>
                  </a:lnTo>
                  <a:lnTo>
                    <a:pt x="89200" y="460603"/>
                  </a:lnTo>
                  <a:lnTo>
                    <a:pt x="103940" y="476492"/>
                  </a:lnTo>
                  <a:lnTo>
                    <a:pt x="113205" y="483396"/>
                  </a:lnTo>
                  <a:lnTo>
                    <a:pt x="136200" y="488527"/>
                  </a:lnTo>
                  <a:lnTo>
                    <a:pt x="174598" y="48863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 name="SMARTInkShape-2553"/>
            <p:cNvSpPr/>
            <p:nvPr>
              <p:custDataLst>
                <p:tags r:id="rId101"/>
              </p:custDataLst>
            </p:nvPr>
          </p:nvSpPr>
          <p:spPr bwMode="auto">
            <a:xfrm>
              <a:off x="7295645" y="1028700"/>
              <a:ext cx="139156" cy="402909"/>
            </a:xfrm>
            <a:custGeom>
              <a:avLst/>
              <a:gdLst/>
              <a:ahLst/>
              <a:cxnLst/>
              <a:rect l="0" t="0" r="0" b="0"/>
              <a:pathLst>
                <a:path w="139156" h="402909">
                  <a:moveTo>
                    <a:pt x="113852" y="0"/>
                  </a:moveTo>
                  <a:lnTo>
                    <a:pt x="113852" y="0"/>
                  </a:lnTo>
                  <a:lnTo>
                    <a:pt x="128614" y="7381"/>
                  </a:lnTo>
                  <a:lnTo>
                    <a:pt x="138169" y="8468"/>
                  </a:lnTo>
                  <a:lnTo>
                    <a:pt x="138636" y="7550"/>
                  </a:lnTo>
                  <a:lnTo>
                    <a:pt x="139155" y="3991"/>
                  </a:lnTo>
                  <a:lnTo>
                    <a:pt x="138341" y="2660"/>
                  </a:lnTo>
                  <a:lnTo>
                    <a:pt x="136846" y="1774"/>
                  </a:lnTo>
                  <a:lnTo>
                    <a:pt x="134896" y="1182"/>
                  </a:lnTo>
                  <a:lnTo>
                    <a:pt x="118500" y="4901"/>
                  </a:lnTo>
                  <a:lnTo>
                    <a:pt x="80857" y="24733"/>
                  </a:lnTo>
                  <a:lnTo>
                    <a:pt x="58779" y="45111"/>
                  </a:lnTo>
                  <a:lnTo>
                    <a:pt x="28361" y="86346"/>
                  </a:lnTo>
                  <a:lnTo>
                    <a:pt x="15214" y="115528"/>
                  </a:lnTo>
                  <a:lnTo>
                    <a:pt x="5561" y="145008"/>
                  </a:lnTo>
                  <a:lnTo>
                    <a:pt x="0" y="173986"/>
                  </a:lnTo>
                  <a:lnTo>
                    <a:pt x="703" y="202740"/>
                  </a:lnTo>
                  <a:lnTo>
                    <a:pt x="4192" y="231394"/>
                  </a:lnTo>
                  <a:lnTo>
                    <a:pt x="11511" y="271761"/>
                  </a:lnTo>
                  <a:lnTo>
                    <a:pt x="17172" y="307852"/>
                  </a:lnTo>
                  <a:lnTo>
                    <a:pt x="23635" y="349629"/>
                  </a:lnTo>
                  <a:lnTo>
                    <a:pt x="37548" y="383080"/>
                  </a:lnTo>
                  <a:lnTo>
                    <a:pt x="53840" y="402901"/>
                  </a:lnTo>
                  <a:lnTo>
                    <a:pt x="10982" y="4029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 name="SMARTInkShape-2554"/>
            <p:cNvSpPr/>
            <p:nvPr>
              <p:custDataLst>
                <p:tags r:id="rId102"/>
              </p:custDataLst>
            </p:nvPr>
          </p:nvSpPr>
          <p:spPr bwMode="auto">
            <a:xfrm>
              <a:off x="7246393" y="1004817"/>
              <a:ext cx="308838" cy="486382"/>
            </a:xfrm>
            <a:custGeom>
              <a:avLst/>
              <a:gdLst/>
              <a:ahLst/>
              <a:cxnLst/>
              <a:rect l="0" t="0" r="0" b="0"/>
              <a:pathLst>
                <a:path w="308838" h="486382">
                  <a:moveTo>
                    <a:pt x="180250" y="66746"/>
                  </a:moveTo>
                  <a:lnTo>
                    <a:pt x="180250" y="66746"/>
                  </a:lnTo>
                  <a:lnTo>
                    <a:pt x="186141" y="53058"/>
                  </a:lnTo>
                  <a:lnTo>
                    <a:pt x="188469" y="26443"/>
                  </a:lnTo>
                  <a:lnTo>
                    <a:pt x="186682" y="21780"/>
                  </a:lnTo>
                  <a:lnTo>
                    <a:pt x="179616" y="14058"/>
                  </a:lnTo>
                  <a:lnTo>
                    <a:pt x="164927" y="4356"/>
                  </a:lnTo>
                  <a:lnTo>
                    <a:pt x="139409" y="0"/>
                  </a:lnTo>
                  <a:lnTo>
                    <a:pt x="116820" y="3260"/>
                  </a:lnTo>
                  <a:lnTo>
                    <a:pt x="111293" y="7277"/>
                  </a:lnTo>
                  <a:lnTo>
                    <a:pt x="102612" y="19360"/>
                  </a:lnTo>
                  <a:lnTo>
                    <a:pt x="96920" y="46779"/>
                  </a:lnTo>
                  <a:lnTo>
                    <a:pt x="99785" y="88134"/>
                  </a:lnTo>
                  <a:lnTo>
                    <a:pt x="104165" y="122607"/>
                  </a:lnTo>
                  <a:lnTo>
                    <a:pt x="108334" y="159200"/>
                  </a:lnTo>
                  <a:lnTo>
                    <a:pt x="110187" y="194514"/>
                  </a:lnTo>
                  <a:lnTo>
                    <a:pt x="103391" y="229259"/>
                  </a:lnTo>
                  <a:lnTo>
                    <a:pt x="91798" y="261846"/>
                  </a:lnTo>
                  <a:lnTo>
                    <a:pt x="80295" y="289029"/>
                  </a:lnTo>
                  <a:lnTo>
                    <a:pt x="61213" y="311271"/>
                  </a:lnTo>
                  <a:lnTo>
                    <a:pt x="19258" y="339731"/>
                  </a:lnTo>
                  <a:lnTo>
                    <a:pt x="11962" y="340176"/>
                  </a:lnTo>
                  <a:lnTo>
                    <a:pt x="6146" y="337615"/>
                  </a:lnTo>
                  <a:lnTo>
                    <a:pt x="1315" y="333050"/>
                  </a:lnTo>
                  <a:lnTo>
                    <a:pt x="0" y="327149"/>
                  </a:lnTo>
                  <a:lnTo>
                    <a:pt x="3619" y="312973"/>
                  </a:lnTo>
                  <a:lnTo>
                    <a:pt x="14116" y="302227"/>
                  </a:lnTo>
                  <a:lnTo>
                    <a:pt x="28308" y="295229"/>
                  </a:lnTo>
                  <a:lnTo>
                    <a:pt x="44140" y="292119"/>
                  </a:lnTo>
                  <a:lnTo>
                    <a:pt x="69118" y="294919"/>
                  </a:lnTo>
                  <a:lnTo>
                    <a:pt x="83550" y="306903"/>
                  </a:lnTo>
                  <a:lnTo>
                    <a:pt x="94409" y="323977"/>
                  </a:lnTo>
                  <a:lnTo>
                    <a:pt x="99236" y="341091"/>
                  </a:lnTo>
                  <a:lnTo>
                    <a:pt x="97402" y="380443"/>
                  </a:lnTo>
                  <a:lnTo>
                    <a:pt x="99928" y="419196"/>
                  </a:lnTo>
                  <a:lnTo>
                    <a:pt x="106709" y="454809"/>
                  </a:lnTo>
                  <a:lnTo>
                    <a:pt x="113125" y="464519"/>
                  </a:lnTo>
                  <a:lnTo>
                    <a:pt x="132953" y="480389"/>
                  </a:lnTo>
                  <a:lnTo>
                    <a:pt x="167802" y="486172"/>
                  </a:lnTo>
                  <a:lnTo>
                    <a:pt x="189096" y="486381"/>
                  </a:lnTo>
                  <a:lnTo>
                    <a:pt x="211865" y="481757"/>
                  </a:lnTo>
                  <a:lnTo>
                    <a:pt x="235616" y="473913"/>
                  </a:lnTo>
                  <a:lnTo>
                    <a:pt x="276294" y="457259"/>
                  </a:lnTo>
                  <a:lnTo>
                    <a:pt x="308837" y="44393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 name="SMARTInkShape-2555"/>
            <p:cNvSpPr/>
            <p:nvPr>
              <p:custDataLst>
                <p:tags r:id="rId103"/>
              </p:custDataLst>
            </p:nvPr>
          </p:nvSpPr>
          <p:spPr bwMode="auto">
            <a:xfrm>
              <a:off x="6972300" y="1328738"/>
              <a:ext cx="197169" cy="73131"/>
            </a:xfrm>
            <a:custGeom>
              <a:avLst/>
              <a:gdLst/>
              <a:ahLst/>
              <a:cxnLst/>
              <a:rect l="0" t="0" r="0" b="0"/>
              <a:pathLst>
                <a:path w="197169" h="73131">
                  <a:moveTo>
                    <a:pt x="0" y="68579"/>
                  </a:moveTo>
                  <a:lnTo>
                    <a:pt x="0" y="68579"/>
                  </a:lnTo>
                  <a:lnTo>
                    <a:pt x="4551" y="73130"/>
                  </a:lnTo>
                  <a:lnTo>
                    <a:pt x="16945" y="72825"/>
                  </a:lnTo>
                  <a:lnTo>
                    <a:pt x="47884" y="67297"/>
                  </a:lnTo>
                  <a:lnTo>
                    <a:pt x="89753" y="54547"/>
                  </a:lnTo>
                  <a:lnTo>
                    <a:pt x="122758" y="39483"/>
                  </a:lnTo>
                  <a:lnTo>
                    <a:pt x="159651" y="20088"/>
                  </a:lnTo>
                  <a:lnTo>
                    <a:pt x="19716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 name="SMARTInkShape-2556"/>
            <p:cNvSpPr/>
            <p:nvPr>
              <p:custDataLst>
                <p:tags r:id="rId104"/>
              </p:custDataLst>
            </p:nvPr>
          </p:nvSpPr>
          <p:spPr bwMode="auto">
            <a:xfrm>
              <a:off x="7040880" y="1251585"/>
              <a:ext cx="102871" cy="25718"/>
            </a:xfrm>
            <a:custGeom>
              <a:avLst/>
              <a:gdLst/>
              <a:ahLst/>
              <a:cxnLst/>
              <a:rect l="0" t="0" r="0" b="0"/>
              <a:pathLst>
                <a:path w="102871" h="25718">
                  <a:moveTo>
                    <a:pt x="0" y="25717"/>
                  </a:moveTo>
                  <a:lnTo>
                    <a:pt x="0" y="25717"/>
                  </a:lnTo>
                  <a:lnTo>
                    <a:pt x="32965" y="13786"/>
                  </a:lnTo>
                  <a:lnTo>
                    <a:pt x="73256" y="3711"/>
                  </a:lnTo>
                  <a:lnTo>
                    <a:pt x="10287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 name="SMARTInkShape-2557"/>
            <p:cNvSpPr/>
            <p:nvPr>
              <p:custDataLst>
                <p:tags r:id="rId105"/>
              </p:custDataLst>
            </p:nvPr>
          </p:nvSpPr>
          <p:spPr bwMode="auto">
            <a:xfrm>
              <a:off x="6312218" y="1517332"/>
              <a:ext cx="521892" cy="120016"/>
            </a:xfrm>
            <a:custGeom>
              <a:avLst/>
              <a:gdLst/>
              <a:ahLst/>
              <a:cxnLst/>
              <a:rect l="0" t="0" r="0" b="0"/>
              <a:pathLst>
                <a:path w="521892" h="120016">
                  <a:moveTo>
                    <a:pt x="0" y="120015"/>
                  </a:moveTo>
                  <a:lnTo>
                    <a:pt x="0" y="120015"/>
                  </a:lnTo>
                  <a:lnTo>
                    <a:pt x="4550" y="120015"/>
                  </a:lnTo>
                  <a:lnTo>
                    <a:pt x="9325" y="117476"/>
                  </a:lnTo>
                  <a:lnTo>
                    <a:pt x="29252" y="103533"/>
                  </a:lnTo>
                  <a:lnTo>
                    <a:pt x="70685" y="87933"/>
                  </a:lnTo>
                  <a:lnTo>
                    <a:pt x="90938" y="82434"/>
                  </a:lnTo>
                  <a:lnTo>
                    <a:pt x="113965" y="76864"/>
                  </a:lnTo>
                  <a:lnTo>
                    <a:pt x="138842" y="71245"/>
                  </a:lnTo>
                  <a:lnTo>
                    <a:pt x="168761" y="65594"/>
                  </a:lnTo>
                  <a:lnTo>
                    <a:pt x="202042" y="59922"/>
                  </a:lnTo>
                  <a:lnTo>
                    <a:pt x="237564" y="54236"/>
                  </a:lnTo>
                  <a:lnTo>
                    <a:pt x="274581" y="48540"/>
                  </a:lnTo>
                  <a:lnTo>
                    <a:pt x="312594" y="42838"/>
                  </a:lnTo>
                  <a:lnTo>
                    <a:pt x="351271" y="37131"/>
                  </a:lnTo>
                  <a:lnTo>
                    <a:pt x="384676" y="33327"/>
                  </a:lnTo>
                  <a:lnTo>
                    <a:pt x="414565" y="30790"/>
                  </a:lnTo>
                  <a:lnTo>
                    <a:pt x="442112" y="29100"/>
                  </a:lnTo>
                  <a:lnTo>
                    <a:pt x="482879" y="24681"/>
                  </a:lnTo>
                  <a:lnTo>
                    <a:pt x="521891" y="18634"/>
                  </a:lnTo>
                  <a:lnTo>
                    <a:pt x="521283" y="17185"/>
                  </a:lnTo>
                  <a:lnTo>
                    <a:pt x="490389" y="8016"/>
                  </a:lnTo>
                  <a:lnTo>
                    <a:pt x="45434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 name="SMARTInkShape-2558"/>
            <p:cNvSpPr/>
            <p:nvPr>
              <p:custDataLst>
                <p:tags r:id="rId106"/>
              </p:custDataLst>
            </p:nvPr>
          </p:nvSpPr>
          <p:spPr bwMode="auto">
            <a:xfrm>
              <a:off x="6637972" y="1006893"/>
              <a:ext cx="244503" cy="497421"/>
            </a:xfrm>
            <a:custGeom>
              <a:avLst/>
              <a:gdLst/>
              <a:ahLst/>
              <a:cxnLst/>
              <a:rect l="0" t="0" r="0" b="0"/>
              <a:pathLst>
                <a:path w="244503" h="497421">
                  <a:moveTo>
                    <a:pt x="120016" y="30379"/>
                  </a:moveTo>
                  <a:lnTo>
                    <a:pt x="120016" y="30379"/>
                  </a:lnTo>
                  <a:lnTo>
                    <a:pt x="115465" y="21278"/>
                  </a:lnTo>
                  <a:lnTo>
                    <a:pt x="115077" y="18597"/>
                  </a:lnTo>
                  <a:lnTo>
                    <a:pt x="115771" y="16809"/>
                  </a:lnTo>
                  <a:lnTo>
                    <a:pt x="123728" y="9390"/>
                  </a:lnTo>
                  <a:lnTo>
                    <a:pt x="155956" y="4643"/>
                  </a:lnTo>
                  <a:lnTo>
                    <a:pt x="191731" y="0"/>
                  </a:lnTo>
                  <a:lnTo>
                    <a:pt x="211897" y="1955"/>
                  </a:lnTo>
                  <a:lnTo>
                    <a:pt x="227844" y="8539"/>
                  </a:lnTo>
                  <a:lnTo>
                    <a:pt x="234764" y="12962"/>
                  </a:lnTo>
                  <a:lnTo>
                    <a:pt x="239377" y="19720"/>
                  </a:lnTo>
                  <a:lnTo>
                    <a:pt x="244502" y="37389"/>
                  </a:lnTo>
                  <a:lnTo>
                    <a:pt x="242837" y="73308"/>
                  </a:lnTo>
                  <a:lnTo>
                    <a:pt x="238738" y="107879"/>
                  </a:lnTo>
                  <a:lnTo>
                    <a:pt x="234694" y="148644"/>
                  </a:lnTo>
                  <a:lnTo>
                    <a:pt x="233615" y="170182"/>
                  </a:lnTo>
                  <a:lnTo>
                    <a:pt x="232895" y="192161"/>
                  </a:lnTo>
                  <a:lnTo>
                    <a:pt x="231464" y="215386"/>
                  </a:lnTo>
                  <a:lnTo>
                    <a:pt x="229557" y="239443"/>
                  </a:lnTo>
                  <a:lnTo>
                    <a:pt x="227333" y="264052"/>
                  </a:lnTo>
                  <a:lnTo>
                    <a:pt x="226803" y="288079"/>
                  </a:lnTo>
                  <a:lnTo>
                    <a:pt x="227403" y="311717"/>
                  </a:lnTo>
                  <a:lnTo>
                    <a:pt x="228755" y="335095"/>
                  </a:lnTo>
                  <a:lnTo>
                    <a:pt x="230608" y="357348"/>
                  </a:lnTo>
                  <a:lnTo>
                    <a:pt x="235208" y="399854"/>
                  </a:lnTo>
                  <a:lnTo>
                    <a:pt x="237887" y="435890"/>
                  </a:lnTo>
                  <a:lnTo>
                    <a:pt x="236856" y="475333"/>
                  </a:lnTo>
                  <a:lnTo>
                    <a:pt x="232524" y="496626"/>
                  </a:lnTo>
                  <a:lnTo>
                    <a:pt x="230264" y="497420"/>
                  </a:lnTo>
                  <a:lnTo>
                    <a:pt x="222672" y="495763"/>
                  </a:lnTo>
                  <a:lnTo>
                    <a:pt x="191622" y="474203"/>
                  </a:lnTo>
                  <a:lnTo>
                    <a:pt x="161049" y="462267"/>
                  </a:lnTo>
                  <a:lnTo>
                    <a:pt x="122695" y="448072"/>
                  </a:lnTo>
                  <a:lnTo>
                    <a:pt x="81201" y="435096"/>
                  </a:lnTo>
                  <a:lnTo>
                    <a:pt x="40535" y="429328"/>
                  </a:lnTo>
                  <a:lnTo>
                    <a:pt x="0" y="4247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 name="SMARTInkShape-2559"/>
            <p:cNvSpPr/>
            <p:nvPr>
              <p:custDataLst>
                <p:tags r:id="rId107"/>
              </p:custDataLst>
            </p:nvPr>
          </p:nvSpPr>
          <p:spPr bwMode="auto">
            <a:xfrm>
              <a:off x="6500813" y="1226325"/>
              <a:ext cx="188595" cy="135875"/>
            </a:xfrm>
            <a:custGeom>
              <a:avLst/>
              <a:gdLst/>
              <a:ahLst/>
              <a:cxnLst/>
              <a:rect l="0" t="0" r="0" b="0"/>
              <a:pathLst>
                <a:path w="188595" h="135875">
                  <a:moveTo>
                    <a:pt x="0" y="16688"/>
                  </a:moveTo>
                  <a:lnTo>
                    <a:pt x="0" y="16688"/>
                  </a:lnTo>
                  <a:lnTo>
                    <a:pt x="4550" y="12137"/>
                  </a:lnTo>
                  <a:lnTo>
                    <a:pt x="6784" y="7362"/>
                  </a:lnTo>
                  <a:lnTo>
                    <a:pt x="7380" y="4756"/>
                  </a:lnTo>
                  <a:lnTo>
                    <a:pt x="9683" y="3018"/>
                  </a:lnTo>
                  <a:lnTo>
                    <a:pt x="21072" y="572"/>
                  </a:lnTo>
                  <a:lnTo>
                    <a:pt x="27780" y="0"/>
                  </a:lnTo>
                  <a:lnTo>
                    <a:pt x="30902" y="1753"/>
                  </a:lnTo>
                  <a:lnTo>
                    <a:pt x="36912" y="8780"/>
                  </a:lnTo>
                  <a:lnTo>
                    <a:pt x="40217" y="20793"/>
                  </a:lnTo>
                  <a:lnTo>
                    <a:pt x="42514" y="61043"/>
                  </a:lnTo>
                  <a:lnTo>
                    <a:pt x="40254" y="100732"/>
                  </a:lnTo>
                  <a:lnTo>
                    <a:pt x="33517" y="122552"/>
                  </a:lnTo>
                  <a:lnTo>
                    <a:pt x="26173" y="135874"/>
                  </a:lnTo>
                  <a:lnTo>
                    <a:pt x="35102" y="103538"/>
                  </a:lnTo>
                  <a:lnTo>
                    <a:pt x="43102" y="68456"/>
                  </a:lnTo>
                  <a:lnTo>
                    <a:pt x="54046" y="36471"/>
                  </a:lnTo>
                  <a:lnTo>
                    <a:pt x="58890" y="27019"/>
                  </a:lnTo>
                  <a:lnTo>
                    <a:pt x="71894" y="13977"/>
                  </a:lnTo>
                  <a:lnTo>
                    <a:pt x="87197" y="5958"/>
                  </a:lnTo>
                  <a:lnTo>
                    <a:pt x="124230" y="387"/>
                  </a:lnTo>
                  <a:lnTo>
                    <a:pt x="130445" y="2963"/>
                  </a:lnTo>
                  <a:lnTo>
                    <a:pt x="142430" y="13445"/>
                  </a:lnTo>
                  <a:lnTo>
                    <a:pt x="155337" y="35412"/>
                  </a:lnTo>
                  <a:lnTo>
                    <a:pt x="156986" y="51679"/>
                  </a:lnTo>
                  <a:lnTo>
                    <a:pt x="147814" y="92980"/>
                  </a:lnTo>
                  <a:lnTo>
                    <a:pt x="141692" y="111788"/>
                  </a:lnTo>
                  <a:lnTo>
                    <a:pt x="143301" y="120232"/>
                  </a:lnTo>
                  <a:lnTo>
                    <a:pt x="146017" y="122865"/>
                  </a:lnTo>
                  <a:lnTo>
                    <a:pt x="154113" y="125790"/>
                  </a:lnTo>
                  <a:lnTo>
                    <a:pt x="166602" y="122010"/>
                  </a:lnTo>
                  <a:lnTo>
                    <a:pt x="188594" y="1109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 name="SMARTInkShape-2560"/>
            <p:cNvSpPr/>
            <p:nvPr>
              <p:custDataLst>
                <p:tags r:id="rId108"/>
              </p:custDataLst>
            </p:nvPr>
          </p:nvSpPr>
          <p:spPr bwMode="auto">
            <a:xfrm>
              <a:off x="6312253" y="1037316"/>
              <a:ext cx="179988" cy="444180"/>
            </a:xfrm>
            <a:custGeom>
              <a:avLst/>
              <a:gdLst/>
              <a:ahLst/>
              <a:cxnLst/>
              <a:rect l="0" t="0" r="0" b="0"/>
              <a:pathLst>
                <a:path w="179988" h="444180">
                  <a:moveTo>
                    <a:pt x="119979" y="59964"/>
                  </a:moveTo>
                  <a:lnTo>
                    <a:pt x="119979" y="59964"/>
                  </a:lnTo>
                  <a:lnTo>
                    <a:pt x="119979" y="34251"/>
                  </a:lnTo>
                  <a:lnTo>
                    <a:pt x="100071" y="16879"/>
                  </a:lnTo>
                  <a:lnTo>
                    <a:pt x="74877" y="5628"/>
                  </a:lnTo>
                  <a:lnTo>
                    <a:pt x="38444" y="288"/>
                  </a:lnTo>
                  <a:lnTo>
                    <a:pt x="23000" y="0"/>
                  </a:lnTo>
                  <a:lnTo>
                    <a:pt x="20084" y="1891"/>
                  </a:lnTo>
                  <a:lnTo>
                    <a:pt x="14304" y="9071"/>
                  </a:lnTo>
                  <a:lnTo>
                    <a:pt x="13334" y="13653"/>
                  </a:lnTo>
                  <a:lnTo>
                    <a:pt x="16653" y="53672"/>
                  </a:lnTo>
                  <a:lnTo>
                    <a:pt x="17927" y="85299"/>
                  </a:lnTo>
                  <a:lnTo>
                    <a:pt x="22961" y="125361"/>
                  </a:lnTo>
                  <a:lnTo>
                    <a:pt x="24473" y="156657"/>
                  </a:lnTo>
                  <a:lnTo>
                    <a:pt x="20064" y="194696"/>
                  </a:lnTo>
                  <a:lnTo>
                    <a:pt x="13660" y="237002"/>
                  </a:lnTo>
                  <a:lnTo>
                    <a:pt x="11953" y="258952"/>
                  </a:lnTo>
                  <a:lnTo>
                    <a:pt x="10814" y="281205"/>
                  </a:lnTo>
                  <a:lnTo>
                    <a:pt x="7009" y="323711"/>
                  </a:lnTo>
                  <a:lnTo>
                    <a:pt x="3095" y="362922"/>
                  </a:lnTo>
                  <a:lnTo>
                    <a:pt x="1356" y="396225"/>
                  </a:lnTo>
                  <a:lnTo>
                    <a:pt x="148" y="437891"/>
                  </a:lnTo>
                  <a:lnTo>
                    <a:pt x="0" y="444179"/>
                  </a:lnTo>
                  <a:lnTo>
                    <a:pt x="32933" y="433659"/>
                  </a:lnTo>
                  <a:lnTo>
                    <a:pt x="75128" y="423693"/>
                  </a:lnTo>
                  <a:lnTo>
                    <a:pt x="117611" y="418197"/>
                  </a:lnTo>
                  <a:lnTo>
                    <a:pt x="144995" y="408359"/>
                  </a:lnTo>
                  <a:lnTo>
                    <a:pt x="160625" y="398639"/>
                  </a:lnTo>
                  <a:lnTo>
                    <a:pt x="179987" y="37714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37" name="SMARTInkShape-2561"/>
          <p:cNvSpPr/>
          <p:nvPr>
            <p:custDataLst>
              <p:tags r:id="rId2"/>
            </p:custDataLst>
          </p:nvPr>
        </p:nvSpPr>
        <p:spPr bwMode="auto">
          <a:xfrm>
            <a:off x="4589145" y="1508760"/>
            <a:ext cx="205741" cy="8573"/>
          </a:xfrm>
          <a:custGeom>
            <a:avLst/>
            <a:gdLst/>
            <a:ahLst/>
            <a:cxnLst/>
            <a:rect l="0" t="0" r="0" b="0"/>
            <a:pathLst>
              <a:path w="205741" h="8573">
                <a:moveTo>
                  <a:pt x="0" y="8572"/>
                </a:moveTo>
                <a:lnTo>
                  <a:pt x="0" y="8572"/>
                </a:lnTo>
                <a:lnTo>
                  <a:pt x="41163" y="8572"/>
                </a:lnTo>
                <a:lnTo>
                  <a:pt x="78025" y="7620"/>
                </a:lnTo>
                <a:lnTo>
                  <a:pt x="115322" y="4022"/>
                </a:lnTo>
                <a:lnTo>
                  <a:pt x="152220" y="1787"/>
                </a:lnTo>
                <a:lnTo>
                  <a:pt x="20574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42" name="SMARTInkShape-Group748"/>
          <p:cNvGrpSpPr/>
          <p:nvPr/>
        </p:nvGrpSpPr>
        <p:grpSpPr>
          <a:xfrm>
            <a:off x="3714750" y="2076443"/>
            <a:ext cx="634366" cy="320876"/>
            <a:chOff x="3714750" y="2076443"/>
            <a:chExt cx="634366" cy="320876"/>
          </a:xfrm>
        </p:grpSpPr>
        <p:sp>
          <p:nvSpPr>
            <p:cNvPr id="38" name="SMARTInkShape-2562"/>
            <p:cNvSpPr/>
            <p:nvPr>
              <p:custDataLst>
                <p:tags r:id="rId88"/>
              </p:custDataLst>
            </p:nvPr>
          </p:nvSpPr>
          <p:spPr bwMode="auto">
            <a:xfrm>
              <a:off x="4100513" y="2134552"/>
              <a:ext cx="248603" cy="50245"/>
            </a:xfrm>
            <a:custGeom>
              <a:avLst/>
              <a:gdLst/>
              <a:ahLst/>
              <a:cxnLst/>
              <a:rect l="0" t="0" r="0" b="0"/>
              <a:pathLst>
                <a:path w="248603" h="50245">
                  <a:moveTo>
                    <a:pt x="0" y="42863"/>
                  </a:moveTo>
                  <a:lnTo>
                    <a:pt x="0" y="42863"/>
                  </a:lnTo>
                  <a:lnTo>
                    <a:pt x="0" y="47414"/>
                  </a:lnTo>
                  <a:lnTo>
                    <a:pt x="1905" y="48754"/>
                  </a:lnTo>
                  <a:lnTo>
                    <a:pt x="9101" y="50244"/>
                  </a:lnTo>
                  <a:lnTo>
                    <a:pt x="37515" y="41981"/>
                  </a:lnTo>
                  <a:lnTo>
                    <a:pt x="75410" y="30088"/>
                  </a:lnTo>
                  <a:lnTo>
                    <a:pt x="98851" y="22917"/>
                  </a:lnTo>
                  <a:lnTo>
                    <a:pt x="125908" y="17183"/>
                  </a:lnTo>
                  <a:lnTo>
                    <a:pt x="155376" y="12408"/>
                  </a:lnTo>
                  <a:lnTo>
                    <a:pt x="186452" y="8272"/>
                  </a:lnTo>
                  <a:lnTo>
                    <a:pt x="24860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9" name="SMARTInkShape-2563"/>
            <p:cNvSpPr/>
            <p:nvPr>
              <p:custDataLst>
                <p:tags r:id="rId89"/>
              </p:custDataLst>
            </p:nvPr>
          </p:nvSpPr>
          <p:spPr bwMode="auto">
            <a:xfrm>
              <a:off x="3947516" y="2245995"/>
              <a:ext cx="32982" cy="73905"/>
            </a:xfrm>
            <a:custGeom>
              <a:avLst/>
              <a:gdLst/>
              <a:ahLst/>
              <a:cxnLst/>
              <a:rect l="0" t="0" r="0" b="0"/>
              <a:pathLst>
                <a:path w="32982" h="73905">
                  <a:moveTo>
                    <a:pt x="32981" y="0"/>
                  </a:moveTo>
                  <a:lnTo>
                    <a:pt x="32981" y="0"/>
                  </a:lnTo>
                  <a:lnTo>
                    <a:pt x="28431" y="0"/>
                  </a:lnTo>
                  <a:lnTo>
                    <a:pt x="23656" y="2540"/>
                  </a:lnTo>
                  <a:lnTo>
                    <a:pt x="21050" y="4551"/>
                  </a:lnTo>
                  <a:lnTo>
                    <a:pt x="18154" y="9325"/>
                  </a:lnTo>
                  <a:lnTo>
                    <a:pt x="8591" y="47932"/>
                  </a:lnTo>
                  <a:lnTo>
                    <a:pt x="0" y="73709"/>
                  </a:lnTo>
                  <a:lnTo>
                    <a:pt x="516" y="73904"/>
                  </a:lnTo>
                  <a:lnTo>
                    <a:pt x="10738" y="64918"/>
                  </a:lnTo>
                  <a:lnTo>
                    <a:pt x="18877" y="52361"/>
                  </a:lnTo>
                  <a:lnTo>
                    <a:pt x="19768" y="48242"/>
                  </a:lnTo>
                  <a:lnTo>
                    <a:pt x="19410" y="44544"/>
                  </a:lnTo>
                  <a:lnTo>
                    <a:pt x="16307" y="34688"/>
                  </a:lnTo>
                  <a:lnTo>
                    <a:pt x="15837" y="257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0" name="SMARTInkShape-2564"/>
            <p:cNvSpPr/>
            <p:nvPr>
              <p:custDataLst>
                <p:tags r:id="rId90"/>
              </p:custDataLst>
            </p:nvPr>
          </p:nvSpPr>
          <p:spPr bwMode="auto">
            <a:xfrm>
              <a:off x="4144172" y="2076443"/>
              <a:ext cx="110647" cy="275068"/>
            </a:xfrm>
            <a:custGeom>
              <a:avLst/>
              <a:gdLst/>
              <a:ahLst/>
              <a:cxnLst/>
              <a:rect l="0" t="0" r="0" b="0"/>
              <a:pathLst>
                <a:path w="110647" h="275068">
                  <a:moveTo>
                    <a:pt x="7775" y="23820"/>
                  </a:moveTo>
                  <a:lnTo>
                    <a:pt x="7775" y="23820"/>
                  </a:lnTo>
                  <a:lnTo>
                    <a:pt x="14561" y="7709"/>
                  </a:lnTo>
                  <a:lnTo>
                    <a:pt x="15995" y="0"/>
                  </a:lnTo>
                  <a:lnTo>
                    <a:pt x="16112" y="320"/>
                  </a:lnTo>
                  <a:lnTo>
                    <a:pt x="20314" y="35272"/>
                  </a:lnTo>
                  <a:lnTo>
                    <a:pt x="14618" y="63199"/>
                  </a:lnTo>
                  <a:lnTo>
                    <a:pt x="8276" y="99742"/>
                  </a:lnTo>
                  <a:lnTo>
                    <a:pt x="3236" y="140430"/>
                  </a:lnTo>
                  <a:lnTo>
                    <a:pt x="995" y="180739"/>
                  </a:lnTo>
                  <a:lnTo>
                    <a:pt x="0" y="213259"/>
                  </a:lnTo>
                  <a:lnTo>
                    <a:pt x="1462" y="239460"/>
                  </a:lnTo>
                  <a:lnTo>
                    <a:pt x="8462" y="260630"/>
                  </a:lnTo>
                  <a:lnTo>
                    <a:pt x="13948" y="267418"/>
                  </a:lnTo>
                  <a:lnTo>
                    <a:pt x="27664" y="274960"/>
                  </a:lnTo>
                  <a:lnTo>
                    <a:pt x="35322" y="275067"/>
                  </a:lnTo>
                  <a:lnTo>
                    <a:pt x="51451" y="270105"/>
                  </a:lnTo>
                  <a:lnTo>
                    <a:pt x="76597" y="247500"/>
                  </a:lnTo>
                  <a:lnTo>
                    <a:pt x="97594" y="207570"/>
                  </a:lnTo>
                  <a:lnTo>
                    <a:pt x="110646" y="17812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1" name="SMARTInkShape-2565"/>
            <p:cNvSpPr/>
            <p:nvPr>
              <p:custDataLst>
                <p:tags r:id="rId91"/>
              </p:custDataLst>
            </p:nvPr>
          </p:nvSpPr>
          <p:spPr bwMode="auto">
            <a:xfrm>
              <a:off x="3714750" y="2136306"/>
              <a:ext cx="203915" cy="261013"/>
            </a:xfrm>
            <a:custGeom>
              <a:avLst/>
              <a:gdLst/>
              <a:ahLst/>
              <a:cxnLst/>
              <a:rect l="0" t="0" r="0" b="0"/>
              <a:pathLst>
                <a:path w="203915" h="261013">
                  <a:moveTo>
                    <a:pt x="162878" y="32536"/>
                  </a:moveTo>
                  <a:lnTo>
                    <a:pt x="162878" y="32536"/>
                  </a:lnTo>
                  <a:lnTo>
                    <a:pt x="162878" y="23435"/>
                  </a:lnTo>
                  <a:lnTo>
                    <a:pt x="160338" y="16426"/>
                  </a:lnTo>
                  <a:lnTo>
                    <a:pt x="150946" y="4166"/>
                  </a:lnTo>
                  <a:lnTo>
                    <a:pt x="137890" y="877"/>
                  </a:lnTo>
                  <a:lnTo>
                    <a:pt x="129074" y="0"/>
                  </a:lnTo>
                  <a:lnTo>
                    <a:pt x="89362" y="12419"/>
                  </a:lnTo>
                  <a:lnTo>
                    <a:pt x="50502" y="38747"/>
                  </a:lnTo>
                  <a:lnTo>
                    <a:pt x="34192" y="62284"/>
                  </a:lnTo>
                  <a:lnTo>
                    <a:pt x="25674" y="87668"/>
                  </a:lnTo>
                  <a:lnTo>
                    <a:pt x="25063" y="111649"/>
                  </a:lnTo>
                  <a:lnTo>
                    <a:pt x="30044" y="122426"/>
                  </a:lnTo>
                  <a:lnTo>
                    <a:pt x="48278" y="142020"/>
                  </a:lnTo>
                  <a:lnTo>
                    <a:pt x="79877" y="157713"/>
                  </a:lnTo>
                  <a:lnTo>
                    <a:pt x="118368" y="171991"/>
                  </a:lnTo>
                  <a:lnTo>
                    <a:pt x="157700" y="187861"/>
                  </a:lnTo>
                  <a:lnTo>
                    <a:pt x="194575" y="208310"/>
                  </a:lnTo>
                  <a:lnTo>
                    <a:pt x="200202" y="214489"/>
                  </a:lnTo>
                  <a:lnTo>
                    <a:pt x="203000" y="220513"/>
                  </a:lnTo>
                  <a:lnTo>
                    <a:pt x="203914" y="226434"/>
                  </a:lnTo>
                  <a:lnTo>
                    <a:pt x="199760" y="231334"/>
                  </a:lnTo>
                  <a:lnTo>
                    <a:pt x="169255" y="243734"/>
                  </a:lnTo>
                  <a:lnTo>
                    <a:pt x="136819" y="253719"/>
                  </a:lnTo>
                  <a:lnTo>
                    <a:pt x="100178" y="259427"/>
                  </a:lnTo>
                  <a:lnTo>
                    <a:pt x="64526" y="261012"/>
                  </a:lnTo>
                  <a:lnTo>
                    <a:pt x="25892" y="255596"/>
                  </a:lnTo>
                  <a:lnTo>
                    <a:pt x="0" y="23827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48" name="SMARTInkShape-Group749"/>
          <p:cNvGrpSpPr/>
          <p:nvPr/>
        </p:nvGrpSpPr>
        <p:grpSpPr>
          <a:xfrm>
            <a:off x="4627207" y="2007157"/>
            <a:ext cx="509387" cy="461724"/>
            <a:chOff x="4627207" y="2007157"/>
            <a:chExt cx="509387" cy="461724"/>
          </a:xfrm>
        </p:grpSpPr>
        <p:sp>
          <p:nvSpPr>
            <p:cNvPr id="43" name="SMARTInkShape-2566"/>
            <p:cNvSpPr/>
            <p:nvPr>
              <p:custDataLst>
                <p:tags r:id="rId83"/>
              </p:custDataLst>
            </p:nvPr>
          </p:nvSpPr>
          <p:spPr bwMode="auto">
            <a:xfrm>
              <a:off x="4627207" y="2007157"/>
              <a:ext cx="244832" cy="455157"/>
            </a:xfrm>
            <a:custGeom>
              <a:avLst/>
              <a:gdLst/>
              <a:ahLst/>
              <a:cxnLst/>
              <a:rect l="0" t="0" r="0" b="0"/>
              <a:pathLst>
                <a:path w="244832" h="455157">
                  <a:moveTo>
                    <a:pt x="167678" y="7381"/>
                  </a:moveTo>
                  <a:lnTo>
                    <a:pt x="167678" y="7381"/>
                  </a:lnTo>
                  <a:lnTo>
                    <a:pt x="163127" y="2830"/>
                  </a:lnTo>
                  <a:lnTo>
                    <a:pt x="146645" y="0"/>
                  </a:lnTo>
                  <a:lnTo>
                    <a:pt x="123663" y="3712"/>
                  </a:lnTo>
                  <a:lnTo>
                    <a:pt x="94206" y="24497"/>
                  </a:lnTo>
                  <a:lnTo>
                    <a:pt x="69936" y="51818"/>
                  </a:lnTo>
                  <a:lnTo>
                    <a:pt x="46132" y="87138"/>
                  </a:lnTo>
                  <a:lnTo>
                    <a:pt x="29203" y="128236"/>
                  </a:lnTo>
                  <a:lnTo>
                    <a:pt x="22021" y="150816"/>
                  </a:lnTo>
                  <a:lnTo>
                    <a:pt x="15328" y="174441"/>
                  </a:lnTo>
                  <a:lnTo>
                    <a:pt x="8962" y="198765"/>
                  </a:lnTo>
                  <a:lnTo>
                    <a:pt x="4717" y="223552"/>
                  </a:lnTo>
                  <a:lnTo>
                    <a:pt x="1887" y="248650"/>
                  </a:lnTo>
                  <a:lnTo>
                    <a:pt x="0" y="273954"/>
                  </a:lnTo>
                  <a:lnTo>
                    <a:pt x="1600" y="298444"/>
                  </a:lnTo>
                  <a:lnTo>
                    <a:pt x="5525" y="322390"/>
                  </a:lnTo>
                  <a:lnTo>
                    <a:pt x="10998" y="345975"/>
                  </a:lnTo>
                  <a:lnTo>
                    <a:pt x="29780" y="384879"/>
                  </a:lnTo>
                  <a:lnTo>
                    <a:pt x="54955" y="416140"/>
                  </a:lnTo>
                  <a:lnTo>
                    <a:pt x="85194" y="439559"/>
                  </a:lnTo>
                  <a:lnTo>
                    <a:pt x="122764" y="451872"/>
                  </a:lnTo>
                  <a:lnTo>
                    <a:pt x="143450" y="455156"/>
                  </a:lnTo>
                  <a:lnTo>
                    <a:pt x="184215" y="448644"/>
                  </a:lnTo>
                  <a:lnTo>
                    <a:pt x="244831" y="42743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4" name="SMARTInkShape-2567"/>
            <p:cNvSpPr/>
            <p:nvPr>
              <p:custDataLst>
                <p:tags r:id="rId84"/>
              </p:custDataLst>
            </p:nvPr>
          </p:nvSpPr>
          <p:spPr bwMode="auto">
            <a:xfrm>
              <a:off x="4830366" y="2168842"/>
              <a:ext cx="135970" cy="236468"/>
            </a:xfrm>
            <a:custGeom>
              <a:avLst/>
              <a:gdLst/>
              <a:ahLst/>
              <a:cxnLst/>
              <a:rect l="0" t="0" r="0" b="0"/>
              <a:pathLst>
                <a:path w="135970" h="236468">
                  <a:moveTo>
                    <a:pt x="7381" y="0"/>
                  </a:moveTo>
                  <a:lnTo>
                    <a:pt x="7381" y="0"/>
                  </a:lnTo>
                  <a:lnTo>
                    <a:pt x="0" y="0"/>
                  </a:lnTo>
                  <a:lnTo>
                    <a:pt x="19392" y="31168"/>
                  </a:lnTo>
                  <a:lnTo>
                    <a:pt x="28615" y="73688"/>
                  </a:lnTo>
                  <a:lnTo>
                    <a:pt x="31106" y="109268"/>
                  </a:lnTo>
                  <a:lnTo>
                    <a:pt x="34753" y="144766"/>
                  </a:lnTo>
                  <a:lnTo>
                    <a:pt x="38596" y="177688"/>
                  </a:lnTo>
                  <a:lnTo>
                    <a:pt x="41713" y="215738"/>
                  </a:lnTo>
                  <a:lnTo>
                    <a:pt x="45817" y="232726"/>
                  </a:lnTo>
                  <a:lnTo>
                    <a:pt x="48246" y="236114"/>
                  </a:lnTo>
                  <a:lnTo>
                    <a:pt x="50816" y="236467"/>
                  </a:lnTo>
                  <a:lnTo>
                    <a:pt x="53483" y="234797"/>
                  </a:lnTo>
                  <a:lnTo>
                    <a:pt x="78295" y="195041"/>
                  </a:lnTo>
                  <a:lnTo>
                    <a:pt x="94143" y="158440"/>
                  </a:lnTo>
                  <a:lnTo>
                    <a:pt x="108172" y="121853"/>
                  </a:lnTo>
                  <a:lnTo>
                    <a:pt x="119805" y="88447"/>
                  </a:lnTo>
                  <a:lnTo>
                    <a:pt x="130756" y="50125"/>
                  </a:lnTo>
                  <a:lnTo>
                    <a:pt x="135766" y="11163"/>
                  </a:lnTo>
                  <a:lnTo>
                    <a:pt x="135833" y="11252"/>
                  </a:lnTo>
                  <a:lnTo>
                    <a:pt x="135969" y="1714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5" name="SMARTInkShape-2568"/>
            <p:cNvSpPr/>
            <p:nvPr>
              <p:custDataLst>
                <p:tags r:id="rId85"/>
              </p:custDataLst>
            </p:nvPr>
          </p:nvSpPr>
          <p:spPr bwMode="auto">
            <a:xfrm>
              <a:off x="5000625" y="2361376"/>
              <a:ext cx="51436" cy="97446"/>
            </a:xfrm>
            <a:custGeom>
              <a:avLst/>
              <a:gdLst/>
              <a:ahLst/>
              <a:cxnLst/>
              <a:rect l="0" t="0" r="0" b="0"/>
              <a:pathLst>
                <a:path w="51436" h="97446">
                  <a:moveTo>
                    <a:pt x="0" y="21779"/>
                  </a:moveTo>
                  <a:lnTo>
                    <a:pt x="0" y="21779"/>
                  </a:lnTo>
                  <a:lnTo>
                    <a:pt x="0" y="0"/>
                  </a:lnTo>
                  <a:lnTo>
                    <a:pt x="0" y="40564"/>
                  </a:lnTo>
                  <a:lnTo>
                    <a:pt x="2540" y="73538"/>
                  </a:lnTo>
                  <a:lnTo>
                    <a:pt x="6844" y="87645"/>
                  </a:lnTo>
                  <a:lnTo>
                    <a:pt x="11932" y="93915"/>
                  </a:lnTo>
                  <a:lnTo>
                    <a:pt x="19908" y="96702"/>
                  </a:lnTo>
                  <a:lnTo>
                    <a:pt x="24702" y="97445"/>
                  </a:lnTo>
                  <a:lnTo>
                    <a:pt x="28851" y="96036"/>
                  </a:lnTo>
                  <a:lnTo>
                    <a:pt x="36000" y="89389"/>
                  </a:lnTo>
                  <a:lnTo>
                    <a:pt x="51435" y="5606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6" name="SMARTInkShape-2569"/>
            <p:cNvSpPr/>
            <p:nvPr>
              <p:custDataLst>
                <p:tags r:id="rId86"/>
              </p:custDataLst>
            </p:nvPr>
          </p:nvSpPr>
          <p:spPr bwMode="auto">
            <a:xfrm>
              <a:off x="5002200" y="2254921"/>
              <a:ext cx="24144" cy="25365"/>
            </a:xfrm>
            <a:custGeom>
              <a:avLst/>
              <a:gdLst/>
              <a:ahLst/>
              <a:cxnLst/>
              <a:rect l="0" t="0" r="0" b="0"/>
              <a:pathLst>
                <a:path w="24144" h="25365">
                  <a:moveTo>
                    <a:pt x="24143" y="8219"/>
                  </a:moveTo>
                  <a:lnTo>
                    <a:pt x="24143" y="8219"/>
                  </a:lnTo>
                  <a:lnTo>
                    <a:pt x="16762" y="838"/>
                  </a:lnTo>
                  <a:lnTo>
                    <a:pt x="11372" y="0"/>
                  </a:lnTo>
                  <a:lnTo>
                    <a:pt x="6402" y="2343"/>
                  </a:lnTo>
                  <a:lnTo>
                    <a:pt x="0" y="7058"/>
                  </a:lnTo>
                  <a:lnTo>
                    <a:pt x="428" y="8398"/>
                  </a:lnTo>
                  <a:lnTo>
                    <a:pt x="3443" y="12426"/>
                  </a:lnTo>
                  <a:lnTo>
                    <a:pt x="7958" y="14851"/>
                  </a:lnTo>
                  <a:lnTo>
                    <a:pt x="10495" y="15498"/>
                  </a:lnTo>
                  <a:lnTo>
                    <a:pt x="12186" y="16882"/>
                  </a:lnTo>
                  <a:lnTo>
                    <a:pt x="14067" y="20959"/>
                  </a:lnTo>
                  <a:lnTo>
                    <a:pt x="15520" y="22427"/>
                  </a:lnTo>
                  <a:lnTo>
                    <a:pt x="24143" y="253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7" name="SMARTInkShape-2570"/>
            <p:cNvSpPr/>
            <p:nvPr>
              <p:custDataLst>
                <p:tags r:id="rId87"/>
              </p:custDataLst>
            </p:nvPr>
          </p:nvSpPr>
          <p:spPr bwMode="auto">
            <a:xfrm>
              <a:off x="5103495" y="2410064"/>
              <a:ext cx="33099" cy="58817"/>
            </a:xfrm>
            <a:custGeom>
              <a:avLst/>
              <a:gdLst/>
              <a:ahLst/>
              <a:cxnLst/>
              <a:rect l="0" t="0" r="0" b="0"/>
              <a:pathLst>
                <a:path w="33099" h="58817">
                  <a:moveTo>
                    <a:pt x="25718" y="7381"/>
                  </a:moveTo>
                  <a:lnTo>
                    <a:pt x="25718" y="7381"/>
                  </a:lnTo>
                  <a:lnTo>
                    <a:pt x="33098" y="0"/>
                  </a:lnTo>
                  <a:lnTo>
                    <a:pt x="29386" y="3712"/>
                  </a:lnTo>
                  <a:lnTo>
                    <a:pt x="27348" y="10830"/>
                  </a:lnTo>
                  <a:lnTo>
                    <a:pt x="26805" y="15396"/>
                  </a:lnTo>
                  <a:lnTo>
                    <a:pt x="13197" y="41349"/>
                  </a:lnTo>
                  <a:lnTo>
                    <a:pt x="0" y="5881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0" name="SMARTInkShape-Group751"/>
          <p:cNvGrpSpPr/>
          <p:nvPr/>
        </p:nvGrpSpPr>
        <p:grpSpPr>
          <a:xfrm>
            <a:off x="5214938" y="1963102"/>
            <a:ext cx="960120" cy="558787"/>
            <a:chOff x="5214938" y="1963102"/>
            <a:chExt cx="960120" cy="558787"/>
          </a:xfrm>
        </p:grpSpPr>
        <p:sp>
          <p:nvSpPr>
            <p:cNvPr id="49" name="SMARTInkShape-2571"/>
            <p:cNvSpPr/>
            <p:nvPr>
              <p:custDataLst>
                <p:tags r:id="rId72"/>
              </p:custDataLst>
            </p:nvPr>
          </p:nvSpPr>
          <p:spPr bwMode="auto">
            <a:xfrm>
              <a:off x="5752309" y="2100720"/>
              <a:ext cx="157002" cy="223990"/>
            </a:xfrm>
            <a:custGeom>
              <a:avLst/>
              <a:gdLst/>
              <a:ahLst/>
              <a:cxnLst/>
              <a:rect l="0" t="0" r="0" b="0"/>
              <a:pathLst>
                <a:path w="157002" h="223990">
                  <a:moveTo>
                    <a:pt x="96993" y="16687"/>
                  </a:moveTo>
                  <a:lnTo>
                    <a:pt x="96993" y="16687"/>
                  </a:lnTo>
                  <a:lnTo>
                    <a:pt x="101544" y="16687"/>
                  </a:lnTo>
                  <a:lnTo>
                    <a:pt x="102885" y="15735"/>
                  </a:lnTo>
                  <a:lnTo>
                    <a:pt x="103779" y="14147"/>
                  </a:lnTo>
                  <a:lnTo>
                    <a:pt x="105213" y="4756"/>
                  </a:lnTo>
                  <a:lnTo>
                    <a:pt x="104378" y="3018"/>
                  </a:lnTo>
                  <a:lnTo>
                    <a:pt x="102869" y="1859"/>
                  </a:lnTo>
                  <a:lnTo>
                    <a:pt x="97700" y="572"/>
                  </a:lnTo>
                  <a:lnTo>
                    <a:pt x="89052" y="0"/>
                  </a:lnTo>
                  <a:lnTo>
                    <a:pt x="78859" y="4826"/>
                  </a:lnTo>
                  <a:lnTo>
                    <a:pt x="52242" y="27997"/>
                  </a:lnTo>
                  <a:lnTo>
                    <a:pt x="32405" y="60890"/>
                  </a:lnTo>
                  <a:lnTo>
                    <a:pt x="14461" y="100799"/>
                  </a:lnTo>
                  <a:lnTo>
                    <a:pt x="5385" y="131223"/>
                  </a:lnTo>
                  <a:lnTo>
                    <a:pt x="0" y="172861"/>
                  </a:lnTo>
                  <a:lnTo>
                    <a:pt x="899" y="183668"/>
                  </a:lnTo>
                  <a:lnTo>
                    <a:pt x="5308" y="192778"/>
                  </a:lnTo>
                  <a:lnTo>
                    <a:pt x="20367" y="207980"/>
                  </a:lnTo>
                  <a:lnTo>
                    <a:pt x="50265" y="222697"/>
                  </a:lnTo>
                  <a:lnTo>
                    <a:pt x="87804" y="223989"/>
                  </a:lnTo>
                  <a:lnTo>
                    <a:pt x="124539" y="213788"/>
                  </a:lnTo>
                  <a:lnTo>
                    <a:pt x="140351" y="201443"/>
                  </a:lnTo>
                  <a:lnTo>
                    <a:pt x="149601" y="187384"/>
                  </a:lnTo>
                  <a:lnTo>
                    <a:pt x="157001" y="16242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0" name="SMARTInkShape-2572"/>
            <p:cNvSpPr/>
            <p:nvPr>
              <p:custDataLst>
                <p:tags r:id="rId73"/>
              </p:custDataLst>
            </p:nvPr>
          </p:nvSpPr>
          <p:spPr bwMode="auto">
            <a:xfrm>
              <a:off x="5292090" y="2125980"/>
              <a:ext cx="102871" cy="265748"/>
            </a:xfrm>
            <a:custGeom>
              <a:avLst/>
              <a:gdLst/>
              <a:ahLst/>
              <a:cxnLst/>
              <a:rect l="0" t="0" r="0" b="0"/>
              <a:pathLst>
                <a:path w="102871" h="265748">
                  <a:moveTo>
                    <a:pt x="102870" y="0"/>
                  </a:moveTo>
                  <a:lnTo>
                    <a:pt x="102870" y="0"/>
                  </a:lnTo>
                  <a:lnTo>
                    <a:pt x="90134" y="22437"/>
                  </a:lnTo>
                  <a:lnTo>
                    <a:pt x="79518" y="57554"/>
                  </a:lnTo>
                  <a:lnTo>
                    <a:pt x="64730" y="99074"/>
                  </a:lnTo>
                  <a:lnTo>
                    <a:pt x="53851" y="130710"/>
                  </a:lnTo>
                  <a:lnTo>
                    <a:pt x="42667" y="163821"/>
                  </a:lnTo>
                  <a:lnTo>
                    <a:pt x="31346" y="195682"/>
                  </a:lnTo>
                  <a:lnTo>
                    <a:pt x="15214" y="233134"/>
                  </a:lnTo>
                  <a:lnTo>
                    <a:pt x="0" y="26574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1" name="SMARTInkShape-2573"/>
            <p:cNvSpPr/>
            <p:nvPr>
              <p:custDataLst>
                <p:tags r:id="rId74"/>
              </p:custDataLst>
            </p:nvPr>
          </p:nvSpPr>
          <p:spPr bwMode="auto">
            <a:xfrm>
              <a:off x="5214938" y="2194560"/>
              <a:ext cx="117110" cy="188765"/>
            </a:xfrm>
            <a:custGeom>
              <a:avLst/>
              <a:gdLst/>
              <a:ahLst/>
              <a:cxnLst/>
              <a:rect l="0" t="0" r="0" b="0"/>
              <a:pathLst>
                <a:path w="117110" h="188765">
                  <a:moveTo>
                    <a:pt x="0" y="0"/>
                  </a:moveTo>
                  <a:lnTo>
                    <a:pt x="0" y="0"/>
                  </a:lnTo>
                  <a:lnTo>
                    <a:pt x="9101" y="0"/>
                  </a:lnTo>
                  <a:lnTo>
                    <a:pt x="18650" y="5080"/>
                  </a:lnTo>
                  <a:lnTo>
                    <a:pt x="40302" y="23864"/>
                  </a:lnTo>
                  <a:lnTo>
                    <a:pt x="62923" y="59606"/>
                  </a:lnTo>
                  <a:lnTo>
                    <a:pt x="79075" y="92167"/>
                  </a:lnTo>
                  <a:lnTo>
                    <a:pt x="90316" y="125946"/>
                  </a:lnTo>
                  <a:lnTo>
                    <a:pt x="100632" y="158179"/>
                  </a:lnTo>
                  <a:lnTo>
                    <a:pt x="117085" y="188764"/>
                  </a:lnTo>
                  <a:lnTo>
                    <a:pt x="117109" y="188708"/>
                  </a:lnTo>
                  <a:lnTo>
                    <a:pt x="102869" y="14573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2" name="SMARTInkShape-2574"/>
            <p:cNvSpPr/>
            <p:nvPr>
              <p:custDataLst>
                <p:tags r:id="rId75"/>
              </p:custDataLst>
            </p:nvPr>
          </p:nvSpPr>
          <p:spPr bwMode="auto">
            <a:xfrm>
              <a:off x="5497830" y="1963102"/>
              <a:ext cx="173905" cy="477259"/>
            </a:xfrm>
            <a:custGeom>
              <a:avLst/>
              <a:gdLst/>
              <a:ahLst/>
              <a:cxnLst/>
              <a:rect l="0" t="0" r="0" b="0"/>
              <a:pathLst>
                <a:path w="173905" h="477259">
                  <a:moveTo>
                    <a:pt x="0" y="0"/>
                  </a:moveTo>
                  <a:lnTo>
                    <a:pt x="0" y="0"/>
                  </a:lnTo>
                  <a:lnTo>
                    <a:pt x="36018" y="31774"/>
                  </a:lnTo>
                  <a:lnTo>
                    <a:pt x="65599" y="69422"/>
                  </a:lnTo>
                  <a:lnTo>
                    <a:pt x="90116" y="105149"/>
                  </a:lnTo>
                  <a:lnTo>
                    <a:pt x="113711" y="146428"/>
                  </a:lnTo>
                  <a:lnTo>
                    <a:pt x="123433" y="170009"/>
                  </a:lnTo>
                  <a:lnTo>
                    <a:pt x="131818" y="195255"/>
                  </a:lnTo>
                  <a:lnTo>
                    <a:pt x="139314" y="221610"/>
                  </a:lnTo>
                  <a:lnTo>
                    <a:pt x="147168" y="247753"/>
                  </a:lnTo>
                  <a:lnTo>
                    <a:pt x="155262" y="273754"/>
                  </a:lnTo>
                  <a:lnTo>
                    <a:pt x="163516" y="299660"/>
                  </a:lnTo>
                  <a:lnTo>
                    <a:pt x="169018" y="323598"/>
                  </a:lnTo>
                  <a:lnTo>
                    <a:pt x="172686" y="346225"/>
                  </a:lnTo>
                  <a:lnTo>
                    <a:pt x="173904" y="388193"/>
                  </a:lnTo>
                  <a:lnTo>
                    <a:pt x="164921" y="425896"/>
                  </a:lnTo>
                  <a:lnTo>
                    <a:pt x="146323" y="454082"/>
                  </a:lnTo>
                  <a:lnTo>
                    <a:pt x="134696" y="465599"/>
                  </a:lnTo>
                  <a:lnTo>
                    <a:pt x="123135" y="472325"/>
                  </a:lnTo>
                  <a:lnTo>
                    <a:pt x="100129" y="477258"/>
                  </a:lnTo>
                  <a:lnTo>
                    <a:pt x="58125" y="467724"/>
                  </a:lnTo>
                  <a:lnTo>
                    <a:pt x="42863" y="4629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3" name="SMARTInkShape-2575"/>
            <p:cNvSpPr/>
            <p:nvPr>
              <p:custDataLst>
                <p:tags r:id="rId76"/>
              </p:custDataLst>
            </p:nvPr>
          </p:nvSpPr>
          <p:spPr bwMode="auto">
            <a:xfrm>
              <a:off x="5416865" y="2247186"/>
              <a:ext cx="46676" cy="49197"/>
            </a:xfrm>
            <a:custGeom>
              <a:avLst/>
              <a:gdLst/>
              <a:ahLst/>
              <a:cxnLst/>
              <a:rect l="0" t="0" r="0" b="0"/>
              <a:pathLst>
                <a:path w="46676" h="49197">
                  <a:moveTo>
                    <a:pt x="46675" y="7381"/>
                  </a:moveTo>
                  <a:lnTo>
                    <a:pt x="46675" y="7381"/>
                  </a:lnTo>
                  <a:lnTo>
                    <a:pt x="42124" y="2831"/>
                  </a:lnTo>
                  <a:lnTo>
                    <a:pt x="37350" y="596"/>
                  </a:lnTo>
                  <a:lnTo>
                    <a:pt x="34743" y="0"/>
                  </a:lnTo>
                  <a:lnTo>
                    <a:pt x="32053" y="556"/>
                  </a:lnTo>
                  <a:lnTo>
                    <a:pt x="26524" y="3713"/>
                  </a:lnTo>
                  <a:lnTo>
                    <a:pt x="3807" y="44937"/>
                  </a:lnTo>
                  <a:lnTo>
                    <a:pt x="952" y="46706"/>
                  </a:lnTo>
                  <a:lnTo>
                    <a:pt x="0" y="47885"/>
                  </a:lnTo>
                  <a:lnTo>
                    <a:pt x="318" y="48672"/>
                  </a:lnTo>
                  <a:lnTo>
                    <a:pt x="1483" y="49196"/>
                  </a:lnTo>
                  <a:lnTo>
                    <a:pt x="16088" y="37302"/>
                  </a:lnTo>
                  <a:lnTo>
                    <a:pt x="32122" y="21846"/>
                  </a:lnTo>
                  <a:lnTo>
                    <a:pt x="33164" y="18930"/>
                  </a:lnTo>
                  <a:lnTo>
                    <a:pt x="29530" y="738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4" name="SMARTInkShape-2576"/>
            <p:cNvSpPr/>
            <p:nvPr>
              <p:custDataLst>
                <p:tags r:id="rId77"/>
              </p:custDataLst>
            </p:nvPr>
          </p:nvSpPr>
          <p:spPr bwMode="auto">
            <a:xfrm>
              <a:off x="5386388" y="2331720"/>
              <a:ext cx="73188" cy="190169"/>
            </a:xfrm>
            <a:custGeom>
              <a:avLst/>
              <a:gdLst/>
              <a:ahLst/>
              <a:cxnLst/>
              <a:rect l="0" t="0" r="0" b="0"/>
              <a:pathLst>
                <a:path w="73188" h="190169">
                  <a:moveTo>
                    <a:pt x="34289" y="0"/>
                  </a:moveTo>
                  <a:lnTo>
                    <a:pt x="34289" y="0"/>
                  </a:lnTo>
                  <a:lnTo>
                    <a:pt x="38840" y="0"/>
                  </a:lnTo>
                  <a:lnTo>
                    <a:pt x="43614" y="2540"/>
                  </a:lnTo>
                  <a:lnTo>
                    <a:pt x="48912" y="7796"/>
                  </a:lnTo>
                  <a:lnTo>
                    <a:pt x="62908" y="32083"/>
                  </a:lnTo>
                  <a:lnTo>
                    <a:pt x="68412" y="69061"/>
                  </a:lnTo>
                  <a:lnTo>
                    <a:pt x="73187" y="107563"/>
                  </a:lnTo>
                  <a:lnTo>
                    <a:pt x="69415" y="147229"/>
                  </a:lnTo>
                  <a:lnTo>
                    <a:pt x="59607" y="182117"/>
                  </a:lnTo>
                  <a:lnTo>
                    <a:pt x="56883" y="187134"/>
                  </a:lnTo>
                  <a:lnTo>
                    <a:pt x="54114" y="189526"/>
                  </a:lnTo>
                  <a:lnTo>
                    <a:pt x="51316" y="190168"/>
                  </a:lnTo>
                  <a:lnTo>
                    <a:pt x="48498" y="189644"/>
                  </a:lnTo>
                  <a:lnTo>
                    <a:pt x="30880" y="175253"/>
                  </a:lnTo>
                  <a:lnTo>
                    <a:pt x="0" y="1371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5" name="SMARTInkShape-2577"/>
            <p:cNvSpPr/>
            <p:nvPr>
              <p:custDataLst>
                <p:tags r:id="rId78"/>
              </p:custDataLst>
            </p:nvPr>
          </p:nvSpPr>
          <p:spPr bwMode="auto">
            <a:xfrm>
              <a:off x="5729288" y="2185988"/>
              <a:ext cx="205740" cy="73131"/>
            </a:xfrm>
            <a:custGeom>
              <a:avLst/>
              <a:gdLst/>
              <a:ahLst/>
              <a:cxnLst/>
              <a:rect l="0" t="0" r="0" b="0"/>
              <a:pathLst>
                <a:path w="205740" h="73131">
                  <a:moveTo>
                    <a:pt x="0" y="68579"/>
                  </a:moveTo>
                  <a:lnTo>
                    <a:pt x="0" y="68579"/>
                  </a:lnTo>
                  <a:lnTo>
                    <a:pt x="4550" y="73130"/>
                  </a:lnTo>
                  <a:lnTo>
                    <a:pt x="14404" y="72825"/>
                  </a:lnTo>
                  <a:lnTo>
                    <a:pt x="53155" y="61342"/>
                  </a:lnTo>
                  <a:lnTo>
                    <a:pt x="86128" y="47279"/>
                  </a:lnTo>
                  <a:lnTo>
                    <a:pt x="115431" y="36570"/>
                  </a:lnTo>
                  <a:lnTo>
                    <a:pt x="154957" y="24382"/>
                  </a:lnTo>
                  <a:lnTo>
                    <a:pt x="20573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6" name="SMARTInkShape-2578"/>
            <p:cNvSpPr/>
            <p:nvPr>
              <p:custDataLst>
                <p:tags r:id="rId79"/>
              </p:custDataLst>
            </p:nvPr>
          </p:nvSpPr>
          <p:spPr bwMode="auto">
            <a:xfrm>
              <a:off x="6004170" y="2051564"/>
              <a:ext cx="33729" cy="237135"/>
            </a:xfrm>
            <a:custGeom>
              <a:avLst/>
              <a:gdLst/>
              <a:ahLst/>
              <a:cxnLst/>
              <a:rect l="0" t="0" r="0" b="0"/>
              <a:pathLst>
                <a:path w="33729" h="237135">
                  <a:moveTo>
                    <a:pt x="33728" y="22981"/>
                  </a:moveTo>
                  <a:lnTo>
                    <a:pt x="33728" y="22981"/>
                  </a:lnTo>
                  <a:lnTo>
                    <a:pt x="29177" y="18430"/>
                  </a:lnTo>
                  <a:lnTo>
                    <a:pt x="26942" y="11116"/>
                  </a:lnTo>
                  <a:lnTo>
                    <a:pt x="25508" y="0"/>
                  </a:lnTo>
                  <a:lnTo>
                    <a:pt x="25391" y="40"/>
                  </a:lnTo>
                  <a:lnTo>
                    <a:pt x="25169" y="34223"/>
                  </a:lnTo>
                  <a:lnTo>
                    <a:pt x="23256" y="63220"/>
                  </a:lnTo>
                  <a:lnTo>
                    <a:pt x="16056" y="98332"/>
                  </a:lnTo>
                  <a:lnTo>
                    <a:pt x="9046" y="136163"/>
                  </a:lnTo>
                  <a:lnTo>
                    <a:pt x="3708" y="172344"/>
                  </a:lnTo>
                  <a:lnTo>
                    <a:pt x="702" y="213181"/>
                  </a:lnTo>
                  <a:lnTo>
                    <a:pt x="0" y="234197"/>
                  </a:lnTo>
                  <a:lnTo>
                    <a:pt x="1718" y="237134"/>
                  </a:lnTo>
                  <a:lnTo>
                    <a:pt x="4767" y="235282"/>
                  </a:lnTo>
                  <a:lnTo>
                    <a:pt x="16582" y="22014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7" name="SMARTInkShape-2579"/>
            <p:cNvSpPr/>
            <p:nvPr>
              <p:custDataLst>
                <p:tags r:id="rId80"/>
              </p:custDataLst>
            </p:nvPr>
          </p:nvSpPr>
          <p:spPr bwMode="auto">
            <a:xfrm>
              <a:off x="6020752" y="2002920"/>
              <a:ext cx="129975" cy="37336"/>
            </a:xfrm>
            <a:custGeom>
              <a:avLst/>
              <a:gdLst/>
              <a:ahLst/>
              <a:cxnLst/>
              <a:rect l="0" t="0" r="0" b="0"/>
              <a:pathLst>
                <a:path w="129975" h="37336">
                  <a:moveTo>
                    <a:pt x="0" y="37335"/>
                  </a:moveTo>
                  <a:lnTo>
                    <a:pt x="0" y="37335"/>
                  </a:lnTo>
                  <a:lnTo>
                    <a:pt x="7381" y="37335"/>
                  </a:lnTo>
                  <a:lnTo>
                    <a:pt x="45984" y="25403"/>
                  </a:lnTo>
                  <a:lnTo>
                    <a:pt x="84639" y="12633"/>
                  </a:lnTo>
                  <a:lnTo>
                    <a:pt x="121704" y="1335"/>
                  </a:lnTo>
                  <a:lnTo>
                    <a:pt x="127809" y="0"/>
                  </a:lnTo>
                  <a:lnTo>
                    <a:pt x="129974" y="63"/>
                  </a:lnTo>
                  <a:lnTo>
                    <a:pt x="128588" y="30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8" name="SMARTInkShape-2580"/>
            <p:cNvSpPr/>
            <p:nvPr>
              <p:custDataLst>
                <p:tags r:id="rId81"/>
              </p:custDataLst>
            </p:nvPr>
          </p:nvSpPr>
          <p:spPr bwMode="auto">
            <a:xfrm>
              <a:off x="6012180" y="2108835"/>
              <a:ext cx="145734" cy="60008"/>
            </a:xfrm>
            <a:custGeom>
              <a:avLst/>
              <a:gdLst/>
              <a:ahLst/>
              <a:cxnLst/>
              <a:rect l="0" t="0" r="0" b="0"/>
              <a:pathLst>
                <a:path w="145734" h="60008">
                  <a:moveTo>
                    <a:pt x="0" y="60007"/>
                  </a:moveTo>
                  <a:lnTo>
                    <a:pt x="0" y="60007"/>
                  </a:lnTo>
                  <a:lnTo>
                    <a:pt x="4550" y="60007"/>
                  </a:lnTo>
                  <a:lnTo>
                    <a:pt x="44015" y="40695"/>
                  </a:lnTo>
                  <a:lnTo>
                    <a:pt x="83271" y="21867"/>
                  </a:lnTo>
                  <a:lnTo>
                    <a:pt x="110715" y="7326"/>
                  </a:lnTo>
                  <a:lnTo>
                    <a:pt x="14573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9" name="SMARTInkShape-2581"/>
            <p:cNvSpPr/>
            <p:nvPr>
              <p:custDataLst>
                <p:tags r:id="rId82"/>
              </p:custDataLst>
            </p:nvPr>
          </p:nvSpPr>
          <p:spPr bwMode="auto">
            <a:xfrm>
              <a:off x="5977890" y="2228850"/>
              <a:ext cx="197168" cy="64559"/>
            </a:xfrm>
            <a:custGeom>
              <a:avLst/>
              <a:gdLst/>
              <a:ahLst/>
              <a:cxnLst/>
              <a:rect l="0" t="0" r="0" b="0"/>
              <a:pathLst>
                <a:path w="197168" h="64559">
                  <a:moveTo>
                    <a:pt x="0" y="60007"/>
                  </a:moveTo>
                  <a:lnTo>
                    <a:pt x="0" y="60007"/>
                  </a:lnTo>
                  <a:lnTo>
                    <a:pt x="4551" y="64558"/>
                  </a:lnTo>
                  <a:lnTo>
                    <a:pt x="14405" y="64252"/>
                  </a:lnTo>
                  <a:lnTo>
                    <a:pt x="53116" y="56295"/>
                  </a:lnTo>
                  <a:lnTo>
                    <a:pt x="92785" y="43773"/>
                  </a:lnTo>
                  <a:lnTo>
                    <a:pt x="130150" y="27998"/>
                  </a:lnTo>
                  <a:lnTo>
                    <a:pt x="169902" y="11259"/>
                  </a:lnTo>
                  <a:lnTo>
                    <a:pt x="19716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4" name="SMARTInkShape-Group752"/>
          <p:cNvGrpSpPr/>
          <p:nvPr/>
        </p:nvGrpSpPr>
        <p:grpSpPr>
          <a:xfrm>
            <a:off x="6595110" y="1974764"/>
            <a:ext cx="2352329" cy="605559"/>
            <a:chOff x="6595110" y="1974764"/>
            <a:chExt cx="2352329" cy="605559"/>
          </a:xfrm>
        </p:grpSpPr>
        <p:sp>
          <p:nvSpPr>
            <p:cNvPr id="61" name="SMARTInkShape-2582"/>
            <p:cNvSpPr/>
            <p:nvPr>
              <p:custDataLst>
                <p:tags r:id="rId59"/>
              </p:custDataLst>
            </p:nvPr>
          </p:nvSpPr>
          <p:spPr bwMode="auto">
            <a:xfrm>
              <a:off x="6595110" y="2065972"/>
              <a:ext cx="308611" cy="285357"/>
            </a:xfrm>
            <a:custGeom>
              <a:avLst/>
              <a:gdLst/>
              <a:ahLst/>
              <a:cxnLst/>
              <a:rect l="0" t="0" r="0" b="0"/>
              <a:pathLst>
                <a:path w="308611" h="285357">
                  <a:moveTo>
                    <a:pt x="308610" y="0"/>
                  </a:moveTo>
                  <a:lnTo>
                    <a:pt x="308610" y="0"/>
                  </a:lnTo>
                  <a:lnTo>
                    <a:pt x="267088" y="0"/>
                  </a:lnTo>
                  <a:lnTo>
                    <a:pt x="229500" y="4551"/>
                  </a:lnTo>
                  <a:lnTo>
                    <a:pt x="190026" y="16483"/>
                  </a:lnTo>
                  <a:lnTo>
                    <a:pt x="157163" y="31774"/>
                  </a:lnTo>
                  <a:lnTo>
                    <a:pt x="121285" y="52222"/>
                  </a:lnTo>
                  <a:lnTo>
                    <a:pt x="86290" y="77185"/>
                  </a:lnTo>
                  <a:lnTo>
                    <a:pt x="48110" y="118014"/>
                  </a:lnTo>
                  <a:lnTo>
                    <a:pt x="23250" y="155723"/>
                  </a:lnTo>
                  <a:lnTo>
                    <a:pt x="17636" y="176843"/>
                  </a:lnTo>
                  <a:lnTo>
                    <a:pt x="17242" y="218236"/>
                  </a:lnTo>
                  <a:lnTo>
                    <a:pt x="24808" y="237964"/>
                  </a:lnTo>
                  <a:lnTo>
                    <a:pt x="45133" y="262596"/>
                  </a:lnTo>
                  <a:lnTo>
                    <a:pt x="61969" y="274824"/>
                  </a:lnTo>
                  <a:lnTo>
                    <a:pt x="82151" y="283434"/>
                  </a:lnTo>
                  <a:lnTo>
                    <a:pt x="103822" y="285356"/>
                  </a:lnTo>
                  <a:lnTo>
                    <a:pt x="126153" y="282083"/>
                  </a:lnTo>
                  <a:lnTo>
                    <a:pt x="148778" y="274278"/>
                  </a:lnTo>
                  <a:lnTo>
                    <a:pt x="166453" y="261919"/>
                  </a:lnTo>
                  <a:lnTo>
                    <a:pt x="173833" y="254623"/>
                  </a:lnTo>
                  <a:lnTo>
                    <a:pt x="182034" y="236356"/>
                  </a:lnTo>
                  <a:lnTo>
                    <a:pt x="184727" y="215537"/>
                  </a:lnTo>
                  <a:lnTo>
                    <a:pt x="182748" y="193585"/>
                  </a:lnTo>
                  <a:lnTo>
                    <a:pt x="177077" y="184301"/>
                  </a:lnTo>
                  <a:lnTo>
                    <a:pt x="158076" y="168907"/>
                  </a:lnTo>
                  <a:lnTo>
                    <a:pt x="128676" y="158255"/>
                  </a:lnTo>
                  <a:lnTo>
                    <a:pt x="94337" y="152251"/>
                  </a:lnTo>
                  <a:lnTo>
                    <a:pt x="60025" y="152757"/>
                  </a:lnTo>
                  <a:lnTo>
                    <a:pt x="17679" y="158398"/>
                  </a:lnTo>
                  <a:lnTo>
                    <a:pt x="9881" y="161796"/>
                  </a:lnTo>
                  <a:lnTo>
                    <a:pt x="5634" y="165967"/>
                  </a:lnTo>
                  <a:lnTo>
                    <a:pt x="0" y="1800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2" name="SMARTInkShape-2583"/>
            <p:cNvSpPr/>
            <p:nvPr>
              <p:custDataLst>
                <p:tags r:id="rId60"/>
              </p:custDataLst>
            </p:nvPr>
          </p:nvSpPr>
          <p:spPr bwMode="auto">
            <a:xfrm>
              <a:off x="6948389" y="1974764"/>
              <a:ext cx="195362" cy="354894"/>
            </a:xfrm>
            <a:custGeom>
              <a:avLst/>
              <a:gdLst/>
              <a:ahLst/>
              <a:cxnLst/>
              <a:rect l="0" t="0" r="0" b="0"/>
              <a:pathLst>
                <a:path w="195362" h="354894">
                  <a:moveTo>
                    <a:pt x="161071" y="31201"/>
                  </a:moveTo>
                  <a:lnTo>
                    <a:pt x="161071" y="31201"/>
                  </a:lnTo>
                  <a:lnTo>
                    <a:pt x="166963" y="17513"/>
                  </a:lnTo>
                  <a:lnTo>
                    <a:pt x="168453" y="7337"/>
                  </a:lnTo>
                  <a:lnTo>
                    <a:pt x="166944" y="3862"/>
                  </a:lnTo>
                  <a:lnTo>
                    <a:pt x="164033" y="1545"/>
                  </a:lnTo>
                  <a:lnTo>
                    <a:pt x="160189" y="0"/>
                  </a:lnTo>
                  <a:lnTo>
                    <a:pt x="145756" y="5904"/>
                  </a:lnTo>
                  <a:lnTo>
                    <a:pt x="125689" y="20910"/>
                  </a:lnTo>
                  <a:lnTo>
                    <a:pt x="100895" y="46630"/>
                  </a:lnTo>
                  <a:lnTo>
                    <a:pt x="71462" y="84731"/>
                  </a:lnTo>
                  <a:lnTo>
                    <a:pt x="55611" y="106892"/>
                  </a:lnTo>
                  <a:lnTo>
                    <a:pt x="42187" y="131192"/>
                  </a:lnTo>
                  <a:lnTo>
                    <a:pt x="30380" y="156917"/>
                  </a:lnTo>
                  <a:lnTo>
                    <a:pt x="19652" y="183591"/>
                  </a:lnTo>
                  <a:lnTo>
                    <a:pt x="11546" y="208995"/>
                  </a:lnTo>
                  <a:lnTo>
                    <a:pt x="5190" y="233550"/>
                  </a:lnTo>
                  <a:lnTo>
                    <a:pt x="0" y="257540"/>
                  </a:lnTo>
                  <a:lnTo>
                    <a:pt x="1853" y="296896"/>
                  </a:lnTo>
                  <a:lnTo>
                    <a:pt x="6349" y="314059"/>
                  </a:lnTo>
                  <a:lnTo>
                    <a:pt x="24043" y="338208"/>
                  </a:lnTo>
                  <a:lnTo>
                    <a:pt x="35429" y="347315"/>
                  </a:lnTo>
                  <a:lnTo>
                    <a:pt x="65860" y="354893"/>
                  </a:lnTo>
                  <a:lnTo>
                    <a:pt x="103515" y="353182"/>
                  </a:lnTo>
                  <a:lnTo>
                    <a:pt x="125558" y="348725"/>
                  </a:lnTo>
                  <a:lnTo>
                    <a:pt x="164337" y="339010"/>
                  </a:lnTo>
                  <a:lnTo>
                    <a:pt x="195361" y="3312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 name="SMARTInkShape-2584"/>
            <p:cNvSpPr/>
            <p:nvPr>
              <p:custDataLst>
                <p:tags r:id="rId61"/>
              </p:custDataLst>
            </p:nvPr>
          </p:nvSpPr>
          <p:spPr bwMode="auto">
            <a:xfrm>
              <a:off x="7144103" y="2100263"/>
              <a:ext cx="128236" cy="218262"/>
            </a:xfrm>
            <a:custGeom>
              <a:avLst/>
              <a:gdLst/>
              <a:ahLst/>
              <a:cxnLst/>
              <a:rect l="0" t="0" r="0" b="0"/>
              <a:pathLst>
                <a:path w="128236" h="218262">
                  <a:moveTo>
                    <a:pt x="8219" y="8572"/>
                  </a:moveTo>
                  <a:lnTo>
                    <a:pt x="8219" y="8572"/>
                  </a:lnTo>
                  <a:lnTo>
                    <a:pt x="7267" y="17321"/>
                  </a:lnTo>
                  <a:lnTo>
                    <a:pt x="838" y="57137"/>
                  </a:lnTo>
                  <a:lnTo>
                    <a:pt x="0" y="93976"/>
                  </a:lnTo>
                  <a:lnTo>
                    <a:pt x="2343" y="123682"/>
                  </a:lnTo>
                  <a:lnTo>
                    <a:pt x="6561" y="154029"/>
                  </a:lnTo>
                  <a:lnTo>
                    <a:pt x="15242" y="190630"/>
                  </a:lnTo>
                  <a:lnTo>
                    <a:pt x="28503" y="212481"/>
                  </a:lnTo>
                  <a:lnTo>
                    <a:pt x="35649" y="218261"/>
                  </a:lnTo>
                  <a:lnTo>
                    <a:pt x="40794" y="215992"/>
                  </a:lnTo>
                  <a:lnTo>
                    <a:pt x="54129" y="203311"/>
                  </a:lnTo>
                  <a:lnTo>
                    <a:pt x="68601" y="165650"/>
                  </a:lnTo>
                  <a:lnTo>
                    <a:pt x="80775" y="129502"/>
                  </a:lnTo>
                  <a:lnTo>
                    <a:pt x="94759" y="90894"/>
                  </a:lnTo>
                  <a:lnTo>
                    <a:pt x="107324" y="57859"/>
                  </a:lnTo>
                  <a:lnTo>
                    <a:pt x="124822" y="16380"/>
                  </a:lnTo>
                  <a:lnTo>
                    <a:pt x="126718" y="11090"/>
                  </a:lnTo>
                  <a:lnTo>
                    <a:pt x="12823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 name="SMARTInkShape-2585"/>
            <p:cNvSpPr/>
            <p:nvPr>
              <p:custDataLst>
                <p:tags r:id="rId62"/>
              </p:custDataLst>
            </p:nvPr>
          </p:nvSpPr>
          <p:spPr bwMode="auto">
            <a:xfrm>
              <a:off x="7298055" y="2283918"/>
              <a:ext cx="77153" cy="118693"/>
            </a:xfrm>
            <a:custGeom>
              <a:avLst/>
              <a:gdLst/>
              <a:ahLst/>
              <a:cxnLst/>
              <a:rect l="0" t="0" r="0" b="0"/>
              <a:pathLst>
                <a:path w="77153" h="118693">
                  <a:moveTo>
                    <a:pt x="0" y="4939"/>
                  </a:moveTo>
                  <a:lnTo>
                    <a:pt x="0" y="4939"/>
                  </a:lnTo>
                  <a:lnTo>
                    <a:pt x="4551" y="388"/>
                  </a:lnTo>
                  <a:lnTo>
                    <a:pt x="5891" y="0"/>
                  </a:lnTo>
                  <a:lnTo>
                    <a:pt x="6786" y="694"/>
                  </a:lnTo>
                  <a:lnTo>
                    <a:pt x="7381" y="2109"/>
                  </a:lnTo>
                  <a:lnTo>
                    <a:pt x="8219" y="13203"/>
                  </a:lnTo>
                  <a:lnTo>
                    <a:pt x="1161" y="54270"/>
                  </a:lnTo>
                  <a:lnTo>
                    <a:pt x="1182" y="89296"/>
                  </a:lnTo>
                  <a:lnTo>
                    <a:pt x="6912" y="108462"/>
                  </a:lnTo>
                  <a:lnTo>
                    <a:pt x="11962" y="116990"/>
                  </a:lnTo>
                  <a:lnTo>
                    <a:pt x="15595" y="118692"/>
                  </a:lnTo>
                  <a:lnTo>
                    <a:pt x="24710" y="118044"/>
                  </a:lnTo>
                  <a:lnTo>
                    <a:pt x="45105" y="98671"/>
                  </a:lnTo>
                  <a:lnTo>
                    <a:pt x="68846" y="55910"/>
                  </a:lnTo>
                  <a:lnTo>
                    <a:pt x="77152" y="3922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 name="SMARTInkShape-2586"/>
            <p:cNvSpPr/>
            <p:nvPr>
              <p:custDataLst>
                <p:tags r:id="rId63"/>
              </p:custDataLst>
            </p:nvPr>
          </p:nvSpPr>
          <p:spPr bwMode="auto">
            <a:xfrm>
              <a:off x="7281255" y="2134552"/>
              <a:ext cx="45237" cy="66330"/>
            </a:xfrm>
            <a:custGeom>
              <a:avLst/>
              <a:gdLst/>
              <a:ahLst/>
              <a:cxnLst/>
              <a:rect l="0" t="0" r="0" b="0"/>
              <a:pathLst>
                <a:path w="45237" h="66330">
                  <a:moveTo>
                    <a:pt x="33945" y="0"/>
                  </a:moveTo>
                  <a:lnTo>
                    <a:pt x="33945" y="0"/>
                  </a:lnTo>
                  <a:lnTo>
                    <a:pt x="33945" y="4551"/>
                  </a:lnTo>
                  <a:lnTo>
                    <a:pt x="31404" y="9325"/>
                  </a:lnTo>
                  <a:lnTo>
                    <a:pt x="5547" y="41894"/>
                  </a:lnTo>
                  <a:lnTo>
                    <a:pt x="0" y="66329"/>
                  </a:lnTo>
                  <a:lnTo>
                    <a:pt x="13410" y="63362"/>
                  </a:lnTo>
                  <a:lnTo>
                    <a:pt x="25135" y="53879"/>
                  </a:lnTo>
                  <a:lnTo>
                    <a:pt x="43635" y="33609"/>
                  </a:lnTo>
                  <a:lnTo>
                    <a:pt x="45168" y="30026"/>
                  </a:lnTo>
                  <a:lnTo>
                    <a:pt x="45236" y="26685"/>
                  </a:lnTo>
                  <a:lnTo>
                    <a:pt x="44330" y="23505"/>
                  </a:lnTo>
                  <a:lnTo>
                    <a:pt x="42774" y="21385"/>
                  </a:lnTo>
                  <a:lnTo>
                    <a:pt x="40783" y="19972"/>
                  </a:lnTo>
                  <a:lnTo>
                    <a:pt x="38504" y="19030"/>
                  </a:lnTo>
                  <a:lnTo>
                    <a:pt x="30891" y="20523"/>
                  </a:lnTo>
                  <a:lnTo>
                    <a:pt x="16800" y="257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 name="SMARTInkShape-2587"/>
            <p:cNvSpPr/>
            <p:nvPr>
              <p:custDataLst>
                <p:tags r:id="rId64"/>
              </p:custDataLst>
            </p:nvPr>
          </p:nvSpPr>
          <p:spPr bwMode="auto">
            <a:xfrm>
              <a:off x="7383780" y="1988820"/>
              <a:ext cx="223377" cy="425798"/>
            </a:xfrm>
            <a:custGeom>
              <a:avLst/>
              <a:gdLst/>
              <a:ahLst/>
              <a:cxnLst/>
              <a:rect l="0" t="0" r="0" b="0"/>
              <a:pathLst>
                <a:path w="223377" h="425798">
                  <a:moveTo>
                    <a:pt x="0" y="0"/>
                  </a:moveTo>
                  <a:lnTo>
                    <a:pt x="0" y="0"/>
                  </a:lnTo>
                  <a:lnTo>
                    <a:pt x="4551" y="0"/>
                  </a:lnTo>
                  <a:lnTo>
                    <a:pt x="43638" y="21190"/>
                  </a:lnTo>
                  <a:lnTo>
                    <a:pt x="72735" y="38945"/>
                  </a:lnTo>
                  <a:lnTo>
                    <a:pt x="104716" y="65886"/>
                  </a:lnTo>
                  <a:lnTo>
                    <a:pt x="140520" y="99450"/>
                  </a:lnTo>
                  <a:lnTo>
                    <a:pt x="175801" y="136593"/>
                  </a:lnTo>
                  <a:lnTo>
                    <a:pt x="204182" y="175325"/>
                  </a:lnTo>
                  <a:lnTo>
                    <a:pt x="219334" y="217305"/>
                  </a:lnTo>
                  <a:lnTo>
                    <a:pt x="223376" y="239167"/>
                  </a:lnTo>
                  <a:lnTo>
                    <a:pt x="217706" y="281239"/>
                  </a:lnTo>
                  <a:lnTo>
                    <a:pt x="200580" y="320258"/>
                  </a:lnTo>
                  <a:lnTo>
                    <a:pt x="173919" y="353474"/>
                  </a:lnTo>
                  <a:lnTo>
                    <a:pt x="140480" y="384112"/>
                  </a:lnTo>
                  <a:lnTo>
                    <a:pt x="103392" y="409794"/>
                  </a:lnTo>
                  <a:lnTo>
                    <a:pt x="64685" y="424383"/>
                  </a:lnTo>
                  <a:lnTo>
                    <a:pt x="49791" y="425797"/>
                  </a:lnTo>
                  <a:lnTo>
                    <a:pt x="37956" y="423882"/>
                  </a:lnTo>
                  <a:lnTo>
                    <a:pt x="8572" y="41148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7" name="SMARTInkShape-2588"/>
            <p:cNvSpPr/>
            <p:nvPr>
              <p:custDataLst>
                <p:tags r:id="rId65"/>
              </p:custDataLst>
            </p:nvPr>
          </p:nvSpPr>
          <p:spPr bwMode="auto">
            <a:xfrm>
              <a:off x="7765216" y="2126438"/>
              <a:ext cx="233811" cy="284744"/>
            </a:xfrm>
            <a:custGeom>
              <a:avLst/>
              <a:gdLst/>
              <a:ahLst/>
              <a:cxnLst/>
              <a:rect l="0" t="0" r="0" b="0"/>
              <a:pathLst>
                <a:path w="233811" h="284744">
                  <a:moveTo>
                    <a:pt x="141486" y="16687"/>
                  </a:moveTo>
                  <a:lnTo>
                    <a:pt x="141486" y="16687"/>
                  </a:lnTo>
                  <a:lnTo>
                    <a:pt x="158173" y="0"/>
                  </a:lnTo>
                  <a:lnTo>
                    <a:pt x="158496" y="4228"/>
                  </a:lnTo>
                  <a:lnTo>
                    <a:pt x="150808" y="21987"/>
                  </a:lnTo>
                  <a:lnTo>
                    <a:pt x="134300" y="44928"/>
                  </a:lnTo>
                  <a:lnTo>
                    <a:pt x="99564" y="75431"/>
                  </a:lnTo>
                  <a:lnTo>
                    <a:pt x="69514" y="97406"/>
                  </a:lnTo>
                  <a:lnTo>
                    <a:pt x="34119" y="122095"/>
                  </a:lnTo>
                  <a:lnTo>
                    <a:pt x="0" y="142801"/>
                  </a:lnTo>
                  <a:lnTo>
                    <a:pt x="1442" y="143625"/>
                  </a:lnTo>
                  <a:lnTo>
                    <a:pt x="36473" y="145057"/>
                  </a:lnTo>
                  <a:lnTo>
                    <a:pt x="77351" y="154312"/>
                  </a:lnTo>
                  <a:lnTo>
                    <a:pt x="116557" y="178221"/>
                  </a:lnTo>
                  <a:lnTo>
                    <a:pt x="152303" y="209435"/>
                  </a:lnTo>
                  <a:lnTo>
                    <a:pt x="185780" y="252210"/>
                  </a:lnTo>
                  <a:lnTo>
                    <a:pt x="218298" y="282629"/>
                  </a:lnTo>
                  <a:lnTo>
                    <a:pt x="222222" y="284469"/>
                  </a:lnTo>
                  <a:lnTo>
                    <a:pt x="225790" y="284743"/>
                  </a:lnTo>
                  <a:lnTo>
                    <a:pt x="229122" y="283974"/>
                  </a:lnTo>
                  <a:lnTo>
                    <a:pt x="231342" y="281556"/>
                  </a:lnTo>
                  <a:lnTo>
                    <a:pt x="233810" y="273789"/>
                  </a:lnTo>
                  <a:lnTo>
                    <a:pt x="232366" y="263987"/>
                  </a:lnTo>
                  <a:lnTo>
                    <a:pt x="227211" y="24814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 name="SMARTInkShape-2589"/>
            <p:cNvSpPr/>
            <p:nvPr>
              <p:custDataLst>
                <p:tags r:id="rId66"/>
              </p:custDataLst>
            </p:nvPr>
          </p:nvSpPr>
          <p:spPr bwMode="auto">
            <a:xfrm>
              <a:off x="8112443" y="2083262"/>
              <a:ext cx="280681" cy="241869"/>
            </a:xfrm>
            <a:custGeom>
              <a:avLst/>
              <a:gdLst/>
              <a:ahLst/>
              <a:cxnLst/>
              <a:rect l="0" t="0" r="0" b="0"/>
              <a:pathLst>
                <a:path w="280681" h="241869">
                  <a:moveTo>
                    <a:pt x="231457" y="25573"/>
                  </a:moveTo>
                  <a:lnTo>
                    <a:pt x="231457" y="25573"/>
                  </a:lnTo>
                  <a:lnTo>
                    <a:pt x="267527" y="10951"/>
                  </a:lnTo>
                  <a:lnTo>
                    <a:pt x="280680" y="1505"/>
                  </a:lnTo>
                  <a:lnTo>
                    <a:pt x="280465" y="955"/>
                  </a:lnTo>
                  <a:lnTo>
                    <a:pt x="277686" y="344"/>
                  </a:lnTo>
                  <a:lnTo>
                    <a:pt x="266215" y="0"/>
                  </a:lnTo>
                  <a:lnTo>
                    <a:pt x="224740" y="13572"/>
                  </a:lnTo>
                  <a:lnTo>
                    <a:pt x="183641" y="30061"/>
                  </a:lnTo>
                  <a:lnTo>
                    <a:pt x="152103" y="44712"/>
                  </a:lnTo>
                  <a:lnTo>
                    <a:pt x="119036" y="68369"/>
                  </a:lnTo>
                  <a:lnTo>
                    <a:pt x="87194" y="96981"/>
                  </a:lnTo>
                  <a:lnTo>
                    <a:pt x="49753" y="138912"/>
                  </a:lnTo>
                  <a:lnTo>
                    <a:pt x="26701" y="175889"/>
                  </a:lnTo>
                  <a:lnTo>
                    <a:pt x="15319" y="209070"/>
                  </a:lnTo>
                  <a:lnTo>
                    <a:pt x="15698" y="224920"/>
                  </a:lnTo>
                  <a:lnTo>
                    <a:pt x="19042" y="235774"/>
                  </a:lnTo>
                  <a:lnTo>
                    <a:pt x="21267" y="240002"/>
                  </a:lnTo>
                  <a:lnTo>
                    <a:pt x="26560" y="241868"/>
                  </a:lnTo>
                  <a:lnTo>
                    <a:pt x="42602" y="241402"/>
                  </a:lnTo>
                  <a:lnTo>
                    <a:pt x="57351" y="235479"/>
                  </a:lnTo>
                  <a:lnTo>
                    <a:pt x="86893" y="211604"/>
                  </a:lnTo>
                  <a:lnTo>
                    <a:pt x="95769" y="193343"/>
                  </a:lnTo>
                  <a:lnTo>
                    <a:pt x="98761" y="173480"/>
                  </a:lnTo>
                  <a:lnTo>
                    <a:pt x="96916" y="155127"/>
                  </a:lnTo>
                  <a:lnTo>
                    <a:pt x="90380" y="139985"/>
                  </a:lnTo>
                  <a:lnTo>
                    <a:pt x="85971" y="133280"/>
                  </a:lnTo>
                  <a:lnTo>
                    <a:pt x="70912" y="123290"/>
                  </a:lnTo>
                  <a:lnTo>
                    <a:pt x="43553" y="114851"/>
                  </a:lnTo>
                  <a:lnTo>
                    <a:pt x="34750" y="113667"/>
                  </a:lnTo>
                  <a:lnTo>
                    <a:pt x="19889" y="117431"/>
                  </a:lnTo>
                  <a:lnTo>
                    <a:pt x="0" y="12844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 name="SMARTInkShape-2590"/>
            <p:cNvSpPr/>
            <p:nvPr>
              <p:custDataLst>
                <p:tags r:id="rId67"/>
              </p:custDataLst>
            </p:nvPr>
          </p:nvSpPr>
          <p:spPr bwMode="auto">
            <a:xfrm>
              <a:off x="8391124" y="2049285"/>
              <a:ext cx="209952" cy="280817"/>
            </a:xfrm>
            <a:custGeom>
              <a:avLst/>
              <a:gdLst/>
              <a:ahLst/>
              <a:cxnLst/>
              <a:rect l="0" t="0" r="0" b="0"/>
              <a:pathLst>
                <a:path w="209952" h="280817">
                  <a:moveTo>
                    <a:pt x="209951" y="16687"/>
                  </a:moveTo>
                  <a:lnTo>
                    <a:pt x="209951" y="16687"/>
                  </a:lnTo>
                  <a:lnTo>
                    <a:pt x="170946" y="7362"/>
                  </a:lnTo>
                  <a:lnTo>
                    <a:pt x="151172" y="0"/>
                  </a:lnTo>
                  <a:lnTo>
                    <a:pt x="117086" y="32548"/>
                  </a:lnTo>
                  <a:lnTo>
                    <a:pt x="88985" y="60566"/>
                  </a:lnTo>
                  <a:lnTo>
                    <a:pt x="56176" y="96197"/>
                  </a:lnTo>
                  <a:lnTo>
                    <a:pt x="25719" y="137432"/>
                  </a:lnTo>
                  <a:lnTo>
                    <a:pt x="6467" y="176079"/>
                  </a:lnTo>
                  <a:lnTo>
                    <a:pt x="0" y="194386"/>
                  </a:lnTo>
                  <a:lnTo>
                    <a:pt x="434" y="227427"/>
                  </a:lnTo>
                  <a:lnTo>
                    <a:pt x="4551" y="242906"/>
                  </a:lnTo>
                  <a:lnTo>
                    <a:pt x="13010" y="255130"/>
                  </a:lnTo>
                  <a:lnTo>
                    <a:pt x="37648" y="273792"/>
                  </a:lnTo>
                  <a:lnTo>
                    <a:pt x="70191" y="280816"/>
                  </a:lnTo>
                  <a:lnTo>
                    <a:pt x="106877" y="278858"/>
                  </a:lnTo>
                  <a:lnTo>
                    <a:pt x="145408" y="268463"/>
                  </a:lnTo>
                  <a:lnTo>
                    <a:pt x="184233" y="25671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 name="SMARTInkShape-2591"/>
            <p:cNvSpPr/>
            <p:nvPr>
              <p:custDataLst>
                <p:tags r:id="rId68"/>
              </p:custDataLst>
            </p:nvPr>
          </p:nvSpPr>
          <p:spPr bwMode="auto">
            <a:xfrm>
              <a:off x="8525114" y="2117407"/>
              <a:ext cx="196154" cy="180452"/>
            </a:xfrm>
            <a:custGeom>
              <a:avLst/>
              <a:gdLst/>
              <a:ahLst/>
              <a:cxnLst/>
              <a:rect l="0" t="0" r="0" b="0"/>
              <a:pathLst>
                <a:path w="196154" h="180452">
                  <a:moveTo>
                    <a:pt x="7381" y="8573"/>
                  </a:moveTo>
                  <a:lnTo>
                    <a:pt x="7381" y="8573"/>
                  </a:lnTo>
                  <a:lnTo>
                    <a:pt x="2830" y="8573"/>
                  </a:lnTo>
                  <a:lnTo>
                    <a:pt x="1490" y="9525"/>
                  </a:lnTo>
                  <a:lnTo>
                    <a:pt x="595" y="11113"/>
                  </a:lnTo>
                  <a:lnTo>
                    <a:pt x="0" y="13124"/>
                  </a:lnTo>
                  <a:lnTo>
                    <a:pt x="3713" y="25056"/>
                  </a:lnTo>
                  <a:lnTo>
                    <a:pt x="32333" y="63590"/>
                  </a:lnTo>
                  <a:lnTo>
                    <a:pt x="50017" y="97899"/>
                  </a:lnTo>
                  <a:lnTo>
                    <a:pt x="67321" y="133147"/>
                  </a:lnTo>
                  <a:lnTo>
                    <a:pt x="90235" y="166107"/>
                  </a:lnTo>
                  <a:lnTo>
                    <a:pt x="107390" y="180451"/>
                  </a:lnTo>
                  <a:lnTo>
                    <a:pt x="113106" y="180308"/>
                  </a:lnTo>
                  <a:lnTo>
                    <a:pt x="118822" y="177355"/>
                  </a:lnTo>
                  <a:lnTo>
                    <a:pt x="146234" y="147534"/>
                  </a:lnTo>
                  <a:lnTo>
                    <a:pt x="170760" y="106897"/>
                  </a:lnTo>
                  <a:lnTo>
                    <a:pt x="185086" y="77672"/>
                  </a:lnTo>
                  <a:lnTo>
                    <a:pt x="194946" y="51666"/>
                  </a:lnTo>
                  <a:lnTo>
                    <a:pt x="196153" y="33758"/>
                  </a:lnTo>
                  <a:lnTo>
                    <a:pt x="193515" y="21989"/>
                  </a:lnTo>
                  <a:lnTo>
                    <a:pt x="191478" y="17517"/>
                  </a:lnTo>
                  <a:lnTo>
                    <a:pt x="184134" y="10008"/>
                  </a:lnTo>
                  <a:lnTo>
                    <a:pt x="17025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 name="SMARTInkShape-2592"/>
            <p:cNvSpPr/>
            <p:nvPr>
              <p:custDataLst>
                <p:tags r:id="rId69"/>
              </p:custDataLst>
            </p:nvPr>
          </p:nvSpPr>
          <p:spPr bwMode="auto">
            <a:xfrm>
              <a:off x="8678227" y="2263140"/>
              <a:ext cx="117012" cy="193522"/>
            </a:xfrm>
            <a:custGeom>
              <a:avLst/>
              <a:gdLst/>
              <a:ahLst/>
              <a:cxnLst/>
              <a:rect l="0" t="0" r="0" b="0"/>
              <a:pathLst>
                <a:path w="117012" h="193522">
                  <a:moveTo>
                    <a:pt x="85725" y="0"/>
                  </a:moveTo>
                  <a:lnTo>
                    <a:pt x="85725" y="0"/>
                  </a:lnTo>
                  <a:lnTo>
                    <a:pt x="86678" y="14640"/>
                  </a:lnTo>
                  <a:lnTo>
                    <a:pt x="97591" y="49141"/>
                  </a:lnTo>
                  <a:lnTo>
                    <a:pt x="109878" y="85045"/>
                  </a:lnTo>
                  <a:lnTo>
                    <a:pt x="117011" y="119814"/>
                  </a:lnTo>
                  <a:lnTo>
                    <a:pt x="116586" y="151705"/>
                  </a:lnTo>
                  <a:lnTo>
                    <a:pt x="114872" y="161144"/>
                  </a:lnTo>
                  <a:lnTo>
                    <a:pt x="105347" y="176712"/>
                  </a:lnTo>
                  <a:lnTo>
                    <a:pt x="98806" y="183531"/>
                  </a:lnTo>
                  <a:lnTo>
                    <a:pt x="81379" y="191107"/>
                  </a:lnTo>
                  <a:lnTo>
                    <a:pt x="61886" y="193521"/>
                  </a:lnTo>
                  <a:lnTo>
                    <a:pt x="43698" y="191419"/>
                  </a:lnTo>
                  <a:lnTo>
                    <a:pt x="28628" y="184770"/>
                  </a:lnTo>
                  <a:lnTo>
                    <a:pt x="21943" y="180330"/>
                  </a:lnTo>
                  <a:lnTo>
                    <a:pt x="11976" y="165237"/>
                  </a:lnTo>
                  <a:lnTo>
                    <a:pt x="0" y="1371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 name="SMARTInkShape-2593"/>
            <p:cNvSpPr/>
            <p:nvPr>
              <p:custDataLst>
                <p:tags r:id="rId70"/>
              </p:custDataLst>
            </p:nvPr>
          </p:nvSpPr>
          <p:spPr bwMode="auto">
            <a:xfrm>
              <a:off x="8746807" y="2168842"/>
              <a:ext cx="17146" cy="30353"/>
            </a:xfrm>
            <a:custGeom>
              <a:avLst/>
              <a:gdLst/>
              <a:ahLst/>
              <a:cxnLst/>
              <a:rect l="0" t="0" r="0" b="0"/>
              <a:pathLst>
                <a:path w="17146" h="30353">
                  <a:moveTo>
                    <a:pt x="17145" y="8573"/>
                  </a:moveTo>
                  <a:lnTo>
                    <a:pt x="17145" y="8573"/>
                  </a:lnTo>
                  <a:lnTo>
                    <a:pt x="12595" y="8573"/>
                  </a:lnTo>
                  <a:lnTo>
                    <a:pt x="11254" y="9525"/>
                  </a:lnTo>
                  <a:lnTo>
                    <a:pt x="10359" y="11113"/>
                  </a:lnTo>
                  <a:lnTo>
                    <a:pt x="9764" y="13124"/>
                  </a:lnTo>
                  <a:lnTo>
                    <a:pt x="1296" y="24173"/>
                  </a:lnTo>
                  <a:lnTo>
                    <a:pt x="384" y="29811"/>
                  </a:lnTo>
                  <a:lnTo>
                    <a:pt x="1209" y="30352"/>
                  </a:lnTo>
                  <a:lnTo>
                    <a:pt x="2711" y="29759"/>
                  </a:lnTo>
                  <a:lnTo>
                    <a:pt x="11965" y="21965"/>
                  </a:lnTo>
                  <a:lnTo>
                    <a:pt x="14843" y="16747"/>
                  </a:lnTo>
                  <a:lnTo>
                    <a:pt x="15610" y="14023"/>
                  </a:lnTo>
                  <a:lnTo>
                    <a:pt x="14217" y="11254"/>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 name="SMARTInkShape-2594"/>
            <p:cNvSpPr/>
            <p:nvPr>
              <p:custDataLst>
                <p:tags r:id="rId71"/>
              </p:custDataLst>
            </p:nvPr>
          </p:nvSpPr>
          <p:spPr bwMode="auto">
            <a:xfrm>
              <a:off x="8798243" y="2050019"/>
              <a:ext cx="149196" cy="530304"/>
            </a:xfrm>
            <a:custGeom>
              <a:avLst/>
              <a:gdLst/>
              <a:ahLst/>
              <a:cxnLst/>
              <a:rect l="0" t="0" r="0" b="0"/>
              <a:pathLst>
                <a:path w="149196" h="530304">
                  <a:moveTo>
                    <a:pt x="0" y="7381"/>
                  </a:moveTo>
                  <a:lnTo>
                    <a:pt x="0" y="7381"/>
                  </a:lnTo>
                  <a:lnTo>
                    <a:pt x="16109" y="596"/>
                  </a:lnTo>
                  <a:lnTo>
                    <a:pt x="19312" y="0"/>
                  </a:lnTo>
                  <a:lnTo>
                    <a:pt x="27950" y="4418"/>
                  </a:lnTo>
                  <a:lnTo>
                    <a:pt x="43523" y="20155"/>
                  </a:lnTo>
                  <a:lnTo>
                    <a:pt x="49018" y="27327"/>
                  </a:lnTo>
                  <a:lnTo>
                    <a:pt x="61301" y="64726"/>
                  </a:lnTo>
                  <a:lnTo>
                    <a:pt x="75505" y="100813"/>
                  </a:lnTo>
                  <a:lnTo>
                    <a:pt x="93565" y="143204"/>
                  </a:lnTo>
                  <a:lnTo>
                    <a:pt x="102381" y="166509"/>
                  </a:lnTo>
                  <a:lnTo>
                    <a:pt x="111116" y="190619"/>
                  </a:lnTo>
                  <a:lnTo>
                    <a:pt x="119797" y="216217"/>
                  </a:lnTo>
                  <a:lnTo>
                    <a:pt x="128442" y="242808"/>
                  </a:lnTo>
                  <a:lnTo>
                    <a:pt x="137063" y="270060"/>
                  </a:lnTo>
                  <a:lnTo>
                    <a:pt x="142810" y="294895"/>
                  </a:lnTo>
                  <a:lnTo>
                    <a:pt x="146642" y="318119"/>
                  </a:lnTo>
                  <a:lnTo>
                    <a:pt x="149195" y="340270"/>
                  </a:lnTo>
                  <a:lnTo>
                    <a:pt x="144414" y="382662"/>
                  </a:lnTo>
                  <a:lnTo>
                    <a:pt x="129907" y="422775"/>
                  </a:lnTo>
                  <a:lnTo>
                    <a:pt x="104407" y="459653"/>
                  </a:lnTo>
                  <a:lnTo>
                    <a:pt x="68946" y="490013"/>
                  </a:lnTo>
                  <a:lnTo>
                    <a:pt x="8571" y="53030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75" name="SMARTInkShape-2595"/>
          <p:cNvSpPr/>
          <p:nvPr>
            <p:custDataLst>
              <p:tags r:id="rId3"/>
            </p:custDataLst>
          </p:nvPr>
        </p:nvSpPr>
        <p:spPr bwMode="auto">
          <a:xfrm>
            <a:off x="4523093" y="1492012"/>
            <a:ext cx="347174" cy="93902"/>
          </a:xfrm>
          <a:custGeom>
            <a:avLst/>
            <a:gdLst/>
            <a:ahLst/>
            <a:cxnLst/>
            <a:rect l="0" t="0" r="0" b="0"/>
            <a:pathLst>
              <a:path w="347174" h="93902">
                <a:moveTo>
                  <a:pt x="6045" y="93901"/>
                </a:moveTo>
                <a:lnTo>
                  <a:pt x="6045" y="93901"/>
                </a:lnTo>
                <a:lnTo>
                  <a:pt x="6045" y="89350"/>
                </a:lnTo>
                <a:lnTo>
                  <a:pt x="8585" y="84575"/>
                </a:lnTo>
                <a:lnTo>
                  <a:pt x="22527" y="69199"/>
                </a:lnTo>
                <a:lnTo>
                  <a:pt x="47229" y="57901"/>
                </a:lnTo>
                <a:lnTo>
                  <a:pt x="75467" y="51548"/>
                </a:lnTo>
                <a:lnTo>
                  <a:pt x="111194" y="45550"/>
                </a:lnTo>
                <a:lnTo>
                  <a:pt x="152472" y="39709"/>
                </a:lnTo>
                <a:lnTo>
                  <a:pt x="174148" y="36818"/>
                </a:lnTo>
                <a:lnTo>
                  <a:pt x="196218" y="33938"/>
                </a:lnTo>
                <a:lnTo>
                  <a:pt x="218552" y="31065"/>
                </a:lnTo>
                <a:lnTo>
                  <a:pt x="261148" y="25334"/>
                </a:lnTo>
                <a:lnTo>
                  <a:pt x="298493" y="19611"/>
                </a:lnTo>
                <a:lnTo>
                  <a:pt x="340672" y="10717"/>
                </a:lnTo>
                <a:lnTo>
                  <a:pt x="346287" y="9870"/>
                </a:lnTo>
                <a:lnTo>
                  <a:pt x="347173" y="8352"/>
                </a:lnTo>
                <a:lnTo>
                  <a:pt x="344906" y="6388"/>
                </a:lnTo>
                <a:lnTo>
                  <a:pt x="340537" y="4127"/>
                </a:lnTo>
                <a:lnTo>
                  <a:pt x="302533" y="943"/>
                </a:lnTo>
                <a:lnTo>
                  <a:pt x="265135" y="199"/>
                </a:lnTo>
                <a:lnTo>
                  <a:pt x="244494" y="0"/>
                </a:lnTo>
                <a:lnTo>
                  <a:pt x="222161" y="820"/>
                </a:lnTo>
                <a:lnTo>
                  <a:pt x="198699" y="2319"/>
                </a:lnTo>
                <a:lnTo>
                  <a:pt x="174486" y="4271"/>
                </a:lnTo>
                <a:lnTo>
                  <a:pt x="150724" y="7478"/>
                </a:lnTo>
                <a:lnTo>
                  <a:pt x="127262" y="11520"/>
                </a:lnTo>
                <a:lnTo>
                  <a:pt x="104001" y="16120"/>
                </a:lnTo>
                <a:lnTo>
                  <a:pt x="65456" y="26312"/>
                </a:lnTo>
                <a:lnTo>
                  <a:pt x="34354" y="35286"/>
                </a:lnTo>
                <a:lnTo>
                  <a:pt x="0" y="41520"/>
                </a:lnTo>
                <a:lnTo>
                  <a:pt x="35049" y="42279"/>
                </a:lnTo>
                <a:lnTo>
                  <a:pt x="71005" y="42382"/>
                </a:lnTo>
                <a:lnTo>
                  <a:pt x="93166" y="41458"/>
                </a:lnTo>
                <a:lnTo>
                  <a:pt x="117466" y="39888"/>
                </a:lnTo>
                <a:lnTo>
                  <a:pt x="143190" y="37890"/>
                </a:lnTo>
                <a:lnTo>
                  <a:pt x="167960" y="35605"/>
                </a:lnTo>
                <a:lnTo>
                  <a:pt x="192093" y="33129"/>
                </a:lnTo>
                <a:lnTo>
                  <a:pt x="215802" y="30526"/>
                </a:lnTo>
                <a:lnTo>
                  <a:pt x="254845" y="27634"/>
                </a:lnTo>
                <a:lnTo>
                  <a:pt x="295961" y="25778"/>
                </a:lnTo>
                <a:lnTo>
                  <a:pt x="295525" y="25625"/>
                </a:lnTo>
                <a:lnTo>
                  <a:pt x="259829" y="27921"/>
                </a:lnTo>
                <a:lnTo>
                  <a:pt x="225518" y="32191"/>
                </a:lnTo>
                <a:lnTo>
                  <a:pt x="184868" y="37264"/>
                </a:lnTo>
                <a:lnTo>
                  <a:pt x="146482" y="45234"/>
                </a:lnTo>
                <a:lnTo>
                  <a:pt x="112276" y="54173"/>
                </a:lnTo>
                <a:lnTo>
                  <a:pt x="74456" y="63609"/>
                </a:lnTo>
                <a:lnTo>
                  <a:pt x="60897" y="66150"/>
                </a:lnTo>
                <a:lnTo>
                  <a:pt x="58806" y="67780"/>
                </a:lnTo>
                <a:lnTo>
                  <a:pt x="59316" y="69819"/>
                </a:lnTo>
                <a:lnTo>
                  <a:pt x="66052" y="7675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 name="SMARTInkShape-2596"/>
          <p:cNvSpPr/>
          <p:nvPr>
            <p:custDataLst>
              <p:tags r:id="rId4"/>
            </p:custDataLst>
          </p:nvPr>
        </p:nvSpPr>
        <p:spPr bwMode="auto">
          <a:xfrm>
            <a:off x="4769168" y="2567199"/>
            <a:ext cx="734967" cy="90277"/>
          </a:xfrm>
          <a:custGeom>
            <a:avLst/>
            <a:gdLst/>
            <a:ahLst/>
            <a:cxnLst/>
            <a:rect l="0" t="0" r="0" b="0"/>
            <a:pathLst>
              <a:path w="734967" h="90277">
                <a:moveTo>
                  <a:pt x="0" y="4551"/>
                </a:moveTo>
                <a:lnTo>
                  <a:pt x="0" y="4551"/>
                </a:lnTo>
                <a:lnTo>
                  <a:pt x="7381" y="4551"/>
                </a:lnTo>
                <a:lnTo>
                  <a:pt x="17320" y="0"/>
                </a:lnTo>
                <a:lnTo>
                  <a:pt x="29605" y="306"/>
                </a:lnTo>
                <a:lnTo>
                  <a:pt x="69877" y="3712"/>
                </a:lnTo>
                <a:lnTo>
                  <a:pt x="103763" y="6718"/>
                </a:lnTo>
                <a:lnTo>
                  <a:pt x="145177" y="12182"/>
                </a:lnTo>
                <a:lnTo>
                  <a:pt x="168222" y="16306"/>
                </a:lnTo>
                <a:lnTo>
                  <a:pt x="192158" y="20960"/>
                </a:lnTo>
                <a:lnTo>
                  <a:pt x="219545" y="26920"/>
                </a:lnTo>
                <a:lnTo>
                  <a:pt x="249233" y="33751"/>
                </a:lnTo>
                <a:lnTo>
                  <a:pt x="280455" y="41163"/>
                </a:lnTo>
                <a:lnTo>
                  <a:pt x="313653" y="48009"/>
                </a:lnTo>
                <a:lnTo>
                  <a:pt x="348167" y="54478"/>
                </a:lnTo>
                <a:lnTo>
                  <a:pt x="383558" y="60696"/>
                </a:lnTo>
                <a:lnTo>
                  <a:pt x="419535" y="65793"/>
                </a:lnTo>
                <a:lnTo>
                  <a:pt x="455903" y="70144"/>
                </a:lnTo>
                <a:lnTo>
                  <a:pt x="492530" y="73997"/>
                </a:lnTo>
                <a:lnTo>
                  <a:pt x="526473" y="77518"/>
                </a:lnTo>
                <a:lnTo>
                  <a:pt x="558627" y="80818"/>
                </a:lnTo>
                <a:lnTo>
                  <a:pt x="589587" y="83971"/>
                </a:lnTo>
                <a:lnTo>
                  <a:pt x="616895" y="86072"/>
                </a:lnTo>
                <a:lnTo>
                  <a:pt x="641768" y="87474"/>
                </a:lnTo>
                <a:lnTo>
                  <a:pt x="683375" y="89030"/>
                </a:lnTo>
                <a:lnTo>
                  <a:pt x="725749" y="90030"/>
                </a:lnTo>
                <a:lnTo>
                  <a:pt x="729578" y="90112"/>
                </a:lnTo>
                <a:lnTo>
                  <a:pt x="732130" y="89214"/>
                </a:lnTo>
                <a:lnTo>
                  <a:pt x="733832" y="87663"/>
                </a:lnTo>
                <a:lnTo>
                  <a:pt x="734966" y="85677"/>
                </a:lnTo>
                <a:lnTo>
                  <a:pt x="734769" y="84352"/>
                </a:lnTo>
                <a:lnTo>
                  <a:pt x="733686" y="83469"/>
                </a:lnTo>
                <a:lnTo>
                  <a:pt x="728990" y="82488"/>
                </a:lnTo>
                <a:lnTo>
                  <a:pt x="700378" y="81734"/>
                </a:lnTo>
                <a:lnTo>
                  <a:pt x="694502" y="84257"/>
                </a:lnTo>
                <a:lnTo>
                  <a:pt x="688714" y="87601"/>
                </a:lnTo>
                <a:lnTo>
                  <a:pt x="677238" y="89748"/>
                </a:lnTo>
                <a:lnTo>
                  <a:pt x="668655" y="9027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 name="SMARTInkShape-2597"/>
          <p:cNvSpPr/>
          <p:nvPr>
            <p:custDataLst>
              <p:tags r:id="rId5"/>
            </p:custDataLst>
          </p:nvPr>
        </p:nvSpPr>
        <p:spPr bwMode="auto">
          <a:xfrm>
            <a:off x="6483668" y="2503170"/>
            <a:ext cx="1112489" cy="75814"/>
          </a:xfrm>
          <a:custGeom>
            <a:avLst/>
            <a:gdLst/>
            <a:ahLst/>
            <a:cxnLst/>
            <a:rect l="0" t="0" r="0" b="0"/>
            <a:pathLst>
              <a:path w="1112489" h="75814">
                <a:moveTo>
                  <a:pt x="0" y="51435"/>
                </a:moveTo>
                <a:lnTo>
                  <a:pt x="0" y="51435"/>
                </a:lnTo>
                <a:lnTo>
                  <a:pt x="0" y="42333"/>
                </a:lnTo>
                <a:lnTo>
                  <a:pt x="5079" y="32785"/>
                </a:lnTo>
                <a:lnTo>
                  <a:pt x="9102" y="27571"/>
                </a:lnTo>
                <a:lnTo>
                  <a:pt x="23729" y="21779"/>
                </a:lnTo>
                <a:lnTo>
                  <a:pt x="58466" y="18518"/>
                </a:lnTo>
                <a:lnTo>
                  <a:pt x="91707" y="18708"/>
                </a:lnTo>
                <a:lnTo>
                  <a:pt x="112573" y="20092"/>
                </a:lnTo>
                <a:lnTo>
                  <a:pt x="135056" y="21967"/>
                </a:lnTo>
                <a:lnTo>
                  <a:pt x="160522" y="23217"/>
                </a:lnTo>
                <a:lnTo>
                  <a:pt x="187977" y="24051"/>
                </a:lnTo>
                <a:lnTo>
                  <a:pt x="216758" y="24606"/>
                </a:lnTo>
                <a:lnTo>
                  <a:pt x="252138" y="24976"/>
                </a:lnTo>
                <a:lnTo>
                  <a:pt x="291917" y="25224"/>
                </a:lnTo>
                <a:lnTo>
                  <a:pt x="334628" y="25388"/>
                </a:lnTo>
                <a:lnTo>
                  <a:pt x="379295" y="26450"/>
                </a:lnTo>
                <a:lnTo>
                  <a:pt x="425265" y="28111"/>
                </a:lnTo>
                <a:lnTo>
                  <a:pt x="472105" y="30171"/>
                </a:lnTo>
                <a:lnTo>
                  <a:pt x="517619" y="32496"/>
                </a:lnTo>
                <a:lnTo>
                  <a:pt x="562249" y="34999"/>
                </a:lnTo>
                <a:lnTo>
                  <a:pt x="606290" y="37620"/>
                </a:lnTo>
                <a:lnTo>
                  <a:pt x="649938" y="40320"/>
                </a:lnTo>
                <a:lnTo>
                  <a:pt x="693325" y="43073"/>
                </a:lnTo>
                <a:lnTo>
                  <a:pt x="736536" y="45860"/>
                </a:lnTo>
                <a:lnTo>
                  <a:pt x="777727" y="48671"/>
                </a:lnTo>
                <a:lnTo>
                  <a:pt x="817569" y="51497"/>
                </a:lnTo>
                <a:lnTo>
                  <a:pt x="856513" y="54334"/>
                </a:lnTo>
                <a:lnTo>
                  <a:pt x="892001" y="57178"/>
                </a:lnTo>
                <a:lnTo>
                  <a:pt x="925185" y="60026"/>
                </a:lnTo>
                <a:lnTo>
                  <a:pt x="956832" y="62877"/>
                </a:lnTo>
                <a:lnTo>
                  <a:pt x="984598" y="64778"/>
                </a:lnTo>
                <a:lnTo>
                  <a:pt x="1009775" y="66046"/>
                </a:lnTo>
                <a:lnTo>
                  <a:pt x="1033229" y="66890"/>
                </a:lnTo>
                <a:lnTo>
                  <a:pt x="1069448" y="70369"/>
                </a:lnTo>
                <a:lnTo>
                  <a:pt x="1110091" y="75813"/>
                </a:lnTo>
                <a:lnTo>
                  <a:pt x="1112488" y="75307"/>
                </a:lnTo>
                <a:lnTo>
                  <a:pt x="1112181" y="74017"/>
                </a:lnTo>
                <a:lnTo>
                  <a:pt x="1110072" y="72205"/>
                </a:lnTo>
                <a:lnTo>
                  <a:pt x="1088898" y="65103"/>
                </a:lnTo>
                <a:lnTo>
                  <a:pt x="1058947" y="62272"/>
                </a:lnTo>
                <a:lnTo>
                  <a:pt x="1016425" y="60061"/>
                </a:lnTo>
                <a:lnTo>
                  <a:pt x="989084" y="58138"/>
                </a:lnTo>
                <a:lnTo>
                  <a:pt x="959427" y="55904"/>
                </a:lnTo>
                <a:lnTo>
                  <a:pt x="924415" y="54414"/>
                </a:lnTo>
                <a:lnTo>
                  <a:pt x="885834" y="53421"/>
                </a:lnTo>
                <a:lnTo>
                  <a:pt x="844873" y="52759"/>
                </a:lnTo>
                <a:lnTo>
                  <a:pt x="802326" y="52318"/>
                </a:lnTo>
                <a:lnTo>
                  <a:pt x="758721" y="52023"/>
                </a:lnTo>
                <a:lnTo>
                  <a:pt x="714412" y="51827"/>
                </a:lnTo>
                <a:lnTo>
                  <a:pt x="668679" y="50744"/>
                </a:lnTo>
                <a:lnTo>
                  <a:pt x="621999" y="49069"/>
                </a:lnTo>
                <a:lnTo>
                  <a:pt x="574686" y="47000"/>
                </a:lnTo>
                <a:lnTo>
                  <a:pt x="525999" y="45621"/>
                </a:lnTo>
                <a:lnTo>
                  <a:pt x="476396" y="44702"/>
                </a:lnTo>
                <a:lnTo>
                  <a:pt x="426182" y="44088"/>
                </a:lnTo>
                <a:lnTo>
                  <a:pt x="379371" y="43680"/>
                </a:lnTo>
                <a:lnTo>
                  <a:pt x="334829" y="43408"/>
                </a:lnTo>
                <a:lnTo>
                  <a:pt x="291799" y="43226"/>
                </a:lnTo>
                <a:lnTo>
                  <a:pt x="253587" y="43104"/>
                </a:lnTo>
                <a:lnTo>
                  <a:pt x="218588" y="43024"/>
                </a:lnTo>
                <a:lnTo>
                  <a:pt x="185730" y="42970"/>
                </a:lnTo>
                <a:lnTo>
                  <a:pt x="159063" y="42934"/>
                </a:lnTo>
                <a:lnTo>
                  <a:pt x="116731" y="42894"/>
                </a:lnTo>
                <a:lnTo>
                  <a:pt x="88879" y="42872"/>
                </a:lnTo>
                <a:lnTo>
                  <a:pt x="89732" y="41916"/>
                </a:lnTo>
                <a:lnTo>
                  <a:pt x="119403" y="36973"/>
                </a:lnTo>
                <a:lnTo>
                  <a:pt x="140562" y="36079"/>
                </a:lnTo>
                <a:lnTo>
                  <a:pt x="165145" y="35482"/>
                </a:lnTo>
                <a:lnTo>
                  <a:pt x="197727" y="34132"/>
                </a:lnTo>
                <a:lnTo>
                  <a:pt x="235640" y="32280"/>
                </a:lnTo>
                <a:lnTo>
                  <a:pt x="277108" y="30092"/>
                </a:lnTo>
                <a:lnTo>
                  <a:pt x="323803" y="27682"/>
                </a:lnTo>
                <a:lnTo>
                  <a:pt x="373984" y="25122"/>
                </a:lnTo>
                <a:lnTo>
                  <a:pt x="426488" y="22463"/>
                </a:lnTo>
                <a:lnTo>
                  <a:pt x="477682" y="20690"/>
                </a:lnTo>
                <a:lnTo>
                  <a:pt x="528005" y="19509"/>
                </a:lnTo>
                <a:lnTo>
                  <a:pt x="577745" y="18721"/>
                </a:lnTo>
                <a:lnTo>
                  <a:pt x="623288" y="18195"/>
                </a:lnTo>
                <a:lnTo>
                  <a:pt x="666034" y="17845"/>
                </a:lnTo>
                <a:lnTo>
                  <a:pt x="706912" y="17612"/>
                </a:lnTo>
                <a:lnTo>
                  <a:pt x="740832" y="18409"/>
                </a:lnTo>
                <a:lnTo>
                  <a:pt x="770112" y="19893"/>
                </a:lnTo>
                <a:lnTo>
                  <a:pt x="796300" y="21834"/>
                </a:lnTo>
                <a:lnTo>
                  <a:pt x="835558" y="23991"/>
                </a:lnTo>
                <a:lnTo>
                  <a:pt x="869051" y="25376"/>
                </a:lnTo>
                <a:lnTo>
                  <a:pt x="834357" y="24697"/>
                </a:lnTo>
                <a:lnTo>
                  <a:pt x="791513" y="21137"/>
                </a:lnTo>
                <a:lnTo>
                  <a:pt x="763895" y="17901"/>
                </a:lnTo>
                <a:lnTo>
                  <a:pt x="733101" y="13839"/>
                </a:lnTo>
                <a:lnTo>
                  <a:pt x="700189" y="9226"/>
                </a:lnTo>
                <a:lnTo>
                  <a:pt x="63436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 name="SMARTInkShape-2598"/>
          <p:cNvSpPr/>
          <p:nvPr>
            <p:custDataLst>
              <p:tags r:id="rId6"/>
            </p:custDataLst>
          </p:nvPr>
        </p:nvSpPr>
        <p:spPr bwMode="auto">
          <a:xfrm>
            <a:off x="8095297" y="2614613"/>
            <a:ext cx="757318" cy="159145"/>
          </a:xfrm>
          <a:custGeom>
            <a:avLst/>
            <a:gdLst/>
            <a:ahLst/>
            <a:cxnLst/>
            <a:rect l="0" t="0" r="0" b="0"/>
            <a:pathLst>
              <a:path w="757318" h="159145">
                <a:moveTo>
                  <a:pt x="0" y="0"/>
                </a:moveTo>
                <a:lnTo>
                  <a:pt x="0" y="0"/>
                </a:lnTo>
                <a:lnTo>
                  <a:pt x="32139" y="0"/>
                </a:lnTo>
                <a:lnTo>
                  <a:pt x="70482" y="0"/>
                </a:lnTo>
                <a:lnTo>
                  <a:pt x="98423" y="952"/>
                </a:lnTo>
                <a:lnTo>
                  <a:pt x="131337" y="2539"/>
                </a:lnTo>
                <a:lnTo>
                  <a:pt x="167568" y="4550"/>
                </a:lnTo>
                <a:lnTo>
                  <a:pt x="209820" y="6843"/>
                </a:lnTo>
                <a:lnTo>
                  <a:pt x="256085" y="9325"/>
                </a:lnTo>
                <a:lnTo>
                  <a:pt x="305026" y="11931"/>
                </a:lnTo>
                <a:lnTo>
                  <a:pt x="353846" y="15574"/>
                </a:lnTo>
                <a:lnTo>
                  <a:pt x="402585" y="19907"/>
                </a:lnTo>
                <a:lnTo>
                  <a:pt x="451270" y="24701"/>
                </a:lnTo>
                <a:lnTo>
                  <a:pt x="496110" y="27897"/>
                </a:lnTo>
                <a:lnTo>
                  <a:pt x="538385" y="30028"/>
                </a:lnTo>
                <a:lnTo>
                  <a:pt x="578951" y="31448"/>
                </a:lnTo>
                <a:lnTo>
                  <a:pt x="612663" y="33348"/>
                </a:lnTo>
                <a:lnTo>
                  <a:pt x="641804" y="35567"/>
                </a:lnTo>
                <a:lnTo>
                  <a:pt x="667900" y="37999"/>
                </a:lnTo>
                <a:lnTo>
                  <a:pt x="704515" y="38160"/>
                </a:lnTo>
                <a:lnTo>
                  <a:pt x="737651" y="35054"/>
                </a:lnTo>
                <a:lnTo>
                  <a:pt x="737513" y="34799"/>
                </a:lnTo>
                <a:lnTo>
                  <a:pt x="695644" y="34356"/>
                </a:lnTo>
                <a:lnTo>
                  <a:pt x="676171" y="35286"/>
                </a:lnTo>
                <a:lnTo>
                  <a:pt x="652710" y="36859"/>
                </a:lnTo>
                <a:lnTo>
                  <a:pt x="626592" y="38860"/>
                </a:lnTo>
                <a:lnTo>
                  <a:pt x="597751" y="42099"/>
                </a:lnTo>
                <a:lnTo>
                  <a:pt x="567094" y="46163"/>
                </a:lnTo>
                <a:lnTo>
                  <a:pt x="535225" y="50778"/>
                </a:lnTo>
                <a:lnTo>
                  <a:pt x="502549" y="53854"/>
                </a:lnTo>
                <a:lnTo>
                  <a:pt x="469335" y="55905"/>
                </a:lnTo>
                <a:lnTo>
                  <a:pt x="435763" y="57272"/>
                </a:lnTo>
                <a:lnTo>
                  <a:pt x="404809" y="58184"/>
                </a:lnTo>
                <a:lnTo>
                  <a:pt x="375600" y="58792"/>
                </a:lnTo>
                <a:lnTo>
                  <a:pt x="347555" y="59197"/>
                </a:lnTo>
                <a:lnTo>
                  <a:pt x="308775" y="59647"/>
                </a:lnTo>
                <a:lnTo>
                  <a:pt x="286776" y="60800"/>
                </a:lnTo>
                <a:lnTo>
                  <a:pt x="283576" y="62440"/>
                </a:lnTo>
                <a:lnTo>
                  <a:pt x="283348" y="64487"/>
                </a:lnTo>
                <a:lnTo>
                  <a:pt x="314883" y="67367"/>
                </a:lnTo>
                <a:lnTo>
                  <a:pt x="335652" y="69676"/>
                </a:lnTo>
                <a:lnTo>
                  <a:pt x="360928" y="73121"/>
                </a:lnTo>
                <a:lnTo>
                  <a:pt x="389209" y="77322"/>
                </a:lnTo>
                <a:lnTo>
                  <a:pt x="421398" y="82028"/>
                </a:lnTo>
                <a:lnTo>
                  <a:pt x="456192" y="87070"/>
                </a:lnTo>
                <a:lnTo>
                  <a:pt x="492723" y="92336"/>
                </a:lnTo>
                <a:lnTo>
                  <a:pt x="527555" y="97752"/>
                </a:lnTo>
                <a:lnTo>
                  <a:pt x="561254" y="103268"/>
                </a:lnTo>
                <a:lnTo>
                  <a:pt x="594197" y="108850"/>
                </a:lnTo>
                <a:lnTo>
                  <a:pt x="624731" y="115429"/>
                </a:lnTo>
                <a:lnTo>
                  <a:pt x="653660" y="122673"/>
                </a:lnTo>
                <a:lnTo>
                  <a:pt x="681518" y="130359"/>
                </a:lnTo>
                <a:lnTo>
                  <a:pt x="722633" y="143979"/>
                </a:lnTo>
                <a:lnTo>
                  <a:pt x="757317" y="159144"/>
                </a:lnTo>
                <a:lnTo>
                  <a:pt x="724876" y="152669"/>
                </a:lnTo>
                <a:lnTo>
                  <a:pt x="701374" y="147499"/>
                </a:lnTo>
                <a:lnTo>
                  <a:pt x="672369" y="141195"/>
                </a:lnTo>
                <a:lnTo>
                  <a:pt x="639699" y="134135"/>
                </a:lnTo>
                <a:lnTo>
                  <a:pt x="601726" y="126570"/>
                </a:lnTo>
                <a:lnTo>
                  <a:pt x="560218" y="118671"/>
                </a:lnTo>
                <a:lnTo>
                  <a:pt x="516354" y="110546"/>
                </a:lnTo>
                <a:lnTo>
                  <a:pt x="476634" y="104177"/>
                </a:lnTo>
                <a:lnTo>
                  <a:pt x="439676" y="98979"/>
                </a:lnTo>
                <a:lnTo>
                  <a:pt x="404559" y="94561"/>
                </a:lnTo>
                <a:lnTo>
                  <a:pt x="334328" y="8572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 name="SMARTInkShape-2599"/>
          <p:cNvSpPr/>
          <p:nvPr>
            <p:custDataLst>
              <p:tags r:id="rId7"/>
            </p:custDataLst>
          </p:nvPr>
        </p:nvSpPr>
        <p:spPr bwMode="auto">
          <a:xfrm>
            <a:off x="7056863" y="2489658"/>
            <a:ext cx="306387" cy="47803"/>
          </a:xfrm>
          <a:custGeom>
            <a:avLst/>
            <a:gdLst/>
            <a:ahLst/>
            <a:cxnLst/>
            <a:rect l="0" t="0" r="0" b="0"/>
            <a:pathLst>
              <a:path w="306387" h="47803">
                <a:moveTo>
                  <a:pt x="104032" y="4939"/>
                </a:moveTo>
                <a:lnTo>
                  <a:pt x="104032" y="4939"/>
                </a:lnTo>
                <a:lnTo>
                  <a:pt x="104032" y="388"/>
                </a:lnTo>
                <a:lnTo>
                  <a:pt x="104984" y="0"/>
                </a:lnTo>
                <a:lnTo>
                  <a:pt x="111828" y="3053"/>
                </a:lnTo>
                <a:lnTo>
                  <a:pt x="149768" y="4691"/>
                </a:lnTo>
                <a:lnTo>
                  <a:pt x="188597" y="9417"/>
                </a:lnTo>
                <a:lnTo>
                  <a:pt x="221310" y="14232"/>
                </a:lnTo>
                <a:lnTo>
                  <a:pt x="255215" y="19547"/>
                </a:lnTo>
                <a:lnTo>
                  <a:pt x="292867" y="26941"/>
                </a:lnTo>
                <a:lnTo>
                  <a:pt x="306386" y="29006"/>
                </a:lnTo>
                <a:lnTo>
                  <a:pt x="305610" y="29556"/>
                </a:lnTo>
                <a:lnTo>
                  <a:pt x="277000" y="29378"/>
                </a:lnTo>
                <a:lnTo>
                  <a:pt x="234881" y="25961"/>
                </a:lnTo>
                <a:lnTo>
                  <a:pt x="207458" y="23716"/>
                </a:lnTo>
                <a:lnTo>
                  <a:pt x="176792" y="21267"/>
                </a:lnTo>
                <a:lnTo>
                  <a:pt x="143966" y="18682"/>
                </a:lnTo>
                <a:lnTo>
                  <a:pt x="113510" y="16006"/>
                </a:lnTo>
                <a:lnTo>
                  <a:pt x="84633" y="13270"/>
                </a:lnTo>
                <a:lnTo>
                  <a:pt x="56809" y="10493"/>
                </a:lnTo>
                <a:lnTo>
                  <a:pt x="20814" y="7408"/>
                </a:lnTo>
                <a:lnTo>
                  <a:pt x="2276" y="6989"/>
                </a:lnTo>
                <a:lnTo>
                  <a:pt x="0" y="8211"/>
                </a:lnTo>
                <a:lnTo>
                  <a:pt x="388" y="9978"/>
                </a:lnTo>
                <a:lnTo>
                  <a:pt x="41890" y="12465"/>
                </a:lnTo>
                <a:lnTo>
                  <a:pt x="63557" y="14719"/>
                </a:lnTo>
                <a:lnTo>
                  <a:pt x="87526" y="18127"/>
                </a:lnTo>
                <a:lnTo>
                  <a:pt x="113030" y="22303"/>
                </a:lnTo>
                <a:lnTo>
                  <a:pt x="139558" y="26040"/>
                </a:lnTo>
                <a:lnTo>
                  <a:pt x="166769" y="29484"/>
                </a:lnTo>
                <a:lnTo>
                  <a:pt x="194434" y="32733"/>
                </a:lnTo>
                <a:lnTo>
                  <a:pt x="218592" y="34898"/>
                </a:lnTo>
                <a:lnTo>
                  <a:pt x="260675" y="37304"/>
                </a:lnTo>
                <a:lnTo>
                  <a:pt x="303072" y="39802"/>
                </a:lnTo>
                <a:lnTo>
                  <a:pt x="304354" y="41516"/>
                </a:lnTo>
                <a:lnTo>
                  <a:pt x="301200" y="4780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 name="SMARTInkShape-2600"/>
          <p:cNvSpPr/>
          <p:nvPr>
            <p:custDataLst>
              <p:tags r:id="rId8"/>
            </p:custDataLst>
          </p:nvPr>
        </p:nvSpPr>
        <p:spPr bwMode="auto">
          <a:xfrm>
            <a:off x="4710839" y="2494994"/>
            <a:ext cx="198196" cy="88231"/>
          </a:xfrm>
          <a:custGeom>
            <a:avLst/>
            <a:gdLst/>
            <a:ahLst/>
            <a:cxnLst/>
            <a:rect l="0" t="0" r="0" b="0"/>
            <a:pathLst>
              <a:path w="198196" h="88231">
                <a:moveTo>
                  <a:pt x="6893" y="59611"/>
                </a:moveTo>
                <a:lnTo>
                  <a:pt x="6893" y="59611"/>
                </a:lnTo>
                <a:lnTo>
                  <a:pt x="2343" y="64162"/>
                </a:lnTo>
                <a:lnTo>
                  <a:pt x="1955" y="66455"/>
                </a:lnTo>
                <a:lnTo>
                  <a:pt x="2648" y="68936"/>
                </a:lnTo>
                <a:lnTo>
                  <a:pt x="4064" y="71543"/>
                </a:lnTo>
                <a:lnTo>
                  <a:pt x="19708" y="79762"/>
                </a:lnTo>
                <a:lnTo>
                  <a:pt x="51542" y="88230"/>
                </a:lnTo>
                <a:lnTo>
                  <a:pt x="91137" y="87670"/>
                </a:lnTo>
                <a:lnTo>
                  <a:pt x="133031" y="81471"/>
                </a:lnTo>
                <a:lnTo>
                  <a:pt x="173487" y="77170"/>
                </a:lnTo>
                <a:lnTo>
                  <a:pt x="173201" y="77032"/>
                </a:lnTo>
                <a:lnTo>
                  <a:pt x="156514" y="74270"/>
                </a:lnTo>
                <a:lnTo>
                  <a:pt x="121432" y="69386"/>
                </a:lnTo>
                <a:lnTo>
                  <a:pt x="84434" y="68540"/>
                </a:lnTo>
                <a:lnTo>
                  <a:pt x="47860" y="68289"/>
                </a:lnTo>
                <a:lnTo>
                  <a:pt x="6820" y="74982"/>
                </a:lnTo>
                <a:lnTo>
                  <a:pt x="0" y="76405"/>
                </a:lnTo>
                <a:lnTo>
                  <a:pt x="40923" y="74170"/>
                </a:lnTo>
                <a:lnTo>
                  <a:pt x="71547" y="70844"/>
                </a:lnTo>
                <a:lnTo>
                  <a:pt x="107384" y="69366"/>
                </a:lnTo>
                <a:lnTo>
                  <a:pt x="137915" y="68709"/>
                </a:lnTo>
                <a:lnTo>
                  <a:pt x="173985" y="65799"/>
                </a:lnTo>
                <a:lnTo>
                  <a:pt x="198120" y="60833"/>
                </a:lnTo>
                <a:lnTo>
                  <a:pt x="198195" y="59473"/>
                </a:lnTo>
                <a:lnTo>
                  <a:pt x="193199" y="55422"/>
                </a:lnTo>
                <a:lnTo>
                  <a:pt x="152985" y="46013"/>
                </a:lnTo>
                <a:lnTo>
                  <a:pt x="123258" y="44042"/>
                </a:lnTo>
                <a:lnTo>
                  <a:pt x="83493" y="47484"/>
                </a:lnTo>
                <a:lnTo>
                  <a:pt x="41225" y="50727"/>
                </a:lnTo>
                <a:lnTo>
                  <a:pt x="40259" y="50830"/>
                </a:lnTo>
                <a:lnTo>
                  <a:pt x="49905" y="50024"/>
                </a:lnTo>
                <a:lnTo>
                  <a:pt x="91414" y="41701"/>
                </a:lnTo>
                <a:lnTo>
                  <a:pt x="130044" y="33667"/>
                </a:lnTo>
                <a:lnTo>
                  <a:pt x="162035" y="26420"/>
                </a:lnTo>
                <a:lnTo>
                  <a:pt x="162708" y="26054"/>
                </a:lnTo>
                <a:lnTo>
                  <a:pt x="147844" y="20915"/>
                </a:lnTo>
                <a:lnTo>
                  <a:pt x="120941" y="17983"/>
                </a:lnTo>
                <a:lnTo>
                  <a:pt x="78669" y="23836"/>
                </a:lnTo>
                <a:lnTo>
                  <a:pt x="46684" y="32381"/>
                </a:lnTo>
                <a:lnTo>
                  <a:pt x="44851" y="33837"/>
                </a:lnTo>
                <a:lnTo>
                  <a:pt x="42813" y="37996"/>
                </a:lnTo>
                <a:lnTo>
                  <a:pt x="46080" y="39486"/>
                </a:lnTo>
                <a:lnTo>
                  <a:pt x="68881" y="40631"/>
                </a:lnTo>
                <a:lnTo>
                  <a:pt x="108179" y="32966"/>
                </a:lnTo>
                <a:lnTo>
                  <a:pt x="139190" y="22280"/>
                </a:lnTo>
                <a:lnTo>
                  <a:pt x="146654" y="16667"/>
                </a:lnTo>
                <a:lnTo>
                  <a:pt x="148645" y="13837"/>
                </a:lnTo>
                <a:lnTo>
                  <a:pt x="149019" y="11950"/>
                </a:lnTo>
                <a:lnTo>
                  <a:pt x="148316" y="10692"/>
                </a:lnTo>
                <a:lnTo>
                  <a:pt x="135794" y="4122"/>
                </a:lnTo>
                <a:lnTo>
                  <a:pt x="96444" y="0"/>
                </a:lnTo>
                <a:lnTo>
                  <a:pt x="87016" y="2320"/>
                </a:lnTo>
                <a:lnTo>
                  <a:pt x="75474" y="817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 name="SMARTInkShape-2601"/>
          <p:cNvSpPr/>
          <p:nvPr>
            <p:custDataLst>
              <p:tags r:id="rId9"/>
            </p:custDataLst>
          </p:nvPr>
        </p:nvSpPr>
        <p:spPr bwMode="auto">
          <a:xfrm>
            <a:off x="7066597" y="2460307"/>
            <a:ext cx="8574" cy="1"/>
          </a:xfrm>
          <a:custGeom>
            <a:avLst/>
            <a:gdLst/>
            <a:ahLst/>
            <a:cxnLst/>
            <a:rect l="0" t="0" r="0" b="0"/>
            <a:pathLst>
              <a:path w="8574" h="1">
                <a:moveTo>
                  <a:pt x="0" y="0"/>
                </a:moveTo>
                <a:lnTo>
                  <a:pt x="0" y="0"/>
                </a:lnTo>
                <a:lnTo>
                  <a:pt x="857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 name="SMARTInkShape-2602"/>
          <p:cNvSpPr/>
          <p:nvPr>
            <p:custDataLst>
              <p:tags r:id="rId10"/>
            </p:custDataLst>
          </p:nvPr>
        </p:nvSpPr>
        <p:spPr bwMode="auto">
          <a:xfrm>
            <a:off x="8530994" y="2520315"/>
            <a:ext cx="200138" cy="94299"/>
          </a:xfrm>
          <a:custGeom>
            <a:avLst/>
            <a:gdLst/>
            <a:ahLst/>
            <a:cxnLst/>
            <a:rect l="0" t="0" r="0" b="0"/>
            <a:pathLst>
              <a:path w="200138" h="94299">
                <a:moveTo>
                  <a:pt x="70081" y="0"/>
                </a:moveTo>
                <a:lnTo>
                  <a:pt x="70081" y="0"/>
                </a:lnTo>
                <a:lnTo>
                  <a:pt x="65530" y="0"/>
                </a:lnTo>
                <a:lnTo>
                  <a:pt x="29470" y="10583"/>
                </a:lnTo>
                <a:lnTo>
                  <a:pt x="10337" y="24667"/>
                </a:lnTo>
                <a:lnTo>
                  <a:pt x="6063" y="25251"/>
                </a:lnTo>
                <a:lnTo>
                  <a:pt x="5495" y="26359"/>
                </a:lnTo>
                <a:lnTo>
                  <a:pt x="6069" y="28050"/>
                </a:lnTo>
                <a:lnTo>
                  <a:pt x="7404" y="30130"/>
                </a:lnTo>
                <a:lnTo>
                  <a:pt x="13967" y="32441"/>
                </a:lnTo>
                <a:lnTo>
                  <a:pt x="47355" y="33925"/>
                </a:lnTo>
                <a:lnTo>
                  <a:pt x="77760" y="31588"/>
                </a:lnTo>
                <a:lnTo>
                  <a:pt x="111594" y="28326"/>
                </a:lnTo>
                <a:lnTo>
                  <a:pt x="142506" y="26877"/>
                </a:lnTo>
                <a:lnTo>
                  <a:pt x="177583" y="30612"/>
                </a:lnTo>
                <a:lnTo>
                  <a:pt x="200137" y="33805"/>
                </a:lnTo>
                <a:lnTo>
                  <a:pt x="199648" y="33967"/>
                </a:lnTo>
                <a:lnTo>
                  <a:pt x="171654" y="29643"/>
                </a:lnTo>
                <a:lnTo>
                  <a:pt x="137767" y="24922"/>
                </a:lnTo>
                <a:lnTo>
                  <a:pt x="98258" y="20601"/>
                </a:lnTo>
                <a:lnTo>
                  <a:pt x="58474" y="18681"/>
                </a:lnTo>
                <a:lnTo>
                  <a:pt x="16794" y="22151"/>
                </a:lnTo>
                <a:lnTo>
                  <a:pt x="3535" y="26672"/>
                </a:lnTo>
                <a:lnTo>
                  <a:pt x="0" y="29211"/>
                </a:lnTo>
                <a:lnTo>
                  <a:pt x="1453" y="32809"/>
                </a:lnTo>
                <a:lnTo>
                  <a:pt x="13227" y="41887"/>
                </a:lnTo>
                <a:lnTo>
                  <a:pt x="50378" y="53157"/>
                </a:lnTo>
                <a:lnTo>
                  <a:pt x="93030" y="67079"/>
                </a:lnTo>
                <a:lnTo>
                  <a:pt x="133563" y="81054"/>
                </a:lnTo>
                <a:lnTo>
                  <a:pt x="141157" y="83649"/>
                </a:lnTo>
                <a:lnTo>
                  <a:pt x="139373" y="85293"/>
                </a:lnTo>
                <a:lnTo>
                  <a:pt x="112944" y="9429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85" name="SMARTInkShape-Group761"/>
          <p:cNvGrpSpPr/>
          <p:nvPr/>
        </p:nvGrpSpPr>
        <p:grpSpPr>
          <a:xfrm>
            <a:off x="390620" y="3232988"/>
            <a:ext cx="3525173" cy="3128056"/>
            <a:chOff x="390620" y="3232988"/>
            <a:chExt cx="3525173" cy="3128056"/>
          </a:xfrm>
        </p:grpSpPr>
        <p:sp>
          <p:nvSpPr>
            <p:cNvPr id="83" name="SMARTInkShape-2603"/>
            <p:cNvSpPr/>
            <p:nvPr>
              <p:custDataLst>
                <p:tags r:id="rId57"/>
              </p:custDataLst>
            </p:nvPr>
          </p:nvSpPr>
          <p:spPr bwMode="auto">
            <a:xfrm>
              <a:off x="390620" y="3706071"/>
              <a:ext cx="75154" cy="2431840"/>
            </a:xfrm>
            <a:custGeom>
              <a:avLst/>
              <a:gdLst/>
              <a:ahLst/>
              <a:cxnLst/>
              <a:rect l="0" t="0" r="0" b="0"/>
              <a:pathLst>
                <a:path w="75154" h="2431840">
                  <a:moveTo>
                    <a:pt x="75153" y="31539"/>
                  </a:moveTo>
                  <a:lnTo>
                    <a:pt x="75153" y="31539"/>
                  </a:lnTo>
                  <a:lnTo>
                    <a:pt x="56949" y="4234"/>
                  </a:lnTo>
                  <a:lnTo>
                    <a:pt x="51587" y="0"/>
                  </a:lnTo>
                  <a:lnTo>
                    <a:pt x="48012" y="988"/>
                  </a:lnTo>
                  <a:lnTo>
                    <a:pt x="42135" y="17961"/>
                  </a:lnTo>
                  <a:lnTo>
                    <a:pt x="33173" y="57254"/>
                  </a:lnTo>
                  <a:lnTo>
                    <a:pt x="30021" y="84877"/>
                  </a:lnTo>
                  <a:lnTo>
                    <a:pt x="27920" y="116628"/>
                  </a:lnTo>
                  <a:lnTo>
                    <a:pt x="26519" y="151130"/>
                  </a:lnTo>
                  <a:lnTo>
                    <a:pt x="25585" y="191276"/>
                  </a:lnTo>
                  <a:lnTo>
                    <a:pt x="24963" y="235185"/>
                  </a:lnTo>
                  <a:lnTo>
                    <a:pt x="24548" y="281603"/>
                  </a:lnTo>
                  <a:lnTo>
                    <a:pt x="24271" y="332551"/>
                  </a:lnTo>
                  <a:lnTo>
                    <a:pt x="24087" y="386519"/>
                  </a:lnTo>
                  <a:lnTo>
                    <a:pt x="23964" y="442500"/>
                  </a:lnTo>
                  <a:lnTo>
                    <a:pt x="24834" y="502680"/>
                  </a:lnTo>
                  <a:lnTo>
                    <a:pt x="26367" y="565661"/>
                  </a:lnTo>
                  <a:lnTo>
                    <a:pt x="28341" y="630508"/>
                  </a:lnTo>
                  <a:lnTo>
                    <a:pt x="29658" y="698504"/>
                  </a:lnTo>
                  <a:lnTo>
                    <a:pt x="30535" y="768599"/>
                  </a:lnTo>
                  <a:lnTo>
                    <a:pt x="31120" y="840095"/>
                  </a:lnTo>
                  <a:lnTo>
                    <a:pt x="31510" y="914429"/>
                  </a:lnTo>
                  <a:lnTo>
                    <a:pt x="31770" y="990655"/>
                  </a:lnTo>
                  <a:lnTo>
                    <a:pt x="31943" y="1068142"/>
                  </a:lnTo>
                  <a:lnTo>
                    <a:pt x="31106" y="1148375"/>
                  </a:lnTo>
                  <a:lnTo>
                    <a:pt x="29596" y="1230439"/>
                  </a:lnTo>
                  <a:lnTo>
                    <a:pt x="27637" y="1313723"/>
                  </a:lnTo>
                  <a:lnTo>
                    <a:pt x="24425" y="1394963"/>
                  </a:lnTo>
                  <a:lnTo>
                    <a:pt x="20379" y="1474841"/>
                  </a:lnTo>
                  <a:lnTo>
                    <a:pt x="15777" y="1553810"/>
                  </a:lnTo>
                  <a:lnTo>
                    <a:pt x="11756" y="1633126"/>
                  </a:lnTo>
                  <a:lnTo>
                    <a:pt x="8123" y="1712674"/>
                  </a:lnTo>
                  <a:lnTo>
                    <a:pt x="4749" y="1792376"/>
                  </a:lnTo>
                  <a:lnTo>
                    <a:pt x="2499" y="1867417"/>
                  </a:lnTo>
                  <a:lnTo>
                    <a:pt x="1000" y="1939353"/>
                  </a:lnTo>
                  <a:lnTo>
                    <a:pt x="0" y="2009217"/>
                  </a:lnTo>
                  <a:lnTo>
                    <a:pt x="286" y="2072939"/>
                  </a:lnTo>
                  <a:lnTo>
                    <a:pt x="1429" y="2132564"/>
                  </a:lnTo>
                  <a:lnTo>
                    <a:pt x="3143" y="2189460"/>
                  </a:lnTo>
                  <a:lnTo>
                    <a:pt x="5239" y="2237868"/>
                  </a:lnTo>
                  <a:lnTo>
                    <a:pt x="7588" y="2280617"/>
                  </a:lnTo>
                  <a:lnTo>
                    <a:pt x="10107" y="2319595"/>
                  </a:lnTo>
                  <a:lnTo>
                    <a:pt x="11787" y="2349389"/>
                  </a:lnTo>
                  <a:lnTo>
                    <a:pt x="12906" y="2373063"/>
                  </a:lnTo>
                  <a:lnTo>
                    <a:pt x="15145" y="243183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 name="SMARTInkShape-2604"/>
            <p:cNvSpPr/>
            <p:nvPr>
              <p:custDataLst>
                <p:tags r:id="rId58"/>
              </p:custDataLst>
            </p:nvPr>
          </p:nvSpPr>
          <p:spPr bwMode="auto">
            <a:xfrm>
              <a:off x="500063" y="3232988"/>
              <a:ext cx="3415730" cy="3128056"/>
            </a:xfrm>
            <a:custGeom>
              <a:avLst/>
              <a:gdLst/>
              <a:ahLst/>
              <a:cxnLst/>
              <a:rect l="0" t="0" r="0" b="0"/>
              <a:pathLst>
                <a:path w="3415730" h="3128056">
                  <a:moveTo>
                    <a:pt x="0" y="204584"/>
                  </a:moveTo>
                  <a:lnTo>
                    <a:pt x="0" y="204584"/>
                  </a:lnTo>
                  <a:lnTo>
                    <a:pt x="16192" y="199822"/>
                  </a:lnTo>
                  <a:lnTo>
                    <a:pt x="43180" y="191884"/>
                  </a:lnTo>
                  <a:lnTo>
                    <a:pt x="77364" y="181830"/>
                  </a:lnTo>
                  <a:lnTo>
                    <a:pt x="124918" y="171317"/>
                  </a:lnTo>
                  <a:lnTo>
                    <a:pt x="181386" y="160499"/>
                  </a:lnTo>
                  <a:lnTo>
                    <a:pt x="243797" y="149476"/>
                  </a:lnTo>
                  <a:lnTo>
                    <a:pt x="315883" y="138319"/>
                  </a:lnTo>
                  <a:lnTo>
                    <a:pt x="394421" y="127070"/>
                  </a:lnTo>
                  <a:lnTo>
                    <a:pt x="477260" y="115760"/>
                  </a:lnTo>
                  <a:lnTo>
                    <a:pt x="567728" y="105363"/>
                  </a:lnTo>
                  <a:lnTo>
                    <a:pt x="663283" y="95575"/>
                  </a:lnTo>
                  <a:lnTo>
                    <a:pt x="762228" y="86191"/>
                  </a:lnTo>
                  <a:lnTo>
                    <a:pt x="866292" y="77078"/>
                  </a:lnTo>
                  <a:lnTo>
                    <a:pt x="973768" y="68145"/>
                  </a:lnTo>
                  <a:lnTo>
                    <a:pt x="1083519" y="59333"/>
                  </a:lnTo>
                  <a:lnTo>
                    <a:pt x="1193833" y="50600"/>
                  </a:lnTo>
                  <a:lnTo>
                    <a:pt x="1304524" y="41921"/>
                  </a:lnTo>
                  <a:lnTo>
                    <a:pt x="1415465" y="33277"/>
                  </a:lnTo>
                  <a:lnTo>
                    <a:pt x="1524668" y="25609"/>
                  </a:lnTo>
                  <a:lnTo>
                    <a:pt x="1632713" y="18593"/>
                  </a:lnTo>
                  <a:lnTo>
                    <a:pt x="1739985" y="12010"/>
                  </a:lnTo>
                  <a:lnTo>
                    <a:pt x="1845790" y="7622"/>
                  </a:lnTo>
                  <a:lnTo>
                    <a:pt x="1950616" y="4696"/>
                  </a:lnTo>
                  <a:lnTo>
                    <a:pt x="2054791" y="2745"/>
                  </a:lnTo>
                  <a:lnTo>
                    <a:pt x="2151863" y="1445"/>
                  </a:lnTo>
                  <a:lnTo>
                    <a:pt x="2244200" y="578"/>
                  </a:lnTo>
                  <a:lnTo>
                    <a:pt x="2333381" y="0"/>
                  </a:lnTo>
                  <a:lnTo>
                    <a:pt x="2414742" y="1520"/>
                  </a:lnTo>
                  <a:lnTo>
                    <a:pt x="2490890" y="4438"/>
                  </a:lnTo>
                  <a:lnTo>
                    <a:pt x="2563563" y="8289"/>
                  </a:lnTo>
                  <a:lnTo>
                    <a:pt x="2630110" y="12760"/>
                  </a:lnTo>
                  <a:lnTo>
                    <a:pt x="2692572" y="17647"/>
                  </a:lnTo>
                  <a:lnTo>
                    <a:pt x="2752310" y="22809"/>
                  </a:lnTo>
                  <a:lnTo>
                    <a:pt x="2802613" y="30061"/>
                  </a:lnTo>
                  <a:lnTo>
                    <a:pt x="2846627" y="38705"/>
                  </a:lnTo>
                  <a:lnTo>
                    <a:pt x="2886446" y="48278"/>
                  </a:lnTo>
                  <a:lnTo>
                    <a:pt x="2919659" y="60375"/>
                  </a:lnTo>
                  <a:lnTo>
                    <a:pt x="2948469" y="74155"/>
                  </a:lnTo>
                  <a:lnTo>
                    <a:pt x="2974344" y="89057"/>
                  </a:lnTo>
                  <a:lnTo>
                    <a:pt x="3015793" y="125934"/>
                  </a:lnTo>
                  <a:lnTo>
                    <a:pt x="3033513" y="146436"/>
                  </a:lnTo>
                  <a:lnTo>
                    <a:pt x="3050089" y="170581"/>
                  </a:lnTo>
                  <a:lnTo>
                    <a:pt x="3065903" y="197155"/>
                  </a:lnTo>
                  <a:lnTo>
                    <a:pt x="3081208" y="225349"/>
                  </a:lnTo>
                  <a:lnTo>
                    <a:pt x="3096173" y="258433"/>
                  </a:lnTo>
                  <a:lnTo>
                    <a:pt x="3110913" y="294776"/>
                  </a:lnTo>
                  <a:lnTo>
                    <a:pt x="3125502" y="333292"/>
                  </a:lnTo>
                  <a:lnTo>
                    <a:pt x="3139990" y="374210"/>
                  </a:lnTo>
                  <a:lnTo>
                    <a:pt x="3154412" y="416728"/>
                  </a:lnTo>
                  <a:lnTo>
                    <a:pt x="3168788" y="460313"/>
                  </a:lnTo>
                  <a:lnTo>
                    <a:pt x="3181230" y="508420"/>
                  </a:lnTo>
                  <a:lnTo>
                    <a:pt x="3192383" y="559542"/>
                  </a:lnTo>
                  <a:lnTo>
                    <a:pt x="3202675" y="612673"/>
                  </a:lnTo>
                  <a:lnTo>
                    <a:pt x="3213347" y="668096"/>
                  </a:lnTo>
                  <a:lnTo>
                    <a:pt x="3224271" y="725047"/>
                  </a:lnTo>
                  <a:lnTo>
                    <a:pt x="3235364" y="783017"/>
                  </a:lnTo>
                  <a:lnTo>
                    <a:pt x="3245617" y="845476"/>
                  </a:lnTo>
                  <a:lnTo>
                    <a:pt x="3255309" y="910928"/>
                  </a:lnTo>
                  <a:lnTo>
                    <a:pt x="3264629" y="978375"/>
                  </a:lnTo>
                  <a:lnTo>
                    <a:pt x="3274652" y="1048105"/>
                  </a:lnTo>
                  <a:lnTo>
                    <a:pt x="3285143" y="1119356"/>
                  </a:lnTo>
                  <a:lnTo>
                    <a:pt x="3295948" y="1191623"/>
                  </a:lnTo>
                  <a:lnTo>
                    <a:pt x="3306961" y="1266470"/>
                  </a:lnTo>
                  <a:lnTo>
                    <a:pt x="3318112" y="1343038"/>
                  </a:lnTo>
                  <a:lnTo>
                    <a:pt x="3329358" y="1420754"/>
                  </a:lnTo>
                  <a:lnTo>
                    <a:pt x="3339712" y="1499234"/>
                  </a:lnTo>
                  <a:lnTo>
                    <a:pt x="3349472" y="1578224"/>
                  </a:lnTo>
                  <a:lnTo>
                    <a:pt x="3358836" y="1657554"/>
                  </a:lnTo>
                  <a:lnTo>
                    <a:pt x="3366031" y="1737111"/>
                  </a:lnTo>
                  <a:lnTo>
                    <a:pt x="3371781" y="1816818"/>
                  </a:lnTo>
                  <a:lnTo>
                    <a:pt x="3376566" y="1896628"/>
                  </a:lnTo>
                  <a:lnTo>
                    <a:pt x="3380709" y="1974598"/>
                  </a:lnTo>
                  <a:lnTo>
                    <a:pt x="3384423" y="2051344"/>
                  </a:lnTo>
                  <a:lnTo>
                    <a:pt x="3387852" y="2127272"/>
                  </a:lnTo>
                  <a:lnTo>
                    <a:pt x="3390138" y="2200751"/>
                  </a:lnTo>
                  <a:lnTo>
                    <a:pt x="3391661" y="2272598"/>
                  </a:lnTo>
                  <a:lnTo>
                    <a:pt x="3392678" y="2343355"/>
                  </a:lnTo>
                  <a:lnTo>
                    <a:pt x="3394307" y="2411481"/>
                  </a:lnTo>
                  <a:lnTo>
                    <a:pt x="3396346" y="2477854"/>
                  </a:lnTo>
                  <a:lnTo>
                    <a:pt x="3398658" y="2543058"/>
                  </a:lnTo>
                  <a:lnTo>
                    <a:pt x="3401152" y="2602719"/>
                  </a:lnTo>
                  <a:lnTo>
                    <a:pt x="3403767" y="2658686"/>
                  </a:lnTo>
                  <a:lnTo>
                    <a:pt x="3406463" y="2712189"/>
                  </a:lnTo>
                  <a:lnTo>
                    <a:pt x="3409213" y="2762146"/>
                  </a:lnTo>
                  <a:lnTo>
                    <a:pt x="3411998" y="2809738"/>
                  </a:lnTo>
                  <a:lnTo>
                    <a:pt x="3414808" y="2855753"/>
                  </a:lnTo>
                  <a:lnTo>
                    <a:pt x="3415729" y="2895955"/>
                  </a:lnTo>
                  <a:lnTo>
                    <a:pt x="3415389" y="2932281"/>
                  </a:lnTo>
                  <a:lnTo>
                    <a:pt x="3414211" y="2966024"/>
                  </a:lnTo>
                  <a:lnTo>
                    <a:pt x="3409616" y="2995186"/>
                  </a:lnTo>
                  <a:lnTo>
                    <a:pt x="3402742" y="3021296"/>
                  </a:lnTo>
                  <a:lnTo>
                    <a:pt x="3394350" y="3045369"/>
                  </a:lnTo>
                  <a:lnTo>
                    <a:pt x="3364704" y="3082278"/>
                  </a:lnTo>
                  <a:lnTo>
                    <a:pt x="3346131" y="3097454"/>
                  </a:lnTo>
                  <a:lnTo>
                    <a:pt x="3320414" y="3108524"/>
                  </a:lnTo>
                  <a:lnTo>
                    <a:pt x="3289934" y="3116857"/>
                  </a:lnTo>
                  <a:lnTo>
                    <a:pt x="3256279" y="3123364"/>
                  </a:lnTo>
                  <a:lnTo>
                    <a:pt x="3216698" y="3126750"/>
                  </a:lnTo>
                  <a:lnTo>
                    <a:pt x="3173165" y="3128055"/>
                  </a:lnTo>
                  <a:lnTo>
                    <a:pt x="3126998" y="3127972"/>
                  </a:lnTo>
                  <a:lnTo>
                    <a:pt x="3072408" y="3126964"/>
                  </a:lnTo>
                  <a:lnTo>
                    <a:pt x="3012202" y="3125340"/>
                  </a:lnTo>
                  <a:lnTo>
                    <a:pt x="2948252" y="3123305"/>
                  </a:lnTo>
                  <a:lnTo>
                    <a:pt x="2876091" y="3120044"/>
                  </a:lnTo>
                  <a:lnTo>
                    <a:pt x="2798456" y="3115963"/>
                  </a:lnTo>
                  <a:lnTo>
                    <a:pt x="2717172" y="3111339"/>
                  </a:lnTo>
                  <a:lnTo>
                    <a:pt x="2626788" y="3106351"/>
                  </a:lnTo>
                  <a:lnTo>
                    <a:pt x="2530337" y="3101120"/>
                  </a:lnTo>
                  <a:lnTo>
                    <a:pt x="2429841" y="3095728"/>
                  </a:lnTo>
                  <a:lnTo>
                    <a:pt x="2321886" y="3092134"/>
                  </a:lnTo>
                  <a:lnTo>
                    <a:pt x="2208959" y="3089737"/>
                  </a:lnTo>
                  <a:lnTo>
                    <a:pt x="2092717" y="3088139"/>
                  </a:lnTo>
                  <a:lnTo>
                    <a:pt x="1974264" y="3087074"/>
                  </a:lnTo>
                  <a:lnTo>
                    <a:pt x="1854339" y="3086364"/>
                  </a:lnTo>
                  <a:lnTo>
                    <a:pt x="1733431" y="3085891"/>
                  </a:lnTo>
                  <a:lnTo>
                    <a:pt x="1612820" y="3087480"/>
                  </a:lnTo>
                  <a:lnTo>
                    <a:pt x="1492409" y="3090445"/>
                  </a:lnTo>
                  <a:lnTo>
                    <a:pt x="1372129" y="3094327"/>
                  </a:lnTo>
                  <a:lnTo>
                    <a:pt x="1257652" y="3098819"/>
                  </a:lnTo>
                  <a:lnTo>
                    <a:pt x="1147045" y="3103719"/>
                  </a:lnTo>
                  <a:lnTo>
                    <a:pt x="1039017" y="3108891"/>
                  </a:lnTo>
                  <a:lnTo>
                    <a:pt x="943185" y="3113291"/>
                  </a:lnTo>
                  <a:lnTo>
                    <a:pt x="855485" y="3117177"/>
                  </a:lnTo>
                  <a:lnTo>
                    <a:pt x="773206" y="3120721"/>
                  </a:lnTo>
                  <a:lnTo>
                    <a:pt x="718353" y="3123083"/>
                  </a:lnTo>
                  <a:lnTo>
                    <a:pt x="608647" y="312780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86" name="SMARTInkShape-2605"/>
          <p:cNvSpPr/>
          <p:nvPr>
            <p:custDataLst>
              <p:tags r:id="rId11"/>
            </p:custDataLst>
          </p:nvPr>
        </p:nvSpPr>
        <p:spPr bwMode="auto">
          <a:xfrm>
            <a:off x="779807" y="4406732"/>
            <a:ext cx="229612" cy="57507"/>
          </a:xfrm>
          <a:custGeom>
            <a:avLst/>
            <a:gdLst/>
            <a:ahLst/>
            <a:cxnLst/>
            <a:rect l="0" t="0" r="0" b="0"/>
            <a:pathLst>
              <a:path w="229612" h="57507">
                <a:moveTo>
                  <a:pt x="28866" y="25250"/>
                </a:moveTo>
                <a:lnTo>
                  <a:pt x="28866" y="25250"/>
                </a:lnTo>
                <a:lnTo>
                  <a:pt x="24315" y="25250"/>
                </a:lnTo>
                <a:lnTo>
                  <a:pt x="22974" y="24298"/>
                </a:lnTo>
                <a:lnTo>
                  <a:pt x="22081" y="22710"/>
                </a:lnTo>
                <a:lnTo>
                  <a:pt x="20646" y="17869"/>
                </a:lnTo>
                <a:lnTo>
                  <a:pt x="60670" y="4851"/>
                </a:lnTo>
                <a:lnTo>
                  <a:pt x="97238" y="1109"/>
                </a:lnTo>
                <a:lnTo>
                  <a:pt x="138236" y="0"/>
                </a:lnTo>
                <a:lnTo>
                  <a:pt x="180546" y="4222"/>
                </a:lnTo>
                <a:lnTo>
                  <a:pt x="220964" y="13230"/>
                </a:lnTo>
                <a:lnTo>
                  <a:pt x="229611" y="15656"/>
                </a:lnTo>
                <a:lnTo>
                  <a:pt x="229371" y="15996"/>
                </a:lnTo>
                <a:lnTo>
                  <a:pt x="189396" y="17541"/>
                </a:lnTo>
                <a:lnTo>
                  <a:pt x="152917" y="21189"/>
                </a:lnTo>
                <a:lnTo>
                  <a:pt x="116385" y="25985"/>
                </a:lnTo>
                <a:lnTo>
                  <a:pt x="81098" y="32244"/>
                </a:lnTo>
                <a:lnTo>
                  <a:pt x="46365" y="41376"/>
                </a:lnTo>
                <a:lnTo>
                  <a:pt x="6781" y="54965"/>
                </a:lnTo>
                <a:lnTo>
                  <a:pt x="0" y="57506"/>
                </a:lnTo>
                <a:lnTo>
                  <a:pt x="33425" y="49948"/>
                </a:lnTo>
                <a:lnTo>
                  <a:pt x="65182" y="44799"/>
                </a:lnTo>
                <a:lnTo>
                  <a:pt x="98346" y="39337"/>
                </a:lnTo>
                <a:lnTo>
                  <a:pt x="137875" y="29021"/>
                </a:lnTo>
                <a:lnTo>
                  <a:pt x="150277" y="26368"/>
                </a:lnTo>
                <a:lnTo>
                  <a:pt x="150764" y="25995"/>
                </a:lnTo>
                <a:lnTo>
                  <a:pt x="150136" y="25747"/>
                </a:lnTo>
                <a:lnTo>
                  <a:pt x="114909" y="32192"/>
                </a:lnTo>
                <a:lnTo>
                  <a:pt x="76797" y="38949"/>
                </a:lnTo>
                <a:lnTo>
                  <a:pt x="34382" y="44255"/>
                </a:lnTo>
                <a:lnTo>
                  <a:pt x="20975" y="48979"/>
                </a:lnTo>
                <a:lnTo>
                  <a:pt x="20293" y="5096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7" name="SMARTInkShape-2606"/>
          <p:cNvSpPr/>
          <p:nvPr>
            <p:custDataLst>
              <p:tags r:id="rId12"/>
            </p:custDataLst>
          </p:nvPr>
        </p:nvSpPr>
        <p:spPr bwMode="auto">
          <a:xfrm>
            <a:off x="1785938" y="4424955"/>
            <a:ext cx="136817" cy="22982"/>
          </a:xfrm>
          <a:custGeom>
            <a:avLst/>
            <a:gdLst/>
            <a:ahLst/>
            <a:cxnLst/>
            <a:rect l="0" t="0" r="0" b="0"/>
            <a:pathLst>
              <a:path w="136817" h="22982">
                <a:moveTo>
                  <a:pt x="0" y="15600"/>
                </a:moveTo>
                <a:lnTo>
                  <a:pt x="0" y="15600"/>
                </a:lnTo>
                <a:lnTo>
                  <a:pt x="0" y="0"/>
                </a:lnTo>
                <a:lnTo>
                  <a:pt x="0" y="3463"/>
                </a:lnTo>
                <a:lnTo>
                  <a:pt x="7620" y="7983"/>
                </a:lnTo>
                <a:lnTo>
                  <a:pt x="21484" y="12214"/>
                </a:lnTo>
                <a:lnTo>
                  <a:pt x="61429" y="14931"/>
                </a:lnTo>
                <a:lnTo>
                  <a:pt x="94718" y="15402"/>
                </a:lnTo>
                <a:lnTo>
                  <a:pt x="136816" y="15589"/>
                </a:lnTo>
                <a:lnTo>
                  <a:pt x="94734" y="15598"/>
                </a:lnTo>
                <a:lnTo>
                  <a:pt x="65916" y="15599"/>
                </a:lnTo>
                <a:lnTo>
                  <a:pt x="26727" y="16552"/>
                </a:lnTo>
                <a:lnTo>
                  <a:pt x="3707" y="22981"/>
                </a:lnTo>
                <a:lnTo>
                  <a:pt x="34951" y="17093"/>
                </a:lnTo>
                <a:lnTo>
                  <a:pt x="72374" y="10433"/>
                </a:lnTo>
                <a:lnTo>
                  <a:pt x="120015" y="70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8" name="SMARTInkShape-2607"/>
          <p:cNvSpPr/>
          <p:nvPr>
            <p:custDataLst>
              <p:tags r:id="rId13"/>
            </p:custDataLst>
          </p:nvPr>
        </p:nvSpPr>
        <p:spPr bwMode="auto">
          <a:xfrm>
            <a:off x="2668265" y="4423868"/>
            <a:ext cx="283533" cy="50978"/>
          </a:xfrm>
          <a:custGeom>
            <a:avLst/>
            <a:gdLst/>
            <a:ahLst/>
            <a:cxnLst/>
            <a:rect l="0" t="0" r="0" b="0"/>
            <a:pathLst>
              <a:path w="283533" h="50978">
                <a:moveTo>
                  <a:pt x="60648" y="16687"/>
                </a:moveTo>
                <a:lnTo>
                  <a:pt x="60648" y="16687"/>
                </a:lnTo>
                <a:lnTo>
                  <a:pt x="17869" y="1859"/>
                </a:lnTo>
                <a:lnTo>
                  <a:pt x="4043" y="0"/>
                </a:lnTo>
                <a:lnTo>
                  <a:pt x="39224" y="2142"/>
                </a:lnTo>
                <a:lnTo>
                  <a:pt x="73033" y="6412"/>
                </a:lnTo>
                <a:lnTo>
                  <a:pt x="113460" y="11486"/>
                </a:lnTo>
                <a:lnTo>
                  <a:pt x="134908" y="13219"/>
                </a:lnTo>
                <a:lnTo>
                  <a:pt x="156827" y="14375"/>
                </a:lnTo>
                <a:lnTo>
                  <a:pt x="197691" y="15659"/>
                </a:lnTo>
                <a:lnTo>
                  <a:pt x="238307" y="16383"/>
                </a:lnTo>
                <a:lnTo>
                  <a:pt x="249145" y="16552"/>
                </a:lnTo>
                <a:lnTo>
                  <a:pt x="249177" y="17549"/>
                </a:lnTo>
                <a:lnTo>
                  <a:pt x="241594" y="21197"/>
                </a:lnTo>
                <a:lnTo>
                  <a:pt x="203055" y="28607"/>
                </a:lnTo>
                <a:lnTo>
                  <a:pt x="162992" y="34049"/>
                </a:lnTo>
                <a:lnTo>
                  <a:pt x="140307" y="36835"/>
                </a:lnTo>
                <a:lnTo>
                  <a:pt x="116612" y="38691"/>
                </a:lnTo>
                <a:lnTo>
                  <a:pt x="92242" y="39929"/>
                </a:lnTo>
                <a:lnTo>
                  <a:pt x="67423" y="40754"/>
                </a:lnTo>
                <a:lnTo>
                  <a:pt x="32226" y="44211"/>
                </a:lnTo>
                <a:lnTo>
                  <a:pt x="0" y="49640"/>
                </a:lnTo>
                <a:lnTo>
                  <a:pt x="26274" y="50581"/>
                </a:lnTo>
                <a:lnTo>
                  <a:pt x="68548" y="50801"/>
                </a:lnTo>
                <a:lnTo>
                  <a:pt x="94489" y="50860"/>
                </a:lnTo>
                <a:lnTo>
                  <a:pt x="121309" y="50899"/>
                </a:lnTo>
                <a:lnTo>
                  <a:pt x="148713" y="50925"/>
                </a:lnTo>
                <a:lnTo>
                  <a:pt x="176508" y="50942"/>
                </a:lnTo>
                <a:lnTo>
                  <a:pt x="199800" y="50953"/>
                </a:lnTo>
                <a:lnTo>
                  <a:pt x="238381" y="50967"/>
                </a:lnTo>
                <a:lnTo>
                  <a:pt x="283532" y="5097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91" name="SMARTInkShape-Group765"/>
          <p:cNvGrpSpPr/>
          <p:nvPr/>
        </p:nvGrpSpPr>
        <p:grpSpPr>
          <a:xfrm>
            <a:off x="781162" y="4397692"/>
            <a:ext cx="226085" cy="102623"/>
            <a:chOff x="781162" y="4397692"/>
            <a:chExt cx="226085" cy="102623"/>
          </a:xfrm>
        </p:grpSpPr>
        <p:sp>
          <p:nvSpPr>
            <p:cNvPr id="89" name="SMARTInkShape-2608"/>
            <p:cNvSpPr/>
            <p:nvPr>
              <p:custDataLst>
                <p:tags r:id="rId55"/>
              </p:custDataLst>
            </p:nvPr>
          </p:nvSpPr>
          <p:spPr bwMode="auto">
            <a:xfrm>
              <a:off x="877253" y="4397692"/>
              <a:ext cx="8573" cy="1"/>
            </a:xfrm>
            <a:custGeom>
              <a:avLst/>
              <a:gdLst/>
              <a:ahLst/>
              <a:cxnLst/>
              <a:rect l="0" t="0" r="0" b="0"/>
              <a:pathLst>
                <a:path w="8573" h="1">
                  <a:moveTo>
                    <a:pt x="0" y="0"/>
                  </a:moveTo>
                  <a:lnTo>
                    <a:pt x="0" y="0"/>
                  </a:lnTo>
                  <a:lnTo>
                    <a:pt x="857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0" name="SMARTInkShape-2609"/>
            <p:cNvSpPr/>
            <p:nvPr>
              <p:custDataLst>
                <p:tags r:id="rId56"/>
              </p:custDataLst>
            </p:nvPr>
          </p:nvSpPr>
          <p:spPr bwMode="auto">
            <a:xfrm>
              <a:off x="781162" y="4423410"/>
              <a:ext cx="226085" cy="76905"/>
            </a:xfrm>
            <a:custGeom>
              <a:avLst/>
              <a:gdLst/>
              <a:ahLst/>
              <a:cxnLst/>
              <a:rect l="0" t="0" r="0" b="0"/>
              <a:pathLst>
                <a:path w="226085" h="76905">
                  <a:moveTo>
                    <a:pt x="87518" y="0"/>
                  </a:moveTo>
                  <a:lnTo>
                    <a:pt x="87518" y="0"/>
                  </a:lnTo>
                  <a:lnTo>
                    <a:pt x="71079" y="0"/>
                  </a:lnTo>
                  <a:lnTo>
                    <a:pt x="70466" y="9325"/>
                  </a:lnTo>
                  <a:lnTo>
                    <a:pt x="70435" y="11932"/>
                  </a:lnTo>
                  <a:lnTo>
                    <a:pt x="72319" y="14622"/>
                  </a:lnTo>
                  <a:lnTo>
                    <a:pt x="79493" y="20151"/>
                  </a:lnTo>
                  <a:lnTo>
                    <a:pt x="98793" y="24068"/>
                  </a:lnTo>
                  <a:lnTo>
                    <a:pt x="131710" y="20678"/>
                  </a:lnTo>
                  <a:lnTo>
                    <a:pt x="171626" y="13641"/>
                  </a:lnTo>
                  <a:lnTo>
                    <a:pt x="209065" y="10074"/>
                  </a:lnTo>
                  <a:lnTo>
                    <a:pt x="226084" y="9018"/>
                  </a:lnTo>
                  <a:lnTo>
                    <a:pt x="212924" y="8704"/>
                  </a:lnTo>
                  <a:lnTo>
                    <a:pt x="171242" y="17713"/>
                  </a:lnTo>
                  <a:lnTo>
                    <a:pt x="132984" y="27240"/>
                  </a:lnTo>
                  <a:lnTo>
                    <a:pt x="92485" y="36872"/>
                  </a:lnTo>
                  <a:lnTo>
                    <a:pt x="55436" y="44327"/>
                  </a:lnTo>
                  <a:lnTo>
                    <a:pt x="16100" y="53880"/>
                  </a:lnTo>
                  <a:lnTo>
                    <a:pt x="0" y="58192"/>
                  </a:lnTo>
                  <a:lnTo>
                    <a:pt x="597" y="58797"/>
                  </a:lnTo>
                  <a:lnTo>
                    <a:pt x="18901" y="58696"/>
                  </a:lnTo>
                  <a:lnTo>
                    <a:pt x="47814" y="55297"/>
                  </a:lnTo>
                  <a:lnTo>
                    <a:pt x="82890" y="50611"/>
                  </a:lnTo>
                  <a:lnTo>
                    <a:pt x="118798" y="45354"/>
                  </a:lnTo>
                  <a:lnTo>
                    <a:pt x="150633" y="39842"/>
                  </a:lnTo>
                  <a:lnTo>
                    <a:pt x="190780" y="35935"/>
                  </a:lnTo>
                  <a:lnTo>
                    <a:pt x="213153" y="30227"/>
                  </a:lnTo>
                  <a:lnTo>
                    <a:pt x="215089" y="28724"/>
                  </a:lnTo>
                  <a:lnTo>
                    <a:pt x="214476" y="27721"/>
                  </a:lnTo>
                  <a:lnTo>
                    <a:pt x="212161" y="27054"/>
                  </a:lnTo>
                  <a:lnTo>
                    <a:pt x="179167" y="32825"/>
                  </a:lnTo>
                  <a:lnTo>
                    <a:pt x="151111" y="37766"/>
                  </a:lnTo>
                  <a:lnTo>
                    <a:pt x="117052" y="45678"/>
                  </a:lnTo>
                  <a:lnTo>
                    <a:pt x="81594" y="54591"/>
                  </a:lnTo>
                  <a:lnTo>
                    <a:pt x="49960" y="61727"/>
                  </a:lnTo>
                  <a:lnTo>
                    <a:pt x="9453" y="67677"/>
                  </a:lnTo>
                  <a:lnTo>
                    <a:pt x="6900" y="67978"/>
                  </a:lnTo>
                  <a:lnTo>
                    <a:pt x="16959" y="68401"/>
                  </a:lnTo>
                  <a:lnTo>
                    <a:pt x="51689" y="63976"/>
                  </a:lnTo>
                  <a:lnTo>
                    <a:pt x="84612" y="59231"/>
                  </a:lnTo>
                  <a:lnTo>
                    <a:pt x="118611" y="54900"/>
                  </a:lnTo>
                  <a:lnTo>
                    <a:pt x="156315" y="51509"/>
                  </a:lnTo>
                  <a:lnTo>
                    <a:pt x="172884" y="45848"/>
                  </a:lnTo>
                  <a:lnTo>
                    <a:pt x="173956" y="44853"/>
                  </a:lnTo>
                  <a:lnTo>
                    <a:pt x="173718" y="44189"/>
                  </a:lnTo>
                  <a:lnTo>
                    <a:pt x="130925" y="52362"/>
                  </a:lnTo>
                  <a:lnTo>
                    <a:pt x="90220" y="62822"/>
                  </a:lnTo>
                  <a:lnTo>
                    <a:pt x="51433" y="74322"/>
                  </a:lnTo>
                  <a:lnTo>
                    <a:pt x="36081" y="76314"/>
                  </a:lnTo>
                  <a:lnTo>
                    <a:pt x="36081" y="76593"/>
                  </a:lnTo>
                  <a:lnTo>
                    <a:pt x="43702" y="76904"/>
                  </a:lnTo>
                  <a:lnTo>
                    <a:pt x="84613" y="64368"/>
                  </a:lnTo>
                  <a:lnTo>
                    <a:pt x="125291" y="54272"/>
                  </a:lnTo>
                  <a:lnTo>
                    <a:pt x="147526" y="5143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92" name="SMARTInkShape-2610"/>
          <p:cNvSpPr/>
          <p:nvPr>
            <p:custDataLst>
              <p:tags r:id="rId14"/>
            </p:custDataLst>
          </p:nvPr>
        </p:nvSpPr>
        <p:spPr bwMode="auto">
          <a:xfrm>
            <a:off x="1803083" y="5417820"/>
            <a:ext cx="1" cy="8574"/>
          </a:xfrm>
          <a:custGeom>
            <a:avLst/>
            <a:gdLst/>
            <a:ahLst/>
            <a:cxnLst/>
            <a:rect l="0" t="0" r="0" b="0"/>
            <a:pathLst>
              <a:path w="1" h="8574">
                <a:moveTo>
                  <a:pt x="0" y="8573"/>
                </a:moveTo>
                <a:lnTo>
                  <a:pt x="0" y="8573"/>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3" name="SMARTInkShape-2611"/>
          <p:cNvSpPr/>
          <p:nvPr>
            <p:custDataLst>
              <p:tags r:id="rId15"/>
            </p:custDataLst>
          </p:nvPr>
        </p:nvSpPr>
        <p:spPr bwMode="auto">
          <a:xfrm>
            <a:off x="1803083" y="5376711"/>
            <a:ext cx="165906" cy="32537"/>
          </a:xfrm>
          <a:custGeom>
            <a:avLst/>
            <a:gdLst/>
            <a:ahLst/>
            <a:cxnLst/>
            <a:rect l="0" t="0" r="0" b="0"/>
            <a:pathLst>
              <a:path w="165906" h="32537">
                <a:moveTo>
                  <a:pt x="0" y="32536"/>
                </a:moveTo>
                <a:lnTo>
                  <a:pt x="0" y="32536"/>
                </a:lnTo>
                <a:lnTo>
                  <a:pt x="9101" y="23435"/>
                </a:lnTo>
                <a:lnTo>
                  <a:pt x="32965" y="13224"/>
                </a:lnTo>
                <a:lnTo>
                  <a:pt x="68716" y="4166"/>
                </a:lnTo>
                <a:lnTo>
                  <a:pt x="104921" y="0"/>
                </a:lnTo>
                <a:lnTo>
                  <a:pt x="142539" y="4485"/>
                </a:lnTo>
                <a:lnTo>
                  <a:pt x="157380" y="7080"/>
                </a:lnTo>
                <a:lnTo>
                  <a:pt x="164561" y="11062"/>
                </a:lnTo>
                <a:lnTo>
                  <a:pt x="165905" y="12505"/>
                </a:lnTo>
                <a:lnTo>
                  <a:pt x="165848" y="13468"/>
                </a:lnTo>
                <a:lnTo>
                  <a:pt x="164858" y="14109"/>
                </a:lnTo>
                <a:lnTo>
                  <a:pt x="133988" y="15138"/>
                </a:lnTo>
                <a:lnTo>
                  <a:pt x="96532" y="15316"/>
                </a:lnTo>
                <a:lnTo>
                  <a:pt x="77152" y="1539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97" name="SMARTInkShape-Group768"/>
          <p:cNvGrpSpPr/>
          <p:nvPr/>
        </p:nvGrpSpPr>
        <p:grpSpPr>
          <a:xfrm>
            <a:off x="542925" y="4469843"/>
            <a:ext cx="231459" cy="622223"/>
            <a:chOff x="542925" y="4469843"/>
            <a:chExt cx="231459" cy="622223"/>
          </a:xfrm>
        </p:grpSpPr>
        <p:sp>
          <p:nvSpPr>
            <p:cNvPr id="94" name="SMARTInkShape-2612"/>
            <p:cNvSpPr/>
            <p:nvPr>
              <p:custDataLst>
                <p:tags r:id="rId52"/>
              </p:custDataLst>
            </p:nvPr>
          </p:nvSpPr>
          <p:spPr bwMode="auto">
            <a:xfrm>
              <a:off x="620078" y="4877752"/>
              <a:ext cx="154306" cy="214314"/>
            </a:xfrm>
            <a:custGeom>
              <a:avLst/>
              <a:gdLst/>
              <a:ahLst/>
              <a:cxnLst/>
              <a:rect l="0" t="0" r="0" b="0"/>
              <a:pathLst>
                <a:path w="154306" h="214314">
                  <a:moveTo>
                    <a:pt x="154305" y="0"/>
                  </a:moveTo>
                  <a:lnTo>
                    <a:pt x="154305" y="0"/>
                  </a:lnTo>
                  <a:lnTo>
                    <a:pt x="140617" y="15593"/>
                  </a:lnTo>
                  <a:lnTo>
                    <a:pt x="122203" y="44837"/>
                  </a:lnTo>
                  <a:lnTo>
                    <a:pt x="100350" y="73268"/>
                  </a:lnTo>
                  <a:lnTo>
                    <a:pt x="77302" y="102414"/>
                  </a:lnTo>
                  <a:lnTo>
                    <a:pt x="42907" y="143058"/>
                  </a:lnTo>
                  <a:lnTo>
                    <a:pt x="22879" y="167404"/>
                  </a:lnTo>
                  <a:lnTo>
                    <a:pt x="0" y="2143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5" name="SMARTInkShape-2613"/>
            <p:cNvSpPr/>
            <p:nvPr>
              <p:custDataLst>
                <p:tags r:id="rId53"/>
              </p:custDataLst>
            </p:nvPr>
          </p:nvSpPr>
          <p:spPr bwMode="auto">
            <a:xfrm>
              <a:off x="688658" y="4469843"/>
              <a:ext cx="72569" cy="536228"/>
            </a:xfrm>
            <a:custGeom>
              <a:avLst/>
              <a:gdLst/>
              <a:ahLst/>
              <a:cxnLst/>
              <a:rect l="0" t="0" r="0" b="0"/>
              <a:pathLst>
                <a:path w="72569" h="536228">
                  <a:moveTo>
                    <a:pt x="42862" y="30720"/>
                  </a:moveTo>
                  <a:lnTo>
                    <a:pt x="42862" y="30720"/>
                  </a:lnTo>
                  <a:lnTo>
                    <a:pt x="42862" y="26169"/>
                  </a:lnTo>
                  <a:lnTo>
                    <a:pt x="51964" y="9686"/>
                  </a:lnTo>
                  <a:lnTo>
                    <a:pt x="58972" y="2321"/>
                  </a:lnTo>
                  <a:lnTo>
                    <a:pt x="62175" y="357"/>
                  </a:lnTo>
                  <a:lnTo>
                    <a:pt x="64310" y="0"/>
                  </a:lnTo>
                  <a:lnTo>
                    <a:pt x="65733" y="715"/>
                  </a:lnTo>
                  <a:lnTo>
                    <a:pt x="68267" y="5954"/>
                  </a:lnTo>
                  <a:lnTo>
                    <a:pt x="72568" y="17807"/>
                  </a:lnTo>
                  <a:lnTo>
                    <a:pt x="71243" y="54199"/>
                  </a:lnTo>
                  <a:lnTo>
                    <a:pt x="67223" y="90050"/>
                  </a:lnTo>
                  <a:lnTo>
                    <a:pt x="64818" y="110278"/>
                  </a:lnTo>
                  <a:lnTo>
                    <a:pt x="61309" y="134241"/>
                  </a:lnTo>
                  <a:lnTo>
                    <a:pt x="57065" y="160694"/>
                  </a:lnTo>
                  <a:lnTo>
                    <a:pt x="52331" y="188806"/>
                  </a:lnTo>
                  <a:lnTo>
                    <a:pt x="47270" y="217073"/>
                  </a:lnTo>
                  <a:lnTo>
                    <a:pt x="41990" y="245443"/>
                  </a:lnTo>
                  <a:lnTo>
                    <a:pt x="36566" y="273881"/>
                  </a:lnTo>
                  <a:lnTo>
                    <a:pt x="31045" y="301412"/>
                  </a:lnTo>
                  <a:lnTo>
                    <a:pt x="25459" y="328339"/>
                  </a:lnTo>
                  <a:lnTo>
                    <a:pt x="19830" y="354863"/>
                  </a:lnTo>
                  <a:lnTo>
                    <a:pt x="15125" y="378260"/>
                  </a:lnTo>
                  <a:lnTo>
                    <a:pt x="7357" y="419497"/>
                  </a:lnTo>
                  <a:lnTo>
                    <a:pt x="3270" y="454334"/>
                  </a:lnTo>
                  <a:lnTo>
                    <a:pt x="969" y="495643"/>
                  </a:lnTo>
                  <a:lnTo>
                    <a:pt x="5" y="536227"/>
                  </a:lnTo>
                  <a:lnTo>
                    <a:pt x="0" y="51935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6" name="SMARTInkShape-2614"/>
            <p:cNvSpPr/>
            <p:nvPr>
              <p:custDataLst>
                <p:tags r:id="rId54"/>
              </p:custDataLst>
            </p:nvPr>
          </p:nvSpPr>
          <p:spPr bwMode="auto">
            <a:xfrm>
              <a:off x="542925" y="4929188"/>
              <a:ext cx="154306" cy="100640"/>
            </a:xfrm>
            <a:custGeom>
              <a:avLst/>
              <a:gdLst/>
              <a:ahLst/>
              <a:cxnLst/>
              <a:rect l="0" t="0" r="0" b="0"/>
              <a:pathLst>
                <a:path w="154306" h="100640">
                  <a:moveTo>
                    <a:pt x="0" y="0"/>
                  </a:moveTo>
                  <a:lnTo>
                    <a:pt x="0" y="0"/>
                  </a:lnTo>
                  <a:lnTo>
                    <a:pt x="0" y="4550"/>
                  </a:lnTo>
                  <a:lnTo>
                    <a:pt x="9102" y="21032"/>
                  </a:lnTo>
                  <a:lnTo>
                    <a:pt x="42932" y="51250"/>
                  </a:lnTo>
                  <a:lnTo>
                    <a:pt x="75162" y="70536"/>
                  </a:lnTo>
                  <a:lnTo>
                    <a:pt x="115106" y="91579"/>
                  </a:lnTo>
                  <a:lnTo>
                    <a:pt x="137355" y="100639"/>
                  </a:lnTo>
                  <a:lnTo>
                    <a:pt x="141100" y="100430"/>
                  </a:lnTo>
                  <a:lnTo>
                    <a:pt x="154305" y="94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03" name="SMARTInkShape-Group769"/>
          <p:cNvGrpSpPr/>
          <p:nvPr/>
        </p:nvGrpSpPr>
        <p:grpSpPr>
          <a:xfrm>
            <a:off x="1828800" y="4420952"/>
            <a:ext cx="634366" cy="748267"/>
            <a:chOff x="1828800" y="4420952"/>
            <a:chExt cx="634366" cy="748267"/>
          </a:xfrm>
        </p:grpSpPr>
        <p:sp>
          <p:nvSpPr>
            <p:cNvPr id="98" name="SMARTInkShape-2615"/>
            <p:cNvSpPr/>
            <p:nvPr>
              <p:custDataLst>
                <p:tags r:id="rId47"/>
              </p:custDataLst>
            </p:nvPr>
          </p:nvSpPr>
          <p:spPr bwMode="auto">
            <a:xfrm>
              <a:off x="2250909" y="4937760"/>
              <a:ext cx="143677" cy="187170"/>
            </a:xfrm>
            <a:custGeom>
              <a:avLst/>
              <a:gdLst/>
              <a:ahLst/>
              <a:cxnLst/>
              <a:rect l="0" t="0" r="0" b="0"/>
              <a:pathLst>
                <a:path w="143677" h="187170">
                  <a:moveTo>
                    <a:pt x="143676" y="0"/>
                  </a:moveTo>
                  <a:lnTo>
                    <a:pt x="143676" y="0"/>
                  </a:lnTo>
                  <a:lnTo>
                    <a:pt x="139125" y="0"/>
                  </a:lnTo>
                  <a:lnTo>
                    <a:pt x="127194" y="9102"/>
                  </a:lnTo>
                  <a:lnTo>
                    <a:pt x="91455" y="49776"/>
                  </a:lnTo>
                  <a:lnTo>
                    <a:pt x="55072" y="88832"/>
                  </a:lnTo>
                  <a:lnTo>
                    <a:pt x="27253" y="124004"/>
                  </a:lnTo>
                  <a:lnTo>
                    <a:pt x="4884" y="166295"/>
                  </a:lnTo>
                  <a:lnTo>
                    <a:pt x="0" y="180506"/>
                  </a:lnTo>
                  <a:lnTo>
                    <a:pt x="2172" y="183203"/>
                  </a:lnTo>
                  <a:lnTo>
                    <a:pt x="12205" y="186198"/>
                  </a:lnTo>
                  <a:lnTo>
                    <a:pt x="49726" y="187169"/>
                  </a:lnTo>
                  <a:lnTo>
                    <a:pt x="100814" y="18002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9" name="SMARTInkShape-2616"/>
            <p:cNvSpPr/>
            <p:nvPr>
              <p:custDataLst>
                <p:tags r:id="rId48"/>
              </p:custDataLst>
            </p:nvPr>
          </p:nvSpPr>
          <p:spPr bwMode="auto">
            <a:xfrm>
              <a:off x="2257425" y="5100638"/>
              <a:ext cx="205741" cy="68581"/>
            </a:xfrm>
            <a:custGeom>
              <a:avLst/>
              <a:gdLst/>
              <a:ahLst/>
              <a:cxnLst/>
              <a:rect l="0" t="0" r="0" b="0"/>
              <a:pathLst>
                <a:path w="205741" h="68581">
                  <a:moveTo>
                    <a:pt x="205740" y="0"/>
                  </a:moveTo>
                  <a:lnTo>
                    <a:pt x="205740" y="0"/>
                  </a:lnTo>
                  <a:lnTo>
                    <a:pt x="196639" y="4550"/>
                  </a:lnTo>
                  <a:lnTo>
                    <a:pt x="156599" y="13123"/>
                  </a:lnTo>
                  <a:lnTo>
                    <a:pt x="129607" y="21071"/>
                  </a:lnTo>
                  <a:lnTo>
                    <a:pt x="95386" y="27780"/>
                  </a:lnTo>
                  <a:lnTo>
                    <a:pt x="63031" y="36476"/>
                  </a:lnTo>
                  <a:lnTo>
                    <a:pt x="25661" y="52082"/>
                  </a:lnTo>
                  <a:lnTo>
                    <a:pt x="0" y="6858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0" name="SMARTInkShape-2617"/>
            <p:cNvSpPr/>
            <p:nvPr>
              <p:custDataLst>
                <p:tags r:id="rId49"/>
              </p:custDataLst>
            </p:nvPr>
          </p:nvSpPr>
          <p:spPr bwMode="auto">
            <a:xfrm>
              <a:off x="1931670" y="4912043"/>
              <a:ext cx="77154" cy="180023"/>
            </a:xfrm>
            <a:custGeom>
              <a:avLst/>
              <a:gdLst/>
              <a:ahLst/>
              <a:cxnLst/>
              <a:rect l="0" t="0" r="0" b="0"/>
              <a:pathLst>
                <a:path w="77154" h="180023">
                  <a:moveTo>
                    <a:pt x="77153" y="0"/>
                  </a:moveTo>
                  <a:lnTo>
                    <a:pt x="77153" y="0"/>
                  </a:lnTo>
                  <a:lnTo>
                    <a:pt x="72602" y="0"/>
                  </a:lnTo>
                  <a:lnTo>
                    <a:pt x="54734" y="37077"/>
                  </a:lnTo>
                  <a:lnTo>
                    <a:pt x="40519" y="73310"/>
                  </a:lnTo>
                  <a:lnTo>
                    <a:pt x="24676" y="114815"/>
                  </a:lnTo>
                  <a:lnTo>
                    <a:pt x="10967" y="151041"/>
                  </a:lnTo>
                  <a:lnTo>
                    <a:pt x="0" y="18002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1" name="SMARTInkShape-2618"/>
            <p:cNvSpPr/>
            <p:nvPr>
              <p:custDataLst>
                <p:tags r:id="rId50"/>
              </p:custDataLst>
            </p:nvPr>
          </p:nvSpPr>
          <p:spPr bwMode="auto">
            <a:xfrm>
              <a:off x="1828800" y="5006340"/>
              <a:ext cx="128589" cy="25718"/>
            </a:xfrm>
            <a:custGeom>
              <a:avLst/>
              <a:gdLst/>
              <a:ahLst/>
              <a:cxnLst/>
              <a:rect l="0" t="0" r="0" b="0"/>
              <a:pathLst>
                <a:path w="128589" h="25718">
                  <a:moveTo>
                    <a:pt x="0" y="0"/>
                  </a:moveTo>
                  <a:lnTo>
                    <a:pt x="0" y="0"/>
                  </a:lnTo>
                  <a:lnTo>
                    <a:pt x="9102" y="9102"/>
                  </a:lnTo>
                  <a:lnTo>
                    <a:pt x="32965" y="19313"/>
                  </a:lnTo>
                  <a:lnTo>
                    <a:pt x="64166" y="23819"/>
                  </a:lnTo>
                  <a:lnTo>
                    <a:pt x="102091" y="25154"/>
                  </a:lnTo>
                  <a:lnTo>
                    <a:pt x="128588" y="2571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2" name="SMARTInkShape-2619"/>
            <p:cNvSpPr/>
            <p:nvPr>
              <p:custDataLst>
                <p:tags r:id="rId51"/>
              </p:custDataLst>
            </p:nvPr>
          </p:nvSpPr>
          <p:spPr bwMode="auto">
            <a:xfrm>
              <a:off x="1948815" y="4420952"/>
              <a:ext cx="50625" cy="671114"/>
            </a:xfrm>
            <a:custGeom>
              <a:avLst/>
              <a:gdLst/>
              <a:ahLst/>
              <a:cxnLst/>
              <a:rect l="0" t="0" r="0" b="0"/>
              <a:pathLst>
                <a:path w="50625" h="671114">
                  <a:moveTo>
                    <a:pt x="25718" y="11030"/>
                  </a:moveTo>
                  <a:lnTo>
                    <a:pt x="25718" y="11030"/>
                  </a:lnTo>
                  <a:lnTo>
                    <a:pt x="30268" y="1928"/>
                  </a:lnTo>
                  <a:lnTo>
                    <a:pt x="33514" y="200"/>
                  </a:lnTo>
                  <a:lnTo>
                    <a:pt x="37583" y="0"/>
                  </a:lnTo>
                  <a:lnTo>
                    <a:pt x="42200" y="819"/>
                  </a:lnTo>
                  <a:lnTo>
                    <a:pt x="45278" y="5176"/>
                  </a:lnTo>
                  <a:lnTo>
                    <a:pt x="48699" y="20176"/>
                  </a:lnTo>
                  <a:lnTo>
                    <a:pt x="50219" y="52243"/>
                  </a:lnTo>
                  <a:lnTo>
                    <a:pt x="50624" y="72795"/>
                  </a:lnTo>
                  <a:lnTo>
                    <a:pt x="49942" y="97927"/>
                  </a:lnTo>
                  <a:lnTo>
                    <a:pt x="48535" y="126111"/>
                  </a:lnTo>
                  <a:lnTo>
                    <a:pt x="46644" y="156331"/>
                  </a:lnTo>
                  <a:lnTo>
                    <a:pt x="45384" y="188860"/>
                  </a:lnTo>
                  <a:lnTo>
                    <a:pt x="44543" y="222928"/>
                  </a:lnTo>
                  <a:lnTo>
                    <a:pt x="43983" y="258024"/>
                  </a:lnTo>
                  <a:lnTo>
                    <a:pt x="42657" y="294755"/>
                  </a:lnTo>
                  <a:lnTo>
                    <a:pt x="40821" y="332578"/>
                  </a:lnTo>
                  <a:lnTo>
                    <a:pt x="38644" y="371128"/>
                  </a:lnTo>
                  <a:lnTo>
                    <a:pt x="36240" y="406353"/>
                  </a:lnTo>
                  <a:lnTo>
                    <a:pt x="33685" y="439361"/>
                  </a:lnTo>
                  <a:lnTo>
                    <a:pt x="31029" y="470892"/>
                  </a:lnTo>
                  <a:lnTo>
                    <a:pt x="29259" y="499532"/>
                  </a:lnTo>
                  <a:lnTo>
                    <a:pt x="28078" y="526245"/>
                  </a:lnTo>
                  <a:lnTo>
                    <a:pt x="27292" y="551675"/>
                  </a:lnTo>
                  <a:lnTo>
                    <a:pt x="21337" y="592629"/>
                  </a:lnTo>
                  <a:lnTo>
                    <a:pt x="14246" y="624801"/>
                  </a:lnTo>
                  <a:lnTo>
                    <a:pt x="9301" y="656121"/>
                  </a:lnTo>
                  <a:lnTo>
                    <a:pt x="0" y="6711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04" name="SMARTInkShape-2620"/>
          <p:cNvSpPr/>
          <p:nvPr>
            <p:custDataLst>
              <p:tags r:id="rId16"/>
            </p:custDataLst>
          </p:nvPr>
        </p:nvSpPr>
        <p:spPr bwMode="auto">
          <a:xfrm>
            <a:off x="2314299" y="4560570"/>
            <a:ext cx="628927" cy="559791"/>
          </a:xfrm>
          <a:custGeom>
            <a:avLst/>
            <a:gdLst/>
            <a:ahLst/>
            <a:cxnLst/>
            <a:rect l="0" t="0" r="0" b="0"/>
            <a:pathLst>
              <a:path w="628927" h="559791">
                <a:moveTo>
                  <a:pt x="628926" y="0"/>
                </a:moveTo>
                <a:lnTo>
                  <a:pt x="628926" y="0"/>
                </a:lnTo>
                <a:lnTo>
                  <a:pt x="615274" y="4551"/>
                </a:lnTo>
                <a:lnTo>
                  <a:pt x="579478" y="30135"/>
                </a:lnTo>
                <a:lnTo>
                  <a:pt x="546307" y="62288"/>
                </a:lnTo>
                <a:lnTo>
                  <a:pt x="506482" y="103884"/>
                </a:lnTo>
                <a:lnTo>
                  <a:pt x="482526" y="128310"/>
                </a:lnTo>
                <a:lnTo>
                  <a:pt x="457031" y="154121"/>
                </a:lnTo>
                <a:lnTo>
                  <a:pt x="428605" y="181804"/>
                </a:lnTo>
                <a:lnTo>
                  <a:pt x="398223" y="210738"/>
                </a:lnTo>
                <a:lnTo>
                  <a:pt x="366539" y="240504"/>
                </a:lnTo>
                <a:lnTo>
                  <a:pt x="334939" y="269874"/>
                </a:lnTo>
                <a:lnTo>
                  <a:pt x="303395" y="298978"/>
                </a:lnTo>
                <a:lnTo>
                  <a:pt x="271888" y="327907"/>
                </a:lnTo>
                <a:lnTo>
                  <a:pt x="241358" y="354812"/>
                </a:lnTo>
                <a:lnTo>
                  <a:pt x="211480" y="380369"/>
                </a:lnTo>
                <a:lnTo>
                  <a:pt x="182036" y="405026"/>
                </a:lnTo>
                <a:lnTo>
                  <a:pt x="154787" y="427180"/>
                </a:lnTo>
                <a:lnTo>
                  <a:pt x="129001" y="447665"/>
                </a:lnTo>
                <a:lnTo>
                  <a:pt x="104190" y="467036"/>
                </a:lnTo>
                <a:lnTo>
                  <a:pt x="63923" y="498719"/>
                </a:lnTo>
                <a:lnTo>
                  <a:pt x="22098" y="535436"/>
                </a:lnTo>
                <a:lnTo>
                  <a:pt x="0" y="559790"/>
                </a:lnTo>
                <a:lnTo>
                  <a:pt x="92" y="558931"/>
                </a:lnTo>
                <a:lnTo>
                  <a:pt x="11706" y="54006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5" name="SMARTInkShape-2621"/>
          <p:cNvSpPr/>
          <p:nvPr>
            <p:custDataLst>
              <p:tags r:id="rId17"/>
            </p:custDataLst>
          </p:nvPr>
        </p:nvSpPr>
        <p:spPr bwMode="auto">
          <a:xfrm>
            <a:off x="1839843" y="5401028"/>
            <a:ext cx="134691" cy="42511"/>
          </a:xfrm>
          <a:custGeom>
            <a:avLst/>
            <a:gdLst/>
            <a:ahLst/>
            <a:cxnLst/>
            <a:rect l="0" t="0" r="0" b="0"/>
            <a:pathLst>
              <a:path w="134691" h="42511">
                <a:moveTo>
                  <a:pt x="134690" y="8219"/>
                </a:moveTo>
                <a:lnTo>
                  <a:pt x="134690" y="8219"/>
                </a:lnTo>
                <a:lnTo>
                  <a:pt x="130139" y="3669"/>
                </a:lnTo>
                <a:lnTo>
                  <a:pt x="122825" y="1434"/>
                </a:lnTo>
                <a:lnTo>
                  <a:pt x="93505" y="0"/>
                </a:lnTo>
                <a:lnTo>
                  <a:pt x="57505" y="8853"/>
                </a:lnTo>
                <a:lnTo>
                  <a:pt x="21227" y="18991"/>
                </a:lnTo>
                <a:lnTo>
                  <a:pt x="0" y="28027"/>
                </a:lnTo>
                <a:lnTo>
                  <a:pt x="129" y="29997"/>
                </a:lnTo>
                <a:lnTo>
                  <a:pt x="10432" y="32186"/>
                </a:lnTo>
                <a:lnTo>
                  <a:pt x="53030" y="27700"/>
                </a:lnTo>
                <a:lnTo>
                  <a:pt x="90704" y="25672"/>
                </a:lnTo>
                <a:lnTo>
                  <a:pt x="90126" y="27474"/>
                </a:lnTo>
                <a:lnTo>
                  <a:pt x="66110" y="4251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6" name="SMARTInkShape-2622"/>
          <p:cNvSpPr/>
          <p:nvPr>
            <p:custDataLst>
              <p:tags r:id="rId18"/>
            </p:custDataLst>
          </p:nvPr>
        </p:nvSpPr>
        <p:spPr bwMode="auto">
          <a:xfrm>
            <a:off x="1162043" y="6052185"/>
            <a:ext cx="186698" cy="25261"/>
          </a:xfrm>
          <a:custGeom>
            <a:avLst/>
            <a:gdLst/>
            <a:ahLst/>
            <a:cxnLst/>
            <a:rect l="0" t="0" r="0" b="0"/>
            <a:pathLst>
              <a:path w="186698" h="25261">
                <a:moveTo>
                  <a:pt x="23820" y="8572"/>
                </a:moveTo>
                <a:lnTo>
                  <a:pt x="23820" y="8572"/>
                </a:lnTo>
                <a:lnTo>
                  <a:pt x="0" y="24173"/>
                </a:lnTo>
                <a:lnTo>
                  <a:pt x="320" y="24687"/>
                </a:lnTo>
                <a:lnTo>
                  <a:pt x="3215" y="25260"/>
                </a:lnTo>
                <a:lnTo>
                  <a:pt x="35272" y="18783"/>
                </a:lnTo>
                <a:lnTo>
                  <a:pt x="63199" y="13746"/>
                </a:lnTo>
                <a:lnTo>
                  <a:pt x="94662" y="8331"/>
                </a:lnTo>
                <a:lnTo>
                  <a:pt x="126743" y="3703"/>
                </a:lnTo>
                <a:lnTo>
                  <a:pt x="166816" y="1097"/>
                </a:lnTo>
                <a:lnTo>
                  <a:pt x="18669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7" name="SMARTInkShape-2623"/>
          <p:cNvSpPr/>
          <p:nvPr>
            <p:custDataLst>
              <p:tags r:id="rId19"/>
            </p:custDataLst>
          </p:nvPr>
        </p:nvSpPr>
        <p:spPr bwMode="auto">
          <a:xfrm>
            <a:off x="2523172" y="6079201"/>
            <a:ext cx="231459" cy="32992"/>
          </a:xfrm>
          <a:custGeom>
            <a:avLst/>
            <a:gdLst/>
            <a:ahLst/>
            <a:cxnLst/>
            <a:rect l="0" t="0" r="0" b="0"/>
            <a:pathLst>
              <a:path w="231459" h="32992">
                <a:moveTo>
                  <a:pt x="0" y="32991"/>
                </a:moveTo>
                <a:lnTo>
                  <a:pt x="0" y="32991"/>
                </a:lnTo>
                <a:lnTo>
                  <a:pt x="0" y="13679"/>
                </a:lnTo>
                <a:lnTo>
                  <a:pt x="2541" y="7580"/>
                </a:lnTo>
                <a:lnTo>
                  <a:pt x="4551" y="4621"/>
                </a:lnTo>
                <a:lnTo>
                  <a:pt x="7797" y="2648"/>
                </a:lnTo>
                <a:lnTo>
                  <a:pt x="16483" y="455"/>
                </a:lnTo>
                <a:lnTo>
                  <a:pt x="54127" y="0"/>
                </a:lnTo>
                <a:lnTo>
                  <a:pt x="86287" y="3406"/>
                </a:lnTo>
                <a:lnTo>
                  <a:pt x="120265" y="5555"/>
                </a:lnTo>
                <a:lnTo>
                  <a:pt x="155369" y="6510"/>
                </a:lnTo>
                <a:lnTo>
                  <a:pt x="193196" y="6934"/>
                </a:lnTo>
                <a:lnTo>
                  <a:pt x="231458" y="727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8" name="SMARTInkShape-2624"/>
          <p:cNvSpPr/>
          <p:nvPr>
            <p:custDataLst>
              <p:tags r:id="rId20"/>
            </p:custDataLst>
          </p:nvPr>
        </p:nvSpPr>
        <p:spPr bwMode="auto">
          <a:xfrm>
            <a:off x="3286125" y="5426393"/>
            <a:ext cx="102871" cy="1"/>
          </a:xfrm>
          <a:custGeom>
            <a:avLst/>
            <a:gdLst/>
            <a:ahLst/>
            <a:cxnLst/>
            <a:rect l="0" t="0" r="0" b="0"/>
            <a:pathLst>
              <a:path w="102871" h="1">
                <a:moveTo>
                  <a:pt x="0" y="0"/>
                </a:moveTo>
                <a:lnTo>
                  <a:pt x="0" y="0"/>
                </a:lnTo>
                <a:lnTo>
                  <a:pt x="37301" y="0"/>
                </a:lnTo>
                <a:lnTo>
                  <a:pt x="69472" y="0"/>
                </a:lnTo>
                <a:lnTo>
                  <a:pt x="10287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9" name="SMARTInkShape-2625"/>
          <p:cNvSpPr/>
          <p:nvPr>
            <p:custDataLst>
              <p:tags r:id="rId21"/>
            </p:custDataLst>
          </p:nvPr>
        </p:nvSpPr>
        <p:spPr bwMode="auto">
          <a:xfrm>
            <a:off x="3286254" y="5212193"/>
            <a:ext cx="110504" cy="197008"/>
          </a:xfrm>
          <a:custGeom>
            <a:avLst/>
            <a:gdLst/>
            <a:ahLst/>
            <a:cxnLst/>
            <a:rect l="0" t="0" r="0" b="0"/>
            <a:pathLst>
              <a:path w="110504" h="197008">
                <a:moveTo>
                  <a:pt x="85596" y="17032"/>
                </a:moveTo>
                <a:lnTo>
                  <a:pt x="85596" y="17032"/>
                </a:lnTo>
                <a:lnTo>
                  <a:pt x="85596" y="12481"/>
                </a:lnTo>
                <a:lnTo>
                  <a:pt x="86549" y="11140"/>
                </a:lnTo>
                <a:lnTo>
                  <a:pt x="88136" y="10247"/>
                </a:lnTo>
                <a:lnTo>
                  <a:pt x="110503" y="271"/>
                </a:lnTo>
                <a:lnTo>
                  <a:pt x="106523" y="0"/>
                </a:lnTo>
                <a:lnTo>
                  <a:pt x="101882" y="5017"/>
                </a:lnTo>
                <a:lnTo>
                  <a:pt x="67676" y="45952"/>
                </a:lnTo>
                <a:lnTo>
                  <a:pt x="43418" y="85140"/>
                </a:lnTo>
                <a:lnTo>
                  <a:pt x="31439" y="108379"/>
                </a:lnTo>
                <a:lnTo>
                  <a:pt x="30729" y="119861"/>
                </a:lnTo>
                <a:lnTo>
                  <a:pt x="31873" y="125589"/>
                </a:lnTo>
                <a:lnTo>
                  <a:pt x="30604" y="134495"/>
                </a:lnTo>
                <a:lnTo>
                  <a:pt x="28932" y="138203"/>
                </a:lnTo>
                <a:lnTo>
                  <a:pt x="28770" y="141627"/>
                </a:lnTo>
                <a:lnTo>
                  <a:pt x="33895" y="161027"/>
                </a:lnTo>
                <a:lnTo>
                  <a:pt x="54559" y="183151"/>
                </a:lnTo>
                <a:lnTo>
                  <a:pt x="60054" y="186112"/>
                </a:lnTo>
                <a:lnTo>
                  <a:pt x="71343" y="188013"/>
                </a:lnTo>
                <a:lnTo>
                  <a:pt x="77039" y="185734"/>
                </a:lnTo>
                <a:lnTo>
                  <a:pt x="82745" y="182498"/>
                </a:lnTo>
                <a:lnTo>
                  <a:pt x="88457" y="181060"/>
                </a:lnTo>
                <a:lnTo>
                  <a:pt x="90360" y="179724"/>
                </a:lnTo>
                <a:lnTo>
                  <a:pt x="91630" y="177881"/>
                </a:lnTo>
                <a:lnTo>
                  <a:pt x="93993" y="173293"/>
                </a:lnTo>
                <a:lnTo>
                  <a:pt x="98218" y="168079"/>
                </a:lnTo>
                <a:lnTo>
                  <a:pt x="100731" y="160047"/>
                </a:lnTo>
                <a:lnTo>
                  <a:pt x="102344" y="143918"/>
                </a:lnTo>
                <a:lnTo>
                  <a:pt x="100571" y="140676"/>
                </a:lnTo>
                <a:lnTo>
                  <a:pt x="83394" y="125718"/>
                </a:lnTo>
                <a:lnTo>
                  <a:pt x="74775" y="122487"/>
                </a:lnTo>
                <a:lnTo>
                  <a:pt x="65547" y="120099"/>
                </a:lnTo>
                <a:lnTo>
                  <a:pt x="54044" y="114350"/>
                </a:lnTo>
                <a:lnTo>
                  <a:pt x="44268" y="112672"/>
                </a:lnTo>
                <a:lnTo>
                  <a:pt x="36113" y="114466"/>
                </a:lnTo>
                <a:lnTo>
                  <a:pt x="10403" y="126210"/>
                </a:lnTo>
                <a:lnTo>
                  <a:pt x="488" y="128341"/>
                </a:lnTo>
                <a:lnTo>
                  <a:pt x="4604" y="123884"/>
                </a:lnTo>
                <a:lnTo>
                  <a:pt x="16408" y="116531"/>
                </a:lnTo>
                <a:lnTo>
                  <a:pt x="36510" y="112357"/>
                </a:lnTo>
                <a:lnTo>
                  <a:pt x="62605" y="111369"/>
                </a:lnTo>
                <a:lnTo>
                  <a:pt x="68392" y="113887"/>
                </a:lnTo>
                <a:lnTo>
                  <a:pt x="88450" y="131482"/>
                </a:lnTo>
                <a:lnTo>
                  <a:pt x="91627" y="139653"/>
                </a:lnTo>
                <a:lnTo>
                  <a:pt x="94020" y="169823"/>
                </a:lnTo>
                <a:lnTo>
                  <a:pt x="92164" y="174138"/>
                </a:lnTo>
                <a:lnTo>
                  <a:pt x="85023" y="181472"/>
                </a:lnTo>
                <a:lnTo>
                  <a:pt x="70292" y="190955"/>
                </a:lnTo>
                <a:lnTo>
                  <a:pt x="53862" y="195247"/>
                </a:lnTo>
                <a:lnTo>
                  <a:pt x="15093" y="196948"/>
                </a:lnTo>
                <a:lnTo>
                  <a:pt x="7271" y="197007"/>
                </a:lnTo>
                <a:lnTo>
                  <a:pt x="4805" y="196071"/>
                </a:lnTo>
                <a:lnTo>
                  <a:pt x="3160" y="194494"/>
                </a:lnTo>
                <a:lnTo>
                  <a:pt x="2064" y="192490"/>
                </a:lnTo>
                <a:lnTo>
                  <a:pt x="0" y="152628"/>
                </a:lnTo>
                <a:lnTo>
                  <a:pt x="862" y="128964"/>
                </a:lnTo>
                <a:lnTo>
                  <a:pt x="10456" y="88347"/>
                </a:lnTo>
                <a:lnTo>
                  <a:pt x="25589" y="684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0" name="SMARTInkShape-2626"/>
          <p:cNvSpPr/>
          <p:nvPr>
            <p:custDataLst>
              <p:tags r:id="rId22"/>
            </p:custDataLst>
          </p:nvPr>
        </p:nvSpPr>
        <p:spPr bwMode="auto">
          <a:xfrm>
            <a:off x="2557463" y="5949524"/>
            <a:ext cx="145217" cy="171242"/>
          </a:xfrm>
          <a:custGeom>
            <a:avLst/>
            <a:gdLst/>
            <a:ahLst/>
            <a:cxnLst/>
            <a:rect l="0" t="0" r="0" b="0"/>
            <a:pathLst>
              <a:path w="145217" h="171242">
                <a:moveTo>
                  <a:pt x="34290" y="16936"/>
                </a:moveTo>
                <a:lnTo>
                  <a:pt x="34290" y="16936"/>
                </a:lnTo>
                <a:lnTo>
                  <a:pt x="26070" y="497"/>
                </a:lnTo>
                <a:lnTo>
                  <a:pt x="30372" y="0"/>
                </a:lnTo>
                <a:lnTo>
                  <a:pt x="69741" y="7190"/>
                </a:lnTo>
                <a:lnTo>
                  <a:pt x="102270" y="10749"/>
                </a:lnTo>
                <a:lnTo>
                  <a:pt x="124522" y="16121"/>
                </a:lnTo>
                <a:lnTo>
                  <a:pt x="130908" y="16573"/>
                </a:lnTo>
                <a:lnTo>
                  <a:pt x="136921" y="14235"/>
                </a:lnTo>
                <a:lnTo>
                  <a:pt x="145216" y="8707"/>
                </a:lnTo>
                <a:lnTo>
                  <a:pt x="141028" y="3914"/>
                </a:lnTo>
                <a:lnTo>
                  <a:pt x="131259" y="4164"/>
                </a:lnTo>
                <a:lnTo>
                  <a:pt x="118345" y="8402"/>
                </a:lnTo>
                <a:lnTo>
                  <a:pt x="88739" y="31981"/>
                </a:lnTo>
                <a:lnTo>
                  <a:pt x="61687" y="70131"/>
                </a:lnTo>
                <a:lnTo>
                  <a:pt x="47568" y="96164"/>
                </a:lnTo>
                <a:lnTo>
                  <a:pt x="34900" y="137972"/>
                </a:lnTo>
                <a:lnTo>
                  <a:pt x="34410" y="144031"/>
                </a:lnTo>
                <a:lnTo>
                  <a:pt x="29774" y="149632"/>
                </a:lnTo>
                <a:lnTo>
                  <a:pt x="24980" y="152112"/>
                </a:lnTo>
                <a:lnTo>
                  <a:pt x="8607" y="154095"/>
                </a:lnTo>
                <a:lnTo>
                  <a:pt x="34356" y="125773"/>
                </a:lnTo>
                <a:lnTo>
                  <a:pt x="61677" y="83670"/>
                </a:lnTo>
                <a:lnTo>
                  <a:pt x="86936" y="43557"/>
                </a:lnTo>
                <a:lnTo>
                  <a:pt x="91026" y="37340"/>
                </a:lnTo>
                <a:lnTo>
                  <a:pt x="93328" y="28485"/>
                </a:lnTo>
                <a:lnTo>
                  <a:pt x="93866" y="22704"/>
                </a:lnTo>
                <a:lnTo>
                  <a:pt x="94962" y="20781"/>
                </a:lnTo>
                <a:lnTo>
                  <a:pt x="96646" y="19499"/>
                </a:lnTo>
                <a:lnTo>
                  <a:pt x="101640" y="17442"/>
                </a:lnTo>
                <a:lnTo>
                  <a:pt x="96735" y="23880"/>
                </a:lnTo>
                <a:lnTo>
                  <a:pt x="94067" y="31587"/>
                </a:lnTo>
                <a:lnTo>
                  <a:pt x="66793" y="70580"/>
                </a:lnTo>
                <a:lnTo>
                  <a:pt x="44791" y="108984"/>
                </a:lnTo>
                <a:lnTo>
                  <a:pt x="20077" y="150022"/>
                </a:lnTo>
                <a:lnTo>
                  <a:pt x="0" y="17124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13" name="SMARTInkShape-Group777"/>
          <p:cNvGrpSpPr/>
          <p:nvPr/>
        </p:nvGrpSpPr>
        <p:grpSpPr>
          <a:xfrm>
            <a:off x="5300663" y="3235364"/>
            <a:ext cx="385763" cy="553682"/>
            <a:chOff x="5300663" y="3235364"/>
            <a:chExt cx="385763" cy="553682"/>
          </a:xfrm>
        </p:grpSpPr>
        <p:sp>
          <p:nvSpPr>
            <p:cNvPr id="111" name="SMARTInkShape-2627"/>
            <p:cNvSpPr/>
            <p:nvPr>
              <p:custDataLst>
                <p:tags r:id="rId45"/>
              </p:custDataLst>
            </p:nvPr>
          </p:nvSpPr>
          <p:spPr bwMode="auto">
            <a:xfrm>
              <a:off x="5465647" y="3235364"/>
              <a:ext cx="79134" cy="541882"/>
            </a:xfrm>
            <a:custGeom>
              <a:avLst/>
              <a:gdLst/>
              <a:ahLst/>
              <a:cxnLst/>
              <a:rect l="0" t="0" r="0" b="0"/>
              <a:pathLst>
                <a:path w="79134" h="541882">
                  <a:moveTo>
                    <a:pt x="40755" y="227926"/>
                  </a:moveTo>
                  <a:lnTo>
                    <a:pt x="40755" y="227926"/>
                  </a:lnTo>
                  <a:lnTo>
                    <a:pt x="27068" y="222035"/>
                  </a:lnTo>
                  <a:lnTo>
                    <a:pt x="12464" y="219195"/>
                  </a:lnTo>
                  <a:lnTo>
                    <a:pt x="0" y="212077"/>
                  </a:lnTo>
                  <a:lnTo>
                    <a:pt x="1203" y="210692"/>
                  </a:lnTo>
                  <a:lnTo>
                    <a:pt x="11044" y="203241"/>
                  </a:lnTo>
                  <a:lnTo>
                    <a:pt x="21369" y="186533"/>
                  </a:lnTo>
                  <a:lnTo>
                    <a:pt x="35117" y="152690"/>
                  </a:lnTo>
                  <a:lnTo>
                    <a:pt x="45647" y="112501"/>
                  </a:lnTo>
                  <a:lnTo>
                    <a:pt x="53846" y="73288"/>
                  </a:lnTo>
                  <a:lnTo>
                    <a:pt x="57366" y="30526"/>
                  </a:lnTo>
                  <a:lnTo>
                    <a:pt x="50473" y="337"/>
                  </a:lnTo>
                  <a:lnTo>
                    <a:pt x="49138" y="0"/>
                  </a:lnTo>
                  <a:lnTo>
                    <a:pt x="45117" y="2165"/>
                  </a:lnTo>
                  <a:lnTo>
                    <a:pt x="42694" y="11383"/>
                  </a:lnTo>
                  <a:lnTo>
                    <a:pt x="43869" y="37718"/>
                  </a:lnTo>
                  <a:lnTo>
                    <a:pt x="50250" y="75683"/>
                  </a:lnTo>
                  <a:lnTo>
                    <a:pt x="55453" y="104065"/>
                  </a:lnTo>
                  <a:lnTo>
                    <a:pt x="60940" y="135729"/>
                  </a:lnTo>
                  <a:lnTo>
                    <a:pt x="64014" y="168852"/>
                  </a:lnTo>
                  <a:lnTo>
                    <a:pt x="65380" y="203576"/>
                  </a:lnTo>
                  <a:lnTo>
                    <a:pt x="65987" y="241234"/>
                  </a:lnTo>
                  <a:lnTo>
                    <a:pt x="66257" y="280195"/>
                  </a:lnTo>
                  <a:lnTo>
                    <a:pt x="66377" y="320689"/>
                  </a:lnTo>
                  <a:lnTo>
                    <a:pt x="66410" y="342156"/>
                  </a:lnTo>
                  <a:lnTo>
                    <a:pt x="67397" y="384422"/>
                  </a:lnTo>
                  <a:lnTo>
                    <a:pt x="71012" y="422257"/>
                  </a:lnTo>
                  <a:lnTo>
                    <a:pt x="73253" y="455583"/>
                  </a:lnTo>
                  <a:lnTo>
                    <a:pt x="75201" y="485317"/>
                  </a:lnTo>
                  <a:lnTo>
                    <a:pt x="79133" y="527830"/>
                  </a:lnTo>
                  <a:lnTo>
                    <a:pt x="75853" y="541695"/>
                  </a:lnTo>
                  <a:lnTo>
                    <a:pt x="73679" y="541881"/>
                  </a:lnTo>
                  <a:lnTo>
                    <a:pt x="66183" y="539546"/>
                  </a:lnTo>
                  <a:lnTo>
                    <a:pt x="55804" y="532877"/>
                  </a:lnTo>
                  <a:lnTo>
                    <a:pt x="40755" y="5108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2" name="SMARTInkShape-2628"/>
            <p:cNvSpPr/>
            <p:nvPr>
              <p:custDataLst>
                <p:tags r:id="rId46"/>
              </p:custDataLst>
            </p:nvPr>
          </p:nvSpPr>
          <p:spPr bwMode="auto">
            <a:xfrm>
              <a:off x="5300663" y="3720465"/>
              <a:ext cx="385763" cy="68581"/>
            </a:xfrm>
            <a:custGeom>
              <a:avLst/>
              <a:gdLst/>
              <a:ahLst/>
              <a:cxnLst/>
              <a:rect l="0" t="0" r="0" b="0"/>
              <a:pathLst>
                <a:path w="385763" h="68581">
                  <a:moveTo>
                    <a:pt x="0" y="68580"/>
                  </a:moveTo>
                  <a:lnTo>
                    <a:pt x="0" y="68580"/>
                  </a:lnTo>
                  <a:lnTo>
                    <a:pt x="0" y="64029"/>
                  </a:lnTo>
                  <a:lnTo>
                    <a:pt x="2857" y="62689"/>
                  </a:lnTo>
                  <a:lnTo>
                    <a:pt x="35595" y="60537"/>
                  </a:lnTo>
                  <a:lnTo>
                    <a:pt x="67255" y="60243"/>
                  </a:lnTo>
                  <a:lnTo>
                    <a:pt x="109901" y="60112"/>
                  </a:lnTo>
                  <a:lnTo>
                    <a:pt x="133274" y="59124"/>
                  </a:lnTo>
                  <a:lnTo>
                    <a:pt x="157429" y="57514"/>
                  </a:lnTo>
                  <a:lnTo>
                    <a:pt x="182105" y="55487"/>
                  </a:lnTo>
                  <a:lnTo>
                    <a:pt x="207128" y="52232"/>
                  </a:lnTo>
                  <a:lnTo>
                    <a:pt x="232383" y="48156"/>
                  </a:lnTo>
                  <a:lnTo>
                    <a:pt x="257792" y="43534"/>
                  </a:lnTo>
                  <a:lnTo>
                    <a:pt x="281399" y="38548"/>
                  </a:lnTo>
                  <a:lnTo>
                    <a:pt x="303803" y="33318"/>
                  </a:lnTo>
                  <a:lnTo>
                    <a:pt x="341716" y="22428"/>
                  </a:lnTo>
                  <a:lnTo>
                    <a:pt x="38576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16" name="SMARTInkShape-Group778"/>
          <p:cNvGrpSpPr/>
          <p:nvPr/>
        </p:nvGrpSpPr>
        <p:grpSpPr>
          <a:xfrm>
            <a:off x="4752701" y="6029715"/>
            <a:ext cx="359368" cy="415876"/>
            <a:chOff x="4752701" y="6029715"/>
            <a:chExt cx="359368" cy="415876"/>
          </a:xfrm>
        </p:grpSpPr>
        <p:sp>
          <p:nvSpPr>
            <p:cNvPr id="114" name="SMARTInkShape-2629"/>
            <p:cNvSpPr/>
            <p:nvPr>
              <p:custDataLst>
                <p:tags r:id="rId43"/>
              </p:custDataLst>
            </p:nvPr>
          </p:nvSpPr>
          <p:spPr bwMode="auto">
            <a:xfrm>
              <a:off x="4949190" y="6029715"/>
              <a:ext cx="77154" cy="415876"/>
            </a:xfrm>
            <a:custGeom>
              <a:avLst/>
              <a:gdLst/>
              <a:ahLst/>
              <a:cxnLst/>
              <a:rect l="0" t="0" r="0" b="0"/>
              <a:pathLst>
                <a:path w="77154" h="415876">
                  <a:moveTo>
                    <a:pt x="77153" y="39615"/>
                  </a:moveTo>
                  <a:lnTo>
                    <a:pt x="77153" y="39615"/>
                  </a:lnTo>
                  <a:lnTo>
                    <a:pt x="77153" y="0"/>
                  </a:lnTo>
                  <a:lnTo>
                    <a:pt x="70309" y="41809"/>
                  </a:lnTo>
                  <a:lnTo>
                    <a:pt x="65221" y="78373"/>
                  </a:lnTo>
                  <a:lnTo>
                    <a:pt x="61578" y="99743"/>
                  </a:lnTo>
                  <a:lnTo>
                    <a:pt x="57245" y="122563"/>
                  </a:lnTo>
                  <a:lnTo>
                    <a:pt x="52450" y="146349"/>
                  </a:lnTo>
                  <a:lnTo>
                    <a:pt x="48302" y="170778"/>
                  </a:lnTo>
                  <a:lnTo>
                    <a:pt x="44583" y="195637"/>
                  </a:lnTo>
                  <a:lnTo>
                    <a:pt x="41153" y="220782"/>
                  </a:lnTo>
                  <a:lnTo>
                    <a:pt x="36960" y="245166"/>
                  </a:lnTo>
                  <a:lnTo>
                    <a:pt x="32260" y="269041"/>
                  </a:lnTo>
                  <a:lnTo>
                    <a:pt x="27221" y="292578"/>
                  </a:lnTo>
                  <a:lnTo>
                    <a:pt x="19083" y="331430"/>
                  </a:lnTo>
                  <a:lnTo>
                    <a:pt x="13244" y="362668"/>
                  </a:lnTo>
                  <a:lnTo>
                    <a:pt x="9495" y="400925"/>
                  </a:lnTo>
                  <a:lnTo>
                    <a:pt x="8627" y="415875"/>
                  </a:lnTo>
                  <a:lnTo>
                    <a:pt x="8574" y="379493"/>
                  </a:lnTo>
                  <a:lnTo>
                    <a:pt x="4022" y="343077"/>
                  </a:lnTo>
                  <a:lnTo>
                    <a:pt x="0" y="32250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5" name="SMARTInkShape-2630"/>
            <p:cNvSpPr/>
            <p:nvPr>
              <p:custDataLst>
                <p:tags r:id="rId44"/>
              </p:custDataLst>
            </p:nvPr>
          </p:nvSpPr>
          <p:spPr bwMode="auto">
            <a:xfrm>
              <a:off x="4752701" y="6069361"/>
              <a:ext cx="359368" cy="247842"/>
            </a:xfrm>
            <a:custGeom>
              <a:avLst/>
              <a:gdLst/>
              <a:ahLst/>
              <a:cxnLst/>
              <a:rect l="0" t="0" r="0" b="0"/>
              <a:pathLst>
                <a:path w="359368" h="247842">
                  <a:moveTo>
                    <a:pt x="239351" y="8541"/>
                  </a:moveTo>
                  <a:lnTo>
                    <a:pt x="239351" y="8541"/>
                  </a:lnTo>
                  <a:lnTo>
                    <a:pt x="239351" y="3990"/>
                  </a:lnTo>
                  <a:lnTo>
                    <a:pt x="238399" y="2650"/>
                  </a:lnTo>
                  <a:lnTo>
                    <a:pt x="236812" y="1756"/>
                  </a:lnTo>
                  <a:lnTo>
                    <a:pt x="227420" y="322"/>
                  </a:lnTo>
                  <a:lnTo>
                    <a:pt x="210732" y="0"/>
                  </a:lnTo>
                  <a:lnTo>
                    <a:pt x="193089" y="9080"/>
                  </a:lnTo>
                  <a:lnTo>
                    <a:pt x="160575" y="44808"/>
                  </a:lnTo>
                  <a:lnTo>
                    <a:pt x="140204" y="73237"/>
                  </a:lnTo>
                  <a:lnTo>
                    <a:pt x="115911" y="102382"/>
                  </a:lnTo>
                  <a:lnTo>
                    <a:pt x="90191" y="132164"/>
                  </a:lnTo>
                  <a:lnTo>
                    <a:pt x="66061" y="164450"/>
                  </a:lnTo>
                  <a:lnTo>
                    <a:pt x="40157" y="201104"/>
                  </a:lnTo>
                  <a:lnTo>
                    <a:pt x="4476" y="243029"/>
                  </a:lnTo>
                  <a:lnTo>
                    <a:pt x="0" y="247841"/>
                  </a:lnTo>
                  <a:lnTo>
                    <a:pt x="4073" y="243804"/>
                  </a:lnTo>
                  <a:lnTo>
                    <a:pt x="20414" y="241126"/>
                  </a:lnTo>
                  <a:lnTo>
                    <a:pt x="57006" y="240333"/>
                  </a:lnTo>
                  <a:lnTo>
                    <a:pt x="90365" y="237608"/>
                  </a:lnTo>
                  <a:lnTo>
                    <a:pt x="127415" y="234174"/>
                  </a:lnTo>
                  <a:lnTo>
                    <a:pt x="166107" y="232647"/>
                  </a:lnTo>
                  <a:lnTo>
                    <a:pt x="208068" y="231969"/>
                  </a:lnTo>
                  <a:lnTo>
                    <a:pt x="249260" y="231668"/>
                  </a:lnTo>
                  <a:lnTo>
                    <a:pt x="283444" y="231533"/>
                  </a:lnTo>
                  <a:lnTo>
                    <a:pt x="322709" y="231447"/>
                  </a:lnTo>
                  <a:lnTo>
                    <a:pt x="332914" y="231436"/>
                  </a:lnTo>
                  <a:lnTo>
                    <a:pt x="340625" y="233971"/>
                  </a:lnTo>
                  <a:lnTo>
                    <a:pt x="344015" y="235980"/>
                  </a:lnTo>
                  <a:lnTo>
                    <a:pt x="346275" y="236367"/>
                  </a:lnTo>
                  <a:lnTo>
                    <a:pt x="347781" y="235673"/>
                  </a:lnTo>
                  <a:lnTo>
                    <a:pt x="350742" y="231500"/>
                  </a:lnTo>
                  <a:lnTo>
                    <a:pt x="359367" y="2314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17" name="SMARTInkShape-2631"/>
          <p:cNvSpPr/>
          <p:nvPr>
            <p:custDataLst>
              <p:tags r:id="rId23"/>
            </p:custDataLst>
          </p:nvPr>
        </p:nvSpPr>
        <p:spPr bwMode="auto">
          <a:xfrm>
            <a:off x="7915275" y="6297514"/>
            <a:ext cx="209754" cy="350787"/>
          </a:xfrm>
          <a:custGeom>
            <a:avLst/>
            <a:gdLst/>
            <a:ahLst/>
            <a:cxnLst/>
            <a:rect l="0" t="0" r="0" b="0"/>
            <a:pathLst>
              <a:path w="209754" h="350787">
                <a:moveTo>
                  <a:pt x="68580" y="80426"/>
                </a:moveTo>
                <a:lnTo>
                  <a:pt x="68580" y="80426"/>
                </a:lnTo>
                <a:lnTo>
                  <a:pt x="69532" y="51181"/>
                </a:lnTo>
                <a:lnTo>
                  <a:pt x="80511" y="23188"/>
                </a:lnTo>
                <a:lnTo>
                  <a:pt x="88488" y="14346"/>
                </a:lnTo>
                <a:lnTo>
                  <a:pt x="100288" y="7242"/>
                </a:lnTo>
                <a:lnTo>
                  <a:pt x="118232" y="910"/>
                </a:lnTo>
                <a:lnTo>
                  <a:pt x="136367" y="0"/>
                </a:lnTo>
                <a:lnTo>
                  <a:pt x="153000" y="3723"/>
                </a:lnTo>
                <a:lnTo>
                  <a:pt x="179200" y="21636"/>
                </a:lnTo>
                <a:lnTo>
                  <a:pt x="185189" y="26945"/>
                </a:lnTo>
                <a:lnTo>
                  <a:pt x="186325" y="36199"/>
                </a:lnTo>
                <a:lnTo>
                  <a:pt x="179966" y="61722"/>
                </a:lnTo>
                <a:lnTo>
                  <a:pt x="165074" y="81956"/>
                </a:lnTo>
                <a:lnTo>
                  <a:pt x="129022" y="110467"/>
                </a:lnTo>
                <a:lnTo>
                  <a:pt x="102179" y="126647"/>
                </a:lnTo>
                <a:lnTo>
                  <a:pt x="88080" y="131174"/>
                </a:lnTo>
                <a:lnTo>
                  <a:pt x="89200" y="132356"/>
                </a:lnTo>
                <a:lnTo>
                  <a:pt x="95524" y="136208"/>
                </a:lnTo>
                <a:lnTo>
                  <a:pt x="138020" y="149164"/>
                </a:lnTo>
                <a:lnTo>
                  <a:pt x="177512" y="176448"/>
                </a:lnTo>
                <a:lnTo>
                  <a:pt x="196052" y="192635"/>
                </a:lnTo>
                <a:lnTo>
                  <a:pt x="206197" y="211894"/>
                </a:lnTo>
                <a:lnTo>
                  <a:pt x="209753" y="234106"/>
                </a:lnTo>
                <a:lnTo>
                  <a:pt x="208158" y="259853"/>
                </a:lnTo>
                <a:lnTo>
                  <a:pt x="196655" y="282091"/>
                </a:lnTo>
                <a:lnTo>
                  <a:pt x="162776" y="319651"/>
                </a:lnTo>
                <a:lnTo>
                  <a:pt x="132580" y="341384"/>
                </a:lnTo>
                <a:lnTo>
                  <a:pt x="104053" y="350786"/>
                </a:lnTo>
                <a:lnTo>
                  <a:pt x="76090" y="350446"/>
                </a:lnTo>
                <a:lnTo>
                  <a:pt x="45248" y="346167"/>
                </a:lnTo>
                <a:lnTo>
                  <a:pt x="0" y="32902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8" name="SMARTInkShape-2632"/>
          <p:cNvSpPr/>
          <p:nvPr>
            <p:custDataLst>
              <p:tags r:id="rId24"/>
            </p:custDataLst>
          </p:nvPr>
        </p:nvSpPr>
        <p:spPr bwMode="auto">
          <a:xfrm>
            <a:off x="7585735" y="3405822"/>
            <a:ext cx="329541" cy="376110"/>
          </a:xfrm>
          <a:custGeom>
            <a:avLst/>
            <a:gdLst/>
            <a:ahLst/>
            <a:cxnLst/>
            <a:rect l="0" t="0" r="0" b="0"/>
            <a:pathLst>
              <a:path w="329541" h="376110">
                <a:moveTo>
                  <a:pt x="98083" y="134620"/>
                </a:moveTo>
                <a:lnTo>
                  <a:pt x="98083" y="134620"/>
                </a:lnTo>
                <a:lnTo>
                  <a:pt x="84430" y="116417"/>
                </a:lnTo>
                <a:lnTo>
                  <a:pt x="77727" y="97320"/>
                </a:lnTo>
                <a:lnTo>
                  <a:pt x="75940" y="86893"/>
                </a:lnTo>
                <a:lnTo>
                  <a:pt x="79033" y="65148"/>
                </a:lnTo>
                <a:lnTo>
                  <a:pt x="82526" y="54016"/>
                </a:lnTo>
                <a:lnTo>
                  <a:pt x="101645" y="34026"/>
                </a:lnTo>
                <a:lnTo>
                  <a:pt x="131099" y="16569"/>
                </a:lnTo>
                <a:lnTo>
                  <a:pt x="169589" y="2461"/>
                </a:lnTo>
                <a:lnTo>
                  <a:pt x="207016" y="0"/>
                </a:lnTo>
                <a:lnTo>
                  <a:pt x="239842" y="7162"/>
                </a:lnTo>
                <a:lnTo>
                  <a:pt x="263956" y="23045"/>
                </a:lnTo>
                <a:lnTo>
                  <a:pt x="276579" y="45344"/>
                </a:lnTo>
                <a:lnTo>
                  <a:pt x="279945" y="57958"/>
                </a:lnTo>
                <a:lnTo>
                  <a:pt x="277427" y="72082"/>
                </a:lnTo>
                <a:lnTo>
                  <a:pt x="261929" y="103016"/>
                </a:lnTo>
                <a:lnTo>
                  <a:pt x="236626" y="138354"/>
                </a:lnTo>
                <a:lnTo>
                  <a:pt x="203472" y="176285"/>
                </a:lnTo>
                <a:lnTo>
                  <a:pt x="182630" y="195734"/>
                </a:lnTo>
                <a:lnTo>
                  <a:pt x="160163" y="215368"/>
                </a:lnTo>
                <a:lnTo>
                  <a:pt x="136611" y="234172"/>
                </a:lnTo>
                <a:lnTo>
                  <a:pt x="112338" y="252423"/>
                </a:lnTo>
                <a:lnTo>
                  <a:pt x="87584" y="270306"/>
                </a:lnTo>
                <a:lnTo>
                  <a:pt x="47379" y="302875"/>
                </a:lnTo>
                <a:lnTo>
                  <a:pt x="8129" y="342906"/>
                </a:lnTo>
                <a:lnTo>
                  <a:pt x="966" y="353487"/>
                </a:lnTo>
                <a:lnTo>
                  <a:pt x="0" y="361494"/>
                </a:lnTo>
                <a:lnTo>
                  <a:pt x="3168" y="367785"/>
                </a:lnTo>
                <a:lnTo>
                  <a:pt x="9088" y="372931"/>
                </a:lnTo>
                <a:lnTo>
                  <a:pt x="33447" y="376109"/>
                </a:lnTo>
                <a:lnTo>
                  <a:pt x="69356" y="374346"/>
                </a:lnTo>
                <a:lnTo>
                  <a:pt x="92266" y="372542"/>
                </a:lnTo>
                <a:lnTo>
                  <a:pt x="117065" y="370388"/>
                </a:lnTo>
                <a:lnTo>
                  <a:pt x="142170" y="367046"/>
                </a:lnTo>
                <a:lnTo>
                  <a:pt x="167479" y="362913"/>
                </a:lnTo>
                <a:lnTo>
                  <a:pt x="192924" y="358253"/>
                </a:lnTo>
                <a:lnTo>
                  <a:pt x="233896" y="353075"/>
                </a:lnTo>
                <a:lnTo>
                  <a:pt x="266076" y="349822"/>
                </a:lnTo>
                <a:lnTo>
                  <a:pt x="304938" y="342511"/>
                </a:lnTo>
                <a:lnTo>
                  <a:pt x="329540" y="3403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21" name="SMARTInkShape-Group781"/>
          <p:cNvGrpSpPr/>
          <p:nvPr/>
        </p:nvGrpSpPr>
        <p:grpSpPr>
          <a:xfrm>
            <a:off x="5069205" y="3763863"/>
            <a:ext cx="1224598" cy="984647"/>
            <a:chOff x="5069205" y="3763863"/>
            <a:chExt cx="1224598" cy="984647"/>
          </a:xfrm>
        </p:grpSpPr>
        <p:sp>
          <p:nvSpPr>
            <p:cNvPr id="119" name="SMARTInkShape-2633"/>
            <p:cNvSpPr/>
            <p:nvPr>
              <p:custDataLst>
                <p:tags r:id="rId41"/>
              </p:custDataLst>
            </p:nvPr>
          </p:nvSpPr>
          <p:spPr bwMode="auto">
            <a:xfrm>
              <a:off x="5069205" y="3763863"/>
              <a:ext cx="1224598" cy="984647"/>
            </a:xfrm>
            <a:custGeom>
              <a:avLst/>
              <a:gdLst/>
              <a:ahLst/>
              <a:cxnLst/>
              <a:rect l="0" t="0" r="0" b="0"/>
              <a:pathLst>
                <a:path w="1224598" h="984647">
                  <a:moveTo>
                    <a:pt x="85725" y="85189"/>
                  </a:moveTo>
                  <a:lnTo>
                    <a:pt x="85725" y="85189"/>
                  </a:lnTo>
                  <a:lnTo>
                    <a:pt x="78344" y="63047"/>
                  </a:lnTo>
                  <a:lnTo>
                    <a:pt x="78899" y="61855"/>
                  </a:lnTo>
                  <a:lnTo>
                    <a:pt x="80222" y="61061"/>
                  </a:lnTo>
                  <a:lnTo>
                    <a:pt x="87089" y="60178"/>
                  </a:lnTo>
                  <a:lnTo>
                    <a:pt x="115233" y="60633"/>
                  </a:lnTo>
                  <a:lnTo>
                    <a:pt x="146782" y="64116"/>
                  </a:lnTo>
                  <a:lnTo>
                    <a:pt x="167388" y="66378"/>
                  </a:lnTo>
                  <a:lnTo>
                    <a:pt x="190650" y="68838"/>
                  </a:lnTo>
                  <a:lnTo>
                    <a:pt x="215682" y="71431"/>
                  </a:lnTo>
                  <a:lnTo>
                    <a:pt x="245705" y="73160"/>
                  </a:lnTo>
                  <a:lnTo>
                    <a:pt x="279056" y="74312"/>
                  </a:lnTo>
                  <a:lnTo>
                    <a:pt x="314625" y="75080"/>
                  </a:lnTo>
                  <a:lnTo>
                    <a:pt x="353577" y="75593"/>
                  </a:lnTo>
                  <a:lnTo>
                    <a:pt x="394786" y="75934"/>
                  </a:lnTo>
                  <a:lnTo>
                    <a:pt x="437498" y="76162"/>
                  </a:lnTo>
                  <a:lnTo>
                    <a:pt x="483118" y="74408"/>
                  </a:lnTo>
                  <a:lnTo>
                    <a:pt x="530676" y="71334"/>
                  </a:lnTo>
                  <a:lnTo>
                    <a:pt x="579526" y="67380"/>
                  </a:lnTo>
                  <a:lnTo>
                    <a:pt x="629239" y="62839"/>
                  </a:lnTo>
                  <a:lnTo>
                    <a:pt x="679525" y="57907"/>
                  </a:lnTo>
                  <a:lnTo>
                    <a:pt x="730194" y="52713"/>
                  </a:lnTo>
                  <a:lnTo>
                    <a:pt x="781119" y="48299"/>
                  </a:lnTo>
                  <a:lnTo>
                    <a:pt x="832213" y="44403"/>
                  </a:lnTo>
                  <a:lnTo>
                    <a:pt x="883421" y="40854"/>
                  </a:lnTo>
                  <a:lnTo>
                    <a:pt x="929943" y="36582"/>
                  </a:lnTo>
                  <a:lnTo>
                    <a:pt x="973339" y="31830"/>
                  </a:lnTo>
                  <a:lnTo>
                    <a:pt x="1014653" y="26756"/>
                  </a:lnTo>
                  <a:lnTo>
                    <a:pt x="1051720" y="22421"/>
                  </a:lnTo>
                  <a:lnTo>
                    <a:pt x="1085957" y="18579"/>
                  </a:lnTo>
                  <a:lnTo>
                    <a:pt x="1118306" y="15065"/>
                  </a:lnTo>
                  <a:lnTo>
                    <a:pt x="1143682" y="11770"/>
                  </a:lnTo>
                  <a:lnTo>
                    <a:pt x="1182038" y="5569"/>
                  </a:lnTo>
                  <a:lnTo>
                    <a:pt x="1221581" y="0"/>
                  </a:lnTo>
                  <a:lnTo>
                    <a:pt x="1223010" y="1727"/>
                  </a:lnTo>
                  <a:lnTo>
                    <a:pt x="1224597" y="8725"/>
                  </a:lnTo>
                  <a:lnTo>
                    <a:pt x="1220940" y="23375"/>
                  </a:lnTo>
                  <a:lnTo>
                    <a:pt x="1203375" y="59080"/>
                  </a:lnTo>
                  <a:lnTo>
                    <a:pt x="1181420" y="93540"/>
                  </a:lnTo>
                  <a:lnTo>
                    <a:pt x="1165156" y="123191"/>
                  </a:lnTo>
                  <a:lnTo>
                    <a:pt x="1148402" y="155419"/>
                  </a:lnTo>
                  <a:lnTo>
                    <a:pt x="1133336" y="189745"/>
                  </a:lnTo>
                  <a:lnTo>
                    <a:pt x="1123465" y="227226"/>
                  </a:lnTo>
                  <a:lnTo>
                    <a:pt x="1115902" y="268649"/>
                  </a:lnTo>
                  <a:lnTo>
                    <a:pt x="1112553" y="290364"/>
                  </a:lnTo>
                  <a:lnTo>
                    <a:pt x="1109367" y="312460"/>
                  </a:lnTo>
                  <a:lnTo>
                    <a:pt x="1106290" y="334810"/>
                  </a:lnTo>
                  <a:lnTo>
                    <a:pt x="1103287" y="357331"/>
                  </a:lnTo>
                  <a:lnTo>
                    <a:pt x="1100332" y="379965"/>
                  </a:lnTo>
                  <a:lnTo>
                    <a:pt x="1097410" y="402674"/>
                  </a:lnTo>
                  <a:lnTo>
                    <a:pt x="1094509" y="425433"/>
                  </a:lnTo>
                  <a:lnTo>
                    <a:pt x="1091622" y="449178"/>
                  </a:lnTo>
                  <a:lnTo>
                    <a:pt x="1088746" y="473581"/>
                  </a:lnTo>
                  <a:lnTo>
                    <a:pt x="1085876" y="498423"/>
                  </a:lnTo>
                  <a:lnTo>
                    <a:pt x="1083962" y="522603"/>
                  </a:lnTo>
                  <a:lnTo>
                    <a:pt x="1082686" y="546344"/>
                  </a:lnTo>
                  <a:lnTo>
                    <a:pt x="1081836" y="569790"/>
                  </a:lnTo>
                  <a:lnTo>
                    <a:pt x="1082221" y="593994"/>
                  </a:lnTo>
                  <a:lnTo>
                    <a:pt x="1083431" y="618703"/>
                  </a:lnTo>
                  <a:lnTo>
                    <a:pt x="1085190" y="643748"/>
                  </a:lnTo>
                  <a:lnTo>
                    <a:pt x="1086362" y="667111"/>
                  </a:lnTo>
                  <a:lnTo>
                    <a:pt x="1087144" y="689355"/>
                  </a:lnTo>
                  <a:lnTo>
                    <a:pt x="1088965" y="731850"/>
                  </a:lnTo>
                  <a:lnTo>
                    <a:pt x="1092949" y="772962"/>
                  </a:lnTo>
                  <a:lnTo>
                    <a:pt x="1095355" y="810919"/>
                  </a:lnTo>
                  <a:lnTo>
                    <a:pt x="1095472" y="844933"/>
                  </a:lnTo>
                  <a:lnTo>
                    <a:pt x="1090183" y="884550"/>
                  </a:lnTo>
                  <a:lnTo>
                    <a:pt x="1079862" y="921480"/>
                  </a:lnTo>
                  <a:lnTo>
                    <a:pt x="1074021" y="941309"/>
                  </a:lnTo>
                  <a:lnTo>
                    <a:pt x="1071706" y="977827"/>
                  </a:lnTo>
                  <a:lnTo>
                    <a:pt x="1069754" y="980319"/>
                  </a:lnTo>
                  <a:lnTo>
                    <a:pt x="1062503" y="983087"/>
                  </a:lnTo>
                  <a:lnTo>
                    <a:pt x="1034059" y="984646"/>
                  </a:lnTo>
                  <a:lnTo>
                    <a:pt x="1001237" y="982471"/>
                  </a:lnTo>
                  <a:lnTo>
                    <a:pt x="981816" y="980557"/>
                  </a:lnTo>
                  <a:lnTo>
                    <a:pt x="957440" y="979281"/>
                  </a:lnTo>
                  <a:lnTo>
                    <a:pt x="929758" y="978430"/>
                  </a:lnTo>
                  <a:lnTo>
                    <a:pt x="899874" y="977863"/>
                  </a:lnTo>
                  <a:lnTo>
                    <a:pt x="866616" y="977486"/>
                  </a:lnTo>
                  <a:lnTo>
                    <a:pt x="831108" y="977234"/>
                  </a:lnTo>
                  <a:lnTo>
                    <a:pt x="794102" y="977065"/>
                  </a:lnTo>
                  <a:lnTo>
                    <a:pt x="756096" y="976001"/>
                  </a:lnTo>
                  <a:lnTo>
                    <a:pt x="717424" y="974339"/>
                  </a:lnTo>
                  <a:lnTo>
                    <a:pt x="678308" y="972278"/>
                  </a:lnTo>
                  <a:lnTo>
                    <a:pt x="637943" y="970905"/>
                  </a:lnTo>
                  <a:lnTo>
                    <a:pt x="596746" y="969988"/>
                  </a:lnTo>
                  <a:lnTo>
                    <a:pt x="554993" y="969378"/>
                  </a:lnTo>
                  <a:lnTo>
                    <a:pt x="512870" y="968971"/>
                  </a:lnTo>
                  <a:lnTo>
                    <a:pt x="470501" y="968700"/>
                  </a:lnTo>
                  <a:lnTo>
                    <a:pt x="427968" y="968519"/>
                  </a:lnTo>
                  <a:lnTo>
                    <a:pt x="387229" y="968398"/>
                  </a:lnTo>
                  <a:lnTo>
                    <a:pt x="347688" y="968318"/>
                  </a:lnTo>
                  <a:lnTo>
                    <a:pt x="308944" y="968264"/>
                  </a:lnTo>
                  <a:lnTo>
                    <a:pt x="272638" y="968228"/>
                  </a:lnTo>
                  <a:lnTo>
                    <a:pt x="237956" y="968205"/>
                  </a:lnTo>
                  <a:lnTo>
                    <a:pt x="204358" y="968189"/>
                  </a:lnTo>
                  <a:lnTo>
                    <a:pt x="172433" y="968178"/>
                  </a:lnTo>
                  <a:lnTo>
                    <a:pt x="141625" y="968171"/>
                  </a:lnTo>
                  <a:lnTo>
                    <a:pt x="111562" y="968166"/>
                  </a:lnTo>
                  <a:lnTo>
                    <a:pt x="85805" y="969116"/>
                  </a:lnTo>
                  <a:lnTo>
                    <a:pt x="62918" y="970701"/>
                  </a:lnTo>
                  <a:lnTo>
                    <a:pt x="27964" y="974050"/>
                  </a:lnTo>
                  <a:lnTo>
                    <a:pt x="0" y="97672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0" name="SMARTInkShape-2634"/>
            <p:cNvSpPr/>
            <p:nvPr>
              <p:custDataLst>
                <p:tags r:id="rId42"/>
              </p:custDataLst>
            </p:nvPr>
          </p:nvSpPr>
          <p:spPr bwMode="auto">
            <a:xfrm>
              <a:off x="5172075" y="4037647"/>
              <a:ext cx="34145" cy="638095"/>
            </a:xfrm>
            <a:custGeom>
              <a:avLst/>
              <a:gdLst/>
              <a:ahLst/>
              <a:cxnLst/>
              <a:rect l="0" t="0" r="0" b="0"/>
              <a:pathLst>
                <a:path w="34145" h="638095">
                  <a:moveTo>
                    <a:pt x="0" y="0"/>
                  </a:moveTo>
                  <a:lnTo>
                    <a:pt x="0" y="0"/>
                  </a:lnTo>
                  <a:lnTo>
                    <a:pt x="5892" y="22437"/>
                  </a:lnTo>
                  <a:lnTo>
                    <a:pt x="8731" y="59459"/>
                  </a:lnTo>
                  <a:lnTo>
                    <a:pt x="12770" y="93419"/>
                  </a:lnTo>
                  <a:lnTo>
                    <a:pt x="15181" y="115619"/>
                  </a:lnTo>
                  <a:lnTo>
                    <a:pt x="17741" y="140897"/>
                  </a:lnTo>
                  <a:lnTo>
                    <a:pt x="20400" y="168227"/>
                  </a:lnTo>
                  <a:lnTo>
                    <a:pt x="23125" y="198829"/>
                  </a:lnTo>
                  <a:lnTo>
                    <a:pt x="25895" y="231613"/>
                  </a:lnTo>
                  <a:lnTo>
                    <a:pt x="28693" y="265851"/>
                  </a:lnTo>
                  <a:lnTo>
                    <a:pt x="30559" y="301059"/>
                  </a:lnTo>
                  <a:lnTo>
                    <a:pt x="31802" y="336914"/>
                  </a:lnTo>
                  <a:lnTo>
                    <a:pt x="32632" y="373199"/>
                  </a:lnTo>
                  <a:lnTo>
                    <a:pt x="33185" y="406915"/>
                  </a:lnTo>
                  <a:lnTo>
                    <a:pt x="33553" y="438916"/>
                  </a:lnTo>
                  <a:lnTo>
                    <a:pt x="33799" y="469776"/>
                  </a:lnTo>
                  <a:lnTo>
                    <a:pt x="33962" y="497969"/>
                  </a:lnTo>
                  <a:lnTo>
                    <a:pt x="34071" y="524385"/>
                  </a:lnTo>
                  <a:lnTo>
                    <a:pt x="34144" y="549615"/>
                  </a:lnTo>
                  <a:lnTo>
                    <a:pt x="31685" y="590348"/>
                  </a:lnTo>
                  <a:lnTo>
                    <a:pt x="27486" y="629896"/>
                  </a:lnTo>
                  <a:lnTo>
                    <a:pt x="26897" y="637101"/>
                  </a:lnTo>
                  <a:lnTo>
                    <a:pt x="25551" y="638094"/>
                  </a:lnTo>
                  <a:lnTo>
                    <a:pt x="17145" y="61722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22" name="SMARTInkShape-2635"/>
          <p:cNvSpPr/>
          <p:nvPr>
            <p:custDataLst>
              <p:tags r:id="rId25"/>
            </p:custDataLst>
          </p:nvPr>
        </p:nvSpPr>
        <p:spPr bwMode="auto">
          <a:xfrm>
            <a:off x="5017770" y="4586640"/>
            <a:ext cx="797244" cy="93946"/>
          </a:xfrm>
          <a:custGeom>
            <a:avLst/>
            <a:gdLst/>
            <a:ahLst/>
            <a:cxnLst/>
            <a:rect l="0" t="0" r="0" b="0"/>
            <a:pathLst>
              <a:path w="797244" h="93946">
                <a:moveTo>
                  <a:pt x="0" y="8220"/>
                </a:moveTo>
                <a:lnTo>
                  <a:pt x="0" y="8220"/>
                </a:lnTo>
                <a:lnTo>
                  <a:pt x="8749" y="7267"/>
                </a:lnTo>
                <a:lnTo>
                  <a:pt x="48566" y="839"/>
                </a:lnTo>
                <a:lnTo>
                  <a:pt x="89955" y="0"/>
                </a:lnTo>
                <a:lnTo>
                  <a:pt x="129515" y="2344"/>
                </a:lnTo>
                <a:lnTo>
                  <a:pt x="152066" y="4303"/>
                </a:lnTo>
                <a:lnTo>
                  <a:pt x="175672" y="6561"/>
                </a:lnTo>
                <a:lnTo>
                  <a:pt x="199982" y="9019"/>
                </a:lnTo>
                <a:lnTo>
                  <a:pt x="224761" y="11610"/>
                </a:lnTo>
                <a:lnTo>
                  <a:pt x="250806" y="14290"/>
                </a:lnTo>
                <a:lnTo>
                  <a:pt x="277694" y="17029"/>
                </a:lnTo>
                <a:lnTo>
                  <a:pt x="305145" y="19808"/>
                </a:lnTo>
                <a:lnTo>
                  <a:pt x="332970" y="22613"/>
                </a:lnTo>
                <a:lnTo>
                  <a:pt x="361045" y="25435"/>
                </a:lnTo>
                <a:lnTo>
                  <a:pt x="389287" y="28269"/>
                </a:lnTo>
                <a:lnTo>
                  <a:pt x="417639" y="31111"/>
                </a:lnTo>
                <a:lnTo>
                  <a:pt x="446066" y="33958"/>
                </a:lnTo>
                <a:lnTo>
                  <a:pt x="474542" y="36809"/>
                </a:lnTo>
                <a:lnTo>
                  <a:pt x="503052" y="38709"/>
                </a:lnTo>
                <a:lnTo>
                  <a:pt x="531583" y="39976"/>
                </a:lnTo>
                <a:lnTo>
                  <a:pt x="560128" y="40821"/>
                </a:lnTo>
                <a:lnTo>
                  <a:pt x="586779" y="42336"/>
                </a:lnTo>
                <a:lnTo>
                  <a:pt x="612166" y="44299"/>
                </a:lnTo>
                <a:lnTo>
                  <a:pt x="636710" y="46560"/>
                </a:lnTo>
                <a:lnTo>
                  <a:pt x="679223" y="54152"/>
                </a:lnTo>
                <a:lnTo>
                  <a:pt x="715261" y="62924"/>
                </a:lnTo>
                <a:lnTo>
                  <a:pt x="756018" y="73218"/>
                </a:lnTo>
                <a:lnTo>
                  <a:pt x="783758" y="82300"/>
                </a:lnTo>
                <a:lnTo>
                  <a:pt x="797243" y="939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3" name="SMARTInkShape-2636"/>
          <p:cNvSpPr/>
          <p:nvPr>
            <p:custDataLst>
              <p:tags r:id="rId26"/>
            </p:custDataLst>
          </p:nvPr>
        </p:nvSpPr>
        <p:spPr bwMode="auto">
          <a:xfrm>
            <a:off x="5206791" y="5674248"/>
            <a:ext cx="935653" cy="1100304"/>
          </a:xfrm>
          <a:custGeom>
            <a:avLst/>
            <a:gdLst/>
            <a:ahLst/>
            <a:cxnLst/>
            <a:rect l="0" t="0" r="0" b="0"/>
            <a:pathLst>
              <a:path w="935653" h="1100304">
                <a:moveTo>
                  <a:pt x="428199" y="69327"/>
                </a:moveTo>
                <a:lnTo>
                  <a:pt x="428199" y="69327"/>
                </a:lnTo>
                <a:lnTo>
                  <a:pt x="428199" y="55674"/>
                </a:lnTo>
                <a:lnTo>
                  <a:pt x="423119" y="43892"/>
                </a:lnTo>
                <a:lnTo>
                  <a:pt x="419097" y="38082"/>
                </a:lnTo>
                <a:lnTo>
                  <a:pt x="407009" y="29088"/>
                </a:lnTo>
                <a:lnTo>
                  <a:pt x="399785" y="25356"/>
                </a:lnTo>
                <a:lnTo>
                  <a:pt x="362312" y="24654"/>
                </a:lnTo>
                <a:lnTo>
                  <a:pt x="331288" y="30740"/>
                </a:lnTo>
                <a:lnTo>
                  <a:pt x="297497" y="42652"/>
                </a:lnTo>
                <a:lnTo>
                  <a:pt x="260254" y="63822"/>
                </a:lnTo>
                <a:lnTo>
                  <a:pt x="224017" y="94185"/>
                </a:lnTo>
                <a:lnTo>
                  <a:pt x="188862" y="130857"/>
                </a:lnTo>
                <a:lnTo>
                  <a:pt x="154187" y="172556"/>
                </a:lnTo>
                <a:lnTo>
                  <a:pt x="137891" y="195297"/>
                </a:lnTo>
                <a:lnTo>
                  <a:pt x="122266" y="219029"/>
                </a:lnTo>
                <a:lnTo>
                  <a:pt x="107086" y="243423"/>
                </a:lnTo>
                <a:lnTo>
                  <a:pt x="93156" y="268258"/>
                </a:lnTo>
                <a:lnTo>
                  <a:pt x="80060" y="293388"/>
                </a:lnTo>
                <a:lnTo>
                  <a:pt x="67518" y="318713"/>
                </a:lnTo>
                <a:lnTo>
                  <a:pt x="55347" y="344170"/>
                </a:lnTo>
                <a:lnTo>
                  <a:pt x="43425" y="369713"/>
                </a:lnTo>
                <a:lnTo>
                  <a:pt x="31665" y="395314"/>
                </a:lnTo>
                <a:lnTo>
                  <a:pt x="21921" y="420954"/>
                </a:lnTo>
                <a:lnTo>
                  <a:pt x="13519" y="446620"/>
                </a:lnTo>
                <a:lnTo>
                  <a:pt x="6013" y="472303"/>
                </a:lnTo>
                <a:lnTo>
                  <a:pt x="1962" y="497045"/>
                </a:lnTo>
                <a:lnTo>
                  <a:pt x="213" y="521160"/>
                </a:lnTo>
                <a:lnTo>
                  <a:pt x="0" y="544856"/>
                </a:lnTo>
                <a:lnTo>
                  <a:pt x="2715" y="568274"/>
                </a:lnTo>
                <a:lnTo>
                  <a:pt x="7383" y="591506"/>
                </a:lnTo>
                <a:lnTo>
                  <a:pt x="13352" y="614613"/>
                </a:lnTo>
                <a:lnTo>
                  <a:pt x="23047" y="638591"/>
                </a:lnTo>
                <a:lnTo>
                  <a:pt x="35225" y="663149"/>
                </a:lnTo>
                <a:lnTo>
                  <a:pt x="49059" y="688093"/>
                </a:lnTo>
                <a:lnTo>
                  <a:pt x="64949" y="712343"/>
                </a:lnTo>
                <a:lnTo>
                  <a:pt x="82210" y="736129"/>
                </a:lnTo>
                <a:lnTo>
                  <a:pt x="100384" y="759607"/>
                </a:lnTo>
                <a:lnTo>
                  <a:pt x="119169" y="782878"/>
                </a:lnTo>
                <a:lnTo>
                  <a:pt x="138358" y="806013"/>
                </a:lnTo>
                <a:lnTo>
                  <a:pt x="157820" y="829056"/>
                </a:lnTo>
                <a:lnTo>
                  <a:pt x="178414" y="851085"/>
                </a:lnTo>
                <a:lnTo>
                  <a:pt x="199763" y="872439"/>
                </a:lnTo>
                <a:lnTo>
                  <a:pt x="221616" y="893343"/>
                </a:lnTo>
                <a:lnTo>
                  <a:pt x="244756" y="912993"/>
                </a:lnTo>
                <a:lnTo>
                  <a:pt x="268757" y="931808"/>
                </a:lnTo>
                <a:lnTo>
                  <a:pt x="293329" y="950067"/>
                </a:lnTo>
                <a:lnTo>
                  <a:pt x="317331" y="967002"/>
                </a:lnTo>
                <a:lnTo>
                  <a:pt x="340952" y="983054"/>
                </a:lnTo>
                <a:lnTo>
                  <a:pt x="364319" y="998518"/>
                </a:lnTo>
                <a:lnTo>
                  <a:pt x="387518" y="1011685"/>
                </a:lnTo>
                <a:lnTo>
                  <a:pt x="410603" y="1023321"/>
                </a:lnTo>
                <a:lnTo>
                  <a:pt x="433613" y="1033935"/>
                </a:lnTo>
                <a:lnTo>
                  <a:pt x="474420" y="1053349"/>
                </a:lnTo>
                <a:lnTo>
                  <a:pt x="511607" y="1070550"/>
                </a:lnTo>
                <a:lnTo>
                  <a:pt x="547185" y="1084545"/>
                </a:lnTo>
                <a:lnTo>
                  <a:pt x="582046" y="1094574"/>
                </a:lnTo>
                <a:lnTo>
                  <a:pt x="614685" y="1100303"/>
                </a:lnTo>
                <a:lnTo>
                  <a:pt x="641892" y="1099673"/>
                </a:lnTo>
                <a:lnTo>
                  <a:pt x="671763" y="1083519"/>
                </a:lnTo>
                <a:lnTo>
                  <a:pt x="705042" y="1056336"/>
                </a:lnTo>
                <a:lnTo>
                  <a:pt x="742058" y="1022030"/>
                </a:lnTo>
                <a:lnTo>
                  <a:pt x="778194" y="979478"/>
                </a:lnTo>
                <a:lnTo>
                  <a:pt x="795832" y="956129"/>
                </a:lnTo>
                <a:lnTo>
                  <a:pt x="812352" y="931991"/>
                </a:lnTo>
                <a:lnTo>
                  <a:pt x="828129" y="907326"/>
                </a:lnTo>
                <a:lnTo>
                  <a:pt x="843409" y="882311"/>
                </a:lnTo>
                <a:lnTo>
                  <a:pt x="857406" y="856108"/>
                </a:lnTo>
                <a:lnTo>
                  <a:pt x="870547" y="829116"/>
                </a:lnTo>
                <a:lnTo>
                  <a:pt x="883118" y="801595"/>
                </a:lnTo>
                <a:lnTo>
                  <a:pt x="894356" y="771818"/>
                </a:lnTo>
                <a:lnTo>
                  <a:pt x="904705" y="740537"/>
                </a:lnTo>
                <a:lnTo>
                  <a:pt x="914462" y="708252"/>
                </a:lnTo>
                <a:lnTo>
                  <a:pt x="921920" y="676252"/>
                </a:lnTo>
                <a:lnTo>
                  <a:pt x="927843" y="644442"/>
                </a:lnTo>
                <a:lnTo>
                  <a:pt x="932745" y="612757"/>
                </a:lnTo>
                <a:lnTo>
                  <a:pt x="935061" y="580204"/>
                </a:lnTo>
                <a:lnTo>
                  <a:pt x="935652" y="547071"/>
                </a:lnTo>
                <a:lnTo>
                  <a:pt x="935093" y="513553"/>
                </a:lnTo>
                <a:lnTo>
                  <a:pt x="932816" y="480731"/>
                </a:lnTo>
                <a:lnTo>
                  <a:pt x="929393" y="448371"/>
                </a:lnTo>
                <a:lnTo>
                  <a:pt x="925206" y="416321"/>
                </a:lnTo>
                <a:lnTo>
                  <a:pt x="917652" y="384476"/>
                </a:lnTo>
                <a:lnTo>
                  <a:pt x="907853" y="352769"/>
                </a:lnTo>
                <a:lnTo>
                  <a:pt x="896559" y="321153"/>
                </a:lnTo>
                <a:lnTo>
                  <a:pt x="885219" y="289598"/>
                </a:lnTo>
                <a:lnTo>
                  <a:pt x="873849" y="258084"/>
                </a:lnTo>
                <a:lnTo>
                  <a:pt x="862459" y="226598"/>
                </a:lnTo>
                <a:lnTo>
                  <a:pt x="850103" y="197034"/>
                </a:lnTo>
                <a:lnTo>
                  <a:pt x="837104" y="168752"/>
                </a:lnTo>
                <a:lnTo>
                  <a:pt x="823675" y="141326"/>
                </a:lnTo>
                <a:lnTo>
                  <a:pt x="809007" y="115421"/>
                </a:lnTo>
                <a:lnTo>
                  <a:pt x="793514" y="90531"/>
                </a:lnTo>
                <a:lnTo>
                  <a:pt x="777469" y="66318"/>
                </a:lnTo>
                <a:lnTo>
                  <a:pt x="736783" y="31795"/>
                </a:lnTo>
                <a:lnTo>
                  <a:pt x="713931" y="18587"/>
                </a:lnTo>
                <a:lnTo>
                  <a:pt x="687267" y="9783"/>
                </a:lnTo>
                <a:lnTo>
                  <a:pt x="658061" y="3914"/>
                </a:lnTo>
                <a:lnTo>
                  <a:pt x="627161" y="0"/>
                </a:lnTo>
                <a:lnTo>
                  <a:pt x="591320" y="2154"/>
                </a:lnTo>
                <a:lnTo>
                  <a:pt x="552187" y="8352"/>
                </a:lnTo>
                <a:lnTo>
                  <a:pt x="510857" y="17247"/>
                </a:lnTo>
                <a:lnTo>
                  <a:pt x="469969" y="29845"/>
                </a:lnTo>
                <a:lnTo>
                  <a:pt x="429376" y="44911"/>
                </a:lnTo>
                <a:lnTo>
                  <a:pt x="388978" y="61622"/>
                </a:lnTo>
                <a:lnTo>
                  <a:pt x="352522" y="80383"/>
                </a:lnTo>
                <a:lnTo>
                  <a:pt x="318693" y="100510"/>
                </a:lnTo>
                <a:lnTo>
                  <a:pt x="286615" y="121548"/>
                </a:lnTo>
                <a:lnTo>
                  <a:pt x="222459" y="16362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4" name="SMARTInkShape-2637"/>
          <p:cNvSpPr/>
          <p:nvPr>
            <p:custDataLst>
              <p:tags r:id="rId27"/>
            </p:custDataLst>
          </p:nvPr>
        </p:nvSpPr>
        <p:spPr bwMode="auto">
          <a:xfrm>
            <a:off x="5094923" y="1628787"/>
            <a:ext cx="3626167" cy="115730"/>
          </a:xfrm>
          <a:custGeom>
            <a:avLst/>
            <a:gdLst/>
            <a:ahLst/>
            <a:cxnLst/>
            <a:rect l="0" t="0" r="0" b="0"/>
            <a:pathLst>
              <a:path w="3626167" h="115730">
                <a:moveTo>
                  <a:pt x="0" y="17133"/>
                </a:moveTo>
                <a:lnTo>
                  <a:pt x="0" y="17133"/>
                </a:lnTo>
                <a:lnTo>
                  <a:pt x="4550" y="12582"/>
                </a:lnTo>
                <a:lnTo>
                  <a:pt x="21033" y="5201"/>
                </a:lnTo>
                <a:lnTo>
                  <a:pt x="57666" y="1532"/>
                </a:lnTo>
                <a:lnTo>
                  <a:pt x="93574" y="674"/>
                </a:lnTo>
                <a:lnTo>
                  <a:pt x="134933" y="293"/>
                </a:lnTo>
                <a:lnTo>
                  <a:pt x="156630" y="191"/>
                </a:lnTo>
                <a:lnTo>
                  <a:pt x="178715" y="123"/>
                </a:lnTo>
                <a:lnTo>
                  <a:pt x="203916" y="78"/>
                </a:lnTo>
                <a:lnTo>
                  <a:pt x="231194" y="48"/>
                </a:lnTo>
                <a:lnTo>
                  <a:pt x="259856" y="28"/>
                </a:lnTo>
                <a:lnTo>
                  <a:pt x="290395" y="15"/>
                </a:lnTo>
                <a:lnTo>
                  <a:pt x="322184" y="6"/>
                </a:lnTo>
                <a:lnTo>
                  <a:pt x="354806" y="0"/>
                </a:lnTo>
                <a:lnTo>
                  <a:pt x="387985" y="948"/>
                </a:lnTo>
                <a:lnTo>
                  <a:pt x="421534" y="2533"/>
                </a:lnTo>
                <a:lnTo>
                  <a:pt x="455330" y="4542"/>
                </a:lnTo>
                <a:lnTo>
                  <a:pt x="492148" y="6834"/>
                </a:lnTo>
                <a:lnTo>
                  <a:pt x="530981" y="9315"/>
                </a:lnTo>
                <a:lnTo>
                  <a:pt x="571158" y="11921"/>
                </a:lnTo>
                <a:lnTo>
                  <a:pt x="614134" y="13658"/>
                </a:lnTo>
                <a:lnTo>
                  <a:pt x="658978" y="14816"/>
                </a:lnTo>
                <a:lnTo>
                  <a:pt x="705066" y="15589"/>
                </a:lnTo>
                <a:lnTo>
                  <a:pt x="751031" y="17056"/>
                </a:lnTo>
                <a:lnTo>
                  <a:pt x="796914" y="18986"/>
                </a:lnTo>
                <a:lnTo>
                  <a:pt x="842744" y="21226"/>
                </a:lnTo>
                <a:lnTo>
                  <a:pt x="890441" y="23672"/>
                </a:lnTo>
                <a:lnTo>
                  <a:pt x="939385" y="26255"/>
                </a:lnTo>
                <a:lnTo>
                  <a:pt x="989159" y="28929"/>
                </a:lnTo>
                <a:lnTo>
                  <a:pt x="1039487" y="30712"/>
                </a:lnTo>
                <a:lnTo>
                  <a:pt x="1090184" y="31901"/>
                </a:lnTo>
                <a:lnTo>
                  <a:pt x="1141127" y="32693"/>
                </a:lnTo>
                <a:lnTo>
                  <a:pt x="1195091" y="34174"/>
                </a:lnTo>
                <a:lnTo>
                  <a:pt x="1251070" y="36114"/>
                </a:lnTo>
                <a:lnTo>
                  <a:pt x="1308392" y="38359"/>
                </a:lnTo>
                <a:lnTo>
                  <a:pt x="1367560" y="39856"/>
                </a:lnTo>
                <a:lnTo>
                  <a:pt x="1427962" y="40854"/>
                </a:lnTo>
                <a:lnTo>
                  <a:pt x="1489184" y="41520"/>
                </a:lnTo>
                <a:lnTo>
                  <a:pt x="1551907" y="41963"/>
                </a:lnTo>
                <a:lnTo>
                  <a:pt x="1615629" y="42259"/>
                </a:lnTo>
                <a:lnTo>
                  <a:pt x="1680019" y="42456"/>
                </a:lnTo>
                <a:lnTo>
                  <a:pt x="1745805" y="44493"/>
                </a:lnTo>
                <a:lnTo>
                  <a:pt x="1812522" y="47755"/>
                </a:lnTo>
                <a:lnTo>
                  <a:pt x="1879861" y="51835"/>
                </a:lnTo>
                <a:lnTo>
                  <a:pt x="1947613" y="55508"/>
                </a:lnTo>
                <a:lnTo>
                  <a:pt x="2015641" y="58909"/>
                </a:lnTo>
                <a:lnTo>
                  <a:pt x="2083853" y="62128"/>
                </a:lnTo>
                <a:lnTo>
                  <a:pt x="2153140" y="64275"/>
                </a:lnTo>
                <a:lnTo>
                  <a:pt x="2223143" y="65706"/>
                </a:lnTo>
                <a:lnTo>
                  <a:pt x="2293625" y="66660"/>
                </a:lnTo>
                <a:lnTo>
                  <a:pt x="2365378" y="67296"/>
                </a:lnTo>
                <a:lnTo>
                  <a:pt x="2437978" y="67720"/>
                </a:lnTo>
                <a:lnTo>
                  <a:pt x="2511145" y="68003"/>
                </a:lnTo>
                <a:lnTo>
                  <a:pt x="2581829" y="68191"/>
                </a:lnTo>
                <a:lnTo>
                  <a:pt x="2650858" y="68317"/>
                </a:lnTo>
                <a:lnTo>
                  <a:pt x="2718787" y="68400"/>
                </a:lnTo>
                <a:lnTo>
                  <a:pt x="2785027" y="69409"/>
                </a:lnTo>
                <a:lnTo>
                  <a:pt x="2850142" y="71033"/>
                </a:lnTo>
                <a:lnTo>
                  <a:pt x="2914507" y="73069"/>
                </a:lnTo>
                <a:lnTo>
                  <a:pt x="2975514" y="75379"/>
                </a:lnTo>
                <a:lnTo>
                  <a:pt x="3034284" y="77871"/>
                </a:lnTo>
                <a:lnTo>
                  <a:pt x="3091561" y="80485"/>
                </a:lnTo>
                <a:lnTo>
                  <a:pt x="3144985" y="83180"/>
                </a:lnTo>
                <a:lnTo>
                  <a:pt x="3195841" y="85929"/>
                </a:lnTo>
                <a:lnTo>
                  <a:pt x="3244986" y="88715"/>
                </a:lnTo>
                <a:lnTo>
                  <a:pt x="3289178" y="92477"/>
                </a:lnTo>
                <a:lnTo>
                  <a:pt x="3330070" y="96890"/>
                </a:lnTo>
                <a:lnTo>
                  <a:pt x="3368762" y="101737"/>
                </a:lnTo>
                <a:lnTo>
                  <a:pt x="3403129" y="104968"/>
                </a:lnTo>
                <a:lnTo>
                  <a:pt x="3434612" y="107122"/>
                </a:lnTo>
                <a:lnTo>
                  <a:pt x="3464174" y="108558"/>
                </a:lnTo>
                <a:lnTo>
                  <a:pt x="3488644" y="109516"/>
                </a:lnTo>
                <a:lnTo>
                  <a:pt x="3528534" y="110579"/>
                </a:lnTo>
                <a:lnTo>
                  <a:pt x="3568663" y="115729"/>
                </a:lnTo>
                <a:lnTo>
                  <a:pt x="3605918" y="113267"/>
                </a:lnTo>
                <a:lnTo>
                  <a:pt x="3626166" y="1114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5" name="SMARTInkShape-2638"/>
          <p:cNvSpPr/>
          <p:nvPr>
            <p:custDataLst>
              <p:tags r:id="rId28"/>
            </p:custDataLst>
          </p:nvPr>
        </p:nvSpPr>
        <p:spPr bwMode="auto">
          <a:xfrm>
            <a:off x="790222" y="814388"/>
            <a:ext cx="5256249" cy="102870"/>
          </a:xfrm>
          <a:custGeom>
            <a:avLst/>
            <a:gdLst/>
            <a:ahLst/>
            <a:cxnLst/>
            <a:rect l="0" t="0" r="0" b="0"/>
            <a:pathLst>
              <a:path w="5256249" h="102870">
                <a:moveTo>
                  <a:pt x="9878" y="102869"/>
                </a:moveTo>
                <a:lnTo>
                  <a:pt x="9878" y="102869"/>
                </a:lnTo>
                <a:lnTo>
                  <a:pt x="776" y="84666"/>
                </a:lnTo>
                <a:lnTo>
                  <a:pt x="0" y="76446"/>
                </a:lnTo>
                <a:lnTo>
                  <a:pt x="4218" y="59693"/>
                </a:lnTo>
                <a:lnTo>
                  <a:pt x="12752" y="43298"/>
                </a:lnTo>
                <a:lnTo>
                  <a:pt x="25864" y="32408"/>
                </a:lnTo>
                <a:lnTo>
                  <a:pt x="67369" y="24058"/>
                </a:lnTo>
                <a:lnTo>
                  <a:pt x="105970" y="19193"/>
                </a:lnTo>
                <a:lnTo>
                  <a:pt x="136406" y="19007"/>
                </a:lnTo>
                <a:lnTo>
                  <a:pt x="175333" y="22100"/>
                </a:lnTo>
                <a:lnTo>
                  <a:pt x="218033" y="26649"/>
                </a:lnTo>
                <a:lnTo>
                  <a:pt x="240088" y="29196"/>
                </a:lnTo>
                <a:lnTo>
                  <a:pt x="263364" y="31846"/>
                </a:lnTo>
                <a:lnTo>
                  <a:pt x="287454" y="34566"/>
                </a:lnTo>
                <a:lnTo>
                  <a:pt x="312086" y="37331"/>
                </a:lnTo>
                <a:lnTo>
                  <a:pt x="340890" y="41080"/>
                </a:lnTo>
                <a:lnTo>
                  <a:pt x="372475" y="45484"/>
                </a:lnTo>
                <a:lnTo>
                  <a:pt x="405915" y="50325"/>
                </a:lnTo>
                <a:lnTo>
                  <a:pt x="441542" y="52600"/>
                </a:lnTo>
                <a:lnTo>
                  <a:pt x="478629" y="53164"/>
                </a:lnTo>
                <a:lnTo>
                  <a:pt x="516689" y="52587"/>
                </a:lnTo>
                <a:lnTo>
                  <a:pt x="556349" y="52203"/>
                </a:lnTo>
                <a:lnTo>
                  <a:pt x="597077" y="51947"/>
                </a:lnTo>
                <a:lnTo>
                  <a:pt x="638517" y="51776"/>
                </a:lnTo>
                <a:lnTo>
                  <a:pt x="680430" y="51662"/>
                </a:lnTo>
                <a:lnTo>
                  <a:pt x="722661" y="51586"/>
                </a:lnTo>
                <a:lnTo>
                  <a:pt x="765101" y="51536"/>
                </a:lnTo>
                <a:lnTo>
                  <a:pt x="807683" y="52454"/>
                </a:lnTo>
                <a:lnTo>
                  <a:pt x="850358" y="54019"/>
                </a:lnTo>
                <a:lnTo>
                  <a:pt x="893095" y="56015"/>
                </a:lnTo>
                <a:lnTo>
                  <a:pt x="936827" y="57346"/>
                </a:lnTo>
                <a:lnTo>
                  <a:pt x="981222" y="58233"/>
                </a:lnTo>
                <a:lnTo>
                  <a:pt x="1026058" y="58824"/>
                </a:lnTo>
                <a:lnTo>
                  <a:pt x="1071189" y="60171"/>
                </a:lnTo>
                <a:lnTo>
                  <a:pt x="1116516" y="62021"/>
                </a:lnTo>
                <a:lnTo>
                  <a:pt x="1161974" y="64207"/>
                </a:lnTo>
                <a:lnTo>
                  <a:pt x="1208472" y="65665"/>
                </a:lnTo>
                <a:lnTo>
                  <a:pt x="1255663" y="66636"/>
                </a:lnTo>
                <a:lnTo>
                  <a:pt x="1303317" y="67284"/>
                </a:lnTo>
                <a:lnTo>
                  <a:pt x="1351278" y="67716"/>
                </a:lnTo>
                <a:lnTo>
                  <a:pt x="1399445" y="68004"/>
                </a:lnTo>
                <a:lnTo>
                  <a:pt x="1447748" y="68196"/>
                </a:lnTo>
                <a:lnTo>
                  <a:pt x="1496143" y="68324"/>
                </a:lnTo>
                <a:lnTo>
                  <a:pt x="1544599" y="68409"/>
                </a:lnTo>
                <a:lnTo>
                  <a:pt x="1593095" y="68466"/>
                </a:lnTo>
                <a:lnTo>
                  <a:pt x="1642571" y="68504"/>
                </a:lnTo>
                <a:lnTo>
                  <a:pt x="1692700" y="68529"/>
                </a:lnTo>
                <a:lnTo>
                  <a:pt x="1743265" y="68546"/>
                </a:lnTo>
                <a:lnTo>
                  <a:pt x="1792214" y="67604"/>
                </a:lnTo>
                <a:lnTo>
                  <a:pt x="1840087" y="66025"/>
                </a:lnTo>
                <a:lnTo>
                  <a:pt x="1887242" y="64019"/>
                </a:lnTo>
                <a:lnTo>
                  <a:pt x="1934872" y="62681"/>
                </a:lnTo>
                <a:lnTo>
                  <a:pt x="1982817" y="61790"/>
                </a:lnTo>
                <a:lnTo>
                  <a:pt x="2030973" y="61196"/>
                </a:lnTo>
                <a:lnTo>
                  <a:pt x="2079270" y="60799"/>
                </a:lnTo>
                <a:lnTo>
                  <a:pt x="2127660" y="60535"/>
                </a:lnTo>
                <a:lnTo>
                  <a:pt x="2176113" y="60359"/>
                </a:lnTo>
                <a:lnTo>
                  <a:pt x="2223655" y="60242"/>
                </a:lnTo>
                <a:lnTo>
                  <a:pt x="2270589" y="60163"/>
                </a:lnTo>
                <a:lnTo>
                  <a:pt x="2317119" y="60111"/>
                </a:lnTo>
                <a:lnTo>
                  <a:pt x="2364331" y="60076"/>
                </a:lnTo>
                <a:lnTo>
                  <a:pt x="2411998" y="60053"/>
                </a:lnTo>
                <a:lnTo>
                  <a:pt x="2459969" y="60038"/>
                </a:lnTo>
                <a:lnTo>
                  <a:pt x="2508142" y="60028"/>
                </a:lnTo>
                <a:lnTo>
                  <a:pt x="2556450" y="60021"/>
                </a:lnTo>
                <a:lnTo>
                  <a:pt x="2604848" y="60016"/>
                </a:lnTo>
                <a:lnTo>
                  <a:pt x="2653305" y="60013"/>
                </a:lnTo>
                <a:lnTo>
                  <a:pt x="2701803" y="60011"/>
                </a:lnTo>
                <a:lnTo>
                  <a:pt x="2750327" y="60010"/>
                </a:lnTo>
                <a:lnTo>
                  <a:pt x="2798869" y="60009"/>
                </a:lnTo>
                <a:lnTo>
                  <a:pt x="2847423" y="60008"/>
                </a:lnTo>
                <a:lnTo>
                  <a:pt x="2895985" y="60008"/>
                </a:lnTo>
                <a:lnTo>
                  <a:pt x="2943599" y="60008"/>
                </a:lnTo>
                <a:lnTo>
                  <a:pt x="2990582" y="60007"/>
                </a:lnTo>
                <a:lnTo>
                  <a:pt x="3037144" y="60007"/>
                </a:lnTo>
                <a:lnTo>
                  <a:pt x="3083425" y="59055"/>
                </a:lnTo>
                <a:lnTo>
                  <a:pt x="3129519" y="57467"/>
                </a:lnTo>
                <a:lnTo>
                  <a:pt x="3175489" y="55456"/>
                </a:lnTo>
                <a:lnTo>
                  <a:pt x="3223280" y="54116"/>
                </a:lnTo>
                <a:lnTo>
                  <a:pt x="3272287" y="53222"/>
                </a:lnTo>
                <a:lnTo>
                  <a:pt x="3322102" y="52626"/>
                </a:lnTo>
                <a:lnTo>
                  <a:pt x="3371505" y="52229"/>
                </a:lnTo>
                <a:lnTo>
                  <a:pt x="3420633" y="51964"/>
                </a:lnTo>
                <a:lnTo>
                  <a:pt x="3469577" y="51788"/>
                </a:lnTo>
                <a:lnTo>
                  <a:pt x="3518399" y="51670"/>
                </a:lnTo>
                <a:lnTo>
                  <a:pt x="3567139" y="51591"/>
                </a:lnTo>
                <a:lnTo>
                  <a:pt x="3615826" y="51539"/>
                </a:lnTo>
                <a:lnTo>
                  <a:pt x="3663523" y="50552"/>
                </a:lnTo>
                <a:lnTo>
                  <a:pt x="3710561" y="48941"/>
                </a:lnTo>
                <a:lnTo>
                  <a:pt x="3757160" y="46915"/>
                </a:lnTo>
                <a:lnTo>
                  <a:pt x="3804419" y="45564"/>
                </a:lnTo>
                <a:lnTo>
                  <a:pt x="3852117" y="44663"/>
                </a:lnTo>
                <a:lnTo>
                  <a:pt x="3900108" y="44063"/>
                </a:lnTo>
                <a:lnTo>
                  <a:pt x="3949247" y="42710"/>
                </a:lnTo>
                <a:lnTo>
                  <a:pt x="3999152" y="40856"/>
                </a:lnTo>
                <a:lnTo>
                  <a:pt x="4049566" y="38667"/>
                </a:lnTo>
                <a:lnTo>
                  <a:pt x="4101274" y="35303"/>
                </a:lnTo>
                <a:lnTo>
                  <a:pt x="4153842" y="31155"/>
                </a:lnTo>
                <a:lnTo>
                  <a:pt x="4206986" y="26485"/>
                </a:lnTo>
                <a:lnTo>
                  <a:pt x="4259560" y="23371"/>
                </a:lnTo>
                <a:lnTo>
                  <a:pt x="4311754" y="21296"/>
                </a:lnTo>
                <a:lnTo>
                  <a:pt x="4363695" y="19912"/>
                </a:lnTo>
                <a:lnTo>
                  <a:pt x="4414515" y="18037"/>
                </a:lnTo>
                <a:lnTo>
                  <a:pt x="4464588" y="15834"/>
                </a:lnTo>
                <a:lnTo>
                  <a:pt x="4514162" y="13414"/>
                </a:lnTo>
                <a:lnTo>
                  <a:pt x="4564357" y="11800"/>
                </a:lnTo>
                <a:lnTo>
                  <a:pt x="4614964" y="10724"/>
                </a:lnTo>
                <a:lnTo>
                  <a:pt x="4665848" y="10007"/>
                </a:lnTo>
                <a:lnTo>
                  <a:pt x="4714058" y="9528"/>
                </a:lnTo>
                <a:lnTo>
                  <a:pt x="4760486" y="9210"/>
                </a:lnTo>
                <a:lnTo>
                  <a:pt x="4805725" y="8997"/>
                </a:lnTo>
                <a:lnTo>
                  <a:pt x="4850172" y="8855"/>
                </a:lnTo>
                <a:lnTo>
                  <a:pt x="4894090" y="8761"/>
                </a:lnTo>
                <a:lnTo>
                  <a:pt x="4937657" y="8698"/>
                </a:lnTo>
                <a:lnTo>
                  <a:pt x="4978132" y="8656"/>
                </a:lnTo>
                <a:lnTo>
                  <a:pt x="5016544" y="8628"/>
                </a:lnTo>
                <a:lnTo>
                  <a:pt x="5053583" y="8609"/>
                </a:lnTo>
                <a:lnTo>
                  <a:pt x="5086848" y="8597"/>
                </a:lnTo>
                <a:lnTo>
                  <a:pt x="5117598" y="8589"/>
                </a:lnTo>
                <a:lnTo>
                  <a:pt x="5146669" y="8583"/>
                </a:lnTo>
                <a:lnTo>
                  <a:pt x="5170813" y="8579"/>
                </a:lnTo>
                <a:lnTo>
                  <a:pt x="5210340" y="8575"/>
                </a:lnTo>
                <a:lnTo>
                  <a:pt x="5251778" y="1191"/>
                </a:lnTo>
                <a:lnTo>
                  <a:pt x="525624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6" name="SMARTInkShape-2639"/>
          <p:cNvSpPr/>
          <p:nvPr>
            <p:custDataLst>
              <p:tags r:id="rId29"/>
            </p:custDataLst>
          </p:nvPr>
        </p:nvSpPr>
        <p:spPr bwMode="auto">
          <a:xfrm>
            <a:off x="5043488" y="1577497"/>
            <a:ext cx="3660458" cy="134454"/>
          </a:xfrm>
          <a:custGeom>
            <a:avLst/>
            <a:gdLst/>
            <a:ahLst/>
            <a:cxnLst/>
            <a:rect l="0" t="0" r="0" b="0"/>
            <a:pathLst>
              <a:path w="3660458" h="134454">
                <a:moveTo>
                  <a:pt x="0" y="8416"/>
                </a:moveTo>
                <a:lnTo>
                  <a:pt x="0" y="8416"/>
                </a:lnTo>
                <a:lnTo>
                  <a:pt x="0" y="3865"/>
                </a:lnTo>
                <a:lnTo>
                  <a:pt x="952" y="2524"/>
                </a:lnTo>
                <a:lnTo>
                  <a:pt x="2540" y="1630"/>
                </a:lnTo>
                <a:lnTo>
                  <a:pt x="9700" y="637"/>
                </a:lnTo>
                <a:lnTo>
                  <a:pt x="50423" y="0"/>
                </a:lnTo>
                <a:lnTo>
                  <a:pt x="83370" y="865"/>
                </a:lnTo>
                <a:lnTo>
                  <a:pt x="104157" y="2429"/>
                </a:lnTo>
                <a:lnTo>
                  <a:pt x="126588" y="4425"/>
                </a:lnTo>
                <a:lnTo>
                  <a:pt x="151067" y="7660"/>
                </a:lnTo>
                <a:lnTo>
                  <a:pt x="176911" y="11722"/>
                </a:lnTo>
                <a:lnTo>
                  <a:pt x="203665" y="16335"/>
                </a:lnTo>
                <a:lnTo>
                  <a:pt x="231026" y="22267"/>
                </a:lnTo>
                <a:lnTo>
                  <a:pt x="258792" y="29080"/>
                </a:lnTo>
                <a:lnTo>
                  <a:pt x="286828" y="36479"/>
                </a:lnTo>
                <a:lnTo>
                  <a:pt x="316949" y="43317"/>
                </a:lnTo>
                <a:lnTo>
                  <a:pt x="348458" y="49781"/>
                </a:lnTo>
                <a:lnTo>
                  <a:pt x="380896" y="55995"/>
                </a:lnTo>
                <a:lnTo>
                  <a:pt x="414903" y="62043"/>
                </a:lnTo>
                <a:lnTo>
                  <a:pt x="449957" y="67979"/>
                </a:lnTo>
                <a:lnTo>
                  <a:pt x="485708" y="73842"/>
                </a:lnTo>
                <a:lnTo>
                  <a:pt x="524783" y="79656"/>
                </a:lnTo>
                <a:lnTo>
                  <a:pt x="566073" y="85437"/>
                </a:lnTo>
                <a:lnTo>
                  <a:pt x="608839" y="91195"/>
                </a:lnTo>
                <a:lnTo>
                  <a:pt x="653543" y="97892"/>
                </a:lnTo>
                <a:lnTo>
                  <a:pt x="699537" y="105214"/>
                </a:lnTo>
                <a:lnTo>
                  <a:pt x="746393" y="112953"/>
                </a:lnTo>
                <a:lnTo>
                  <a:pt x="794775" y="119065"/>
                </a:lnTo>
                <a:lnTo>
                  <a:pt x="844175" y="124092"/>
                </a:lnTo>
                <a:lnTo>
                  <a:pt x="894253" y="128395"/>
                </a:lnTo>
                <a:lnTo>
                  <a:pt x="946689" y="131265"/>
                </a:lnTo>
                <a:lnTo>
                  <a:pt x="1000695" y="133177"/>
                </a:lnTo>
                <a:lnTo>
                  <a:pt x="1055750" y="134453"/>
                </a:lnTo>
                <a:lnTo>
                  <a:pt x="1113408" y="134350"/>
                </a:lnTo>
                <a:lnTo>
                  <a:pt x="1172802" y="133329"/>
                </a:lnTo>
                <a:lnTo>
                  <a:pt x="1233353" y="131697"/>
                </a:lnTo>
                <a:lnTo>
                  <a:pt x="1294675" y="128703"/>
                </a:lnTo>
                <a:lnTo>
                  <a:pt x="1356511" y="124802"/>
                </a:lnTo>
                <a:lnTo>
                  <a:pt x="1418691" y="120296"/>
                </a:lnTo>
                <a:lnTo>
                  <a:pt x="1481098" y="116340"/>
                </a:lnTo>
                <a:lnTo>
                  <a:pt x="1543660" y="112750"/>
                </a:lnTo>
                <a:lnTo>
                  <a:pt x="1606321" y="109404"/>
                </a:lnTo>
                <a:lnTo>
                  <a:pt x="1668098" y="105269"/>
                </a:lnTo>
                <a:lnTo>
                  <a:pt x="1729285" y="100607"/>
                </a:lnTo>
                <a:lnTo>
                  <a:pt x="1790079" y="95594"/>
                </a:lnTo>
                <a:lnTo>
                  <a:pt x="1851563" y="92252"/>
                </a:lnTo>
                <a:lnTo>
                  <a:pt x="1913508" y="90024"/>
                </a:lnTo>
                <a:lnTo>
                  <a:pt x="1975760" y="88539"/>
                </a:lnTo>
                <a:lnTo>
                  <a:pt x="2041073" y="86596"/>
                </a:lnTo>
                <a:lnTo>
                  <a:pt x="2108427" y="84348"/>
                </a:lnTo>
                <a:lnTo>
                  <a:pt x="2177143" y="81897"/>
                </a:lnTo>
                <a:lnTo>
                  <a:pt x="2246766" y="81216"/>
                </a:lnTo>
                <a:lnTo>
                  <a:pt x="2316994" y="81714"/>
                </a:lnTo>
                <a:lnTo>
                  <a:pt x="2387624" y="82999"/>
                </a:lnTo>
                <a:lnTo>
                  <a:pt x="2458525" y="84808"/>
                </a:lnTo>
                <a:lnTo>
                  <a:pt x="2529604" y="86966"/>
                </a:lnTo>
                <a:lnTo>
                  <a:pt x="2600802" y="89357"/>
                </a:lnTo>
                <a:lnTo>
                  <a:pt x="2672081" y="91904"/>
                </a:lnTo>
                <a:lnTo>
                  <a:pt x="2743412" y="94555"/>
                </a:lnTo>
                <a:lnTo>
                  <a:pt x="2814778" y="97274"/>
                </a:lnTo>
                <a:lnTo>
                  <a:pt x="2884264" y="99087"/>
                </a:lnTo>
                <a:lnTo>
                  <a:pt x="2952494" y="100296"/>
                </a:lnTo>
                <a:lnTo>
                  <a:pt x="3019890" y="101101"/>
                </a:lnTo>
                <a:lnTo>
                  <a:pt x="3085775" y="100686"/>
                </a:lnTo>
                <a:lnTo>
                  <a:pt x="3150652" y="99457"/>
                </a:lnTo>
                <a:lnTo>
                  <a:pt x="3214860" y="97685"/>
                </a:lnTo>
                <a:lnTo>
                  <a:pt x="3274810" y="96503"/>
                </a:lnTo>
                <a:lnTo>
                  <a:pt x="3331922" y="95716"/>
                </a:lnTo>
                <a:lnTo>
                  <a:pt x="3387141" y="95191"/>
                </a:lnTo>
                <a:lnTo>
                  <a:pt x="3436336" y="94841"/>
                </a:lnTo>
                <a:lnTo>
                  <a:pt x="3481516" y="94607"/>
                </a:lnTo>
                <a:lnTo>
                  <a:pt x="3524018" y="94452"/>
                </a:lnTo>
                <a:lnTo>
                  <a:pt x="3558068" y="94348"/>
                </a:lnTo>
                <a:lnTo>
                  <a:pt x="3586481" y="94279"/>
                </a:lnTo>
                <a:lnTo>
                  <a:pt x="3628532" y="95154"/>
                </a:lnTo>
                <a:lnTo>
                  <a:pt x="3650395" y="98719"/>
                </a:lnTo>
                <a:lnTo>
                  <a:pt x="3655654" y="101002"/>
                </a:lnTo>
                <a:lnTo>
                  <a:pt x="3658207" y="103478"/>
                </a:lnTo>
                <a:lnTo>
                  <a:pt x="3660457" y="1112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34" name="SMARTInkShape-Group787"/>
          <p:cNvGrpSpPr/>
          <p:nvPr/>
        </p:nvGrpSpPr>
        <p:grpSpPr>
          <a:xfrm>
            <a:off x="6106477" y="4589921"/>
            <a:ext cx="1859534" cy="1975551"/>
            <a:chOff x="6106477" y="4589921"/>
            <a:chExt cx="1859534" cy="1975551"/>
          </a:xfrm>
        </p:grpSpPr>
        <p:sp>
          <p:nvSpPr>
            <p:cNvPr id="127" name="SMARTInkShape-2640"/>
            <p:cNvSpPr/>
            <p:nvPr>
              <p:custDataLst>
                <p:tags r:id="rId34"/>
              </p:custDataLst>
            </p:nvPr>
          </p:nvSpPr>
          <p:spPr bwMode="auto">
            <a:xfrm>
              <a:off x="7529513" y="5441080"/>
              <a:ext cx="214313" cy="345359"/>
            </a:xfrm>
            <a:custGeom>
              <a:avLst/>
              <a:gdLst/>
              <a:ahLst/>
              <a:cxnLst/>
              <a:rect l="0" t="0" r="0" b="0"/>
              <a:pathLst>
                <a:path w="214313" h="345359">
                  <a:moveTo>
                    <a:pt x="214312" y="11030"/>
                  </a:moveTo>
                  <a:lnTo>
                    <a:pt x="214312" y="11030"/>
                  </a:lnTo>
                  <a:lnTo>
                    <a:pt x="205210" y="1928"/>
                  </a:lnTo>
                  <a:lnTo>
                    <a:pt x="201576" y="199"/>
                  </a:lnTo>
                  <a:lnTo>
                    <a:pt x="198202" y="0"/>
                  </a:lnTo>
                  <a:lnTo>
                    <a:pt x="195000" y="819"/>
                  </a:lnTo>
                  <a:lnTo>
                    <a:pt x="181391" y="20176"/>
                  </a:lnTo>
                  <a:lnTo>
                    <a:pt x="165707" y="49702"/>
                  </a:lnTo>
                  <a:lnTo>
                    <a:pt x="145085" y="89177"/>
                  </a:lnTo>
                  <a:lnTo>
                    <a:pt x="132918" y="111705"/>
                  </a:lnTo>
                  <a:lnTo>
                    <a:pt x="120044" y="135297"/>
                  </a:lnTo>
                  <a:lnTo>
                    <a:pt x="106699" y="161502"/>
                  </a:lnTo>
                  <a:lnTo>
                    <a:pt x="93040" y="189450"/>
                  </a:lnTo>
                  <a:lnTo>
                    <a:pt x="79171" y="218559"/>
                  </a:lnTo>
                  <a:lnTo>
                    <a:pt x="64211" y="245585"/>
                  </a:lnTo>
                  <a:lnTo>
                    <a:pt x="48522" y="271222"/>
                  </a:lnTo>
                  <a:lnTo>
                    <a:pt x="21565" y="312408"/>
                  </a:lnTo>
                  <a:lnTo>
                    <a:pt x="0" y="34535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8" name="SMARTInkShape-2641"/>
            <p:cNvSpPr/>
            <p:nvPr>
              <p:custDataLst>
                <p:tags r:id="rId35"/>
              </p:custDataLst>
            </p:nvPr>
          </p:nvSpPr>
          <p:spPr bwMode="auto">
            <a:xfrm>
              <a:off x="7315200" y="5546407"/>
              <a:ext cx="265748" cy="222887"/>
            </a:xfrm>
            <a:custGeom>
              <a:avLst/>
              <a:gdLst/>
              <a:ahLst/>
              <a:cxnLst/>
              <a:rect l="0" t="0" r="0" b="0"/>
              <a:pathLst>
                <a:path w="265748" h="222887">
                  <a:moveTo>
                    <a:pt x="0" y="0"/>
                  </a:moveTo>
                  <a:lnTo>
                    <a:pt x="0" y="0"/>
                  </a:lnTo>
                  <a:lnTo>
                    <a:pt x="37300" y="21191"/>
                  </a:lnTo>
                  <a:lnTo>
                    <a:pt x="72011" y="46602"/>
                  </a:lnTo>
                  <a:lnTo>
                    <a:pt x="109919" y="80801"/>
                  </a:lnTo>
                  <a:lnTo>
                    <a:pt x="145281" y="118557"/>
                  </a:lnTo>
                  <a:lnTo>
                    <a:pt x="177349" y="153874"/>
                  </a:lnTo>
                  <a:lnTo>
                    <a:pt x="213784" y="195389"/>
                  </a:lnTo>
                  <a:lnTo>
                    <a:pt x="265747" y="2228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9" name="SMARTInkShape-2642"/>
            <p:cNvSpPr/>
            <p:nvPr>
              <p:custDataLst>
                <p:tags r:id="rId36"/>
              </p:custDataLst>
            </p:nvPr>
          </p:nvSpPr>
          <p:spPr bwMode="auto">
            <a:xfrm>
              <a:off x="7446170" y="4589921"/>
              <a:ext cx="66199" cy="1179373"/>
            </a:xfrm>
            <a:custGeom>
              <a:avLst/>
              <a:gdLst/>
              <a:ahLst/>
              <a:cxnLst/>
              <a:rect l="0" t="0" r="0" b="0"/>
              <a:pathLst>
                <a:path w="66199" h="1179373">
                  <a:moveTo>
                    <a:pt x="14762" y="4939"/>
                  </a:moveTo>
                  <a:lnTo>
                    <a:pt x="14762" y="4939"/>
                  </a:lnTo>
                  <a:lnTo>
                    <a:pt x="5661" y="388"/>
                  </a:lnTo>
                  <a:lnTo>
                    <a:pt x="2980" y="0"/>
                  </a:lnTo>
                  <a:lnTo>
                    <a:pt x="1192" y="694"/>
                  </a:lnTo>
                  <a:lnTo>
                    <a:pt x="0" y="2109"/>
                  </a:lnTo>
                  <a:lnTo>
                    <a:pt x="7425" y="40507"/>
                  </a:lnTo>
                  <a:lnTo>
                    <a:pt x="16582" y="76627"/>
                  </a:lnTo>
                  <a:lnTo>
                    <a:pt x="26048" y="117763"/>
                  </a:lnTo>
                  <a:lnTo>
                    <a:pt x="29907" y="142067"/>
                  </a:lnTo>
                  <a:lnTo>
                    <a:pt x="33431" y="167795"/>
                  </a:lnTo>
                  <a:lnTo>
                    <a:pt x="35781" y="197330"/>
                  </a:lnTo>
                  <a:lnTo>
                    <a:pt x="37347" y="229402"/>
                  </a:lnTo>
                  <a:lnTo>
                    <a:pt x="38391" y="263166"/>
                  </a:lnTo>
                  <a:lnTo>
                    <a:pt x="39088" y="299010"/>
                  </a:lnTo>
                  <a:lnTo>
                    <a:pt x="39551" y="336242"/>
                  </a:lnTo>
                  <a:lnTo>
                    <a:pt x="39861" y="374398"/>
                  </a:lnTo>
                  <a:lnTo>
                    <a:pt x="40068" y="412217"/>
                  </a:lnTo>
                  <a:lnTo>
                    <a:pt x="40204" y="449812"/>
                  </a:lnTo>
                  <a:lnTo>
                    <a:pt x="40296" y="487259"/>
                  </a:lnTo>
                  <a:lnTo>
                    <a:pt x="41310" y="525558"/>
                  </a:lnTo>
                  <a:lnTo>
                    <a:pt x="42939" y="564426"/>
                  </a:lnTo>
                  <a:lnTo>
                    <a:pt x="44976" y="603672"/>
                  </a:lnTo>
                  <a:lnTo>
                    <a:pt x="47287" y="640314"/>
                  </a:lnTo>
                  <a:lnTo>
                    <a:pt x="49780" y="675220"/>
                  </a:lnTo>
                  <a:lnTo>
                    <a:pt x="52396" y="708968"/>
                  </a:lnTo>
                  <a:lnTo>
                    <a:pt x="55092" y="742897"/>
                  </a:lnTo>
                  <a:lnTo>
                    <a:pt x="57840" y="776946"/>
                  </a:lnTo>
                  <a:lnTo>
                    <a:pt x="60626" y="811075"/>
                  </a:lnTo>
                  <a:lnTo>
                    <a:pt x="61531" y="843353"/>
                  </a:lnTo>
                  <a:lnTo>
                    <a:pt x="61181" y="874397"/>
                  </a:lnTo>
                  <a:lnTo>
                    <a:pt x="59996" y="904617"/>
                  </a:lnTo>
                  <a:lnTo>
                    <a:pt x="58253" y="933337"/>
                  </a:lnTo>
                  <a:lnTo>
                    <a:pt x="56138" y="961056"/>
                  </a:lnTo>
                  <a:lnTo>
                    <a:pt x="53776" y="988108"/>
                  </a:lnTo>
                  <a:lnTo>
                    <a:pt x="51249" y="1012810"/>
                  </a:lnTo>
                  <a:lnTo>
                    <a:pt x="48613" y="1035946"/>
                  </a:lnTo>
                  <a:lnTo>
                    <a:pt x="44095" y="1077527"/>
                  </a:lnTo>
                  <a:lnTo>
                    <a:pt x="42087" y="1111881"/>
                  </a:lnTo>
                  <a:lnTo>
                    <a:pt x="45506" y="1148897"/>
                  </a:lnTo>
                  <a:lnTo>
                    <a:pt x="52552" y="1173411"/>
                  </a:lnTo>
                  <a:lnTo>
                    <a:pt x="55196" y="1177303"/>
                  </a:lnTo>
                  <a:lnTo>
                    <a:pt x="57910" y="1178945"/>
                  </a:lnTo>
                  <a:lnTo>
                    <a:pt x="66198" y="11793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0" name="SMARTInkShape-2643"/>
            <p:cNvSpPr/>
            <p:nvPr>
              <p:custDataLst>
                <p:tags r:id="rId37"/>
              </p:custDataLst>
            </p:nvPr>
          </p:nvSpPr>
          <p:spPr bwMode="auto">
            <a:xfrm>
              <a:off x="6916314" y="5323522"/>
              <a:ext cx="274203" cy="548642"/>
            </a:xfrm>
            <a:custGeom>
              <a:avLst/>
              <a:gdLst/>
              <a:ahLst/>
              <a:cxnLst/>
              <a:rect l="0" t="0" r="0" b="0"/>
              <a:pathLst>
                <a:path w="274203" h="548642">
                  <a:moveTo>
                    <a:pt x="4550" y="0"/>
                  </a:moveTo>
                  <a:lnTo>
                    <a:pt x="4550" y="0"/>
                  </a:lnTo>
                  <a:lnTo>
                    <a:pt x="0" y="4551"/>
                  </a:lnTo>
                  <a:lnTo>
                    <a:pt x="565" y="8749"/>
                  </a:lnTo>
                  <a:lnTo>
                    <a:pt x="12618" y="43639"/>
                  </a:lnTo>
                  <a:lnTo>
                    <a:pt x="20519" y="72735"/>
                  </a:lnTo>
                  <a:lnTo>
                    <a:pt x="33555" y="104717"/>
                  </a:lnTo>
                  <a:lnTo>
                    <a:pt x="51414" y="143061"/>
                  </a:lnTo>
                  <a:lnTo>
                    <a:pt x="73004" y="185503"/>
                  </a:lnTo>
                  <a:lnTo>
                    <a:pt x="85429" y="207488"/>
                  </a:lnTo>
                  <a:lnTo>
                    <a:pt x="98475" y="229766"/>
                  </a:lnTo>
                  <a:lnTo>
                    <a:pt x="112886" y="252237"/>
                  </a:lnTo>
                  <a:lnTo>
                    <a:pt x="128209" y="274839"/>
                  </a:lnTo>
                  <a:lnTo>
                    <a:pt x="144140" y="297526"/>
                  </a:lnTo>
                  <a:lnTo>
                    <a:pt x="160475" y="320271"/>
                  </a:lnTo>
                  <a:lnTo>
                    <a:pt x="177081" y="343054"/>
                  </a:lnTo>
                  <a:lnTo>
                    <a:pt x="193866" y="365863"/>
                  </a:lnTo>
                  <a:lnTo>
                    <a:pt x="208866" y="387736"/>
                  </a:lnTo>
                  <a:lnTo>
                    <a:pt x="235693" y="429820"/>
                  </a:lnTo>
                  <a:lnTo>
                    <a:pt x="255236" y="465669"/>
                  </a:lnTo>
                  <a:lnTo>
                    <a:pt x="271867" y="505007"/>
                  </a:lnTo>
                  <a:lnTo>
                    <a:pt x="274202" y="513836"/>
                  </a:lnTo>
                  <a:lnTo>
                    <a:pt x="271948" y="522580"/>
                  </a:lnTo>
                  <a:lnTo>
                    <a:pt x="259284" y="539915"/>
                  </a:lnTo>
                  <a:lnTo>
                    <a:pt x="246764" y="544728"/>
                  </a:lnTo>
                  <a:lnTo>
                    <a:pt x="212531" y="547537"/>
                  </a:lnTo>
                  <a:lnTo>
                    <a:pt x="182077" y="548150"/>
                  </a:lnTo>
                  <a:lnTo>
                    <a:pt x="141711" y="54864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1" name="SMARTInkShape-2644"/>
            <p:cNvSpPr/>
            <p:nvPr>
              <p:custDataLst>
                <p:tags r:id="rId38"/>
              </p:custDataLst>
            </p:nvPr>
          </p:nvSpPr>
          <p:spPr bwMode="auto">
            <a:xfrm>
              <a:off x="6106477" y="4740592"/>
              <a:ext cx="1006967" cy="1054419"/>
            </a:xfrm>
            <a:custGeom>
              <a:avLst/>
              <a:gdLst/>
              <a:ahLst/>
              <a:cxnLst/>
              <a:rect l="0" t="0" r="0" b="0"/>
              <a:pathLst>
                <a:path w="1006967" h="1054419">
                  <a:moveTo>
                    <a:pt x="0" y="0"/>
                  </a:moveTo>
                  <a:lnTo>
                    <a:pt x="0" y="0"/>
                  </a:lnTo>
                  <a:lnTo>
                    <a:pt x="32966" y="28415"/>
                  </a:lnTo>
                  <a:lnTo>
                    <a:pt x="68717" y="65887"/>
                  </a:lnTo>
                  <a:lnTo>
                    <a:pt x="100708" y="99451"/>
                  </a:lnTo>
                  <a:lnTo>
                    <a:pt x="137152" y="138498"/>
                  </a:lnTo>
                  <a:lnTo>
                    <a:pt x="156205" y="160912"/>
                  </a:lnTo>
                  <a:lnTo>
                    <a:pt x="175574" y="184427"/>
                  </a:lnTo>
                  <a:lnTo>
                    <a:pt x="197060" y="209629"/>
                  </a:lnTo>
                  <a:lnTo>
                    <a:pt x="219956" y="235955"/>
                  </a:lnTo>
                  <a:lnTo>
                    <a:pt x="243792" y="263031"/>
                  </a:lnTo>
                  <a:lnTo>
                    <a:pt x="268256" y="290607"/>
                  </a:lnTo>
                  <a:lnTo>
                    <a:pt x="293138" y="318515"/>
                  </a:lnTo>
                  <a:lnTo>
                    <a:pt x="318298" y="346646"/>
                  </a:lnTo>
                  <a:lnTo>
                    <a:pt x="343644" y="375878"/>
                  </a:lnTo>
                  <a:lnTo>
                    <a:pt x="369113" y="405843"/>
                  </a:lnTo>
                  <a:lnTo>
                    <a:pt x="394666" y="436297"/>
                  </a:lnTo>
                  <a:lnTo>
                    <a:pt x="421225" y="466124"/>
                  </a:lnTo>
                  <a:lnTo>
                    <a:pt x="448457" y="495535"/>
                  </a:lnTo>
                  <a:lnTo>
                    <a:pt x="476137" y="524667"/>
                  </a:lnTo>
                  <a:lnTo>
                    <a:pt x="506019" y="553613"/>
                  </a:lnTo>
                  <a:lnTo>
                    <a:pt x="537372" y="582435"/>
                  </a:lnTo>
                  <a:lnTo>
                    <a:pt x="569703" y="611176"/>
                  </a:lnTo>
                  <a:lnTo>
                    <a:pt x="602687" y="638908"/>
                  </a:lnTo>
                  <a:lnTo>
                    <a:pt x="636106" y="665969"/>
                  </a:lnTo>
                  <a:lnTo>
                    <a:pt x="669816" y="692582"/>
                  </a:lnTo>
                  <a:lnTo>
                    <a:pt x="701814" y="717943"/>
                  </a:lnTo>
                  <a:lnTo>
                    <a:pt x="732671" y="742472"/>
                  </a:lnTo>
                  <a:lnTo>
                    <a:pt x="762767" y="766444"/>
                  </a:lnTo>
                  <a:lnTo>
                    <a:pt x="791404" y="790046"/>
                  </a:lnTo>
                  <a:lnTo>
                    <a:pt x="819068" y="813400"/>
                  </a:lnTo>
                  <a:lnTo>
                    <a:pt x="846083" y="836589"/>
                  </a:lnTo>
                  <a:lnTo>
                    <a:pt x="869807" y="858716"/>
                  </a:lnTo>
                  <a:lnTo>
                    <a:pt x="911409" y="901081"/>
                  </a:lnTo>
                  <a:lnTo>
                    <a:pt x="943868" y="939596"/>
                  </a:lnTo>
                  <a:lnTo>
                    <a:pt x="969090" y="973858"/>
                  </a:lnTo>
                  <a:lnTo>
                    <a:pt x="992094" y="1012663"/>
                  </a:lnTo>
                  <a:lnTo>
                    <a:pt x="1006966" y="1048572"/>
                  </a:lnTo>
                  <a:lnTo>
                    <a:pt x="1006591" y="1050521"/>
                  </a:lnTo>
                  <a:lnTo>
                    <a:pt x="1002983" y="10544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2" name="SMARTInkShape-2645"/>
            <p:cNvSpPr/>
            <p:nvPr>
              <p:custDataLst>
                <p:tags r:id="rId39"/>
              </p:custDataLst>
            </p:nvPr>
          </p:nvSpPr>
          <p:spPr bwMode="auto">
            <a:xfrm>
              <a:off x="7563802" y="6463665"/>
              <a:ext cx="8574" cy="1"/>
            </a:xfrm>
            <a:custGeom>
              <a:avLst/>
              <a:gdLst/>
              <a:ahLst/>
              <a:cxnLst/>
              <a:rect l="0" t="0" r="0" b="0"/>
              <a:pathLst>
                <a:path w="8574" h="1">
                  <a:moveTo>
                    <a:pt x="0" y="0"/>
                  </a:moveTo>
                  <a:lnTo>
                    <a:pt x="0" y="0"/>
                  </a:lnTo>
                  <a:lnTo>
                    <a:pt x="857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3" name="SMARTInkShape-2646"/>
            <p:cNvSpPr/>
            <p:nvPr>
              <p:custDataLst>
                <p:tags r:id="rId40"/>
              </p:custDataLst>
            </p:nvPr>
          </p:nvSpPr>
          <p:spPr bwMode="auto">
            <a:xfrm>
              <a:off x="7170178" y="5795541"/>
              <a:ext cx="795833" cy="769931"/>
            </a:xfrm>
            <a:custGeom>
              <a:avLst/>
              <a:gdLst/>
              <a:ahLst/>
              <a:cxnLst/>
              <a:rect l="0" t="0" r="0" b="0"/>
              <a:pathLst>
                <a:path w="795833" h="769931">
                  <a:moveTo>
                    <a:pt x="316472" y="50904"/>
                  </a:moveTo>
                  <a:lnTo>
                    <a:pt x="316472" y="50904"/>
                  </a:lnTo>
                  <a:lnTo>
                    <a:pt x="299104" y="30996"/>
                  </a:lnTo>
                  <a:lnTo>
                    <a:pt x="292560" y="22054"/>
                  </a:lnTo>
                  <a:lnTo>
                    <a:pt x="267380" y="5524"/>
                  </a:lnTo>
                  <a:lnTo>
                    <a:pt x="250597" y="1263"/>
                  </a:lnTo>
                  <a:lnTo>
                    <a:pt x="224457" y="0"/>
                  </a:lnTo>
                  <a:lnTo>
                    <a:pt x="188032" y="8728"/>
                  </a:lnTo>
                  <a:lnTo>
                    <a:pt x="151628" y="32481"/>
                  </a:lnTo>
                  <a:lnTo>
                    <a:pt x="112160" y="72750"/>
                  </a:lnTo>
                  <a:lnTo>
                    <a:pt x="86919" y="104428"/>
                  </a:lnTo>
                  <a:lnTo>
                    <a:pt x="63954" y="138510"/>
                  </a:lnTo>
                  <a:lnTo>
                    <a:pt x="44221" y="175882"/>
                  </a:lnTo>
                  <a:lnTo>
                    <a:pt x="28466" y="214718"/>
                  </a:lnTo>
                  <a:lnTo>
                    <a:pt x="16067" y="253249"/>
                  </a:lnTo>
                  <a:lnTo>
                    <a:pt x="7382" y="289426"/>
                  </a:lnTo>
                  <a:lnTo>
                    <a:pt x="2885" y="327093"/>
                  </a:lnTo>
                  <a:lnTo>
                    <a:pt x="888" y="366060"/>
                  </a:lnTo>
                  <a:lnTo>
                    <a:pt x="0" y="405603"/>
                  </a:lnTo>
                  <a:lnTo>
                    <a:pt x="2145" y="442863"/>
                  </a:lnTo>
                  <a:lnTo>
                    <a:pt x="6274" y="478473"/>
                  </a:lnTo>
                  <a:lnTo>
                    <a:pt x="11284" y="513349"/>
                  </a:lnTo>
                  <a:lnTo>
                    <a:pt x="19225" y="547900"/>
                  </a:lnTo>
                  <a:lnTo>
                    <a:pt x="30057" y="580401"/>
                  </a:lnTo>
                  <a:lnTo>
                    <a:pt x="53173" y="621071"/>
                  </a:lnTo>
                  <a:lnTo>
                    <a:pt x="83730" y="661908"/>
                  </a:lnTo>
                  <a:lnTo>
                    <a:pt x="117866" y="697608"/>
                  </a:lnTo>
                  <a:lnTo>
                    <a:pt x="157719" y="725756"/>
                  </a:lnTo>
                  <a:lnTo>
                    <a:pt x="185590" y="740093"/>
                  </a:lnTo>
                  <a:lnTo>
                    <a:pt x="216393" y="752815"/>
                  </a:lnTo>
                  <a:lnTo>
                    <a:pt x="250085" y="762914"/>
                  </a:lnTo>
                  <a:lnTo>
                    <a:pt x="287285" y="767403"/>
                  </a:lnTo>
                  <a:lnTo>
                    <a:pt x="308443" y="768600"/>
                  </a:lnTo>
                  <a:lnTo>
                    <a:pt x="331122" y="769398"/>
                  </a:lnTo>
                  <a:lnTo>
                    <a:pt x="354814" y="769930"/>
                  </a:lnTo>
                  <a:lnTo>
                    <a:pt x="378228" y="769332"/>
                  </a:lnTo>
                  <a:lnTo>
                    <a:pt x="401458" y="767981"/>
                  </a:lnTo>
                  <a:lnTo>
                    <a:pt x="424564" y="766127"/>
                  </a:lnTo>
                  <a:lnTo>
                    <a:pt x="446635" y="763940"/>
                  </a:lnTo>
                  <a:lnTo>
                    <a:pt x="488940" y="758969"/>
                  </a:lnTo>
                  <a:lnTo>
                    <a:pt x="529967" y="751044"/>
                  </a:lnTo>
                  <a:lnTo>
                    <a:pt x="569474" y="741172"/>
                  </a:lnTo>
                  <a:lnTo>
                    <a:pt x="606082" y="730434"/>
                  </a:lnTo>
                  <a:lnTo>
                    <a:pt x="638862" y="719313"/>
                  </a:lnTo>
                  <a:lnTo>
                    <a:pt x="681553" y="699801"/>
                  </a:lnTo>
                  <a:lnTo>
                    <a:pt x="715792" y="673382"/>
                  </a:lnTo>
                  <a:lnTo>
                    <a:pt x="744033" y="641424"/>
                  </a:lnTo>
                  <a:lnTo>
                    <a:pt x="767959" y="602745"/>
                  </a:lnTo>
                  <a:lnTo>
                    <a:pt x="780024" y="570487"/>
                  </a:lnTo>
                  <a:lnTo>
                    <a:pt x="788559" y="533925"/>
                  </a:lnTo>
                  <a:lnTo>
                    <a:pt x="792989" y="492910"/>
                  </a:lnTo>
                  <a:lnTo>
                    <a:pt x="794958" y="450234"/>
                  </a:lnTo>
                  <a:lnTo>
                    <a:pt x="795832" y="409041"/>
                  </a:lnTo>
                  <a:lnTo>
                    <a:pt x="791141" y="368508"/>
                  </a:lnTo>
                  <a:lnTo>
                    <a:pt x="781754" y="329222"/>
                  </a:lnTo>
                  <a:lnTo>
                    <a:pt x="768056" y="292711"/>
                  </a:lnTo>
                  <a:lnTo>
                    <a:pt x="754983" y="257434"/>
                  </a:lnTo>
                  <a:lnTo>
                    <a:pt x="740919" y="223657"/>
                  </a:lnTo>
                  <a:lnTo>
                    <a:pt x="721967" y="192770"/>
                  </a:lnTo>
                  <a:lnTo>
                    <a:pt x="700845" y="163168"/>
                  </a:lnTo>
                  <a:lnTo>
                    <a:pt x="664993" y="122268"/>
                  </a:lnTo>
                  <a:lnTo>
                    <a:pt x="624207" y="88559"/>
                  </a:lnTo>
                  <a:lnTo>
                    <a:pt x="595166" y="69544"/>
                  </a:lnTo>
                  <a:lnTo>
                    <a:pt x="563209" y="51568"/>
                  </a:lnTo>
                  <a:lnTo>
                    <a:pt x="527416" y="39134"/>
                  </a:lnTo>
                  <a:lnTo>
                    <a:pt x="488330" y="30433"/>
                  </a:lnTo>
                  <a:lnTo>
                    <a:pt x="445558" y="23391"/>
                  </a:lnTo>
                  <a:lnTo>
                    <a:pt x="421580" y="22084"/>
                  </a:lnTo>
                  <a:lnTo>
                    <a:pt x="396069" y="22166"/>
                  </a:lnTo>
                  <a:lnTo>
                    <a:pt x="369537" y="23172"/>
                  </a:lnTo>
                  <a:lnTo>
                    <a:pt x="343276" y="26701"/>
                  </a:lnTo>
                  <a:lnTo>
                    <a:pt x="317196" y="31911"/>
                  </a:lnTo>
                  <a:lnTo>
                    <a:pt x="291238" y="38242"/>
                  </a:lnTo>
                  <a:lnTo>
                    <a:pt x="266311" y="45320"/>
                  </a:lnTo>
                  <a:lnTo>
                    <a:pt x="242073" y="52896"/>
                  </a:lnTo>
                  <a:lnTo>
                    <a:pt x="218295" y="60805"/>
                  </a:lnTo>
                  <a:lnTo>
                    <a:pt x="195775" y="69887"/>
                  </a:lnTo>
                  <a:lnTo>
                    <a:pt x="152974" y="90138"/>
                  </a:lnTo>
                  <a:lnTo>
                    <a:pt x="119346" y="111839"/>
                  </a:lnTo>
                  <a:lnTo>
                    <a:pt x="84074" y="145476"/>
                  </a:lnTo>
                  <a:lnTo>
                    <a:pt x="69356" y="169136"/>
                  </a:lnTo>
                  <a:lnTo>
                    <a:pt x="59640" y="195527"/>
                  </a:lnTo>
                  <a:lnTo>
                    <a:pt x="57917" y="237159"/>
                  </a:lnTo>
                  <a:lnTo>
                    <a:pt x="59297" y="26521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35" name="SMARTInkShape-2647"/>
          <p:cNvSpPr/>
          <p:nvPr>
            <p:custDataLst>
              <p:tags r:id="rId30"/>
            </p:custDataLst>
          </p:nvPr>
        </p:nvSpPr>
        <p:spPr bwMode="auto">
          <a:xfrm>
            <a:off x="4781374" y="2753870"/>
            <a:ext cx="3751122" cy="135063"/>
          </a:xfrm>
          <a:custGeom>
            <a:avLst/>
            <a:gdLst/>
            <a:ahLst/>
            <a:cxnLst/>
            <a:rect l="0" t="0" r="0" b="0"/>
            <a:pathLst>
              <a:path w="3751122" h="135063">
                <a:moveTo>
                  <a:pt x="4939" y="32193"/>
                </a:moveTo>
                <a:lnTo>
                  <a:pt x="4939" y="32193"/>
                </a:lnTo>
                <a:lnTo>
                  <a:pt x="0" y="27254"/>
                </a:lnTo>
                <a:lnTo>
                  <a:pt x="2109" y="29362"/>
                </a:lnTo>
                <a:lnTo>
                  <a:pt x="42409" y="31634"/>
                </a:lnTo>
                <a:lnTo>
                  <a:pt x="82552" y="31944"/>
                </a:lnTo>
                <a:lnTo>
                  <a:pt x="108116" y="32027"/>
                </a:lnTo>
                <a:lnTo>
                  <a:pt x="136589" y="32082"/>
                </a:lnTo>
                <a:lnTo>
                  <a:pt x="167000" y="32119"/>
                </a:lnTo>
                <a:lnTo>
                  <a:pt x="202515" y="32143"/>
                </a:lnTo>
                <a:lnTo>
                  <a:pt x="241431" y="32160"/>
                </a:lnTo>
                <a:lnTo>
                  <a:pt x="282615" y="32171"/>
                </a:lnTo>
                <a:lnTo>
                  <a:pt x="329121" y="33130"/>
                </a:lnTo>
                <a:lnTo>
                  <a:pt x="379175" y="34723"/>
                </a:lnTo>
                <a:lnTo>
                  <a:pt x="431595" y="36737"/>
                </a:lnTo>
                <a:lnTo>
                  <a:pt x="489401" y="38080"/>
                </a:lnTo>
                <a:lnTo>
                  <a:pt x="550799" y="38975"/>
                </a:lnTo>
                <a:lnTo>
                  <a:pt x="614590" y="39572"/>
                </a:lnTo>
                <a:lnTo>
                  <a:pt x="685693" y="38064"/>
                </a:lnTo>
                <a:lnTo>
                  <a:pt x="761670" y="35154"/>
                </a:lnTo>
                <a:lnTo>
                  <a:pt x="840896" y="31309"/>
                </a:lnTo>
                <a:lnTo>
                  <a:pt x="927051" y="26841"/>
                </a:lnTo>
                <a:lnTo>
                  <a:pt x="1017825" y="21957"/>
                </a:lnTo>
                <a:lnTo>
                  <a:pt x="1111679" y="16797"/>
                </a:lnTo>
                <a:lnTo>
                  <a:pt x="1209490" y="12404"/>
                </a:lnTo>
                <a:lnTo>
                  <a:pt x="1309941" y="8522"/>
                </a:lnTo>
                <a:lnTo>
                  <a:pt x="1412150" y="4982"/>
                </a:lnTo>
                <a:lnTo>
                  <a:pt x="1517437" y="2622"/>
                </a:lnTo>
                <a:lnTo>
                  <a:pt x="1624776" y="1049"/>
                </a:lnTo>
                <a:lnTo>
                  <a:pt x="1733483" y="0"/>
                </a:lnTo>
                <a:lnTo>
                  <a:pt x="1843101" y="253"/>
                </a:lnTo>
                <a:lnTo>
                  <a:pt x="1953328" y="1375"/>
                </a:lnTo>
                <a:lnTo>
                  <a:pt x="2063960" y="3075"/>
                </a:lnTo>
                <a:lnTo>
                  <a:pt x="2175814" y="6113"/>
                </a:lnTo>
                <a:lnTo>
                  <a:pt x="2288484" y="10044"/>
                </a:lnTo>
                <a:lnTo>
                  <a:pt x="2401697" y="14569"/>
                </a:lnTo>
                <a:lnTo>
                  <a:pt x="2512415" y="20444"/>
                </a:lnTo>
                <a:lnTo>
                  <a:pt x="2621470" y="27218"/>
                </a:lnTo>
                <a:lnTo>
                  <a:pt x="2729416" y="34591"/>
                </a:lnTo>
                <a:lnTo>
                  <a:pt x="2833764" y="42364"/>
                </a:lnTo>
                <a:lnTo>
                  <a:pt x="2935715" y="50403"/>
                </a:lnTo>
                <a:lnTo>
                  <a:pt x="3036067" y="58621"/>
                </a:lnTo>
                <a:lnTo>
                  <a:pt x="3128686" y="66956"/>
                </a:lnTo>
                <a:lnTo>
                  <a:pt x="3216149" y="75371"/>
                </a:lnTo>
                <a:lnTo>
                  <a:pt x="3300175" y="83838"/>
                </a:lnTo>
                <a:lnTo>
                  <a:pt x="3374290" y="91388"/>
                </a:lnTo>
                <a:lnTo>
                  <a:pt x="3441798" y="98326"/>
                </a:lnTo>
                <a:lnTo>
                  <a:pt x="3504901" y="104856"/>
                </a:lnTo>
                <a:lnTo>
                  <a:pt x="3557446" y="111115"/>
                </a:lnTo>
                <a:lnTo>
                  <a:pt x="3602955" y="117193"/>
                </a:lnTo>
                <a:lnTo>
                  <a:pt x="3643771" y="123149"/>
                </a:lnTo>
                <a:lnTo>
                  <a:pt x="3673839" y="127120"/>
                </a:lnTo>
                <a:lnTo>
                  <a:pt x="3714869" y="131533"/>
                </a:lnTo>
                <a:lnTo>
                  <a:pt x="3751121" y="13506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39" name="SMARTInkShape-Group789"/>
          <p:cNvGrpSpPr/>
          <p:nvPr/>
        </p:nvGrpSpPr>
        <p:grpSpPr>
          <a:xfrm>
            <a:off x="602933" y="3679851"/>
            <a:ext cx="3255728" cy="1969963"/>
            <a:chOff x="602933" y="3679851"/>
            <a:chExt cx="3255728" cy="1969963"/>
          </a:xfrm>
        </p:grpSpPr>
        <p:sp>
          <p:nvSpPr>
            <p:cNvPr id="136" name="SMARTInkShape-2648"/>
            <p:cNvSpPr/>
            <p:nvPr>
              <p:custDataLst>
                <p:tags r:id="rId31"/>
              </p:custDataLst>
            </p:nvPr>
          </p:nvSpPr>
          <p:spPr bwMode="auto">
            <a:xfrm>
              <a:off x="2737485" y="4650425"/>
              <a:ext cx="1121176" cy="999389"/>
            </a:xfrm>
            <a:custGeom>
              <a:avLst/>
              <a:gdLst/>
              <a:ahLst/>
              <a:cxnLst/>
              <a:rect l="0" t="0" r="0" b="0"/>
              <a:pathLst>
                <a:path w="1121176" h="999389">
                  <a:moveTo>
                    <a:pt x="240030" y="30160"/>
                  </a:moveTo>
                  <a:lnTo>
                    <a:pt x="240030" y="30160"/>
                  </a:lnTo>
                  <a:lnTo>
                    <a:pt x="232649" y="636"/>
                  </a:lnTo>
                  <a:lnTo>
                    <a:pt x="231299" y="0"/>
                  </a:lnTo>
                  <a:lnTo>
                    <a:pt x="229447" y="528"/>
                  </a:lnTo>
                  <a:lnTo>
                    <a:pt x="227260" y="1833"/>
                  </a:lnTo>
                  <a:lnTo>
                    <a:pt x="224181" y="26423"/>
                  </a:lnTo>
                  <a:lnTo>
                    <a:pt x="223461" y="60884"/>
                  </a:lnTo>
                  <a:lnTo>
                    <a:pt x="223269" y="82075"/>
                  </a:lnTo>
                  <a:lnTo>
                    <a:pt x="223141" y="106680"/>
                  </a:lnTo>
                  <a:lnTo>
                    <a:pt x="223056" y="133561"/>
                  </a:lnTo>
                  <a:lnTo>
                    <a:pt x="222999" y="161959"/>
                  </a:lnTo>
                  <a:lnTo>
                    <a:pt x="222008" y="193274"/>
                  </a:lnTo>
                  <a:lnTo>
                    <a:pt x="220396" y="226532"/>
                  </a:lnTo>
                  <a:lnTo>
                    <a:pt x="218368" y="261088"/>
                  </a:lnTo>
                  <a:lnTo>
                    <a:pt x="215111" y="296506"/>
                  </a:lnTo>
                  <a:lnTo>
                    <a:pt x="211035" y="332502"/>
                  </a:lnTo>
                  <a:lnTo>
                    <a:pt x="206412" y="368881"/>
                  </a:lnTo>
                  <a:lnTo>
                    <a:pt x="200473" y="405516"/>
                  </a:lnTo>
                  <a:lnTo>
                    <a:pt x="193656" y="442323"/>
                  </a:lnTo>
                  <a:lnTo>
                    <a:pt x="186254" y="479243"/>
                  </a:lnTo>
                  <a:lnTo>
                    <a:pt x="179414" y="514333"/>
                  </a:lnTo>
                  <a:lnTo>
                    <a:pt x="172950" y="548205"/>
                  </a:lnTo>
                  <a:lnTo>
                    <a:pt x="166735" y="581263"/>
                  </a:lnTo>
                  <a:lnTo>
                    <a:pt x="161639" y="611874"/>
                  </a:lnTo>
                  <a:lnTo>
                    <a:pt x="157289" y="640855"/>
                  </a:lnTo>
                  <a:lnTo>
                    <a:pt x="153437" y="668747"/>
                  </a:lnTo>
                  <a:lnTo>
                    <a:pt x="150869" y="694010"/>
                  </a:lnTo>
                  <a:lnTo>
                    <a:pt x="149157" y="717519"/>
                  </a:lnTo>
                  <a:lnTo>
                    <a:pt x="148015" y="739859"/>
                  </a:lnTo>
                  <a:lnTo>
                    <a:pt x="146747" y="779922"/>
                  </a:lnTo>
                  <a:lnTo>
                    <a:pt x="147136" y="813920"/>
                  </a:lnTo>
                  <a:lnTo>
                    <a:pt x="152607" y="856489"/>
                  </a:lnTo>
                  <a:lnTo>
                    <a:pt x="154503" y="868905"/>
                  </a:lnTo>
                  <a:lnTo>
                    <a:pt x="156342" y="872215"/>
                  </a:lnTo>
                  <a:lnTo>
                    <a:pt x="158520" y="874423"/>
                  </a:lnTo>
                  <a:lnTo>
                    <a:pt x="162830" y="874942"/>
                  </a:lnTo>
                  <a:lnTo>
                    <a:pt x="197899" y="868931"/>
                  </a:lnTo>
                  <a:lnTo>
                    <a:pt x="229878" y="863957"/>
                  </a:lnTo>
                  <a:lnTo>
                    <a:pt x="272665" y="858571"/>
                  </a:lnTo>
                  <a:lnTo>
                    <a:pt x="298934" y="856754"/>
                  </a:lnTo>
                  <a:lnTo>
                    <a:pt x="327877" y="855542"/>
                  </a:lnTo>
                  <a:lnTo>
                    <a:pt x="358602" y="854735"/>
                  </a:lnTo>
                  <a:lnTo>
                    <a:pt x="393373" y="855149"/>
                  </a:lnTo>
                  <a:lnTo>
                    <a:pt x="430841" y="856378"/>
                  </a:lnTo>
                  <a:lnTo>
                    <a:pt x="470108" y="858149"/>
                  </a:lnTo>
                  <a:lnTo>
                    <a:pt x="510573" y="862188"/>
                  </a:lnTo>
                  <a:lnTo>
                    <a:pt x="551837" y="867737"/>
                  </a:lnTo>
                  <a:lnTo>
                    <a:pt x="593633" y="874295"/>
                  </a:lnTo>
                  <a:lnTo>
                    <a:pt x="634833" y="882477"/>
                  </a:lnTo>
                  <a:lnTo>
                    <a:pt x="675635" y="891741"/>
                  </a:lnTo>
                  <a:lnTo>
                    <a:pt x="716170" y="901728"/>
                  </a:lnTo>
                  <a:lnTo>
                    <a:pt x="754624" y="912195"/>
                  </a:lnTo>
                  <a:lnTo>
                    <a:pt x="791691" y="922983"/>
                  </a:lnTo>
                  <a:lnTo>
                    <a:pt x="827831" y="933985"/>
                  </a:lnTo>
                  <a:lnTo>
                    <a:pt x="862403" y="944178"/>
                  </a:lnTo>
                  <a:lnTo>
                    <a:pt x="895927" y="953830"/>
                  </a:lnTo>
                  <a:lnTo>
                    <a:pt x="928755" y="963122"/>
                  </a:lnTo>
                  <a:lnTo>
                    <a:pt x="958260" y="971223"/>
                  </a:lnTo>
                  <a:lnTo>
                    <a:pt x="985550" y="978528"/>
                  </a:lnTo>
                  <a:lnTo>
                    <a:pt x="1011364" y="985302"/>
                  </a:lnTo>
                  <a:lnTo>
                    <a:pt x="1034287" y="990771"/>
                  </a:lnTo>
                  <a:lnTo>
                    <a:pt x="1074998" y="999388"/>
                  </a:lnTo>
                  <a:lnTo>
                    <a:pt x="1101982" y="998773"/>
                  </a:lnTo>
                  <a:lnTo>
                    <a:pt x="1111844" y="995942"/>
                  </a:lnTo>
                  <a:lnTo>
                    <a:pt x="1117467" y="991197"/>
                  </a:lnTo>
                  <a:lnTo>
                    <a:pt x="1120263" y="985176"/>
                  </a:lnTo>
                  <a:lnTo>
                    <a:pt x="1121175" y="978305"/>
                  </a:lnTo>
                  <a:lnTo>
                    <a:pt x="1113356" y="936778"/>
                  </a:lnTo>
                  <a:lnTo>
                    <a:pt x="1107045" y="916512"/>
                  </a:lnTo>
                  <a:lnTo>
                    <a:pt x="1099027" y="893477"/>
                  </a:lnTo>
                  <a:lnTo>
                    <a:pt x="1089872" y="868595"/>
                  </a:lnTo>
                  <a:lnTo>
                    <a:pt x="1081864" y="837718"/>
                  </a:lnTo>
                  <a:lnTo>
                    <a:pt x="1074620" y="802848"/>
                  </a:lnTo>
                  <a:lnTo>
                    <a:pt x="1067886" y="765313"/>
                  </a:lnTo>
                  <a:lnTo>
                    <a:pt x="1061492" y="725049"/>
                  </a:lnTo>
                  <a:lnTo>
                    <a:pt x="1055324" y="682967"/>
                  </a:lnTo>
                  <a:lnTo>
                    <a:pt x="1049306" y="639672"/>
                  </a:lnTo>
                  <a:lnTo>
                    <a:pt x="1044343" y="598426"/>
                  </a:lnTo>
                  <a:lnTo>
                    <a:pt x="1040081" y="558547"/>
                  </a:lnTo>
                  <a:lnTo>
                    <a:pt x="1036288" y="519577"/>
                  </a:lnTo>
                  <a:lnTo>
                    <a:pt x="1032806" y="484073"/>
                  </a:lnTo>
                  <a:lnTo>
                    <a:pt x="1029532" y="450879"/>
                  </a:lnTo>
                  <a:lnTo>
                    <a:pt x="1026397" y="419224"/>
                  </a:lnTo>
                  <a:lnTo>
                    <a:pt x="1024307" y="390501"/>
                  </a:lnTo>
                  <a:lnTo>
                    <a:pt x="1022914" y="363733"/>
                  </a:lnTo>
                  <a:lnTo>
                    <a:pt x="1021985" y="338267"/>
                  </a:lnTo>
                  <a:lnTo>
                    <a:pt x="1019461" y="315574"/>
                  </a:lnTo>
                  <a:lnTo>
                    <a:pt x="1011576" y="275121"/>
                  </a:lnTo>
                  <a:lnTo>
                    <a:pt x="999181" y="240631"/>
                  </a:lnTo>
                  <a:lnTo>
                    <a:pt x="982243" y="211333"/>
                  </a:lnTo>
                  <a:lnTo>
                    <a:pt x="958840" y="188786"/>
                  </a:lnTo>
                  <a:lnTo>
                    <a:pt x="927484" y="171781"/>
                  </a:lnTo>
                  <a:lnTo>
                    <a:pt x="884655" y="156920"/>
                  </a:lnTo>
                  <a:lnTo>
                    <a:pt x="854565" y="148956"/>
                  </a:lnTo>
                  <a:lnTo>
                    <a:pt x="821170" y="140790"/>
                  </a:lnTo>
                  <a:lnTo>
                    <a:pt x="782714" y="133441"/>
                  </a:lnTo>
                  <a:lnTo>
                    <a:pt x="740885" y="126636"/>
                  </a:lnTo>
                  <a:lnTo>
                    <a:pt x="696806" y="120195"/>
                  </a:lnTo>
                  <a:lnTo>
                    <a:pt x="646465" y="113043"/>
                  </a:lnTo>
                  <a:lnTo>
                    <a:pt x="591949" y="105418"/>
                  </a:lnTo>
                  <a:lnTo>
                    <a:pt x="534650" y="97477"/>
                  </a:lnTo>
                  <a:lnTo>
                    <a:pt x="473591" y="89326"/>
                  </a:lnTo>
                  <a:lnTo>
                    <a:pt x="410025" y="81033"/>
                  </a:lnTo>
                  <a:lnTo>
                    <a:pt x="344787" y="72648"/>
                  </a:lnTo>
                  <a:lnTo>
                    <a:pt x="277483" y="65153"/>
                  </a:lnTo>
                  <a:lnTo>
                    <a:pt x="208801" y="58251"/>
                  </a:lnTo>
                  <a:lnTo>
                    <a:pt x="139201" y="51745"/>
                  </a:lnTo>
                  <a:lnTo>
                    <a:pt x="92801" y="47408"/>
                  </a:lnTo>
                  <a:lnTo>
                    <a:pt x="0" y="3873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7" name="SMARTInkShape-2649"/>
            <p:cNvSpPr/>
            <p:nvPr>
              <p:custDataLst>
                <p:tags r:id="rId32"/>
              </p:custDataLst>
            </p:nvPr>
          </p:nvSpPr>
          <p:spPr bwMode="auto">
            <a:xfrm>
              <a:off x="602933" y="3679851"/>
              <a:ext cx="2733567" cy="1009307"/>
            </a:xfrm>
            <a:custGeom>
              <a:avLst/>
              <a:gdLst/>
              <a:ahLst/>
              <a:cxnLst/>
              <a:rect l="0" t="0" r="0" b="0"/>
              <a:pathLst>
                <a:path w="2733567" h="1009307">
                  <a:moveTo>
                    <a:pt x="8572" y="246354"/>
                  </a:moveTo>
                  <a:lnTo>
                    <a:pt x="8572" y="246354"/>
                  </a:lnTo>
                  <a:lnTo>
                    <a:pt x="35877" y="232702"/>
                  </a:lnTo>
                  <a:lnTo>
                    <a:pt x="72143" y="218378"/>
                  </a:lnTo>
                  <a:lnTo>
                    <a:pt x="93815" y="210559"/>
                  </a:lnTo>
                  <a:lnTo>
                    <a:pt x="119693" y="204393"/>
                  </a:lnTo>
                  <a:lnTo>
                    <a:pt x="148375" y="199330"/>
                  </a:lnTo>
                  <a:lnTo>
                    <a:pt x="178927" y="195002"/>
                  </a:lnTo>
                  <a:lnTo>
                    <a:pt x="213582" y="191165"/>
                  </a:lnTo>
                  <a:lnTo>
                    <a:pt x="250973" y="187653"/>
                  </a:lnTo>
                  <a:lnTo>
                    <a:pt x="290188" y="184360"/>
                  </a:lnTo>
                  <a:lnTo>
                    <a:pt x="333476" y="181212"/>
                  </a:lnTo>
                  <a:lnTo>
                    <a:pt x="379480" y="178161"/>
                  </a:lnTo>
                  <a:lnTo>
                    <a:pt x="427294" y="175175"/>
                  </a:lnTo>
                  <a:lnTo>
                    <a:pt x="479172" y="171278"/>
                  </a:lnTo>
                  <a:lnTo>
                    <a:pt x="533761" y="166776"/>
                  </a:lnTo>
                  <a:lnTo>
                    <a:pt x="590155" y="161870"/>
                  </a:lnTo>
                  <a:lnTo>
                    <a:pt x="650612" y="155741"/>
                  </a:lnTo>
                  <a:lnTo>
                    <a:pt x="713776" y="148798"/>
                  </a:lnTo>
                  <a:lnTo>
                    <a:pt x="778746" y="141311"/>
                  </a:lnTo>
                  <a:lnTo>
                    <a:pt x="846824" y="133463"/>
                  </a:lnTo>
                  <a:lnTo>
                    <a:pt x="916974" y="125373"/>
                  </a:lnTo>
                  <a:lnTo>
                    <a:pt x="988506" y="117123"/>
                  </a:lnTo>
                  <a:lnTo>
                    <a:pt x="1061911" y="107812"/>
                  </a:lnTo>
                  <a:lnTo>
                    <a:pt x="1136566" y="97795"/>
                  </a:lnTo>
                  <a:lnTo>
                    <a:pt x="1212053" y="87307"/>
                  </a:lnTo>
                  <a:lnTo>
                    <a:pt x="1285237" y="77458"/>
                  </a:lnTo>
                  <a:lnTo>
                    <a:pt x="1356887" y="68034"/>
                  </a:lnTo>
                  <a:lnTo>
                    <a:pt x="1427514" y="58894"/>
                  </a:lnTo>
                  <a:lnTo>
                    <a:pt x="1497458" y="50896"/>
                  </a:lnTo>
                  <a:lnTo>
                    <a:pt x="1566948" y="43658"/>
                  </a:lnTo>
                  <a:lnTo>
                    <a:pt x="1636134" y="36928"/>
                  </a:lnTo>
                  <a:lnTo>
                    <a:pt x="1703214" y="30537"/>
                  </a:lnTo>
                  <a:lnTo>
                    <a:pt x="1768888" y="24371"/>
                  </a:lnTo>
                  <a:lnTo>
                    <a:pt x="1833626" y="18355"/>
                  </a:lnTo>
                  <a:lnTo>
                    <a:pt x="1896787" y="13392"/>
                  </a:lnTo>
                  <a:lnTo>
                    <a:pt x="1958897" y="9131"/>
                  </a:lnTo>
                  <a:lnTo>
                    <a:pt x="2020306" y="5338"/>
                  </a:lnTo>
                  <a:lnTo>
                    <a:pt x="2078391" y="2809"/>
                  </a:lnTo>
                  <a:lnTo>
                    <a:pt x="2134259" y="1123"/>
                  </a:lnTo>
                  <a:lnTo>
                    <a:pt x="2188649" y="0"/>
                  </a:lnTo>
                  <a:lnTo>
                    <a:pt x="2238244" y="203"/>
                  </a:lnTo>
                  <a:lnTo>
                    <a:pt x="2284643" y="1291"/>
                  </a:lnTo>
                  <a:lnTo>
                    <a:pt x="2328910" y="2968"/>
                  </a:lnTo>
                  <a:lnTo>
                    <a:pt x="2367947" y="5039"/>
                  </a:lnTo>
                  <a:lnTo>
                    <a:pt x="2403496" y="7372"/>
                  </a:lnTo>
                  <a:lnTo>
                    <a:pt x="2436720" y="9880"/>
                  </a:lnTo>
                  <a:lnTo>
                    <a:pt x="2463633" y="12505"/>
                  </a:lnTo>
                  <a:lnTo>
                    <a:pt x="2506235" y="17961"/>
                  </a:lnTo>
                  <a:lnTo>
                    <a:pt x="2547893" y="26388"/>
                  </a:lnTo>
                  <a:lnTo>
                    <a:pt x="2573783" y="34917"/>
                  </a:lnTo>
                  <a:lnTo>
                    <a:pt x="2584718" y="43162"/>
                  </a:lnTo>
                  <a:lnTo>
                    <a:pt x="2588968" y="48028"/>
                  </a:lnTo>
                  <a:lnTo>
                    <a:pt x="2593690" y="61054"/>
                  </a:lnTo>
                  <a:lnTo>
                    <a:pt x="2596721" y="101802"/>
                  </a:lnTo>
                  <a:lnTo>
                    <a:pt x="2597135" y="130673"/>
                  </a:lnTo>
                  <a:lnTo>
                    <a:pt x="2597320" y="163508"/>
                  </a:lnTo>
                  <a:lnTo>
                    <a:pt x="2597402" y="200326"/>
                  </a:lnTo>
                  <a:lnTo>
                    <a:pt x="2598376" y="221384"/>
                  </a:lnTo>
                  <a:lnTo>
                    <a:pt x="2599978" y="243994"/>
                  </a:lnTo>
                  <a:lnTo>
                    <a:pt x="2601999" y="267641"/>
                  </a:lnTo>
                  <a:lnTo>
                    <a:pt x="2605251" y="293883"/>
                  </a:lnTo>
                  <a:lnTo>
                    <a:pt x="2609324" y="321855"/>
                  </a:lnTo>
                  <a:lnTo>
                    <a:pt x="2613944" y="350980"/>
                  </a:lnTo>
                  <a:lnTo>
                    <a:pt x="2620834" y="380875"/>
                  </a:lnTo>
                  <a:lnTo>
                    <a:pt x="2629238" y="411282"/>
                  </a:lnTo>
                  <a:lnTo>
                    <a:pt x="2638650" y="442031"/>
                  </a:lnTo>
                  <a:lnTo>
                    <a:pt x="2647782" y="473960"/>
                  </a:lnTo>
                  <a:lnTo>
                    <a:pt x="2656728" y="506676"/>
                  </a:lnTo>
                  <a:lnTo>
                    <a:pt x="2665550" y="539917"/>
                  </a:lnTo>
                  <a:lnTo>
                    <a:pt x="2673335" y="571603"/>
                  </a:lnTo>
                  <a:lnTo>
                    <a:pt x="2680431" y="602252"/>
                  </a:lnTo>
                  <a:lnTo>
                    <a:pt x="2687066" y="632209"/>
                  </a:lnTo>
                  <a:lnTo>
                    <a:pt x="2693395" y="661706"/>
                  </a:lnTo>
                  <a:lnTo>
                    <a:pt x="2699519" y="690895"/>
                  </a:lnTo>
                  <a:lnTo>
                    <a:pt x="2705507" y="719880"/>
                  </a:lnTo>
                  <a:lnTo>
                    <a:pt x="2710451" y="746823"/>
                  </a:lnTo>
                  <a:lnTo>
                    <a:pt x="2714699" y="772405"/>
                  </a:lnTo>
                  <a:lnTo>
                    <a:pt x="2718484" y="797080"/>
                  </a:lnTo>
                  <a:lnTo>
                    <a:pt x="2725230" y="837196"/>
                  </a:lnTo>
                  <a:lnTo>
                    <a:pt x="2730450" y="869948"/>
                  </a:lnTo>
                  <a:lnTo>
                    <a:pt x="2733390" y="907902"/>
                  </a:lnTo>
                  <a:lnTo>
                    <a:pt x="2733566" y="950329"/>
                  </a:lnTo>
                  <a:lnTo>
                    <a:pt x="2730028" y="958646"/>
                  </a:lnTo>
                  <a:lnTo>
                    <a:pt x="2725846" y="961246"/>
                  </a:lnTo>
                  <a:lnTo>
                    <a:pt x="2703450" y="964903"/>
                  </a:lnTo>
                  <a:lnTo>
                    <a:pt x="2660937" y="965035"/>
                  </a:lnTo>
                  <a:lnTo>
                    <a:pt x="2625358" y="961690"/>
                  </a:lnTo>
                  <a:lnTo>
                    <a:pt x="2603679" y="959465"/>
                  </a:lnTo>
                  <a:lnTo>
                    <a:pt x="2579701" y="957029"/>
                  </a:lnTo>
                  <a:lnTo>
                    <a:pt x="2554190" y="954452"/>
                  </a:lnTo>
                  <a:lnTo>
                    <a:pt x="2525753" y="952734"/>
                  </a:lnTo>
                  <a:lnTo>
                    <a:pt x="2495365" y="951589"/>
                  </a:lnTo>
                  <a:lnTo>
                    <a:pt x="2463677" y="950826"/>
                  </a:lnTo>
                  <a:lnTo>
                    <a:pt x="2430168" y="949364"/>
                  </a:lnTo>
                  <a:lnTo>
                    <a:pt x="2395447" y="947437"/>
                  </a:lnTo>
                  <a:lnTo>
                    <a:pt x="2359917" y="945200"/>
                  </a:lnTo>
                  <a:lnTo>
                    <a:pt x="2320990" y="944661"/>
                  </a:lnTo>
                  <a:lnTo>
                    <a:pt x="2279799" y="945255"/>
                  </a:lnTo>
                  <a:lnTo>
                    <a:pt x="2237099" y="946603"/>
                  </a:lnTo>
                  <a:lnTo>
                    <a:pt x="2192439" y="947501"/>
                  </a:lnTo>
                  <a:lnTo>
                    <a:pt x="2146473" y="948101"/>
                  </a:lnTo>
                  <a:lnTo>
                    <a:pt x="2099637" y="948500"/>
                  </a:lnTo>
                  <a:lnTo>
                    <a:pt x="2053173" y="949719"/>
                  </a:lnTo>
                  <a:lnTo>
                    <a:pt x="2006957" y="951484"/>
                  </a:lnTo>
                  <a:lnTo>
                    <a:pt x="1960906" y="953613"/>
                  </a:lnTo>
                  <a:lnTo>
                    <a:pt x="1912108" y="955032"/>
                  </a:lnTo>
                  <a:lnTo>
                    <a:pt x="1861479" y="955979"/>
                  </a:lnTo>
                  <a:lnTo>
                    <a:pt x="1809628" y="956609"/>
                  </a:lnTo>
                  <a:lnTo>
                    <a:pt x="1757916" y="957030"/>
                  </a:lnTo>
                  <a:lnTo>
                    <a:pt x="1706296" y="957311"/>
                  </a:lnTo>
                  <a:lnTo>
                    <a:pt x="1654738" y="957497"/>
                  </a:lnTo>
                  <a:lnTo>
                    <a:pt x="1602269" y="958574"/>
                  </a:lnTo>
                  <a:lnTo>
                    <a:pt x="1549191" y="960245"/>
                  </a:lnTo>
                  <a:lnTo>
                    <a:pt x="1495709" y="962311"/>
                  </a:lnTo>
                  <a:lnTo>
                    <a:pt x="1440052" y="964641"/>
                  </a:lnTo>
                  <a:lnTo>
                    <a:pt x="1382944" y="967147"/>
                  </a:lnTo>
                  <a:lnTo>
                    <a:pt x="1324870" y="969770"/>
                  </a:lnTo>
                  <a:lnTo>
                    <a:pt x="1265199" y="972471"/>
                  </a:lnTo>
                  <a:lnTo>
                    <a:pt x="1204463" y="975225"/>
                  </a:lnTo>
                  <a:lnTo>
                    <a:pt x="1143018" y="978013"/>
                  </a:lnTo>
                  <a:lnTo>
                    <a:pt x="1080147" y="980824"/>
                  </a:lnTo>
                  <a:lnTo>
                    <a:pt x="1016325" y="983651"/>
                  </a:lnTo>
                  <a:lnTo>
                    <a:pt x="951870" y="986488"/>
                  </a:lnTo>
                  <a:lnTo>
                    <a:pt x="886992" y="989331"/>
                  </a:lnTo>
                  <a:lnTo>
                    <a:pt x="821833" y="992179"/>
                  </a:lnTo>
                  <a:lnTo>
                    <a:pt x="756486" y="995031"/>
                  </a:lnTo>
                  <a:lnTo>
                    <a:pt x="692919" y="997884"/>
                  </a:lnTo>
                  <a:lnTo>
                    <a:pt x="630538" y="1000739"/>
                  </a:lnTo>
                  <a:lnTo>
                    <a:pt x="568949" y="1003595"/>
                  </a:lnTo>
                  <a:lnTo>
                    <a:pt x="510744" y="1005499"/>
                  </a:lnTo>
                  <a:lnTo>
                    <a:pt x="454796" y="1006768"/>
                  </a:lnTo>
                  <a:lnTo>
                    <a:pt x="400352" y="1007614"/>
                  </a:lnTo>
                  <a:lnTo>
                    <a:pt x="350721" y="1008178"/>
                  </a:lnTo>
                  <a:lnTo>
                    <a:pt x="304299" y="1008554"/>
                  </a:lnTo>
                  <a:lnTo>
                    <a:pt x="260016" y="1008805"/>
                  </a:lnTo>
                  <a:lnTo>
                    <a:pt x="220969" y="1008019"/>
                  </a:lnTo>
                  <a:lnTo>
                    <a:pt x="185412" y="1006544"/>
                  </a:lnTo>
                  <a:lnTo>
                    <a:pt x="152183" y="1004607"/>
                  </a:lnTo>
                  <a:lnTo>
                    <a:pt x="124315" y="1003316"/>
                  </a:lnTo>
                  <a:lnTo>
                    <a:pt x="100022" y="1002455"/>
                  </a:lnTo>
                  <a:lnTo>
                    <a:pt x="59694" y="1002451"/>
                  </a:lnTo>
                  <a:lnTo>
                    <a:pt x="19380" y="1006852"/>
                  </a:lnTo>
                  <a:lnTo>
                    <a:pt x="0" y="100930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8" name="SMARTInkShape-2650"/>
            <p:cNvSpPr/>
            <p:nvPr>
              <p:custDataLst>
                <p:tags r:id="rId33"/>
              </p:custDataLst>
            </p:nvPr>
          </p:nvSpPr>
          <p:spPr bwMode="auto">
            <a:xfrm>
              <a:off x="602933" y="3904062"/>
              <a:ext cx="122035" cy="725089"/>
            </a:xfrm>
            <a:custGeom>
              <a:avLst/>
              <a:gdLst/>
              <a:ahLst/>
              <a:cxnLst/>
              <a:rect l="0" t="0" r="0" b="0"/>
              <a:pathLst>
                <a:path w="122035" h="725089">
                  <a:moveTo>
                    <a:pt x="94297" y="22143"/>
                  </a:moveTo>
                  <a:lnTo>
                    <a:pt x="94297" y="22143"/>
                  </a:lnTo>
                  <a:lnTo>
                    <a:pt x="98848" y="8491"/>
                  </a:lnTo>
                  <a:lnTo>
                    <a:pt x="102094" y="4468"/>
                  </a:lnTo>
                  <a:lnTo>
                    <a:pt x="110780" y="0"/>
                  </a:lnTo>
                  <a:lnTo>
                    <a:pt x="114810" y="1666"/>
                  </a:lnTo>
                  <a:lnTo>
                    <a:pt x="121829" y="11137"/>
                  </a:lnTo>
                  <a:lnTo>
                    <a:pt x="122034" y="50738"/>
                  </a:lnTo>
                  <a:lnTo>
                    <a:pt x="115832" y="91049"/>
                  </a:lnTo>
                  <a:lnTo>
                    <a:pt x="111511" y="113801"/>
                  </a:lnTo>
                  <a:lnTo>
                    <a:pt x="107678" y="139445"/>
                  </a:lnTo>
                  <a:lnTo>
                    <a:pt x="104170" y="167020"/>
                  </a:lnTo>
                  <a:lnTo>
                    <a:pt x="100879" y="195880"/>
                  </a:lnTo>
                  <a:lnTo>
                    <a:pt x="96780" y="224645"/>
                  </a:lnTo>
                  <a:lnTo>
                    <a:pt x="92142" y="253347"/>
                  </a:lnTo>
                  <a:lnTo>
                    <a:pt x="87146" y="282007"/>
                  </a:lnTo>
                  <a:lnTo>
                    <a:pt x="82862" y="309685"/>
                  </a:lnTo>
                  <a:lnTo>
                    <a:pt x="79054" y="336710"/>
                  </a:lnTo>
                  <a:lnTo>
                    <a:pt x="75562" y="363299"/>
                  </a:lnTo>
                  <a:lnTo>
                    <a:pt x="73235" y="388645"/>
                  </a:lnTo>
                  <a:lnTo>
                    <a:pt x="71683" y="413163"/>
                  </a:lnTo>
                  <a:lnTo>
                    <a:pt x="70649" y="437128"/>
                  </a:lnTo>
                  <a:lnTo>
                    <a:pt x="69959" y="459772"/>
                  </a:lnTo>
                  <a:lnTo>
                    <a:pt x="69499" y="481536"/>
                  </a:lnTo>
                  <a:lnTo>
                    <a:pt x="68036" y="522545"/>
                  </a:lnTo>
                  <a:lnTo>
                    <a:pt x="64210" y="559821"/>
                  </a:lnTo>
                  <a:lnTo>
                    <a:pt x="56795" y="595439"/>
                  </a:lnTo>
                  <a:lnTo>
                    <a:pt x="47150" y="629366"/>
                  </a:lnTo>
                  <a:lnTo>
                    <a:pt x="36513" y="660320"/>
                  </a:lnTo>
                  <a:lnTo>
                    <a:pt x="15263" y="699971"/>
                  </a:lnTo>
                  <a:lnTo>
                    <a:pt x="0" y="72508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Tree>
    <p:extLst>
      <p:ext uri="{BB962C8B-B14F-4D97-AF65-F5344CB8AC3E}">
        <p14:creationId xmlns:p14="http://schemas.microsoft.com/office/powerpoint/2010/main" val="212656124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Shape 563"/>
          <p:cNvSpPr/>
          <p:nvPr/>
        </p:nvSpPr>
        <p:spPr>
          <a:xfrm>
            <a:off x="7074950" y="2048100"/>
            <a:ext cx="956400" cy="2757900"/>
          </a:xfrm>
          <a:prstGeom prst="cube">
            <a:avLst>
              <a:gd name="adj" fmla="val 90357"/>
            </a:avLst>
          </a:prstGeom>
          <a:solidFill>
            <a:srgbClr val="C9DAF8"/>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565" name="Shape 565"/>
          <p:cNvSpPr/>
          <p:nvPr/>
        </p:nvSpPr>
        <p:spPr>
          <a:xfrm>
            <a:off x="1638400" y="3020100"/>
            <a:ext cx="282300" cy="813900"/>
          </a:xfrm>
          <a:prstGeom prst="cube">
            <a:avLst>
              <a:gd name="adj" fmla="val 53382"/>
            </a:avLst>
          </a:prstGeom>
          <a:solidFill>
            <a:srgbClr val="D9EAD3"/>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566" name="Shape 566"/>
          <p:cNvSpPr/>
          <p:nvPr/>
        </p:nvSpPr>
        <p:spPr>
          <a:xfrm>
            <a:off x="3234650" y="3285900"/>
            <a:ext cx="282300" cy="282300"/>
          </a:xfrm>
          <a:prstGeom prst="ellipse">
            <a:avLst/>
          </a:prstGeom>
          <a:solidFill>
            <a:srgbClr val="D9EAD3"/>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567" name="Shape 567"/>
          <p:cNvCxnSpPr>
            <a:endCxn id="566" idx="2"/>
          </p:cNvCxnSpPr>
          <p:nvPr/>
        </p:nvCxnSpPr>
        <p:spPr>
          <a:xfrm rot="10800000" flipH="1">
            <a:off x="1745150" y="3427050"/>
            <a:ext cx="1489500" cy="399000"/>
          </a:xfrm>
          <a:prstGeom prst="straightConnector1">
            <a:avLst/>
          </a:prstGeom>
          <a:noFill/>
          <a:ln w="19050" cap="flat" cmpd="sng">
            <a:solidFill>
              <a:srgbClr val="000000"/>
            </a:solidFill>
            <a:prstDash val="solid"/>
            <a:round/>
            <a:headEnd type="none" w="lg" len="lg"/>
            <a:tailEnd type="none" w="lg" len="lg"/>
          </a:ln>
        </p:spPr>
      </p:cxnSp>
      <p:cxnSp>
        <p:nvCxnSpPr>
          <p:cNvPr id="568" name="Shape 568"/>
          <p:cNvCxnSpPr>
            <a:endCxn id="566" idx="2"/>
          </p:cNvCxnSpPr>
          <p:nvPr/>
        </p:nvCxnSpPr>
        <p:spPr>
          <a:xfrm>
            <a:off x="1764650" y="3189750"/>
            <a:ext cx="1470000" cy="237300"/>
          </a:xfrm>
          <a:prstGeom prst="straightConnector1">
            <a:avLst/>
          </a:prstGeom>
          <a:noFill/>
          <a:ln w="19050" cap="flat" cmpd="sng">
            <a:solidFill>
              <a:srgbClr val="000000"/>
            </a:solidFill>
            <a:prstDash val="solid"/>
            <a:round/>
            <a:headEnd type="none" w="lg" len="lg"/>
            <a:tailEnd type="none" w="lg" len="lg"/>
          </a:ln>
        </p:spPr>
      </p:cxnSp>
      <p:cxnSp>
        <p:nvCxnSpPr>
          <p:cNvPr id="569" name="Shape 569"/>
          <p:cNvCxnSpPr>
            <a:endCxn id="566" idx="2"/>
          </p:cNvCxnSpPr>
          <p:nvPr/>
        </p:nvCxnSpPr>
        <p:spPr>
          <a:xfrm>
            <a:off x="1900850" y="3040350"/>
            <a:ext cx="1333800" cy="386700"/>
          </a:xfrm>
          <a:prstGeom prst="straightConnector1">
            <a:avLst/>
          </a:prstGeom>
          <a:noFill/>
          <a:ln w="19050" cap="flat" cmpd="sng">
            <a:solidFill>
              <a:srgbClr val="000000"/>
            </a:solidFill>
            <a:prstDash val="solid"/>
            <a:round/>
            <a:headEnd type="none" w="lg" len="lg"/>
            <a:tailEnd type="none" w="lg" len="lg"/>
          </a:ln>
        </p:spPr>
      </p:cxnSp>
      <p:cxnSp>
        <p:nvCxnSpPr>
          <p:cNvPr id="570" name="Shape 570"/>
          <p:cNvCxnSpPr>
            <a:endCxn id="566" idx="2"/>
          </p:cNvCxnSpPr>
          <p:nvPr/>
        </p:nvCxnSpPr>
        <p:spPr>
          <a:xfrm rot="10800000" flipH="1">
            <a:off x="1926950" y="3427050"/>
            <a:ext cx="1307700" cy="249600"/>
          </a:xfrm>
          <a:prstGeom prst="straightConnector1">
            <a:avLst/>
          </a:prstGeom>
          <a:noFill/>
          <a:ln w="19050" cap="flat" cmpd="sng">
            <a:solidFill>
              <a:srgbClr val="000000"/>
            </a:solidFill>
            <a:prstDash val="solid"/>
            <a:round/>
            <a:headEnd type="none" w="lg" len="lg"/>
            <a:tailEnd type="none" w="lg" len="lg"/>
          </a:ln>
        </p:spPr>
      </p:cxnSp>
      <p:sp>
        <p:nvSpPr>
          <p:cNvPr id="571" name="Shape 571"/>
          <p:cNvSpPr txBox="1"/>
          <p:nvPr/>
        </p:nvSpPr>
        <p:spPr>
          <a:xfrm>
            <a:off x="1834500" y="4348100"/>
            <a:ext cx="491700" cy="309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32</a:t>
            </a:r>
          </a:p>
        </p:txBody>
      </p:sp>
      <p:sp>
        <p:nvSpPr>
          <p:cNvPr id="572" name="Shape 572"/>
          <p:cNvSpPr txBox="1"/>
          <p:nvPr/>
        </p:nvSpPr>
        <p:spPr>
          <a:xfrm>
            <a:off x="2198800" y="2274925"/>
            <a:ext cx="491700" cy="282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32</a:t>
            </a:r>
          </a:p>
        </p:txBody>
      </p:sp>
      <p:sp>
        <p:nvSpPr>
          <p:cNvPr id="573" name="Shape 573"/>
          <p:cNvSpPr txBox="1"/>
          <p:nvPr/>
        </p:nvSpPr>
        <p:spPr>
          <a:xfrm>
            <a:off x="1163887" y="4739732"/>
            <a:ext cx="491700" cy="1821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3</a:t>
            </a:r>
          </a:p>
        </p:txBody>
      </p:sp>
      <p:sp>
        <p:nvSpPr>
          <p:cNvPr id="574" name="Shape 574"/>
          <p:cNvSpPr txBox="1"/>
          <p:nvPr/>
        </p:nvSpPr>
        <p:spPr>
          <a:xfrm>
            <a:off x="120875" y="927200"/>
            <a:ext cx="7701900" cy="630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3000" kern="0">
                <a:solidFill>
                  <a:srgbClr val="000000"/>
                </a:solidFill>
                <a:latin typeface="Arial"/>
                <a:ea typeface="Arial"/>
                <a:cs typeface="Arial"/>
                <a:sym typeface="Arial"/>
              </a:rPr>
              <a:t>Convolution Layer</a:t>
            </a:r>
          </a:p>
        </p:txBody>
      </p:sp>
      <p:sp>
        <p:nvSpPr>
          <p:cNvPr id="575" name="Shape 575"/>
          <p:cNvSpPr txBox="1"/>
          <p:nvPr/>
        </p:nvSpPr>
        <p:spPr>
          <a:xfrm>
            <a:off x="3479725" y="1625725"/>
            <a:ext cx="3635100" cy="552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FF0000"/>
                </a:solidFill>
                <a:latin typeface="Arial"/>
                <a:ea typeface="Arial"/>
                <a:cs typeface="Arial"/>
                <a:sym typeface="Arial"/>
              </a:rPr>
              <a:t>32x32x3 image</a:t>
            </a:r>
          </a:p>
          <a:p>
            <a:pPr algn="l" eaLnBrk="1" fontAlgn="auto" hangingPunct="1">
              <a:spcBef>
                <a:spcPts val="0"/>
              </a:spcBef>
              <a:spcAft>
                <a:spcPts val="0"/>
              </a:spcAft>
            </a:pPr>
            <a:r>
              <a:rPr lang="en" sz="2400" kern="0">
                <a:solidFill>
                  <a:srgbClr val="38761D"/>
                </a:solidFill>
                <a:latin typeface="Arial"/>
                <a:ea typeface="Arial"/>
                <a:cs typeface="Arial"/>
                <a:sym typeface="Arial"/>
              </a:rPr>
              <a:t>5x5x3 filter</a:t>
            </a:r>
          </a:p>
        </p:txBody>
      </p:sp>
      <p:cxnSp>
        <p:nvCxnSpPr>
          <p:cNvPr id="576" name="Shape 576"/>
          <p:cNvCxnSpPr/>
          <p:nvPr/>
        </p:nvCxnSpPr>
        <p:spPr>
          <a:xfrm flipH="1">
            <a:off x="2348650" y="1867500"/>
            <a:ext cx="984300" cy="233100"/>
          </a:xfrm>
          <a:prstGeom prst="straightConnector1">
            <a:avLst/>
          </a:prstGeom>
          <a:noFill/>
          <a:ln w="9525" cap="flat" cmpd="sng">
            <a:solidFill>
              <a:srgbClr val="FF0000"/>
            </a:solidFill>
            <a:prstDash val="solid"/>
            <a:round/>
            <a:headEnd type="none" w="lg" len="lg"/>
            <a:tailEnd type="triangle" w="lg" len="lg"/>
          </a:ln>
        </p:spPr>
      </p:cxnSp>
      <p:cxnSp>
        <p:nvCxnSpPr>
          <p:cNvPr id="577" name="Shape 577"/>
          <p:cNvCxnSpPr/>
          <p:nvPr/>
        </p:nvCxnSpPr>
        <p:spPr>
          <a:xfrm flipH="1">
            <a:off x="2037650" y="2351025"/>
            <a:ext cx="1398900" cy="543900"/>
          </a:xfrm>
          <a:prstGeom prst="straightConnector1">
            <a:avLst/>
          </a:prstGeom>
          <a:noFill/>
          <a:ln w="9525" cap="flat" cmpd="sng">
            <a:solidFill>
              <a:srgbClr val="38761D"/>
            </a:solidFill>
            <a:prstDash val="solid"/>
            <a:round/>
            <a:headEnd type="none" w="lg" len="lg"/>
            <a:tailEnd type="triangle" w="lg" len="lg"/>
          </a:ln>
        </p:spPr>
      </p:cxnSp>
      <p:cxnSp>
        <p:nvCxnSpPr>
          <p:cNvPr id="578" name="Shape 578"/>
          <p:cNvCxnSpPr/>
          <p:nvPr/>
        </p:nvCxnSpPr>
        <p:spPr>
          <a:xfrm>
            <a:off x="3971900" y="3430350"/>
            <a:ext cx="2365800" cy="0"/>
          </a:xfrm>
          <a:prstGeom prst="straightConnector1">
            <a:avLst/>
          </a:prstGeom>
          <a:noFill/>
          <a:ln w="9525" cap="flat" cmpd="sng">
            <a:solidFill>
              <a:schemeClr val="dk2"/>
            </a:solidFill>
            <a:prstDash val="solid"/>
            <a:round/>
            <a:headEnd type="none" w="lg" len="lg"/>
            <a:tailEnd type="triangle" w="lg" len="lg"/>
          </a:ln>
        </p:spPr>
      </p:cxnSp>
      <p:sp>
        <p:nvSpPr>
          <p:cNvPr id="579" name="Shape 579"/>
          <p:cNvSpPr txBox="1"/>
          <p:nvPr/>
        </p:nvSpPr>
        <p:spPr>
          <a:xfrm>
            <a:off x="3842425" y="3568200"/>
            <a:ext cx="3272400" cy="813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convolve (slide) over all spatial locations</a:t>
            </a:r>
          </a:p>
        </p:txBody>
      </p:sp>
      <p:sp>
        <p:nvSpPr>
          <p:cNvPr id="580" name="Shape 580"/>
          <p:cNvSpPr/>
          <p:nvPr/>
        </p:nvSpPr>
        <p:spPr>
          <a:xfrm>
            <a:off x="7452928" y="2048100"/>
            <a:ext cx="956400" cy="2757900"/>
          </a:xfrm>
          <a:prstGeom prst="cube">
            <a:avLst>
              <a:gd name="adj" fmla="val 90357"/>
            </a:avLst>
          </a:prstGeom>
          <a:solidFill>
            <a:srgbClr val="D9EAD3"/>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581" name="Shape 581"/>
          <p:cNvSpPr txBox="1"/>
          <p:nvPr/>
        </p:nvSpPr>
        <p:spPr>
          <a:xfrm>
            <a:off x="7049900" y="1609525"/>
            <a:ext cx="2063400" cy="543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activation maps</a:t>
            </a:r>
          </a:p>
        </p:txBody>
      </p:sp>
      <p:sp>
        <p:nvSpPr>
          <p:cNvPr id="582" name="Shape 582"/>
          <p:cNvSpPr txBox="1"/>
          <p:nvPr/>
        </p:nvSpPr>
        <p:spPr>
          <a:xfrm>
            <a:off x="7337421" y="4761579"/>
            <a:ext cx="328200" cy="309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1</a:t>
            </a:r>
          </a:p>
        </p:txBody>
      </p:sp>
      <p:sp>
        <p:nvSpPr>
          <p:cNvPr id="583" name="Shape 583"/>
          <p:cNvSpPr txBox="1"/>
          <p:nvPr/>
        </p:nvSpPr>
        <p:spPr>
          <a:xfrm>
            <a:off x="8004930" y="4305900"/>
            <a:ext cx="491700" cy="309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28</a:t>
            </a:r>
          </a:p>
        </p:txBody>
      </p:sp>
      <p:sp>
        <p:nvSpPr>
          <p:cNvPr id="584" name="Shape 584"/>
          <p:cNvSpPr txBox="1"/>
          <p:nvPr/>
        </p:nvSpPr>
        <p:spPr>
          <a:xfrm>
            <a:off x="8409330" y="2894912"/>
            <a:ext cx="491700" cy="309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28</a:t>
            </a:r>
          </a:p>
        </p:txBody>
      </p:sp>
      <p:sp>
        <p:nvSpPr>
          <p:cNvPr id="585" name="Shape 585"/>
          <p:cNvSpPr/>
          <p:nvPr/>
        </p:nvSpPr>
        <p:spPr>
          <a:xfrm>
            <a:off x="1221875" y="2048100"/>
            <a:ext cx="956400" cy="2757900"/>
          </a:xfrm>
          <a:prstGeom prst="cube">
            <a:avLst>
              <a:gd name="adj" fmla="val 77711"/>
            </a:avLst>
          </a:prstGeom>
          <a:solidFill>
            <a:srgbClr val="F4CCCC">
              <a:alpha val="51920"/>
            </a:srgbClr>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586" name="Shape 586"/>
          <p:cNvSpPr txBox="1"/>
          <p:nvPr/>
        </p:nvSpPr>
        <p:spPr>
          <a:xfrm>
            <a:off x="4111550" y="801350"/>
            <a:ext cx="5064000" cy="282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consider a second, </a:t>
            </a:r>
            <a:r>
              <a:rPr lang="en" sz="2400" kern="0">
                <a:solidFill>
                  <a:srgbClr val="38761D"/>
                </a:solidFill>
                <a:latin typeface="Arial"/>
                <a:ea typeface="Arial"/>
                <a:cs typeface="Arial"/>
                <a:sym typeface="Arial"/>
              </a:rPr>
              <a:t>green </a:t>
            </a:r>
            <a:r>
              <a:rPr lang="en" sz="2400" kern="0">
                <a:solidFill>
                  <a:srgbClr val="000000"/>
                </a:solidFill>
                <a:latin typeface="Arial"/>
                <a:ea typeface="Arial"/>
                <a:cs typeface="Arial"/>
                <a:sym typeface="Arial"/>
              </a:rPr>
              <a:t>filter</a:t>
            </a:r>
          </a:p>
        </p:txBody>
      </p:sp>
      <p:sp>
        <p:nvSpPr>
          <p:cNvPr id="26"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578746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p:nvPr/>
        </p:nvSpPr>
        <p:spPr>
          <a:xfrm>
            <a:off x="1221875" y="1819500"/>
            <a:ext cx="956400" cy="2757900"/>
          </a:xfrm>
          <a:prstGeom prst="cube">
            <a:avLst>
              <a:gd name="adj" fmla="val 77711"/>
            </a:avLst>
          </a:prstGeom>
          <a:solidFill>
            <a:srgbClr val="F4CCCC">
              <a:alpha val="51920"/>
            </a:srgbClr>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592" name="Shape 592"/>
          <p:cNvSpPr/>
          <p:nvPr/>
        </p:nvSpPr>
        <p:spPr>
          <a:xfrm>
            <a:off x="5703350" y="1819500"/>
            <a:ext cx="956400" cy="2757900"/>
          </a:xfrm>
          <a:prstGeom prst="cube">
            <a:avLst>
              <a:gd name="adj" fmla="val 90357"/>
            </a:avLst>
          </a:prstGeom>
          <a:solidFill>
            <a:srgbClr val="C9DAF8"/>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594" name="Shape 594"/>
          <p:cNvSpPr txBox="1"/>
          <p:nvPr/>
        </p:nvSpPr>
        <p:spPr>
          <a:xfrm>
            <a:off x="1834500" y="4119500"/>
            <a:ext cx="491700" cy="309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32</a:t>
            </a:r>
          </a:p>
        </p:txBody>
      </p:sp>
      <p:sp>
        <p:nvSpPr>
          <p:cNvPr id="595" name="Shape 595"/>
          <p:cNvSpPr txBox="1"/>
          <p:nvPr/>
        </p:nvSpPr>
        <p:spPr>
          <a:xfrm>
            <a:off x="2198800" y="2046325"/>
            <a:ext cx="491700" cy="282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32</a:t>
            </a:r>
          </a:p>
        </p:txBody>
      </p:sp>
      <p:sp>
        <p:nvSpPr>
          <p:cNvPr id="596" name="Shape 596"/>
          <p:cNvSpPr txBox="1"/>
          <p:nvPr/>
        </p:nvSpPr>
        <p:spPr>
          <a:xfrm>
            <a:off x="1163887" y="4511132"/>
            <a:ext cx="491700" cy="1821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3</a:t>
            </a:r>
          </a:p>
        </p:txBody>
      </p:sp>
      <p:cxnSp>
        <p:nvCxnSpPr>
          <p:cNvPr id="597" name="Shape 597"/>
          <p:cNvCxnSpPr/>
          <p:nvPr/>
        </p:nvCxnSpPr>
        <p:spPr>
          <a:xfrm>
            <a:off x="2828900" y="3201750"/>
            <a:ext cx="2365800" cy="0"/>
          </a:xfrm>
          <a:prstGeom prst="straightConnector1">
            <a:avLst/>
          </a:prstGeom>
          <a:noFill/>
          <a:ln w="9525" cap="flat" cmpd="sng">
            <a:solidFill>
              <a:schemeClr val="dk2"/>
            </a:solidFill>
            <a:prstDash val="solid"/>
            <a:round/>
            <a:headEnd type="none" w="lg" len="lg"/>
            <a:tailEnd type="triangle" w="lg" len="lg"/>
          </a:ln>
        </p:spPr>
      </p:cxnSp>
      <p:sp>
        <p:nvSpPr>
          <p:cNvPr id="598" name="Shape 598"/>
          <p:cNvSpPr txBox="1"/>
          <p:nvPr/>
        </p:nvSpPr>
        <p:spPr>
          <a:xfrm>
            <a:off x="2851825" y="3187200"/>
            <a:ext cx="3272400" cy="813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Convolution Layer</a:t>
            </a:r>
          </a:p>
        </p:txBody>
      </p:sp>
      <p:sp>
        <p:nvSpPr>
          <p:cNvPr id="599" name="Shape 599"/>
          <p:cNvSpPr/>
          <p:nvPr/>
        </p:nvSpPr>
        <p:spPr>
          <a:xfrm>
            <a:off x="5852728" y="1819500"/>
            <a:ext cx="956399" cy="2757900"/>
          </a:xfrm>
          <a:prstGeom prst="cube">
            <a:avLst>
              <a:gd name="adj" fmla="val 90357"/>
            </a:avLst>
          </a:prstGeom>
          <a:solidFill>
            <a:srgbClr val="D9EAD3"/>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600" name="Shape 600"/>
          <p:cNvSpPr txBox="1"/>
          <p:nvPr/>
        </p:nvSpPr>
        <p:spPr>
          <a:xfrm>
            <a:off x="5830700" y="1380925"/>
            <a:ext cx="2063400" cy="543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activation maps</a:t>
            </a:r>
          </a:p>
        </p:txBody>
      </p:sp>
      <p:sp>
        <p:nvSpPr>
          <p:cNvPr id="601" name="Shape 601"/>
          <p:cNvSpPr txBox="1"/>
          <p:nvPr/>
        </p:nvSpPr>
        <p:spPr>
          <a:xfrm>
            <a:off x="5965821" y="4532979"/>
            <a:ext cx="328200" cy="309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6</a:t>
            </a:r>
          </a:p>
        </p:txBody>
      </p:sp>
      <p:sp>
        <p:nvSpPr>
          <p:cNvPr id="602" name="Shape 602"/>
          <p:cNvSpPr txBox="1"/>
          <p:nvPr/>
        </p:nvSpPr>
        <p:spPr>
          <a:xfrm>
            <a:off x="7021405" y="4096525"/>
            <a:ext cx="491700" cy="309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28</a:t>
            </a:r>
          </a:p>
        </p:txBody>
      </p:sp>
      <p:sp>
        <p:nvSpPr>
          <p:cNvPr id="603" name="Shape 603"/>
          <p:cNvSpPr txBox="1"/>
          <p:nvPr/>
        </p:nvSpPr>
        <p:spPr>
          <a:xfrm>
            <a:off x="7513105" y="2516212"/>
            <a:ext cx="491700" cy="309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28</a:t>
            </a:r>
          </a:p>
        </p:txBody>
      </p:sp>
      <p:sp>
        <p:nvSpPr>
          <p:cNvPr id="604" name="Shape 604"/>
          <p:cNvSpPr txBox="1"/>
          <p:nvPr/>
        </p:nvSpPr>
        <p:spPr>
          <a:xfrm>
            <a:off x="276325" y="952225"/>
            <a:ext cx="8721000" cy="386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For example, if we had 6 5x5 filters, we’ll get 6 separate activation maps:</a:t>
            </a:r>
          </a:p>
        </p:txBody>
      </p:sp>
      <p:sp>
        <p:nvSpPr>
          <p:cNvPr id="605" name="Shape 605"/>
          <p:cNvSpPr/>
          <p:nvPr/>
        </p:nvSpPr>
        <p:spPr>
          <a:xfrm>
            <a:off x="6005128" y="1819500"/>
            <a:ext cx="956399" cy="2757900"/>
          </a:xfrm>
          <a:prstGeom prst="cube">
            <a:avLst>
              <a:gd name="adj" fmla="val 90357"/>
            </a:avLst>
          </a:prstGeom>
          <a:solidFill>
            <a:srgbClr val="F4CCCC"/>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606" name="Shape 606"/>
          <p:cNvSpPr/>
          <p:nvPr/>
        </p:nvSpPr>
        <p:spPr>
          <a:xfrm>
            <a:off x="6157528" y="1819500"/>
            <a:ext cx="956399" cy="2757900"/>
          </a:xfrm>
          <a:prstGeom prst="cube">
            <a:avLst>
              <a:gd name="adj" fmla="val 90357"/>
            </a:avLst>
          </a:prstGeom>
          <a:solidFill>
            <a:srgbClr val="FFF2CC"/>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607" name="Shape 607"/>
          <p:cNvSpPr/>
          <p:nvPr/>
        </p:nvSpPr>
        <p:spPr>
          <a:xfrm>
            <a:off x="6309928" y="1819500"/>
            <a:ext cx="956399" cy="2757900"/>
          </a:xfrm>
          <a:prstGeom prst="cube">
            <a:avLst>
              <a:gd name="adj" fmla="val 90357"/>
            </a:avLst>
          </a:prstGeom>
          <a:solidFill>
            <a:srgbClr val="D9D2E9"/>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608" name="Shape 608"/>
          <p:cNvSpPr/>
          <p:nvPr/>
        </p:nvSpPr>
        <p:spPr>
          <a:xfrm>
            <a:off x="6462328" y="1819500"/>
            <a:ext cx="956399" cy="2757900"/>
          </a:xfrm>
          <a:prstGeom prst="cube">
            <a:avLst>
              <a:gd name="adj" fmla="val 90357"/>
            </a:avLst>
          </a:prstGeom>
          <a:solidFill>
            <a:srgbClr val="FCE5CD"/>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609" name="Shape 609"/>
          <p:cNvSpPr txBox="1"/>
          <p:nvPr/>
        </p:nvSpPr>
        <p:spPr>
          <a:xfrm>
            <a:off x="819650" y="4968010"/>
            <a:ext cx="8625900" cy="282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We stack these up to get a “new image” of size 28x28x6!</a:t>
            </a:r>
          </a:p>
        </p:txBody>
      </p:sp>
      <p:sp>
        <p:nvSpPr>
          <p:cNvPr id="2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smtClean="0"/>
              <a:t>Slide Credit: </a:t>
            </a:r>
            <a:r>
              <a:rPr lang="en-US" sz="1200" dirty="0" err="1" smtClean="0"/>
              <a:t>Fei-Fei</a:t>
            </a:r>
            <a:r>
              <a:rPr lang="en-US" sz="1200" dirty="0" smtClean="0"/>
              <a:t> Li, Justin Johnson, Serena Yeung, CS 231n</a:t>
            </a:r>
            <a:endParaRPr lang="en-US" sz="1200" dirty="0"/>
          </a:p>
        </p:txBody>
      </p:sp>
    </p:spTree>
    <p:extLst>
      <p:ext uri="{BB962C8B-B14F-4D97-AF65-F5344CB8AC3E}">
        <p14:creationId xmlns:p14="http://schemas.microsoft.com/office/powerpoint/2010/main" val="13059525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1.xml><?xml version="1.0" encoding="utf-8"?>
<p:tagLst xmlns:a="http://schemas.openxmlformats.org/drawingml/2006/main" xmlns:r="http://schemas.openxmlformats.org/officeDocument/2006/relationships" xmlns:p="http://schemas.openxmlformats.org/presentationml/2006/main">
  <p:tag name="HIGHLIGHTER" val="false"/>
</p:tagLst>
</file>

<file path=ppt/tags/tag1002.xml><?xml version="1.0" encoding="utf-8"?>
<p:tagLst xmlns:a="http://schemas.openxmlformats.org/drawingml/2006/main" xmlns:r="http://schemas.openxmlformats.org/officeDocument/2006/relationships" xmlns:p="http://schemas.openxmlformats.org/presentationml/2006/main">
  <p:tag name="HIGHLIGHTER" val="false"/>
</p:tagLst>
</file>

<file path=ppt/tags/tag1003.xml><?xml version="1.0" encoding="utf-8"?>
<p:tagLst xmlns:a="http://schemas.openxmlformats.org/drawingml/2006/main" xmlns:r="http://schemas.openxmlformats.org/officeDocument/2006/relationships" xmlns:p="http://schemas.openxmlformats.org/presentationml/2006/main">
  <p:tag name="HIGHLIGHTER" val="false"/>
</p:tagLst>
</file>

<file path=ppt/tags/tag1004.xml><?xml version="1.0" encoding="utf-8"?>
<p:tagLst xmlns:a="http://schemas.openxmlformats.org/drawingml/2006/main" xmlns:r="http://schemas.openxmlformats.org/officeDocument/2006/relationships" xmlns:p="http://schemas.openxmlformats.org/presentationml/2006/main">
  <p:tag name="HIGHLIGHTER" val="false"/>
</p:tagLst>
</file>

<file path=ppt/tags/tag1005.xml><?xml version="1.0" encoding="utf-8"?>
<p:tagLst xmlns:a="http://schemas.openxmlformats.org/drawingml/2006/main" xmlns:r="http://schemas.openxmlformats.org/officeDocument/2006/relationships" xmlns:p="http://schemas.openxmlformats.org/presentationml/2006/main">
  <p:tag name="HIGHLIGHTER" val="false"/>
</p:tagLst>
</file>

<file path=ppt/tags/tag1006.xml><?xml version="1.0" encoding="utf-8"?>
<p:tagLst xmlns:a="http://schemas.openxmlformats.org/drawingml/2006/main" xmlns:r="http://schemas.openxmlformats.org/officeDocument/2006/relationships" xmlns:p="http://schemas.openxmlformats.org/presentationml/2006/main">
  <p:tag name="HIGHLIGHTER" val="false"/>
</p:tagLst>
</file>

<file path=ppt/tags/tag1007.xml><?xml version="1.0" encoding="utf-8"?>
<p:tagLst xmlns:a="http://schemas.openxmlformats.org/drawingml/2006/main" xmlns:r="http://schemas.openxmlformats.org/officeDocument/2006/relationships" xmlns:p="http://schemas.openxmlformats.org/presentationml/2006/main">
  <p:tag name="HIGHLIGHTER" val="false"/>
</p:tagLst>
</file>

<file path=ppt/tags/tag1008.xml><?xml version="1.0" encoding="utf-8"?>
<p:tagLst xmlns:a="http://schemas.openxmlformats.org/drawingml/2006/main" xmlns:r="http://schemas.openxmlformats.org/officeDocument/2006/relationships" xmlns:p="http://schemas.openxmlformats.org/presentationml/2006/main">
  <p:tag name="HIGHLIGHTER" val="false"/>
</p:tagLst>
</file>

<file path=ppt/tags/tag1009.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10.xml><?xml version="1.0" encoding="utf-8"?>
<p:tagLst xmlns:a="http://schemas.openxmlformats.org/drawingml/2006/main" xmlns:r="http://schemas.openxmlformats.org/officeDocument/2006/relationships" xmlns:p="http://schemas.openxmlformats.org/presentationml/2006/main">
  <p:tag name="HIGHLIGHTER" val="false"/>
</p:tagLst>
</file>

<file path=ppt/tags/tag1011.xml><?xml version="1.0" encoding="utf-8"?>
<p:tagLst xmlns:a="http://schemas.openxmlformats.org/drawingml/2006/main" xmlns:r="http://schemas.openxmlformats.org/officeDocument/2006/relationships" xmlns:p="http://schemas.openxmlformats.org/presentationml/2006/main">
  <p:tag name="HIGHLIGHTER" val="false"/>
</p:tagLst>
</file>

<file path=ppt/tags/tag1012.xml><?xml version="1.0" encoding="utf-8"?>
<p:tagLst xmlns:a="http://schemas.openxmlformats.org/drawingml/2006/main" xmlns:r="http://schemas.openxmlformats.org/officeDocument/2006/relationships" xmlns:p="http://schemas.openxmlformats.org/presentationml/2006/main">
  <p:tag name="HIGHLIGHTER" val="false"/>
</p:tagLst>
</file>

<file path=ppt/tags/tag1013.xml><?xml version="1.0" encoding="utf-8"?>
<p:tagLst xmlns:a="http://schemas.openxmlformats.org/drawingml/2006/main" xmlns:r="http://schemas.openxmlformats.org/officeDocument/2006/relationships" xmlns:p="http://schemas.openxmlformats.org/presentationml/2006/main">
  <p:tag name="HIGHLIGHTER" val="false"/>
</p:tagLst>
</file>

<file path=ppt/tags/tag1014.xml><?xml version="1.0" encoding="utf-8"?>
<p:tagLst xmlns:a="http://schemas.openxmlformats.org/drawingml/2006/main" xmlns:r="http://schemas.openxmlformats.org/officeDocument/2006/relationships" xmlns:p="http://schemas.openxmlformats.org/presentationml/2006/main">
  <p:tag name="HIGHLIGHTER" val="false"/>
</p:tagLst>
</file>

<file path=ppt/tags/tag1015.xml><?xml version="1.0" encoding="utf-8"?>
<p:tagLst xmlns:a="http://schemas.openxmlformats.org/drawingml/2006/main" xmlns:r="http://schemas.openxmlformats.org/officeDocument/2006/relationships" xmlns:p="http://schemas.openxmlformats.org/presentationml/2006/main">
  <p:tag name="HIGHLIGHTER" val="false"/>
</p:tagLst>
</file>

<file path=ppt/tags/tag1016.xml><?xml version="1.0" encoding="utf-8"?>
<p:tagLst xmlns:a="http://schemas.openxmlformats.org/drawingml/2006/main" xmlns:r="http://schemas.openxmlformats.org/officeDocument/2006/relationships" xmlns:p="http://schemas.openxmlformats.org/presentationml/2006/main">
  <p:tag name="HIGHLIGHTER" val="false"/>
</p:tagLst>
</file>

<file path=ppt/tags/tag1017.xml><?xml version="1.0" encoding="utf-8"?>
<p:tagLst xmlns:a="http://schemas.openxmlformats.org/drawingml/2006/main" xmlns:r="http://schemas.openxmlformats.org/officeDocument/2006/relationships" xmlns:p="http://schemas.openxmlformats.org/presentationml/2006/main">
  <p:tag name="HIGHLIGHTER" val="false"/>
</p:tagLst>
</file>

<file path=ppt/tags/tag1018.xml><?xml version="1.0" encoding="utf-8"?>
<p:tagLst xmlns:a="http://schemas.openxmlformats.org/drawingml/2006/main" xmlns:r="http://schemas.openxmlformats.org/officeDocument/2006/relationships" xmlns:p="http://schemas.openxmlformats.org/presentationml/2006/main">
  <p:tag name="HIGHLIGHTER" val="false"/>
</p:tagLst>
</file>

<file path=ppt/tags/tag1019.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20.xml><?xml version="1.0" encoding="utf-8"?>
<p:tagLst xmlns:a="http://schemas.openxmlformats.org/drawingml/2006/main" xmlns:r="http://schemas.openxmlformats.org/officeDocument/2006/relationships" xmlns:p="http://schemas.openxmlformats.org/presentationml/2006/main">
  <p:tag name="HIGHLIGHTER" val="false"/>
</p:tagLst>
</file>

<file path=ppt/tags/tag1021.xml><?xml version="1.0" encoding="utf-8"?>
<p:tagLst xmlns:a="http://schemas.openxmlformats.org/drawingml/2006/main" xmlns:r="http://schemas.openxmlformats.org/officeDocument/2006/relationships" xmlns:p="http://schemas.openxmlformats.org/presentationml/2006/main">
  <p:tag name="HIGHLIGHTER" val="false"/>
</p:tagLst>
</file>

<file path=ppt/tags/tag1022.xml><?xml version="1.0" encoding="utf-8"?>
<p:tagLst xmlns:a="http://schemas.openxmlformats.org/drawingml/2006/main" xmlns:r="http://schemas.openxmlformats.org/officeDocument/2006/relationships" xmlns:p="http://schemas.openxmlformats.org/presentationml/2006/main">
  <p:tag name="HIGHLIGHTER" val="false"/>
</p:tagLst>
</file>

<file path=ppt/tags/tag1023.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19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00.xml><?xml version="1.0" encoding="utf-8"?>
<p:tagLst xmlns:a="http://schemas.openxmlformats.org/drawingml/2006/main" xmlns:r="http://schemas.openxmlformats.org/officeDocument/2006/relationships" xmlns:p="http://schemas.openxmlformats.org/presentationml/2006/main">
  <p:tag name="HIGHLIGHTER" val="false"/>
</p:tagLst>
</file>

<file path=ppt/tags/tag201.xml><?xml version="1.0" encoding="utf-8"?>
<p:tagLst xmlns:a="http://schemas.openxmlformats.org/drawingml/2006/main" xmlns:r="http://schemas.openxmlformats.org/officeDocument/2006/relationships" xmlns:p="http://schemas.openxmlformats.org/presentationml/2006/main">
  <p:tag name="HIGHLIGHTER" val="false"/>
</p:tagLst>
</file>

<file path=ppt/tags/tag202.xml><?xml version="1.0" encoding="utf-8"?>
<p:tagLst xmlns:a="http://schemas.openxmlformats.org/drawingml/2006/main" xmlns:r="http://schemas.openxmlformats.org/officeDocument/2006/relationships" xmlns:p="http://schemas.openxmlformats.org/presentationml/2006/main">
  <p:tag name="HIGHLIGHTER" val="false"/>
</p:tagLst>
</file>

<file path=ppt/tags/tag203.xml><?xml version="1.0" encoding="utf-8"?>
<p:tagLst xmlns:a="http://schemas.openxmlformats.org/drawingml/2006/main" xmlns:r="http://schemas.openxmlformats.org/officeDocument/2006/relationships" xmlns:p="http://schemas.openxmlformats.org/presentationml/2006/main">
  <p:tag name="HIGHLIGHTER" val="false"/>
</p:tagLst>
</file>

<file path=ppt/tags/tag204.xml><?xml version="1.0" encoding="utf-8"?>
<p:tagLst xmlns:a="http://schemas.openxmlformats.org/drawingml/2006/main" xmlns:r="http://schemas.openxmlformats.org/officeDocument/2006/relationships" xmlns:p="http://schemas.openxmlformats.org/presentationml/2006/main">
  <p:tag name="HIGHLIGHTER" val="false"/>
</p:tagLst>
</file>

<file path=ppt/tags/tag205.xml><?xml version="1.0" encoding="utf-8"?>
<p:tagLst xmlns:a="http://schemas.openxmlformats.org/drawingml/2006/main" xmlns:r="http://schemas.openxmlformats.org/officeDocument/2006/relationships" xmlns:p="http://schemas.openxmlformats.org/presentationml/2006/main">
  <p:tag name="HIGHLIGHTER" val="false"/>
</p:tagLst>
</file>

<file path=ppt/tags/tag206.xml><?xml version="1.0" encoding="utf-8"?>
<p:tagLst xmlns:a="http://schemas.openxmlformats.org/drawingml/2006/main" xmlns:r="http://schemas.openxmlformats.org/officeDocument/2006/relationships" xmlns:p="http://schemas.openxmlformats.org/presentationml/2006/main">
  <p:tag name="HIGHLIGHTER" val="false"/>
</p:tagLst>
</file>

<file path=ppt/tags/tag207.xml><?xml version="1.0" encoding="utf-8"?>
<p:tagLst xmlns:a="http://schemas.openxmlformats.org/drawingml/2006/main" xmlns:r="http://schemas.openxmlformats.org/officeDocument/2006/relationships" xmlns:p="http://schemas.openxmlformats.org/presentationml/2006/main">
  <p:tag name="HIGHLIGHTER" val="false"/>
</p:tagLst>
</file>

<file path=ppt/tags/tag208.xml><?xml version="1.0" encoding="utf-8"?>
<p:tagLst xmlns:a="http://schemas.openxmlformats.org/drawingml/2006/main" xmlns:r="http://schemas.openxmlformats.org/officeDocument/2006/relationships" xmlns:p="http://schemas.openxmlformats.org/presentationml/2006/main">
  <p:tag name="HIGHLIGHTER" val="false"/>
</p:tagLst>
</file>

<file path=ppt/tags/tag209.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10.xml><?xml version="1.0" encoding="utf-8"?>
<p:tagLst xmlns:a="http://schemas.openxmlformats.org/drawingml/2006/main" xmlns:r="http://schemas.openxmlformats.org/officeDocument/2006/relationships" xmlns:p="http://schemas.openxmlformats.org/presentationml/2006/main">
  <p:tag name="HIGHLIGHTER" val="false"/>
</p:tagLst>
</file>

<file path=ppt/tags/tag211.xml><?xml version="1.0" encoding="utf-8"?>
<p:tagLst xmlns:a="http://schemas.openxmlformats.org/drawingml/2006/main" xmlns:r="http://schemas.openxmlformats.org/officeDocument/2006/relationships" xmlns:p="http://schemas.openxmlformats.org/presentationml/2006/main">
  <p:tag name="HIGHLIGHTER" val="false"/>
</p:tagLst>
</file>

<file path=ppt/tags/tag212.xml><?xml version="1.0" encoding="utf-8"?>
<p:tagLst xmlns:a="http://schemas.openxmlformats.org/drawingml/2006/main" xmlns:r="http://schemas.openxmlformats.org/officeDocument/2006/relationships" xmlns:p="http://schemas.openxmlformats.org/presentationml/2006/main">
  <p:tag name="HIGHLIGHTER" val="false"/>
</p:tagLst>
</file>

<file path=ppt/tags/tag213.xml><?xml version="1.0" encoding="utf-8"?>
<p:tagLst xmlns:a="http://schemas.openxmlformats.org/drawingml/2006/main" xmlns:r="http://schemas.openxmlformats.org/officeDocument/2006/relationships" xmlns:p="http://schemas.openxmlformats.org/presentationml/2006/main">
  <p:tag name="HIGHLIGHTER" val="false"/>
</p:tagLst>
</file>

<file path=ppt/tags/tag214.xml><?xml version="1.0" encoding="utf-8"?>
<p:tagLst xmlns:a="http://schemas.openxmlformats.org/drawingml/2006/main" xmlns:r="http://schemas.openxmlformats.org/officeDocument/2006/relationships" xmlns:p="http://schemas.openxmlformats.org/presentationml/2006/main">
  <p:tag name="HIGHLIGHTER" val="false"/>
</p:tagLst>
</file>

<file path=ppt/tags/tag215.xml><?xml version="1.0" encoding="utf-8"?>
<p:tagLst xmlns:a="http://schemas.openxmlformats.org/drawingml/2006/main" xmlns:r="http://schemas.openxmlformats.org/officeDocument/2006/relationships" xmlns:p="http://schemas.openxmlformats.org/presentationml/2006/main">
  <p:tag name="HIGHLIGHTER" val="false"/>
</p:tagLst>
</file>

<file path=ppt/tags/tag216.xml><?xml version="1.0" encoding="utf-8"?>
<p:tagLst xmlns:a="http://schemas.openxmlformats.org/drawingml/2006/main" xmlns:r="http://schemas.openxmlformats.org/officeDocument/2006/relationships" xmlns:p="http://schemas.openxmlformats.org/presentationml/2006/main">
  <p:tag name="HIGHLIGHTER" val="false"/>
</p:tagLst>
</file>

<file path=ppt/tags/tag217.xml><?xml version="1.0" encoding="utf-8"?>
<p:tagLst xmlns:a="http://schemas.openxmlformats.org/drawingml/2006/main" xmlns:r="http://schemas.openxmlformats.org/officeDocument/2006/relationships" xmlns:p="http://schemas.openxmlformats.org/presentationml/2006/main">
  <p:tag name="HIGHLIGHTER" val="false"/>
</p:tagLst>
</file>

<file path=ppt/tags/tag218.xml><?xml version="1.0" encoding="utf-8"?>
<p:tagLst xmlns:a="http://schemas.openxmlformats.org/drawingml/2006/main" xmlns:r="http://schemas.openxmlformats.org/officeDocument/2006/relationships" xmlns:p="http://schemas.openxmlformats.org/presentationml/2006/main">
  <p:tag name="HIGHLIGHTER" val="false"/>
</p:tagLst>
</file>

<file path=ppt/tags/tag219.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3.xml><?xml version="1.0" encoding="utf-8"?>
<p:tagLst xmlns:a="http://schemas.openxmlformats.org/drawingml/2006/main" xmlns:r="http://schemas.openxmlformats.org/officeDocument/2006/relationships" xmlns:p="http://schemas.openxmlformats.org/presentationml/2006/main">
  <p:tag name="HIGHLIGHTER" val="false"/>
</p:tagLst>
</file>

<file path=ppt/tags/tag224.xml><?xml version="1.0" encoding="utf-8"?>
<p:tagLst xmlns:a="http://schemas.openxmlformats.org/drawingml/2006/main" xmlns:r="http://schemas.openxmlformats.org/officeDocument/2006/relationships" xmlns:p="http://schemas.openxmlformats.org/presentationml/2006/main">
  <p:tag name="HIGHLIGHTER" val="false"/>
</p:tagLst>
</file>

<file path=ppt/tags/tag225.xml><?xml version="1.0" encoding="utf-8"?>
<p:tagLst xmlns:a="http://schemas.openxmlformats.org/drawingml/2006/main" xmlns:r="http://schemas.openxmlformats.org/officeDocument/2006/relationships" xmlns:p="http://schemas.openxmlformats.org/presentationml/2006/main">
  <p:tag name="HIGHLIGHTER" val="false"/>
</p:tagLst>
</file>

<file path=ppt/tags/tag226.xml><?xml version="1.0" encoding="utf-8"?>
<p:tagLst xmlns:a="http://schemas.openxmlformats.org/drawingml/2006/main" xmlns:r="http://schemas.openxmlformats.org/officeDocument/2006/relationships" xmlns:p="http://schemas.openxmlformats.org/presentationml/2006/main">
  <p:tag name="HIGHLIGHTER" val="false"/>
</p:tagLst>
</file>

<file path=ppt/tags/tag227.xml><?xml version="1.0" encoding="utf-8"?>
<p:tagLst xmlns:a="http://schemas.openxmlformats.org/drawingml/2006/main" xmlns:r="http://schemas.openxmlformats.org/officeDocument/2006/relationships" xmlns:p="http://schemas.openxmlformats.org/presentationml/2006/main">
  <p:tag name="HIGHLIGHTER" val="false"/>
</p:tagLst>
</file>

<file path=ppt/tags/tag228.xml><?xml version="1.0" encoding="utf-8"?>
<p:tagLst xmlns:a="http://schemas.openxmlformats.org/drawingml/2006/main" xmlns:r="http://schemas.openxmlformats.org/officeDocument/2006/relationships" xmlns:p="http://schemas.openxmlformats.org/presentationml/2006/main">
  <p:tag name="HIGHLIGHTER" val="false"/>
</p:tagLst>
</file>

<file path=ppt/tags/tag229.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30.xml><?xml version="1.0" encoding="utf-8"?>
<p:tagLst xmlns:a="http://schemas.openxmlformats.org/drawingml/2006/main" xmlns:r="http://schemas.openxmlformats.org/officeDocument/2006/relationships" xmlns:p="http://schemas.openxmlformats.org/presentationml/2006/main">
  <p:tag name="HIGHLIGHTER" val="false"/>
</p:tagLst>
</file>

<file path=ppt/tags/tag231.xml><?xml version="1.0" encoding="utf-8"?>
<p:tagLst xmlns:a="http://schemas.openxmlformats.org/drawingml/2006/main" xmlns:r="http://schemas.openxmlformats.org/officeDocument/2006/relationships" xmlns:p="http://schemas.openxmlformats.org/presentationml/2006/main">
  <p:tag name="HIGHLIGHTER" val="false"/>
</p:tagLst>
</file>

<file path=ppt/tags/tag232.xml><?xml version="1.0" encoding="utf-8"?>
<p:tagLst xmlns:a="http://schemas.openxmlformats.org/drawingml/2006/main" xmlns:r="http://schemas.openxmlformats.org/officeDocument/2006/relationships" xmlns:p="http://schemas.openxmlformats.org/presentationml/2006/main">
  <p:tag name="HIGHLIGHTER" val="false"/>
</p:tagLst>
</file>

<file path=ppt/tags/tag233.xml><?xml version="1.0" encoding="utf-8"?>
<p:tagLst xmlns:a="http://schemas.openxmlformats.org/drawingml/2006/main" xmlns:r="http://schemas.openxmlformats.org/officeDocument/2006/relationships" xmlns:p="http://schemas.openxmlformats.org/presentationml/2006/main">
  <p:tag name="HIGHLIGHTER" val="false"/>
</p:tagLst>
</file>

<file path=ppt/tags/tag234.xml><?xml version="1.0" encoding="utf-8"?>
<p:tagLst xmlns:a="http://schemas.openxmlformats.org/drawingml/2006/main" xmlns:r="http://schemas.openxmlformats.org/officeDocument/2006/relationships" xmlns:p="http://schemas.openxmlformats.org/presentationml/2006/main">
  <p:tag name="HIGHLIGHTER" val="false"/>
</p:tagLst>
</file>

<file path=ppt/tags/tag235.xml><?xml version="1.0" encoding="utf-8"?>
<p:tagLst xmlns:a="http://schemas.openxmlformats.org/drawingml/2006/main" xmlns:r="http://schemas.openxmlformats.org/officeDocument/2006/relationships" xmlns:p="http://schemas.openxmlformats.org/presentationml/2006/main">
  <p:tag name="HIGHLIGHTER" val="false"/>
</p:tagLst>
</file>

<file path=ppt/tags/tag236.xml><?xml version="1.0" encoding="utf-8"?>
<p:tagLst xmlns:a="http://schemas.openxmlformats.org/drawingml/2006/main" xmlns:r="http://schemas.openxmlformats.org/officeDocument/2006/relationships" xmlns:p="http://schemas.openxmlformats.org/presentationml/2006/main">
  <p:tag name="HIGHLIGHTER" val="false"/>
</p:tagLst>
</file>

<file path=ppt/tags/tag237.xml><?xml version="1.0" encoding="utf-8"?>
<p:tagLst xmlns:a="http://schemas.openxmlformats.org/drawingml/2006/main" xmlns:r="http://schemas.openxmlformats.org/officeDocument/2006/relationships" xmlns:p="http://schemas.openxmlformats.org/presentationml/2006/main">
  <p:tag name="HIGHLIGHTER" val="false"/>
</p:tagLst>
</file>

<file path=ppt/tags/tag238.xml><?xml version="1.0" encoding="utf-8"?>
<p:tagLst xmlns:a="http://schemas.openxmlformats.org/drawingml/2006/main" xmlns:r="http://schemas.openxmlformats.org/officeDocument/2006/relationships" xmlns:p="http://schemas.openxmlformats.org/presentationml/2006/main">
  <p:tag name="HIGHLIGHTER" val="false"/>
</p:tagLst>
</file>

<file path=ppt/tags/tag239.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40.xml><?xml version="1.0" encoding="utf-8"?>
<p:tagLst xmlns:a="http://schemas.openxmlformats.org/drawingml/2006/main" xmlns:r="http://schemas.openxmlformats.org/officeDocument/2006/relationships" xmlns:p="http://schemas.openxmlformats.org/presentationml/2006/main">
  <p:tag name="HIGHLIGHTER" val="false"/>
</p:tagLst>
</file>

<file path=ppt/tags/tag241.xml><?xml version="1.0" encoding="utf-8"?>
<p:tagLst xmlns:a="http://schemas.openxmlformats.org/drawingml/2006/main" xmlns:r="http://schemas.openxmlformats.org/officeDocument/2006/relationships" xmlns:p="http://schemas.openxmlformats.org/presentationml/2006/main">
  <p:tag name="HIGHLIGHTER" val="false"/>
</p:tagLst>
</file>

<file path=ppt/tags/tag242.xml><?xml version="1.0" encoding="utf-8"?>
<p:tagLst xmlns:a="http://schemas.openxmlformats.org/drawingml/2006/main" xmlns:r="http://schemas.openxmlformats.org/officeDocument/2006/relationships" xmlns:p="http://schemas.openxmlformats.org/presentationml/2006/main">
  <p:tag name="HIGHLIGHTER" val="false"/>
</p:tagLst>
</file>

<file path=ppt/tags/tag243.xml><?xml version="1.0" encoding="utf-8"?>
<p:tagLst xmlns:a="http://schemas.openxmlformats.org/drawingml/2006/main" xmlns:r="http://schemas.openxmlformats.org/officeDocument/2006/relationships" xmlns:p="http://schemas.openxmlformats.org/presentationml/2006/main">
  <p:tag name="HIGHLIGHTER" val="false"/>
</p:tagLst>
</file>

<file path=ppt/tags/tag244.xml><?xml version="1.0" encoding="utf-8"?>
<p:tagLst xmlns:a="http://schemas.openxmlformats.org/drawingml/2006/main" xmlns:r="http://schemas.openxmlformats.org/officeDocument/2006/relationships" xmlns:p="http://schemas.openxmlformats.org/presentationml/2006/main">
  <p:tag name="HIGHLIGHTER" val="false"/>
</p:tagLst>
</file>

<file path=ppt/tags/tag245.xml><?xml version="1.0" encoding="utf-8"?>
<p:tagLst xmlns:a="http://schemas.openxmlformats.org/drawingml/2006/main" xmlns:r="http://schemas.openxmlformats.org/officeDocument/2006/relationships" xmlns:p="http://schemas.openxmlformats.org/presentationml/2006/main">
  <p:tag name="HIGHLIGHTER" val="false"/>
</p:tagLst>
</file>

<file path=ppt/tags/tag246.xml><?xml version="1.0" encoding="utf-8"?>
<p:tagLst xmlns:a="http://schemas.openxmlformats.org/drawingml/2006/main" xmlns:r="http://schemas.openxmlformats.org/officeDocument/2006/relationships" xmlns:p="http://schemas.openxmlformats.org/presentationml/2006/main">
  <p:tag name="HIGHLIGHTER" val="false"/>
</p:tagLst>
</file>

<file path=ppt/tags/tag247.xml><?xml version="1.0" encoding="utf-8"?>
<p:tagLst xmlns:a="http://schemas.openxmlformats.org/drawingml/2006/main" xmlns:r="http://schemas.openxmlformats.org/officeDocument/2006/relationships" xmlns:p="http://schemas.openxmlformats.org/presentationml/2006/main">
  <p:tag name="HIGHLIGHTER" val="false"/>
</p:tagLst>
</file>

<file path=ppt/tags/tag248.xml><?xml version="1.0" encoding="utf-8"?>
<p:tagLst xmlns:a="http://schemas.openxmlformats.org/drawingml/2006/main" xmlns:r="http://schemas.openxmlformats.org/officeDocument/2006/relationships" xmlns:p="http://schemas.openxmlformats.org/presentationml/2006/main">
  <p:tag name="HIGHLIGHTER" val="false"/>
</p:tagLst>
</file>

<file path=ppt/tags/tag249.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50.xml><?xml version="1.0" encoding="utf-8"?>
<p:tagLst xmlns:a="http://schemas.openxmlformats.org/drawingml/2006/main" xmlns:r="http://schemas.openxmlformats.org/officeDocument/2006/relationships" xmlns:p="http://schemas.openxmlformats.org/presentationml/2006/main">
  <p:tag name="HIGHLIGHTER" val="false"/>
</p:tagLst>
</file>

<file path=ppt/tags/tag251.xml><?xml version="1.0" encoding="utf-8"?>
<p:tagLst xmlns:a="http://schemas.openxmlformats.org/drawingml/2006/main" xmlns:r="http://schemas.openxmlformats.org/officeDocument/2006/relationships" xmlns:p="http://schemas.openxmlformats.org/presentationml/2006/main">
  <p:tag name="HIGHLIGHTER" val="false"/>
</p:tagLst>
</file>

<file path=ppt/tags/tag252.xml><?xml version="1.0" encoding="utf-8"?>
<p:tagLst xmlns:a="http://schemas.openxmlformats.org/drawingml/2006/main" xmlns:r="http://schemas.openxmlformats.org/officeDocument/2006/relationships" xmlns:p="http://schemas.openxmlformats.org/presentationml/2006/main">
  <p:tag name="HIGHLIGHTER" val="false"/>
</p:tagLst>
</file>

<file path=ppt/tags/tag253.xml><?xml version="1.0" encoding="utf-8"?>
<p:tagLst xmlns:a="http://schemas.openxmlformats.org/drawingml/2006/main" xmlns:r="http://schemas.openxmlformats.org/officeDocument/2006/relationships" xmlns:p="http://schemas.openxmlformats.org/presentationml/2006/main">
  <p:tag name="HIGHLIGHTER" val="false"/>
</p:tagLst>
</file>

<file path=ppt/tags/tag254.xml><?xml version="1.0" encoding="utf-8"?>
<p:tagLst xmlns:a="http://schemas.openxmlformats.org/drawingml/2006/main" xmlns:r="http://schemas.openxmlformats.org/officeDocument/2006/relationships" xmlns:p="http://schemas.openxmlformats.org/presentationml/2006/main">
  <p:tag name="HIGHLIGHTER" val="false"/>
</p:tagLst>
</file>

<file path=ppt/tags/tag255.xml><?xml version="1.0" encoding="utf-8"?>
<p:tagLst xmlns:a="http://schemas.openxmlformats.org/drawingml/2006/main" xmlns:r="http://schemas.openxmlformats.org/officeDocument/2006/relationships" xmlns:p="http://schemas.openxmlformats.org/presentationml/2006/main">
  <p:tag name="HIGHLIGHTER" val="false"/>
</p:tagLst>
</file>

<file path=ppt/tags/tag256.xml><?xml version="1.0" encoding="utf-8"?>
<p:tagLst xmlns:a="http://schemas.openxmlformats.org/drawingml/2006/main" xmlns:r="http://schemas.openxmlformats.org/officeDocument/2006/relationships" xmlns:p="http://schemas.openxmlformats.org/presentationml/2006/main">
  <p:tag name="HIGHLIGHTER" val="false"/>
</p:tagLst>
</file>

<file path=ppt/tags/tag257.xml><?xml version="1.0" encoding="utf-8"?>
<p:tagLst xmlns:a="http://schemas.openxmlformats.org/drawingml/2006/main" xmlns:r="http://schemas.openxmlformats.org/officeDocument/2006/relationships" xmlns:p="http://schemas.openxmlformats.org/presentationml/2006/main">
  <p:tag name="HIGHLIGHTER" val="false"/>
</p:tagLst>
</file>

<file path=ppt/tags/tag258.xml><?xml version="1.0" encoding="utf-8"?>
<p:tagLst xmlns:a="http://schemas.openxmlformats.org/drawingml/2006/main" xmlns:r="http://schemas.openxmlformats.org/officeDocument/2006/relationships" xmlns:p="http://schemas.openxmlformats.org/presentationml/2006/main">
  <p:tag name="HIGHLIGHTER" val="false"/>
</p:tagLst>
</file>

<file path=ppt/tags/tag259.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60.xml><?xml version="1.0" encoding="utf-8"?>
<p:tagLst xmlns:a="http://schemas.openxmlformats.org/drawingml/2006/main" xmlns:r="http://schemas.openxmlformats.org/officeDocument/2006/relationships" xmlns:p="http://schemas.openxmlformats.org/presentationml/2006/main">
  <p:tag name="HIGHLIGHTER" val="false"/>
</p:tagLst>
</file>

<file path=ppt/tags/tag261.xml><?xml version="1.0" encoding="utf-8"?>
<p:tagLst xmlns:a="http://schemas.openxmlformats.org/drawingml/2006/main" xmlns:r="http://schemas.openxmlformats.org/officeDocument/2006/relationships" xmlns:p="http://schemas.openxmlformats.org/presentationml/2006/main">
  <p:tag name="HIGHLIGHTER" val="false"/>
</p:tagLst>
</file>

<file path=ppt/tags/tag262.xml><?xml version="1.0" encoding="utf-8"?>
<p:tagLst xmlns:a="http://schemas.openxmlformats.org/drawingml/2006/main" xmlns:r="http://schemas.openxmlformats.org/officeDocument/2006/relationships" xmlns:p="http://schemas.openxmlformats.org/presentationml/2006/main">
  <p:tag name="HIGHLIGHTER" val="false"/>
</p:tagLst>
</file>

<file path=ppt/tags/tag263.xml><?xml version="1.0" encoding="utf-8"?>
<p:tagLst xmlns:a="http://schemas.openxmlformats.org/drawingml/2006/main" xmlns:r="http://schemas.openxmlformats.org/officeDocument/2006/relationships" xmlns:p="http://schemas.openxmlformats.org/presentationml/2006/main">
  <p:tag name="HIGHLIGHTER" val="false"/>
</p:tagLst>
</file>

<file path=ppt/tags/tag264.xml><?xml version="1.0" encoding="utf-8"?>
<p:tagLst xmlns:a="http://schemas.openxmlformats.org/drawingml/2006/main" xmlns:r="http://schemas.openxmlformats.org/officeDocument/2006/relationships" xmlns:p="http://schemas.openxmlformats.org/presentationml/2006/main">
  <p:tag name="HIGHLIGHTER" val="false"/>
</p:tagLst>
</file>

<file path=ppt/tags/tag265.xml><?xml version="1.0" encoding="utf-8"?>
<p:tagLst xmlns:a="http://schemas.openxmlformats.org/drawingml/2006/main" xmlns:r="http://schemas.openxmlformats.org/officeDocument/2006/relationships" xmlns:p="http://schemas.openxmlformats.org/presentationml/2006/main">
  <p:tag name="HIGHLIGHTER" val="false"/>
</p:tagLst>
</file>

<file path=ppt/tags/tag266.xml><?xml version="1.0" encoding="utf-8"?>
<p:tagLst xmlns:a="http://schemas.openxmlformats.org/drawingml/2006/main" xmlns:r="http://schemas.openxmlformats.org/officeDocument/2006/relationships" xmlns:p="http://schemas.openxmlformats.org/presentationml/2006/main">
  <p:tag name="HIGHLIGHTER" val="false"/>
</p:tagLst>
</file>

<file path=ppt/tags/tag267.xml><?xml version="1.0" encoding="utf-8"?>
<p:tagLst xmlns:a="http://schemas.openxmlformats.org/drawingml/2006/main" xmlns:r="http://schemas.openxmlformats.org/officeDocument/2006/relationships" xmlns:p="http://schemas.openxmlformats.org/presentationml/2006/main">
  <p:tag name="HIGHLIGHTER" val="false"/>
</p:tagLst>
</file>

<file path=ppt/tags/tag268.xml><?xml version="1.0" encoding="utf-8"?>
<p:tagLst xmlns:a="http://schemas.openxmlformats.org/drawingml/2006/main" xmlns:r="http://schemas.openxmlformats.org/officeDocument/2006/relationships" xmlns:p="http://schemas.openxmlformats.org/presentationml/2006/main">
  <p:tag name="HIGHLIGHTER" val="false"/>
</p:tagLst>
</file>

<file path=ppt/tags/tag269.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70.xml><?xml version="1.0" encoding="utf-8"?>
<p:tagLst xmlns:a="http://schemas.openxmlformats.org/drawingml/2006/main" xmlns:r="http://schemas.openxmlformats.org/officeDocument/2006/relationships" xmlns:p="http://schemas.openxmlformats.org/presentationml/2006/main">
  <p:tag name="HIGHLIGHTER" val="false"/>
</p:tagLst>
</file>

<file path=ppt/tags/tag271.xml><?xml version="1.0" encoding="utf-8"?>
<p:tagLst xmlns:a="http://schemas.openxmlformats.org/drawingml/2006/main" xmlns:r="http://schemas.openxmlformats.org/officeDocument/2006/relationships" xmlns:p="http://schemas.openxmlformats.org/presentationml/2006/main">
  <p:tag name="HIGHLIGHTER" val="false"/>
</p:tagLst>
</file>

<file path=ppt/tags/tag272.xml><?xml version="1.0" encoding="utf-8"?>
<p:tagLst xmlns:a="http://schemas.openxmlformats.org/drawingml/2006/main" xmlns:r="http://schemas.openxmlformats.org/officeDocument/2006/relationships" xmlns:p="http://schemas.openxmlformats.org/presentationml/2006/main">
  <p:tag name="HIGHLIGHTER" val="false"/>
</p:tagLst>
</file>

<file path=ppt/tags/tag273.xml><?xml version="1.0" encoding="utf-8"?>
<p:tagLst xmlns:a="http://schemas.openxmlformats.org/drawingml/2006/main" xmlns:r="http://schemas.openxmlformats.org/officeDocument/2006/relationships" xmlns:p="http://schemas.openxmlformats.org/presentationml/2006/main">
  <p:tag name="HIGHLIGHTER" val="false"/>
</p:tagLst>
</file>

<file path=ppt/tags/tag274.xml><?xml version="1.0" encoding="utf-8"?>
<p:tagLst xmlns:a="http://schemas.openxmlformats.org/drawingml/2006/main" xmlns:r="http://schemas.openxmlformats.org/officeDocument/2006/relationships" xmlns:p="http://schemas.openxmlformats.org/presentationml/2006/main">
  <p:tag name="HIGHLIGHTER" val="false"/>
</p:tagLst>
</file>

<file path=ppt/tags/tag275.xml><?xml version="1.0" encoding="utf-8"?>
<p:tagLst xmlns:a="http://schemas.openxmlformats.org/drawingml/2006/main" xmlns:r="http://schemas.openxmlformats.org/officeDocument/2006/relationships" xmlns:p="http://schemas.openxmlformats.org/presentationml/2006/main">
  <p:tag name="HIGHLIGHTER" val="false"/>
</p:tagLst>
</file>

<file path=ppt/tags/tag276.xml><?xml version="1.0" encoding="utf-8"?>
<p:tagLst xmlns:a="http://schemas.openxmlformats.org/drawingml/2006/main" xmlns:r="http://schemas.openxmlformats.org/officeDocument/2006/relationships" xmlns:p="http://schemas.openxmlformats.org/presentationml/2006/main">
  <p:tag name="HIGHLIGHTER" val="false"/>
</p:tagLst>
</file>

<file path=ppt/tags/tag277.xml><?xml version="1.0" encoding="utf-8"?>
<p:tagLst xmlns:a="http://schemas.openxmlformats.org/drawingml/2006/main" xmlns:r="http://schemas.openxmlformats.org/officeDocument/2006/relationships" xmlns:p="http://schemas.openxmlformats.org/presentationml/2006/main">
  <p:tag name="HIGHLIGHTER" val="false"/>
</p:tagLst>
</file>

<file path=ppt/tags/tag278.xml><?xml version="1.0" encoding="utf-8"?>
<p:tagLst xmlns:a="http://schemas.openxmlformats.org/drawingml/2006/main" xmlns:r="http://schemas.openxmlformats.org/officeDocument/2006/relationships" xmlns:p="http://schemas.openxmlformats.org/presentationml/2006/main">
  <p:tag name="HIGHLIGHTER" val="false"/>
</p:tagLst>
</file>

<file path=ppt/tags/tag279.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80.xml><?xml version="1.0" encoding="utf-8"?>
<p:tagLst xmlns:a="http://schemas.openxmlformats.org/drawingml/2006/main" xmlns:r="http://schemas.openxmlformats.org/officeDocument/2006/relationships" xmlns:p="http://schemas.openxmlformats.org/presentationml/2006/main">
  <p:tag name="HIGHLIGHTER" val="false"/>
</p:tagLst>
</file>

<file path=ppt/tags/tag281.xml><?xml version="1.0" encoding="utf-8"?>
<p:tagLst xmlns:a="http://schemas.openxmlformats.org/drawingml/2006/main" xmlns:r="http://schemas.openxmlformats.org/officeDocument/2006/relationships" xmlns:p="http://schemas.openxmlformats.org/presentationml/2006/main">
  <p:tag name="HIGHLIGHTER" val="false"/>
</p:tagLst>
</file>

<file path=ppt/tags/tag282.xml><?xml version="1.0" encoding="utf-8"?>
<p:tagLst xmlns:a="http://schemas.openxmlformats.org/drawingml/2006/main" xmlns:r="http://schemas.openxmlformats.org/officeDocument/2006/relationships" xmlns:p="http://schemas.openxmlformats.org/presentationml/2006/main">
  <p:tag name="HIGHLIGHTER" val="false"/>
</p:tagLst>
</file>

<file path=ppt/tags/tag283.xml><?xml version="1.0" encoding="utf-8"?>
<p:tagLst xmlns:a="http://schemas.openxmlformats.org/drawingml/2006/main" xmlns:r="http://schemas.openxmlformats.org/officeDocument/2006/relationships" xmlns:p="http://schemas.openxmlformats.org/presentationml/2006/main">
  <p:tag name="HIGHLIGHTER" val="false"/>
</p:tagLst>
</file>

<file path=ppt/tags/tag284.xml><?xml version="1.0" encoding="utf-8"?>
<p:tagLst xmlns:a="http://schemas.openxmlformats.org/drawingml/2006/main" xmlns:r="http://schemas.openxmlformats.org/officeDocument/2006/relationships" xmlns:p="http://schemas.openxmlformats.org/presentationml/2006/main">
  <p:tag name="HIGHLIGHTER" val="false"/>
</p:tagLst>
</file>

<file path=ppt/tags/tag285.xml><?xml version="1.0" encoding="utf-8"?>
<p:tagLst xmlns:a="http://schemas.openxmlformats.org/drawingml/2006/main" xmlns:r="http://schemas.openxmlformats.org/officeDocument/2006/relationships" xmlns:p="http://schemas.openxmlformats.org/presentationml/2006/main">
  <p:tag name="HIGHLIGHTER" val="false"/>
</p:tagLst>
</file>

<file path=ppt/tags/tag286.xml><?xml version="1.0" encoding="utf-8"?>
<p:tagLst xmlns:a="http://schemas.openxmlformats.org/drawingml/2006/main" xmlns:r="http://schemas.openxmlformats.org/officeDocument/2006/relationships" xmlns:p="http://schemas.openxmlformats.org/presentationml/2006/main">
  <p:tag name="HIGHLIGHTER" val="false"/>
</p:tagLst>
</file>

<file path=ppt/tags/tag287.xml><?xml version="1.0" encoding="utf-8"?>
<p:tagLst xmlns:a="http://schemas.openxmlformats.org/drawingml/2006/main" xmlns:r="http://schemas.openxmlformats.org/officeDocument/2006/relationships" xmlns:p="http://schemas.openxmlformats.org/presentationml/2006/main">
  <p:tag name="HIGHLIGHTER" val="false"/>
</p:tagLst>
</file>

<file path=ppt/tags/tag288.xml><?xml version="1.0" encoding="utf-8"?>
<p:tagLst xmlns:a="http://schemas.openxmlformats.org/drawingml/2006/main" xmlns:r="http://schemas.openxmlformats.org/officeDocument/2006/relationships" xmlns:p="http://schemas.openxmlformats.org/presentationml/2006/main">
  <p:tag name="HIGHLIGHTER" val="false"/>
</p:tagLst>
</file>

<file path=ppt/tags/tag289.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290.xml><?xml version="1.0" encoding="utf-8"?>
<p:tagLst xmlns:a="http://schemas.openxmlformats.org/drawingml/2006/main" xmlns:r="http://schemas.openxmlformats.org/officeDocument/2006/relationships" xmlns:p="http://schemas.openxmlformats.org/presentationml/2006/main">
  <p:tag name="HIGHLIGHTER" val="false"/>
</p:tagLst>
</file>

<file path=ppt/tags/tag291.xml><?xml version="1.0" encoding="utf-8"?>
<p:tagLst xmlns:a="http://schemas.openxmlformats.org/drawingml/2006/main" xmlns:r="http://schemas.openxmlformats.org/officeDocument/2006/relationships" xmlns:p="http://schemas.openxmlformats.org/presentationml/2006/main">
  <p:tag name="HIGHLIGHTER" val="false"/>
</p:tagLst>
</file>

<file path=ppt/tags/tag292.xml><?xml version="1.0" encoding="utf-8"?>
<p:tagLst xmlns:a="http://schemas.openxmlformats.org/drawingml/2006/main" xmlns:r="http://schemas.openxmlformats.org/officeDocument/2006/relationships" xmlns:p="http://schemas.openxmlformats.org/presentationml/2006/main">
  <p:tag name="HIGHLIGHTER" val="false"/>
</p:tagLst>
</file>

<file path=ppt/tags/tag293.xml><?xml version="1.0" encoding="utf-8"?>
<p:tagLst xmlns:a="http://schemas.openxmlformats.org/drawingml/2006/main" xmlns:r="http://schemas.openxmlformats.org/officeDocument/2006/relationships" xmlns:p="http://schemas.openxmlformats.org/presentationml/2006/main">
  <p:tag name="HIGHLIGHTER" val="false"/>
</p:tagLst>
</file>

<file path=ppt/tags/tag294.xml><?xml version="1.0" encoding="utf-8"?>
<p:tagLst xmlns:a="http://schemas.openxmlformats.org/drawingml/2006/main" xmlns:r="http://schemas.openxmlformats.org/officeDocument/2006/relationships" xmlns:p="http://schemas.openxmlformats.org/presentationml/2006/main">
  <p:tag name="HIGHLIGHTER" val="false"/>
</p:tagLst>
</file>

<file path=ppt/tags/tag295.xml><?xml version="1.0" encoding="utf-8"?>
<p:tagLst xmlns:a="http://schemas.openxmlformats.org/drawingml/2006/main" xmlns:r="http://schemas.openxmlformats.org/officeDocument/2006/relationships" xmlns:p="http://schemas.openxmlformats.org/presentationml/2006/main">
  <p:tag name="HIGHLIGHTER" val="false"/>
</p:tagLst>
</file>

<file path=ppt/tags/tag296.xml><?xml version="1.0" encoding="utf-8"?>
<p:tagLst xmlns:a="http://schemas.openxmlformats.org/drawingml/2006/main" xmlns:r="http://schemas.openxmlformats.org/officeDocument/2006/relationships" xmlns:p="http://schemas.openxmlformats.org/presentationml/2006/main">
  <p:tag name="HIGHLIGHTER" val="false"/>
</p:tagLst>
</file>

<file path=ppt/tags/tag297.xml><?xml version="1.0" encoding="utf-8"?>
<p:tagLst xmlns:a="http://schemas.openxmlformats.org/drawingml/2006/main" xmlns:r="http://schemas.openxmlformats.org/officeDocument/2006/relationships" xmlns:p="http://schemas.openxmlformats.org/presentationml/2006/main">
  <p:tag name="HIGHLIGHTER" val="false"/>
</p:tagLst>
</file>

<file path=ppt/tags/tag298.xml><?xml version="1.0" encoding="utf-8"?>
<p:tagLst xmlns:a="http://schemas.openxmlformats.org/drawingml/2006/main" xmlns:r="http://schemas.openxmlformats.org/officeDocument/2006/relationships" xmlns:p="http://schemas.openxmlformats.org/presentationml/2006/main">
  <p:tag name="HIGHLIGHTER" val="false"/>
</p:tagLst>
</file>

<file path=ppt/tags/tag29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00.xml><?xml version="1.0" encoding="utf-8"?>
<p:tagLst xmlns:a="http://schemas.openxmlformats.org/drawingml/2006/main" xmlns:r="http://schemas.openxmlformats.org/officeDocument/2006/relationships" xmlns:p="http://schemas.openxmlformats.org/presentationml/2006/main">
  <p:tag name="HIGHLIGHTER" val="false"/>
</p:tagLst>
</file>

<file path=ppt/tags/tag301.xml><?xml version="1.0" encoding="utf-8"?>
<p:tagLst xmlns:a="http://schemas.openxmlformats.org/drawingml/2006/main" xmlns:r="http://schemas.openxmlformats.org/officeDocument/2006/relationships" xmlns:p="http://schemas.openxmlformats.org/presentationml/2006/main">
  <p:tag name="HIGHLIGHTER" val="false"/>
</p:tagLst>
</file>

<file path=ppt/tags/tag302.xml><?xml version="1.0" encoding="utf-8"?>
<p:tagLst xmlns:a="http://schemas.openxmlformats.org/drawingml/2006/main" xmlns:r="http://schemas.openxmlformats.org/officeDocument/2006/relationships" xmlns:p="http://schemas.openxmlformats.org/presentationml/2006/main">
  <p:tag name="HIGHLIGHTER" val="false"/>
</p:tagLst>
</file>

<file path=ppt/tags/tag303.xml><?xml version="1.0" encoding="utf-8"?>
<p:tagLst xmlns:a="http://schemas.openxmlformats.org/drawingml/2006/main" xmlns:r="http://schemas.openxmlformats.org/officeDocument/2006/relationships" xmlns:p="http://schemas.openxmlformats.org/presentationml/2006/main">
  <p:tag name="HIGHLIGHTER" val="false"/>
</p:tagLst>
</file>

<file path=ppt/tags/tag304.xml><?xml version="1.0" encoding="utf-8"?>
<p:tagLst xmlns:a="http://schemas.openxmlformats.org/drawingml/2006/main" xmlns:r="http://schemas.openxmlformats.org/officeDocument/2006/relationships" xmlns:p="http://schemas.openxmlformats.org/presentationml/2006/main">
  <p:tag name="HIGHLIGHTER" val="false"/>
</p:tagLst>
</file>

<file path=ppt/tags/tag305.xml><?xml version="1.0" encoding="utf-8"?>
<p:tagLst xmlns:a="http://schemas.openxmlformats.org/drawingml/2006/main" xmlns:r="http://schemas.openxmlformats.org/officeDocument/2006/relationships" xmlns:p="http://schemas.openxmlformats.org/presentationml/2006/main">
  <p:tag name="HIGHLIGHTER" val="false"/>
</p:tagLst>
</file>

<file path=ppt/tags/tag306.xml><?xml version="1.0" encoding="utf-8"?>
<p:tagLst xmlns:a="http://schemas.openxmlformats.org/drawingml/2006/main" xmlns:r="http://schemas.openxmlformats.org/officeDocument/2006/relationships" xmlns:p="http://schemas.openxmlformats.org/presentationml/2006/main">
  <p:tag name="HIGHLIGHTER" val="false"/>
</p:tagLst>
</file>

<file path=ppt/tags/tag307.xml><?xml version="1.0" encoding="utf-8"?>
<p:tagLst xmlns:a="http://schemas.openxmlformats.org/drawingml/2006/main" xmlns:r="http://schemas.openxmlformats.org/officeDocument/2006/relationships" xmlns:p="http://schemas.openxmlformats.org/presentationml/2006/main">
  <p:tag name="HIGHLIGHTER" val="false"/>
</p:tagLst>
</file>

<file path=ppt/tags/tag308.xml><?xml version="1.0" encoding="utf-8"?>
<p:tagLst xmlns:a="http://schemas.openxmlformats.org/drawingml/2006/main" xmlns:r="http://schemas.openxmlformats.org/officeDocument/2006/relationships" xmlns:p="http://schemas.openxmlformats.org/presentationml/2006/main">
  <p:tag name="HIGHLIGHTER" val="false"/>
</p:tagLst>
</file>

<file path=ppt/tags/tag309.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10.xml><?xml version="1.0" encoding="utf-8"?>
<p:tagLst xmlns:a="http://schemas.openxmlformats.org/drawingml/2006/main" xmlns:r="http://schemas.openxmlformats.org/officeDocument/2006/relationships" xmlns:p="http://schemas.openxmlformats.org/presentationml/2006/main">
  <p:tag name="HIGHLIGHTER" val="false"/>
</p:tagLst>
</file>

<file path=ppt/tags/tag311.xml><?xml version="1.0" encoding="utf-8"?>
<p:tagLst xmlns:a="http://schemas.openxmlformats.org/drawingml/2006/main" xmlns:r="http://schemas.openxmlformats.org/officeDocument/2006/relationships" xmlns:p="http://schemas.openxmlformats.org/presentationml/2006/main">
  <p:tag name="HIGHLIGHTER" val="false"/>
</p:tagLst>
</file>

<file path=ppt/tags/tag312.xml><?xml version="1.0" encoding="utf-8"?>
<p:tagLst xmlns:a="http://schemas.openxmlformats.org/drawingml/2006/main" xmlns:r="http://schemas.openxmlformats.org/officeDocument/2006/relationships" xmlns:p="http://schemas.openxmlformats.org/presentationml/2006/main">
  <p:tag name="HIGHLIGHTER" val="false"/>
</p:tagLst>
</file>

<file path=ppt/tags/tag313.xml><?xml version="1.0" encoding="utf-8"?>
<p:tagLst xmlns:a="http://schemas.openxmlformats.org/drawingml/2006/main" xmlns:r="http://schemas.openxmlformats.org/officeDocument/2006/relationships" xmlns:p="http://schemas.openxmlformats.org/presentationml/2006/main">
  <p:tag name="HIGHLIGHTER" val="false"/>
</p:tagLst>
</file>

<file path=ppt/tags/tag314.xml><?xml version="1.0" encoding="utf-8"?>
<p:tagLst xmlns:a="http://schemas.openxmlformats.org/drawingml/2006/main" xmlns:r="http://schemas.openxmlformats.org/officeDocument/2006/relationships" xmlns:p="http://schemas.openxmlformats.org/presentationml/2006/main">
  <p:tag name="HIGHLIGHTER" val="false"/>
</p:tagLst>
</file>

<file path=ppt/tags/tag315.xml><?xml version="1.0" encoding="utf-8"?>
<p:tagLst xmlns:a="http://schemas.openxmlformats.org/drawingml/2006/main" xmlns:r="http://schemas.openxmlformats.org/officeDocument/2006/relationships" xmlns:p="http://schemas.openxmlformats.org/presentationml/2006/main">
  <p:tag name="HIGHLIGHTER" val="false"/>
</p:tagLst>
</file>

<file path=ppt/tags/tag316.xml><?xml version="1.0" encoding="utf-8"?>
<p:tagLst xmlns:a="http://schemas.openxmlformats.org/drawingml/2006/main" xmlns:r="http://schemas.openxmlformats.org/officeDocument/2006/relationships" xmlns:p="http://schemas.openxmlformats.org/presentationml/2006/main">
  <p:tag name="HIGHLIGHTER" val="false"/>
</p:tagLst>
</file>

<file path=ppt/tags/tag317.xml><?xml version="1.0" encoding="utf-8"?>
<p:tagLst xmlns:a="http://schemas.openxmlformats.org/drawingml/2006/main" xmlns:r="http://schemas.openxmlformats.org/officeDocument/2006/relationships" xmlns:p="http://schemas.openxmlformats.org/presentationml/2006/main">
  <p:tag name="HIGHLIGHTER" val="false"/>
</p:tagLst>
</file>

<file path=ppt/tags/tag318.xml><?xml version="1.0" encoding="utf-8"?>
<p:tagLst xmlns:a="http://schemas.openxmlformats.org/drawingml/2006/main" xmlns:r="http://schemas.openxmlformats.org/officeDocument/2006/relationships" xmlns:p="http://schemas.openxmlformats.org/presentationml/2006/main">
  <p:tag name="HIGHLIGHTER" val="false"/>
</p:tagLst>
</file>

<file path=ppt/tags/tag319.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20.xml><?xml version="1.0" encoding="utf-8"?>
<p:tagLst xmlns:a="http://schemas.openxmlformats.org/drawingml/2006/main" xmlns:r="http://schemas.openxmlformats.org/officeDocument/2006/relationships" xmlns:p="http://schemas.openxmlformats.org/presentationml/2006/main">
  <p:tag name="HIGHLIGHTER" val="false"/>
</p:tagLst>
</file>

<file path=ppt/tags/tag321.xml><?xml version="1.0" encoding="utf-8"?>
<p:tagLst xmlns:a="http://schemas.openxmlformats.org/drawingml/2006/main" xmlns:r="http://schemas.openxmlformats.org/officeDocument/2006/relationships" xmlns:p="http://schemas.openxmlformats.org/presentationml/2006/main">
  <p:tag name="HIGHLIGHTER" val="false"/>
</p:tagLst>
</file>

<file path=ppt/tags/tag322.xml><?xml version="1.0" encoding="utf-8"?>
<p:tagLst xmlns:a="http://schemas.openxmlformats.org/drawingml/2006/main" xmlns:r="http://schemas.openxmlformats.org/officeDocument/2006/relationships" xmlns:p="http://schemas.openxmlformats.org/presentationml/2006/main">
  <p:tag name="HIGHLIGHTER" val="false"/>
</p:tagLst>
</file>

<file path=ppt/tags/tag323.xml><?xml version="1.0" encoding="utf-8"?>
<p:tagLst xmlns:a="http://schemas.openxmlformats.org/drawingml/2006/main" xmlns:r="http://schemas.openxmlformats.org/officeDocument/2006/relationships" xmlns:p="http://schemas.openxmlformats.org/presentationml/2006/main">
  <p:tag name="HIGHLIGHTER" val="false"/>
</p:tagLst>
</file>

<file path=ppt/tags/tag324.xml><?xml version="1.0" encoding="utf-8"?>
<p:tagLst xmlns:a="http://schemas.openxmlformats.org/drawingml/2006/main" xmlns:r="http://schemas.openxmlformats.org/officeDocument/2006/relationships" xmlns:p="http://schemas.openxmlformats.org/presentationml/2006/main">
  <p:tag name="HIGHLIGHTER" val="false"/>
</p:tagLst>
</file>

<file path=ppt/tags/tag325.xml><?xml version="1.0" encoding="utf-8"?>
<p:tagLst xmlns:a="http://schemas.openxmlformats.org/drawingml/2006/main" xmlns:r="http://schemas.openxmlformats.org/officeDocument/2006/relationships" xmlns:p="http://schemas.openxmlformats.org/presentationml/2006/main">
  <p:tag name="HIGHLIGHTER" val="false"/>
</p:tagLst>
</file>

<file path=ppt/tags/tag326.xml><?xml version="1.0" encoding="utf-8"?>
<p:tagLst xmlns:a="http://schemas.openxmlformats.org/drawingml/2006/main" xmlns:r="http://schemas.openxmlformats.org/officeDocument/2006/relationships" xmlns:p="http://schemas.openxmlformats.org/presentationml/2006/main">
  <p:tag name="HIGHLIGHTER" val="false"/>
</p:tagLst>
</file>

<file path=ppt/tags/tag327.xml><?xml version="1.0" encoding="utf-8"?>
<p:tagLst xmlns:a="http://schemas.openxmlformats.org/drawingml/2006/main" xmlns:r="http://schemas.openxmlformats.org/officeDocument/2006/relationships" xmlns:p="http://schemas.openxmlformats.org/presentationml/2006/main">
  <p:tag name="HIGHLIGHTER" val="false"/>
</p:tagLst>
</file>

<file path=ppt/tags/tag328.xml><?xml version="1.0" encoding="utf-8"?>
<p:tagLst xmlns:a="http://schemas.openxmlformats.org/drawingml/2006/main" xmlns:r="http://schemas.openxmlformats.org/officeDocument/2006/relationships" xmlns:p="http://schemas.openxmlformats.org/presentationml/2006/main">
  <p:tag name="HIGHLIGHTER" val="false"/>
</p:tagLst>
</file>

<file path=ppt/tags/tag329.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30.xml><?xml version="1.0" encoding="utf-8"?>
<p:tagLst xmlns:a="http://schemas.openxmlformats.org/drawingml/2006/main" xmlns:r="http://schemas.openxmlformats.org/officeDocument/2006/relationships" xmlns:p="http://schemas.openxmlformats.org/presentationml/2006/main">
  <p:tag name="HIGHLIGHTER" val="false"/>
</p:tagLst>
</file>

<file path=ppt/tags/tag331.xml><?xml version="1.0" encoding="utf-8"?>
<p:tagLst xmlns:a="http://schemas.openxmlformats.org/drawingml/2006/main" xmlns:r="http://schemas.openxmlformats.org/officeDocument/2006/relationships" xmlns:p="http://schemas.openxmlformats.org/presentationml/2006/main">
  <p:tag name="HIGHLIGHTER" val="false"/>
</p:tagLst>
</file>

<file path=ppt/tags/tag332.xml><?xml version="1.0" encoding="utf-8"?>
<p:tagLst xmlns:a="http://schemas.openxmlformats.org/drawingml/2006/main" xmlns:r="http://schemas.openxmlformats.org/officeDocument/2006/relationships" xmlns:p="http://schemas.openxmlformats.org/presentationml/2006/main">
  <p:tag name="HIGHLIGHTER" val="false"/>
</p:tagLst>
</file>

<file path=ppt/tags/tag333.xml><?xml version="1.0" encoding="utf-8"?>
<p:tagLst xmlns:a="http://schemas.openxmlformats.org/drawingml/2006/main" xmlns:r="http://schemas.openxmlformats.org/officeDocument/2006/relationships" xmlns:p="http://schemas.openxmlformats.org/presentationml/2006/main">
  <p:tag name="HIGHLIGHTER" val="false"/>
</p:tagLst>
</file>

<file path=ppt/tags/tag334.xml><?xml version="1.0" encoding="utf-8"?>
<p:tagLst xmlns:a="http://schemas.openxmlformats.org/drawingml/2006/main" xmlns:r="http://schemas.openxmlformats.org/officeDocument/2006/relationships" xmlns:p="http://schemas.openxmlformats.org/presentationml/2006/main">
  <p:tag name="HIGHLIGHTER" val="false"/>
</p:tagLst>
</file>

<file path=ppt/tags/tag335.xml><?xml version="1.0" encoding="utf-8"?>
<p:tagLst xmlns:a="http://schemas.openxmlformats.org/drawingml/2006/main" xmlns:r="http://schemas.openxmlformats.org/officeDocument/2006/relationships" xmlns:p="http://schemas.openxmlformats.org/presentationml/2006/main">
  <p:tag name="HIGHLIGHTER" val="false"/>
</p:tagLst>
</file>

<file path=ppt/tags/tag336.xml><?xml version="1.0" encoding="utf-8"?>
<p:tagLst xmlns:a="http://schemas.openxmlformats.org/drawingml/2006/main" xmlns:r="http://schemas.openxmlformats.org/officeDocument/2006/relationships" xmlns:p="http://schemas.openxmlformats.org/presentationml/2006/main">
  <p:tag name="HIGHLIGHTER" val="false"/>
</p:tagLst>
</file>

<file path=ppt/tags/tag337.xml><?xml version="1.0" encoding="utf-8"?>
<p:tagLst xmlns:a="http://schemas.openxmlformats.org/drawingml/2006/main" xmlns:r="http://schemas.openxmlformats.org/officeDocument/2006/relationships" xmlns:p="http://schemas.openxmlformats.org/presentationml/2006/main">
  <p:tag name="HIGHLIGHTER" val="false"/>
</p:tagLst>
</file>

<file path=ppt/tags/tag338.xml><?xml version="1.0" encoding="utf-8"?>
<p:tagLst xmlns:a="http://schemas.openxmlformats.org/drawingml/2006/main" xmlns:r="http://schemas.openxmlformats.org/officeDocument/2006/relationships" xmlns:p="http://schemas.openxmlformats.org/presentationml/2006/main">
  <p:tag name="HIGHLIGHTER" val="false"/>
</p:tagLst>
</file>

<file path=ppt/tags/tag339.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40.xml><?xml version="1.0" encoding="utf-8"?>
<p:tagLst xmlns:a="http://schemas.openxmlformats.org/drawingml/2006/main" xmlns:r="http://schemas.openxmlformats.org/officeDocument/2006/relationships" xmlns:p="http://schemas.openxmlformats.org/presentationml/2006/main">
  <p:tag name="HIGHLIGHTER" val="false"/>
</p:tagLst>
</file>

<file path=ppt/tags/tag341.xml><?xml version="1.0" encoding="utf-8"?>
<p:tagLst xmlns:a="http://schemas.openxmlformats.org/drawingml/2006/main" xmlns:r="http://schemas.openxmlformats.org/officeDocument/2006/relationships" xmlns:p="http://schemas.openxmlformats.org/presentationml/2006/main">
  <p:tag name="HIGHLIGHTER" val="false"/>
</p:tagLst>
</file>

<file path=ppt/tags/tag342.xml><?xml version="1.0" encoding="utf-8"?>
<p:tagLst xmlns:a="http://schemas.openxmlformats.org/drawingml/2006/main" xmlns:r="http://schemas.openxmlformats.org/officeDocument/2006/relationships" xmlns:p="http://schemas.openxmlformats.org/presentationml/2006/main">
  <p:tag name="HIGHLIGHTER" val="false"/>
</p:tagLst>
</file>

<file path=ppt/tags/tag343.xml><?xml version="1.0" encoding="utf-8"?>
<p:tagLst xmlns:a="http://schemas.openxmlformats.org/drawingml/2006/main" xmlns:r="http://schemas.openxmlformats.org/officeDocument/2006/relationships" xmlns:p="http://schemas.openxmlformats.org/presentationml/2006/main">
  <p:tag name="HIGHLIGHTER" val="false"/>
</p:tagLst>
</file>

<file path=ppt/tags/tag344.xml><?xml version="1.0" encoding="utf-8"?>
<p:tagLst xmlns:a="http://schemas.openxmlformats.org/drawingml/2006/main" xmlns:r="http://schemas.openxmlformats.org/officeDocument/2006/relationships" xmlns:p="http://schemas.openxmlformats.org/presentationml/2006/main">
  <p:tag name="HIGHLIGHTER" val="false"/>
</p:tagLst>
</file>

<file path=ppt/tags/tag345.xml><?xml version="1.0" encoding="utf-8"?>
<p:tagLst xmlns:a="http://schemas.openxmlformats.org/drawingml/2006/main" xmlns:r="http://schemas.openxmlformats.org/officeDocument/2006/relationships" xmlns:p="http://schemas.openxmlformats.org/presentationml/2006/main">
  <p:tag name="HIGHLIGHTER" val="false"/>
</p:tagLst>
</file>

<file path=ppt/tags/tag346.xml><?xml version="1.0" encoding="utf-8"?>
<p:tagLst xmlns:a="http://schemas.openxmlformats.org/drawingml/2006/main" xmlns:r="http://schemas.openxmlformats.org/officeDocument/2006/relationships" xmlns:p="http://schemas.openxmlformats.org/presentationml/2006/main">
  <p:tag name="HIGHLIGHTER" val="false"/>
</p:tagLst>
</file>

<file path=ppt/tags/tag347.xml><?xml version="1.0" encoding="utf-8"?>
<p:tagLst xmlns:a="http://schemas.openxmlformats.org/drawingml/2006/main" xmlns:r="http://schemas.openxmlformats.org/officeDocument/2006/relationships" xmlns:p="http://schemas.openxmlformats.org/presentationml/2006/main">
  <p:tag name="HIGHLIGHTER" val="false"/>
</p:tagLst>
</file>

<file path=ppt/tags/tag348.xml><?xml version="1.0" encoding="utf-8"?>
<p:tagLst xmlns:a="http://schemas.openxmlformats.org/drawingml/2006/main" xmlns:r="http://schemas.openxmlformats.org/officeDocument/2006/relationships" xmlns:p="http://schemas.openxmlformats.org/presentationml/2006/main">
  <p:tag name="HIGHLIGHTER" val="false"/>
</p:tagLst>
</file>

<file path=ppt/tags/tag349.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50.xml><?xml version="1.0" encoding="utf-8"?>
<p:tagLst xmlns:a="http://schemas.openxmlformats.org/drawingml/2006/main" xmlns:r="http://schemas.openxmlformats.org/officeDocument/2006/relationships" xmlns:p="http://schemas.openxmlformats.org/presentationml/2006/main">
  <p:tag name="HIGHLIGHTER" val="false"/>
</p:tagLst>
</file>

<file path=ppt/tags/tag351.xml><?xml version="1.0" encoding="utf-8"?>
<p:tagLst xmlns:a="http://schemas.openxmlformats.org/drawingml/2006/main" xmlns:r="http://schemas.openxmlformats.org/officeDocument/2006/relationships" xmlns:p="http://schemas.openxmlformats.org/presentationml/2006/main">
  <p:tag name="HIGHLIGHTER" val="false"/>
</p:tagLst>
</file>

<file path=ppt/tags/tag352.xml><?xml version="1.0" encoding="utf-8"?>
<p:tagLst xmlns:a="http://schemas.openxmlformats.org/drawingml/2006/main" xmlns:r="http://schemas.openxmlformats.org/officeDocument/2006/relationships" xmlns:p="http://schemas.openxmlformats.org/presentationml/2006/main">
  <p:tag name="HIGHLIGHTER" val="false"/>
</p:tagLst>
</file>

<file path=ppt/tags/tag353.xml><?xml version="1.0" encoding="utf-8"?>
<p:tagLst xmlns:a="http://schemas.openxmlformats.org/drawingml/2006/main" xmlns:r="http://schemas.openxmlformats.org/officeDocument/2006/relationships" xmlns:p="http://schemas.openxmlformats.org/presentationml/2006/main">
  <p:tag name="HIGHLIGHTER" val="false"/>
</p:tagLst>
</file>

<file path=ppt/tags/tag354.xml><?xml version="1.0" encoding="utf-8"?>
<p:tagLst xmlns:a="http://schemas.openxmlformats.org/drawingml/2006/main" xmlns:r="http://schemas.openxmlformats.org/officeDocument/2006/relationships" xmlns:p="http://schemas.openxmlformats.org/presentationml/2006/main">
  <p:tag name="HIGHLIGHTER" val="false"/>
</p:tagLst>
</file>

<file path=ppt/tags/tag355.xml><?xml version="1.0" encoding="utf-8"?>
<p:tagLst xmlns:a="http://schemas.openxmlformats.org/drawingml/2006/main" xmlns:r="http://schemas.openxmlformats.org/officeDocument/2006/relationships" xmlns:p="http://schemas.openxmlformats.org/presentationml/2006/main">
  <p:tag name="HIGHLIGHTER" val="false"/>
</p:tagLst>
</file>

<file path=ppt/tags/tag356.xml><?xml version="1.0" encoding="utf-8"?>
<p:tagLst xmlns:a="http://schemas.openxmlformats.org/drawingml/2006/main" xmlns:r="http://schemas.openxmlformats.org/officeDocument/2006/relationships" xmlns:p="http://schemas.openxmlformats.org/presentationml/2006/main">
  <p:tag name="HIGHLIGHTER" val="false"/>
</p:tagLst>
</file>

<file path=ppt/tags/tag357.xml><?xml version="1.0" encoding="utf-8"?>
<p:tagLst xmlns:a="http://schemas.openxmlformats.org/drawingml/2006/main" xmlns:r="http://schemas.openxmlformats.org/officeDocument/2006/relationships" xmlns:p="http://schemas.openxmlformats.org/presentationml/2006/main">
  <p:tag name="HIGHLIGHTER" val="false"/>
</p:tagLst>
</file>

<file path=ppt/tags/tag358.xml><?xml version="1.0" encoding="utf-8"?>
<p:tagLst xmlns:a="http://schemas.openxmlformats.org/drawingml/2006/main" xmlns:r="http://schemas.openxmlformats.org/officeDocument/2006/relationships" xmlns:p="http://schemas.openxmlformats.org/presentationml/2006/main">
  <p:tag name="HIGHLIGHTER" val="false"/>
</p:tagLst>
</file>

<file path=ppt/tags/tag359.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60.xml><?xml version="1.0" encoding="utf-8"?>
<p:tagLst xmlns:a="http://schemas.openxmlformats.org/drawingml/2006/main" xmlns:r="http://schemas.openxmlformats.org/officeDocument/2006/relationships" xmlns:p="http://schemas.openxmlformats.org/presentationml/2006/main">
  <p:tag name="HIGHLIGHTER" val="false"/>
</p:tagLst>
</file>

<file path=ppt/tags/tag361.xml><?xml version="1.0" encoding="utf-8"?>
<p:tagLst xmlns:a="http://schemas.openxmlformats.org/drawingml/2006/main" xmlns:r="http://schemas.openxmlformats.org/officeDocument/2006/relationships" xmlns:p="http://schemas.openxmlformats.org/presentationml/2006/main">
  <p:tag name="HIGHLIGHTER" val="false"/>
</p:tagLst>
</file>

<file path=ppt/tags/tag362.xml><?xml version="1.0" encoding="utf-8"?>
<p:tagLst xmlns:a="http://schemas.openxmlformats.org/drawingml/2006/main" xmlns:r="http://schemas.openxmlformats.org/officeDocument/2006/relationships" xmlns:p="http://schemas.openxmlformats.org/presentationml/2006/main">
  <p:tag name="HIGHLIGHTER" val="false"/>
</p:tagLst>
</file>

<file path=ppt/tags/tag363.xml><?xml version="1.0" encoding="utf-8"?>
<p:tagLst xmlns:a="http://schemas.openxmlformats.org/drawingml/2006/main" xmlns:r="http://schemas.openxmlformats.org/officeDocument/2006/relationships" xmlns:p="http://schemas.openxmlformats.org/presentationml/2006/main">
  <p:tag name="HIGHLIGHTER" val="false"/>
</p:tagLst>
</file>

<file path=ppt/tags/tag364.xml><?xml version="1.0" encoding="utf-8"?>
<p:tagLst xmlns:a="http://schemas.openxmlformats.org/drawingml/2006/main" xmlns:r="http://schemas.openxmlformats.org/officeDocument/2006/relationships" xmlns:p="http://schemas.openxmlformats.org/presentationml/2006/main">
  <p:tag name="HIGHLIGHTER" val="false"/>
</p:tagLst>
</file>

<file path=ppt/tags/tag365.xml><?xml version="1.0" encoding="utf-8"?>
<p:tagLst xmlns:a="http://schemas.openxmlformats.org/drawingml/2006/main" xmlns:r="http://schemas.openxmlformats.org/officeDocument/2006/relationships" xmlns:p="http://schemas.openxmlformats.org/presentationml/2006/main">
  <p:tag name="HIGHLIGHTER" val="false"/>
</p:tagLst>
</file>

<file path=ppt/tags/tag366.xml><?xml version="1.0" encoding="utf-8"?>
<p:tagLst xmlns:a="http://schemas.openxmlformats.org/drawingml/2006/main" xmlns:r="http://schemas.openxmlformats.org/officeDocument/2006/relationships" xmlns:p="http://schemas.openxmlformats.org/presentationml/2006/main">
  <p:tag name="HIGHLIGHTER" val="false"/>
</p:tagLst>
</file>

<file path=ppt/tags/tag367.xml><?xml version="1.0" encoding="utf-8"?>
<p:tagLst xmlns:a="http://schemas.openxmlformats.org/drawingml/2006/main" xmlns:r="http://schemas.openxmlformats.org/officeDocument/2006/relationships" xmlns:p="http://schemas.openxmlformats.org/presentationml/2006/main">
  <p:tag name="HIGHLIGHTER" val="false"/>
</p:tagLst>
</file>

<file path=ppt/tags/tag368.xml><?xml version="1.0" encoding="utf-8"?>
<p:tagLst xmlns:a="http://schemas.openxmlformats.org/drawingml/2006/main" xmlns:r="http://schemas.openxmlformats.org/officeDocument/2006/relationships" xmlns:p="http://schemas.openxmlformats.org/presentationml/2006/main">
  <p:tag name="HIGHLIGHTER" val="false"/>
</p:tagLst>
</file>

<file path=ppt/tags/tag369.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70.xml><?xml version="1.0" encoding="utf-8"?>
<p:tagLst xmlns:a="http://schemas.openxmlformats.org/drawingml/2006/main" xmlns:r="http://schemas.openxmlformats.org/officeDocument/2006/relationships" xmlns:p="http://schemas.openxmlformats.org/presentationml/2006/main">
  <p:tag name="HIGHLIGHTER" val="false"/>
</p:tagLst>
</file>

<file path=ppt/tags/tag371.xml><?xml version="1.0" encoding="utf-8"?>
<p:tagLst xmlns:a="http://schemas.openxmlformats.org/drawingml/2006/main" xmlns:r="http://schemas.openxmlformats.org/officeDocument/2006/relationships" xmlns:p="http://schemas.openxmlformats.org/presentationml/2006/main">
  <p:tag name="HIGHLIGHTER" val="false"/>
</p:tagLst>
</file>

<file path=ppt/tags/tag372.xml><?xml version="1.0" encoding="utf-8"?>
<p:tagLst xmlns:a="http://schemas.openxmlformats.org/drawingml/2006/main" xmlns:r="http://schemas.openxmlformats.org/officeDocument/2006/relationships" xmlns:p="http://schemas.openxmlformats.org/presentationml/2006/main">
  <p:tag name="HIGHLIGHTER" val="false"/>
</p:tagLst>
</file>

<file path=ppt/tags/tag373.xml><?xml version="1.0" encoding="utf-8"?>
<p:tagLst xmlns:a="http://schemas.openxmlformats.org/drawingml/2006/main" xmlns:r="http://schemas.openxmlformats.org/officeDocument/2006/relationships" xmlns:p="http://schemas.openxmlformats.org/presentationml/2006/main">
  <p:tag name="HIGHLIGHTER" val="false"/>
</p:tagLst>
</file>

<file path=ppt/tags/tag374.xml><?xml version="1.0" encoding="utf-8"?>
<p:tagLst xmlns:a="http://schemas.openxmlformats.org/drawingml/2006/main" xmlns:r="http://schemas.openxmlformats.org/officeDocument/2006/relationships" xmlns:p="http://schemas.openxmlformats.org/presentationml/2006/main">
  <p:tag name="HIGHLIGHTER" val="false"/>
</p:tagLst>
</file>

<file path=ppt/tags/tag375.xml><?xml version="1.0" encoding="utf-8"?>
<p:tagLst xmlns:a="http://schemas.openxmlformats.org/drawingml/2006/main" xmlns:r="http://schemas.openxmlformats.org/officeDocument/2006/relationships" xmlns:p="http://schemas.openxmlformats.org/presentationml/2006/main">
  <p:tag name="HIGHLIGHTER" val="false"/>
</p:tagLst>
</file>

<file path=ppt/tags/tag376.xml><?xml version="1.0" encoding="utf-8"?>
<p:tagLst xmlns:a="http://schemas.openxmlformats.org/drawingml/2006/main" xmlns:r="http://schemas.openxmlformats.org/officeDocument/2006/relationships" xmlns:p="http://schemas.openxmlformats.org/presentationml/2006/main">
  <p:tag name="HIGHLIGHTER" val="false"/>
</p:tagLst>
</file>

<file path=ppt/tags/tag377.xml><?xml version="1.0" encoding="utf-8"?>
<p:tagLst xmlns:a="http://schemas.openxmlformats.org/drawingml/2006/main" xmlns:r="http://schemas.openxmlformats.org/officeDocument/2006/relationships" xmlns:p="http://schemas.openxmlformats.org/presentationml/2006/main">
  <p:tag name="HIGHLIGHTER" val="false"/>
</p:tagLst>
</file>

<file path=ppt/tags/tag378.xml><?xml version="1.0" encoding="utf-8"?>
<p:tagLst xmlns:a="http://schemas.openxmlformats.org/drawingml/2006/main" xmlns:r="http://schemas.openxmlformats.org/officeDocument/2006/relationships" xmlns:p="http://schemas.openxmlformats.org/presentationml/2006/main">
  <p:tag name="HIGHLIGHTER" val="false"/>
</p:tagLst>
</file>

<file path=ppt/tags/tag379.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80.xml><?xml version="1.0" encoding="utf-8"?>
<p:tagLst xmlns:a="http://schemas.openxmlformats.org/drawingml/2006/main" xmlns:r="http://schemas.openxmlformats.org/officeDocument/2006/relationships" xmlns:p="http://schemas.openxmlformats.org/presentationml/2006/main">
  <p:tag name="HIGHLIGHTER" val="false"/>
</p:tagLst>
</file>

<file path=ppt/tags/tag381.xml><?xml version="1.0" encoding="utf-8"?>
<p:tagLst xmlns:a="http://schemas.openxmlformats.org/drawingml/2006/main" xmlns:r="http://schemas.openxmlformats.org/officeDocument/2006/relationships" xmlns:p="http://schemas.openxmlformats.org/presentationml/2006/main">
  <p:tag name="HIGHLIGHTER" val="false"/>
</p:tagLst>
</file>

<file path=ppt/tags/tag382.xml><?xml version="1.0" encoding="utf-8"?>
<p:tagLst xmlns:a="http://schemas.openxmlformats.org/drawingml/2006/main" xmlns:r="http://schemas.openxmlformats.org/officeDocument/2006/relationships" xmlns:p="http://schemas.openxmlformats.org/presentationml/2006/main">
  <p:tag name="HIGHLIGHTER" val="false"/>
</p:tagLst>
</file>

<file path=ppt/tags/tag383.xml><?xml version="1.0" encoding="utf-8"?>
<p:tagLst xmlns:a="http://schemas.openxmlformats.org/drawingml/2006/main" xmlns:r="http://schemas.openxmlformats.org/officeDocument/2006/relationships" xmlns:p="http://schemas.openxmlformats.org/presentationml/2006/main">
  <p:tag name="HIGHLIGHTER" val="false"/>
</p:tagLst>
</file>

<file path=ppt/tags/tag384.xml><?xml version="1.0" encoding="utf-8"?>
<p:tagLst xmlns:a="http://schemas.openxmlformats.org/drawingml/2006/main" xmlns:r="http://schemas.openxmlformats.org/officeDocument/2006/relationships" xmlns:p="http://schemas.openxmlformats.org/presentationml/2006/main">
  <p:tag name="HIGHLIGHTER" val="false"/>
</p:tagLst>
</file>

<file path=ppt/tags/tag385.xml><?xml version="1.0" encoding="utf-8"?>
<p:tagLst xmlns:a="http://schemas.openxmlformats.org/drawingml/2006/main" xmlns:r="http://schemas.openxmlformats.org/officeDocument/2006/relationships" xmlns:p="http://schemas.openxmlformats.org/presentationml/2006/main">
  <p:tag name="HIGHLIGHTER" val="false"/>
</p:tagLst>
</file>

<file path=ppt/tags/tag386.xml><?xml version="1.0" encoding="utf-8"?>
<p:tagLst xmlns:a="http://schemas.openxmlformats.org/drawingml/2006/main" xmlns:r="http://schemas.openxmlformats.org/officeDocument/2006/relationships" xmlns:p="http://schemas.openxmlformats.org/presentationml/2006/main">
  <p:tag name="HIGHLIGHTER" val="false"/>
</p:tagLst>
</file>

<file path=ppt/tags/tag387.xml><?xml version="1.0" encoding="utf-8"?>
<p:tagLst xmlns:a="http://schemas.openxmlformats.org/drawingml/2006/main" xmlns:r="http://schemas.openxmlformats.org/officeDocument/2006/relationships" xmlns:p="http://schemas.openxmlformats.org/presentationml/2006/main">
  <p:tag name="HIGHLIGHTER" val="false"/>
</p:tagLst>
</file>

<file path=ppt/tags/tag388.xml><?xml version="1.0" encoding="utf-8"?>
<p:tagLst xmlns:a="http://schemas.openxmlformats.org/drawingml/2006/main" xmlns:r="http://schemas.openxmlformats.org/officeDocument/2006/relationships" xmlns:p="http://schemas.openxmlformats.org/presentationml/2006/main">
  <p:tag name="HIGHLIGHTER" val="false"/>
</p:tagLst>
</file>

<file path=ppt/tags/tag389.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390.xml><?xml version="1.0" encoding="utf-8"?>
<p:tagLst xmlns:a="http://schemas.openxmlformats.org/drawingml/2006/main" xmlns:r="http://schemas.openxmlformats.org/officeDocument/2006/relationships" xmlns:p="http://schemas.openxmlformats.org/presentationml/2006/main">
  <p:tag name="HIGHLIGHTER" val="false"/>
</p:tagLst>
</file>

<file path=ppt/tags/tag391.xml><?xml version="1.0" encoding="utf-8"?>
<p:tagLst xmlns:a="http://schemas.openxmlformats.org/drawingml/2006/main" xmlns:r="http://schemas.openxmlformats.org/officeDocument/2006/relationships" xmlns:p="http://schemas.openxmlformats.org/presentationml/2006/main">
  <p:tag name="HIGHLIGHTER" val="false"/>
</p:tagLst>
</file>

<file path=ppt/tags/tag392.xml><?xml version="1.0" encoding="utf-8"?>
<p:tagLst xmlns:a="http://schemas.openxmlformats.org/drawingml/2006/main" xmlns:r="http://schemas.openxmlformats.org/officeDocument/2006/relationships" xmlns:p="http://schemas.openxmlformats.org/presentationml/2006/main">
  <p:tag name="HIGHLIGHTER" val="false"/>
</p:tagLst>
</file>

<file path=ppt/tags/tag393.xml><?xml version="1.0" encoding="utf-8"?>
<p:tagLst xmlns:a="http://schemas.openxmlformats.org/drawingml/2006/main" xmlns:r="http://schemas.openxmlformats.org/officeDocument/2006/relationships" xmlns:p="http://schemas.openxmlformats.org/presentationml/2006/main">
  <p:tag name="HIGHLIGHTER" val="false"/>
</p:tagLst>
</file>

<file path=ppt/tags/tag394.xml><?xml version="1.0" encoding="utf-8"?>
<p:tagLst xmlns:a="http://schemas.openxmlformats.org/drawingml/2006/main" xmlns:r="http://schemas.openxmlformats.org/officeDocument/2006/relationships" xmlns:p="http://schemas.openxmlformats.org/presentationml/2006/main">
  <p:tag name="HIGHLIGHTER" val="false"/>
</p:tagLst>
</file>

<file path=ppt/tags/tag395.xml><?xml version="1.0" encoding="utf-8"?>
<p:tagLst xmlns:a="http://schemas.openxmlformats.org/drawingml/2006/main" xmlns:r="http://schemas.openxmlformats.org/officeDocument/2006/relationships" xmlns:p="http://schemas.openxmlformats.org/presentationml/2006/main">
  <p:tag name="HIGHLIGHTER" val="false"/>
</p:tagLst>
</file>

<file path=ppt/tags/tag396.xml><?xml version="1.0" encoding="utf-8"?>
<p:tagLst xmlns:a="http://schemas.openxmlformats.org/drawingml/2006/main" xmlns:r="http://schemas.openxmlformats.org/officeDocument/2006/relationships" xmlns:p="http://schemas.openxmlformats.org/presentationml/2006/main">
  <p:tag name="HIGHLIGHTER" val="false"/>
</p:tagLst>
</file>

<file path=ppt/tags/tag397.xml><?xml version="1.0" encoding="utf-8"?>
<p:tagLst xmlns:a="http://schemas.openxmlformats.org/drawingml/2006/main" xmlns:r="http://schemas.openxmlformats.org/officeDocument/2006/relationships" xmlns:p="http://schemas.openxmlformats.org/presentationml/2006/main">
  <p:tag name="HIGHLIGHTER" val="false"/>
</p:tagLst>
</file>

<file path=ppt/tags/tag398.xml><?xml version="1.0" encoding="utf-8"?>
<p:tagLst xmlns:a="http://schemas.openxmlformats.org/drawingml/2006/main" xmlns:r="http://schemas.openxmlformats.org/officeDocument/2006/relationships" xmlns:p="http://schemas.openxmlformats.org/presentationml/2006/main">
  <p:tag name="HIGHLIGHTER" val="false"/>
</p:tagLst>
</file>

<file path=ppt/tags/tag39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00.xml><?xml version="1.0" encoding="utf-8"?>
<p:tagLst xmlns:a="http://schemas.openxmlformats.org/drawingml/2006/main" xmlns:r="http://schemas.openxmlformats.org/officeDocument/2006/relationships" xmlns:p="http://schemas.openxmlformats.org/presentationml/2006/main">
  <p:tag name="HIGHLIGHTER" val="false"/>
</p:tagLst>
</file>

<file path=ppt/tags/tag401.xml><?xml version="1.0" encoding="utf-8"?>
<p:tagLst xmlns:a="http://schemas.openxmlformats.org/drawingml/2006/main" xmlns:r="http://schemas.openxmlformats.org/officeDocument/2006/relationships" xmlns:p="http://schemas.openxmlformats.org/presentationml/2006/main">
  <p:tag name="HIGHLIGHTER" val="false"/>
</p:tagLst>
</file>

<file path=ppt/tags/tag402.xml><?xml version="1.0" encoding="utf-8"?>
<p:tagLst xmlns:a="http://schemas.openxmlformats.org/drawingml/2006/main" xmlns:r="http://schemas.openxmlformats.org/officeDocument/2006/relationships" xmlns:p="http://schemas.openxmlformats.org/presentationml/2006/main">
  <p:tag name="HIGHLIGHTER" val="false"/>
</p:tagLst>
</file>

<file path=ppt/tags/tag403.xml><?xml version="1.0" encoding="utf-8"?>
<p:tagLst xmlns:a="http://schemas.openxmlformats.org/drawingml/2006/main" xmlns:r="http://schemas.openxmlformats.org/officeDocument/2006/relationships" xmlns:p="http://schemas.openxmlformats.org/presentationml/2006/main">
  <p:tag name="HIGHLIGHTER" val="false"/>
</p:tagLst>
</file>

<file path=ppt/tags/tag404.xml><?xml version="1.0" encoding="utf-8"?>
<p:tagLst xmlns:a="http://schemas.openxmlformats.org/drawingml/2006/main" xmlns:r="http://schemas.openxmlformats.org/officeDocument/2006/relationships" xmlns:p="http://schemas.openxmlformats.org/presentationml/2006/main">
  <p:tag name="HIGHLIGHTER" val="false"/>
</p:tagLst>
</file>

<file path=ppt/tags/tag405.xml><?xml version="1.0" encoding="utf-8"?>
<p:tagLst xmlns:a="http://schemas.openxmlformats.org/drawingml/2006/main" xmlns:r="http://schemas.openxmlformats.org/officeDocument/2006/relationships" xmlns:p="http://schemas.openxmlformats.org/presentationml/2006/main">
  <p:tag name="HIGHLIGHTER" val="false"/>
</p:tagLst>
</file>

<file path=ppt/tags/tag406.xml><?xml version="1.0" encoding="utf-8"?>
<p:tagLst xmlns:a="http://schemas.openxmlformats.org/drawingml/2006/main" xmlns:r="http://schemas.openxmlformats.org/officeDocument/2006/relationships" xmlns:p="http://schemas.openxmlformats.org/presentationml/2006/main">
  <p:tag name="HIGHLIGHTER" val="false"/>
</p:tagLst>
</file>

<file path=ppt/tags/tag407.xml><?xml version="1.0" encoding="utf-8"?>
<p:tagLst xmlns:a="http://schemas.openxmlformats.org/drawingml/2006/main" xmlns:r="http://schemas.openxmlformats.org/officeDocument/2006/relationships" xmlns:p="http://schemas.openxmlformats.org/presentationml/2006/main">
  <p:tag name="HIGHLIGHTER" val="false"/>
</p:tagLst>
</file>

<file path=ppt/tags/tag408.xml><?xml version="1.0" encoding="utf-8"?>
<p:tagLst xmlns:a="http://schemas.openxmlformats.org/drawingml/2006/main" xmlns:r="http://schemas.openxmlformats.org/officeDocument/2006/relationships" xmlns:p="http://schemas.openxmlformats.org/presentationml/2006/main">
  <p:tag name="HIGHLIGHTER" val="false"/>
</p:tagLst>
</file>

<file path=ppt/tags/tag409.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10.xml><?xml version="1.0" encoding="utf-8"?>
<p:tagLst xmlns:a="http://schemas.openxmlformats.org/drawingml/2006/main" xmlns:r="http://schemas.openxmlformats.org/officeDocument/2006/relationships" xmlns:p="http://schemas.openxmlformats.org/presentationml/2006/main">
  <p:tag name="HIGHLIGHTER" val="false"/>
</p:tagLst>
</file>

<file path=ppt/tags/tag411.xml><?xml version="1.0" encoding="utf-8"?>
<p:tagLst xmlns:a="http://schemas.openxmlformats.org/drawingml/2006/main" xmlns:r="http://schemas.openxmlformats.org/officeDocument/2006/relationships" xmlns:p="http://schemas.openxmlformats.org/presentationml/2006/main">
  <p:tag name="HIGHLIGHTER" val="false"/>
</p:tagLst>
</file>

<file path=ppt/tags/tag412.xml><?xml version="1.0" encoding="utf-8"?>
<p:tagLst xmlns:a="http://schemas.openxmlformats.org/drawingml/2006/main" xmlns:r="http://schemas.openxmlformats.org/officeDocument/2006/relationships" xmlns:p="http://schemas.openxmlformats.org/presentationml/2006/main">
  <p:tag name="HIGHLIGHTER" val="false"/>
</p:tagLst>
</file>

<file path=ppt/tags/tag413.xml><?xml version="1.0" encoding="utf-8"?>
<p:tagLst xmlns:a="http://schemas.openxmlformats.org/drawingml/2006/main" xmlns:r="http://schemas.openxmlformats.org/officeDocument/2006/relationships" xmlns:p="http://schemas.openxmlformats.org/presentationml/2006/main">
  <p:tag name="HIGHLIGHTER" val="false"/>
</p:tagLst>
</file>

<file path=ppt/tags/tag414.xml><?xml version="1.0" encoding="utf-8"?>
<p:tagLst xmlns:a="http://schemas.openxmlformats.org/drawingml/2006/main" xmlns:r="http://schemas.openxmlformats.org/officeDocument/2006/relationships" xmlns:p="http://schemas.openxmlformats.org/presentationml/2006/main">
  <p:tag name="HIGHLIGHTER" val="false"/>
</p:tagLst>
</file>

<file path=ppt/tags/tag415.xml><?xml version="1.0" encoding="utf-8"?>
<p:tagLst xmlns:a="http://schemas.openxmlformats.org/drawingml/2006/main" xmlns:r="http://schemas.openxmlformats.org/officeDocument/2006/relationships" xmlns:p="http://schemas.openxmlformats.org/presentationml/2006/main">
  <p:tag name="HIGHLIGHTER" val="false"/>
</p:tagLst>
</file>

<file path=ppt/tags/tag416.xml><?xml version="1.0" encoding="utf-8"?>
<p:tagLst xmlns:a="http://schemas.openxmlformats.org/drawingml/2006/main" xmlns:r="http://schemas.openxmlformats.org/officeDocument/2006/relationships" xmlns:p="http://schemas.openxmlformats.org/presentationml/2006/main">
  <p:tag name="HIGHLIGHTER" val="false"/>
</p:tagLst>
</file>

<file path=ppt/tags/tag417.xml><?xml version="1.0" encoding="utf-8"?>
<p:tagLst xmlns:a="http://schemas.openxmlformats.org/drawingml/2006/main" xmlns:r="http://schemas.openxmlformats.org/officeDocument/2006/relationships" xmlns:p="http://schemas.openxmlformats.org/presentationml/2006/main">
  <p:tag name="HIGHLIGHTER" val="false"/>
</p:tagLst>
</file>

<file path=ppt/tags/tag418.xml><?xml version="1.0" encoding="utf-8"?>
<p:tagLst xmlns:a="http://schemas.openxmlformats.org/drawingml/2006/main" xmlns:r="http://schemas.openxmlformats.org/officeDocument/2006/relationships" xmlns:p="http://schemas.openxmlformats.org/presentationml/2006/main">
  <p:tag name="HIGHLIGHTER" val="false"/>
</p:tagLst>
</file>

<file path=ppt/tags/tag419.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20.xml><?xml version="1.0" encoding="utf-8"?>
<p:tagLst xmlns:a="http://schemas.openxmlformats.org/drawingml/2006/main" xmlns:r="http://schemas.openxmlformats.org/officeDocument/2006/relationships" xmlns:p="http://schemas.openxmlformats.org/presentationml/2006/main">
  <p:tag name="HIGHLIGHTER" val="false"/>
</p:tagLst>
</file>

<file path=ppt/tags/tag421.xml><?xml version="1.0" encoding="utf-8"?>
<p:tagLst xmlns:a="http://schemas.openxmlformats.org/drawingml/2006/main" xmlns:r="http://schemas.openxmlformats.org/officeDocument/2006/relationships" xmlns:p="http://schemas.openxmlformats.org/presentationml/2006/main">
  <p:tag name="HIGHLIGHTER" val="false"/>
</p:tagLst>
</file>

<file path=ppt/tags/tag422.xml><?xml version="1.0" encoding="utf-8"?>
<p:tagLst xmlns:a="http://schemas.openxmlformats.org/drawingml/2006/main" xmlns:r="http://schemas.openxmlformats.org/officeDocument/2006/relationships" xmlns:p="http://schemas.openxmlformats.org/presentationml/2006/main">
  <p:tag name="HIGHLIGHTER" val="false"/>
</p:tagLst>
</file>

<file path=ppt/tags/tag423.xml><?xml version="1.0" encoding="utf-8"?>
<p:tagLst xmlns:a="http://schemas.openxmlformats.org/drawingml/2006/main" xmlns:r="http://schemas.openxmlformats.org/officeDocument/2006/relationships" xmlns:p="http://schemas.openxmlformats.org/presentationml/2006/main">
  <p:tag name="HIGHLIGHTER" val="false"/>
</p:tagLst>
</file>

<file path=ppt/tags/tag424.xml><?xml version="1.0" encoding="utf-8"?>
<p:tagLst xmlns:a="http://schemas.openxmlformats.org/drawingml/2006/main" xmlns:r="http://schemas.openxmlformats.org/officeDocument/2006/relationships" xmlns:p="http://schemas.openxmlformats.org/presentationml/2006/main">
  <p:tag name="HIGHLIGHTER" val="false"/>
</p:tagLst>
</file>

<file path=ppt/tags/tag425.xml><?xml version="1.0" encoding="utf-8"?>
<p:tagLst xmlns:a="http://schemas.openxmlformats.org/drawingml/2006/main" xmlns:r="http://schemas.openxmlformats.org/officeDocument/2006/relationships" xmlns:p="http://schemas.openxmlformats.org/presentationml/2006/main">
  <p:tag name="HIGHLIGHTER" val="false"/>
</p:tagLst>
</file>

<file path=ppt/tags/tag426.xml><?xml version="1.0" encoding="utf-8"?>
<p:tagLst xmlns:a="http://schemas.openxmlformats.org/drawingml/2006/main" xmlns:r="http://schemas.openxmlformats.org/officeDocument/2006/relationships" xmlns:p="http://schemas.openxmlformats.org/presentationml/2006/main">
  <p:tag name="HIGHLIGHTER" val="false"/>
</p:tagLst>
</file>

<file path=ppt/tags/tag427.xml><?xml version="1.0" encoding="utf-8"?>
<p:tagLst xmlns:a="http://schemas.openxmlformats.org/drawingml/2006/main" xmlns:r="http://schemas.openxmlformats.org/officeDocument/2006/relationships" xmlns:p="http://schemas.openxmlformats.org/presentationml/2006/main">
  <p:tag name="HIGHLIGHTER" val="false"/>
</p:tagLst>
</file>

<file path=ppt/tags/tag428.xml><?xml version="1.0" encoding="utf-8"?>
<p:tagLst xmlns:a="http://schemas.openxmlformats.org/drawingml/2006/main" xmlns:r="http://schemas.openxmlformats.org/officeDocument/2006/relationships" xmlns:p="http://schemas.openxmlformats.org/presentationml/2006/main">
  <p:tag name="HIGHLIGHTER" val="false"/>
</p:tagLst>
</file>

<file path=ppt/tags/tag429.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30.xml><?xml version="1.0" encoding="utf-8"?>
<p:tagLst xmlns:a="http://schemas.openxmlformats.org/drawingml/2006/main" xmlns:r="http://schemas.openxmlformats.org/officeDocument/2006/relationships" xmlns:p="http://schemas.openxmlformats.org/presentationml/2006/main">
  <p:tag name="HIGHLIGHTER" val="false"/>
</p:tagLst>
</file>

<file path=ppt/tags/tag431.xml><?xml version="1.0" encoding="utf-8"?>
<p:tagLst xmlns:a="http://schemas.openxmlformats.org/drawingml/2006/main" xmlns:r="http://schemas.openxmlformats.org/officeDocument/2006/relationships" xmlns:p="http://schemas.openxmlformats.org/presentationml/2006/main">
  <p:tag name="HIGHLIGHTER" val="false"/>
</p:tagLst>
</file>

<file path=ppt/tags/tag432.xml><?xml version="1.0" encoding="utf-8"?>
<p:tagLst xmlns:a="http://schemas.openxmlformats.org/drawingml/2006/main" xmlns:r="http://schemas.openxmlformats.org/officeDocument/2006/relationships" xmlns:p="http://schemas.openxmlformats.org/presentationml/2006/main">
  <p:tag name="HIGHLIGHTER" val="false"/>
</p:tagLst>
</file>

<file path=ppt/tags/tag433.xml><?xml version="1.0" encoding="utf-8"?>
<p:tagLst xmlns:a="http://schemas.openxmlformats.org/drawingml/2006/main" xmlns:r="http://schemas.openxmlformats.org/officeDocument/2006/relationships" xmlns:p="http://schemas.openxmlformats.org/presentationml/2006/main">
  <p:tag name="HIGHLIGHTER" val="false"/>
</p:tagLst>
</file>

<file path=ppt/tags/tag434.xml><?xml version="1.0" encoding="utf-8"?>
<p:tagLst xmlns:a="http://schemas.openxmlformats.org/drawingml/2006/main" xmlns:r="http://schemas.openxmlformats.org/officeDocument/2006/relationships" xmlns:p="http://schemas.openxmlformats.org/presentationml/2006/main">
  <p:tag name="HIGHLIGHTER" val="false"/>
</p:tagLst>
</file>

<file path=ppt/tags/tag435.xml><?xml version="1.0" encoding="utf-8"?>
<p:tagLst xmlns:a="http://schemas.openxmlformats.org/drawingml/2006/main" xmlns:r="http://schemas.openxmlformats.org/officeDocument/2006/relationships" xmlns:p="http://schemas.openxmlformats.org/presentationml/2006/main">
  <p:tag name="HIGHLIGHTER" val="false"/>
</p:tagLst>
</file>

<file path=ppt/tags/tag436.xml><?xml version="1.0" encoding="utf-8"?>
<p:tagLst xmlns:a="http://schemas.openxmlformats.org/drawingml/2006/main" xmlns:r="http://schemas.openxmlformats.org/officeDocument/2006/relationships" xmlns:p="http://schemas.openxmlformats.org/presentationml/2006/main">
  <p:tag name="HIGHLIGHTER" val="false"/>
</p:tagLst>
</file>

<file path=ppt/tags/tag437.xml><?xml version="1.0" encoding="utf-8"?>
<p:tagLst xmlns:a="http://schemas.openxmlformats.org/drawingml/2006/main" xmlns:r="http://schemas.openxmlformats.org/officeDocument/2006/relationships" xmlns:p="http://schemas.openxmlformats.org/presentationml/2006/main">
  <p:tag name="HIGHLIGHTER" val="false"/>
</p:tagLst>
</file>

<file path=ppt/tags/tag438.xml><?xml version="1.0" encoding="utf-8"?>
<p:tagLst xmlns:a="http://schemas.openxmlformats.org/drawingml/2006/main" xmlns:r="http://schemas.openxmlformats.org/officeDocument/2006/relationships" xmlns:p="http://schemas.openxmlformats.org/presentationml/2006/main">
  <p:tag name="HIGHLIGHTER" val="false"/>
</p:tagLst>
</file>

<file path=ppt/tags/tag439.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40.xml><?xml version="1.0" encoding="utf-8"?>
<p:tagLst xmlns:a="http://schemas.openxmlformats.org/drawingml/2006/main" xmlns:r="http://schemas.openxmlformats.org/officeDocument/2006/relationships" xmlns:p="http://schemas.openxmlformats.org/presentationml/2006/main">
  <p:tag name="HIGHLIGHTER" val="false"/>
</p:tagLst>
</file>

<file path=ppt/tags/tag441.xml><?xml version="1.0" encoding="utf-8"?>
<p:tagLst xmlns:a="http://schemas.openxmlformats.org/drawingml/2006/main" xmlns:r="http://schemas.openxmlformats.org/officeDocument/2006/relationships" xmlns:p="http://schemas.openxmlformats.org/presentationml/2006/main">
  <p:tag name="HIGHLIGHTER" val="false"/>
</p:tagLst>
</file>

<file path=ppt/tags/tag442.xml><?xml version="1.0" encoding="utf-8"?>
<p:tagLst xmlns:a="http://schemas.openxmlformats.org/drawingml/2006/main" xmlns:r="http://schemas.openxmlformats.org/officeDocument/2006/relationships" xmlns:p="http://schemas.openxmlformats.org/presentationml/2006/main">
  <p:tag name="HIGHLIGHTER" val="false"/>
</p:tagLst>
</file>

<file path=ppt/tags/tag443.xml><?xml version="1.0" encoding="utf-8"?>
<p:tagLst xmlns:a="http://schemas.openxmlformats.org/drawingml/2006/main" xmlns:r="http://schemas.openxmlformats.org/officeDocument/2006/relationships" xmlns:p="http://schemas.openxmlformats.org/presentationml/2006/main">
  <p:tag name="HIGHLIGHTER" val="false"/>
</p:tagLst>
</file>

<file path=ppt/tags/tag444.xml><?xml version="1.0" encoding="utf-8"?>
<p:tagLst xmlns:a="http://schemas.openxmlformats.org/drawingml/2006/main" xmlns:r="http://schemas.openxmlformats.org/officeDocument/2006/relationships" xmlns:p="http://schemas.openxmlformats.org/presentationml/2006/main">
  <p:tag name="HIGHLIGHTER" val="false"/>
</p:tagLst>
</file>

<file path=ppt/tags/tag445.xml><?xml version="1.0" encoding="utf-8"?>
<p:tagLst xmlns:a="http://schemas.openxmlformats.org/drawingml/2006/main" xmlns:r="http://schemas.openxmlformats.org/officeDocument/2006/relationships" xmlns:p="http://schemas.openxmlformats.org/presentationml/2006/main">
  <p:tag name="HIGHLIGHTER" val="false"/>
</p:tagLst>
</file>

<file path=ppt/tags/tag446.xml><?xml version="1.0" encoding="utf-8"?>
<p:tagLst xmlns:a="http://schemas.openxmlformats.org/drawingml/2006/main" xmlns:r="http://schemas.openxmlformats.org/officeDocument/2006/relationships" xmlns:p="http://schemas.openxmlformats.org/presentationml/2006/main">
  <p:tag name="HIGHLIGHTER" val="false"/>
</p:tagLst>
</file>

<file path=ppt/tags/tag447.xml><?xml version="1.0" encoding="utf-8"?>
<p:tagLst xmlns:a="http://schemas.openxmlformats.org/drawingml/2006/main" xmlns:r="http://schemas.openxmlformats.org/officeDocument/2006/relationships" xmlns:p="http://schemas.openxmlformats.org/presentationml/2006/main">
  <p:tag name="HIGHLIGHTER" val="false"/>
</p:tagLst>
</file>

<file path=ppt/tags/tag448.xml><?xml version="1.0" encoding="utf-8"?>
<p:tagLst xmlns:a="http://schemas.openxmlformats.org/drawingml/2006/main" xmlns:r="http://schemas.openxmlformats.org/officeDocument/2006/relationships" xmlns:p="http://schemas.openxmlformats.org/presentationml/2006/main">
  <p:tag name="HIGHLIGHTER" val="false"/>
</p:tagLst>
</file>

<file path=ppt/tags/tag449.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50.xml><?xml version="1.0" encoding="utf-8"?>
<p:tagLst xmlns:a="http://schemas.openxmlformats.org/drawingml/2006/main" xmlns:r="http://schemas.openxmlformats.org/officeDocument/2006/relationships" xmlns:p="http://schemas.openxmlformats.org/presentationml/2006/main">
  <p:tag name="HIGHLIGHTER" val="false"/>
</p:tagLst>
</file>

<file path=ppt/tags/tag451.xml><?xml version="1.0" encoding="utf-8"?>
<p:tagLst xmlns:a="http://schemas.openxmlformats.org/drawingml/2006/main" xmlns:r="http://schemas.openxmlformats.org/officeDocument/2006/relationships" xmlns:p="http://schemas.openxmlformats.org/presentationml/2006/main">
  <p:tag name="HIGHLIGHTER" val="false"/>
</p:tagLst>
</file>

<file path=ppt/tags/tag452.xml><?xml version="1.0" encoding="utf-8"?>
<p:tagLst xmlns:a="http://schemas.openxmlformats.org/drawingml/2006/main" xmlns:r="http://schemas.openxmlformats.org/officeDocument/2006/relationships" xmlns:p="http://schemas.openxmlformats.org/presentationml/2006/main">
  <p:tag name="HIGHLIGHTER" val="false"/>
</p:tagLst>
</file>

<file path=ppt/tags/tag453.xml><?xml version="1.0" encoding="utf-8"?>
<p:tagLst xmlns:a="http://schemas.openxmlformats.org/drawingml/2006/main" xmlns:r="http://schemas.openxmlformats.org/officeDocument/2006/relationships" xmlns:p="http://schemas.openxmlformats.org/presentationml/2006/main">
  <p:tag name="HIGHLIGHTER" val="false"/>
</p:tagLst>
</file>

<file path=ppt/tags/tag454.xml><?xml version="1.0" encoding="utf-8"?>
<p:tagLst xmlns:a="http://schemas.openxmlformats.org/drawingml/2006/main" xmlns:r="http://schemas.openxmlformats.org/officeDocument/2006/relationships" xmlns:p="http://schemas.openxmlformats.org/presentationml/2006/main">
  <p:tag name="HIGHLIGHTER" val="false"/>
</p:tagLst>
</file>

<file path=ppt/tags/tag455.xml><?xml version="1.0" encoding="utf-8"?>
<p:tagLst xmlns:a="http://schemas.openxmlformats.org/drawingml/2006/main" xmlns:r="http://schemas.openxmlformats.org/officeDocument/2006/relationships" xmlns:p="http://schemas.openxmlformats.org/presentationml/2006/main">
  <p:tag name="HIGHLIGHTER" val="false"/>
</p:tagLst>
</file>

<file path=ppt/tags/tag456.xml><?xml version="1.0" encoding="utf-8"?>
<p:tagLst xmlns:a="http://schemas.openxmlformats.org/drawingml/2006/main" xmlns:r="http://schemas.openxmlformats.org/officeDocument/2006/relationships" xmlns:p="http://schemas.openxmlformats.org/presentationml/2006/main">
  <p:tag name="HIGHLIGHTER" val="false"/>
</p:tagLst>
</file>

<file path=ppt/tags/tag457.xml><?xml version="1.0" encoding="utf-8"?>
<p:tagLst xmlns:a="http://schemas.openxmlformats.org/drawingml/2006/main" xmlns:r="http://schemas.openxmlformats.org/officeDocument/2006/relationships" xmlns:p="http://schemas.openxmlformats.org/presentationml/2006/main">
  <p:tag name="HIGHLIGHTER" val="false"/>
</p:tagLst>
</file>

<file path=ppt/tags/tag458.xml><?xml version="1.0" encoding="utf-8"?>
<p:tagLst xmlns:a="http://schemas.openxmlformats.org/drawingml/2006/main" xmlns:r="http://schemas.openxmlformats.org/officeDocument/2006/relationships" xmlns:p="http://schemas.openxmlformats.org/presentationml/2006/main">
  <p:tag name="HIGHLIGHTER" val="false"/>
</p:tagLst>
</file>

<file path=ppt/tags/tag459.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60.xml><?xml version="1.0" encoding="utf-8"?>
<p:tagLst xmlns:a="http://schemas.openxmlformats.org/drawingml/2006/main" xmlns:r="http://schemas.openxmlformats.org/officeDocument/2006/relationships" xmlns:p="http://schemas.openxmlformats.org/presentationml/2006/main">
  <p:tag name="HIGHLIGHTER" val="false"/>
</p:tagLst>
</file>

<file path=ppt/tags/tag461.xml><?xml version="1.0" encoding="utf-8"?>
<p:tagLst xmlns:a="http://schemas.openxmlformats.org/drawingml/2006/main" xmlns:r="http://schemas.openxmlformats.org/officeDocument/2006/relationships" xmlns:p="http://schemas.openxmlformats.org/presentationml/2006/main">
  <p:tag name="HIGHLIGHTER" val="false"/>
</p:tagLst>
</file>

<file path=ppt/tags/tag462.xml><?xml version="1.0" encoding="utf-8"?>
<p:tagLst xmlns:a="http://schemas.openxmlformats.org/drawingml/2006/main" xmlns:r="http://schemas.openxmlformats.org/officeDocument/2006/relationships" xmlns:p="http://schemas.openxmlformats.org/presentationml/2006/main">
  <p:tag name="HIGHLIGHTER" val="false"/>
</p:tagLst>
</file>

<file path=ppt/tags/tag463.xml><?xml version="1.0" encoding="utf-8"?>
<p:tagLst xmlns:a="http://schemas.openxmlformats.org/drawingml/2006/main" xmlns:r="http://schemas.openxmlformats.org/officeDocument/2006/relationships" xmlns:p="http://schemas.openxmlformats.org/presentationml/2006/main">
  <p:tag name="HIGHLIGHTER" val="false"/>
</p:tagLst>
</file>

<file path=ppt/tags/tag464.xml><?xml version="1.0" encoding="utf-8"?>
<p:tagLst xmlns:a="http://schemas.openxmlformats.org/drawingml/2006/main" xmlns:r="http://schemas.openxmlformats.org/officeDocument/2006/relationships" xmlns:p="http://schemas.openxmlformats.org/presentationml/2006/main">
  <p:tag name="HIGHLIGHTER" val="false"/>
</p:tagLst>
</file>

<file path=ppt/tags/tag465.xml><?xml version="1.0" encoding="utf-8"?>
<p:tagLst xmlns:a="http://schemas.openxmlformats.org/drawingml/2006/main" xmlns:r="http://schemas.openxmlformats.org/officeDocument/2006/relationships" xmlns:p="http://schemas.openxmlformats.org/presentationml/2006/main">
  <p:tag name="HIGHLIGHTER" val="false"/>
</p:tagLst>
</file>

<file path=ppt/tags/tag466.xml><?xml version="1.0" encoding="utf-8"?>
<p:tagLst xmlns:a="http://schemas.openxmlformats.org/drawingml/2006/main" xmlns:r="http://schemas.openxmlformats.org/officeDocument/2006/relationships" xmlns:p="http://schemas.openxmlformats.org/presentationml/2006/main">
  <p:tag name="HIGHLIGHTER" val="false"/>
</p:tagLst>
</file>

<file path=ppt/tags/tag467.xml><?xml version="1.0" encoding="utf-8"?>
<p:tagLst xmlns:a="http://schemas.openxmlformats.org/drawingml/2006/main" xmlns:r="http://schemas.openxmlformats.org/officeDocument/2006/relationships" xmlns:p="http://schemas.openxmlformats.org/presentationml/2006/main">
  <p:tag name="HIGHLIGHTER" val="false"/>
</p:tagLst>
</file>

<file path=ppt/tags/tag468.xml><?xml version="1.0" encoding="utf-8"?>
<p:tagLst xmlns:a="http://schemas.openxmlformats.org/drawingml/2006/main" xmlns:r="http://schemas.openxmlformats.org/officeDocument/2006/relationships" xmlns:p="http://schemas.openxmlformats.org/presentationml/2006/main">
  <p:tag name="HIGHLIGHTER" val="false"/>
</p:tagLst>
</file>

<file path=ppt/tags/tag469.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70.xml><?xml version="1.0" encoding="utf-8"?>
<p:tagLst xmlns:a="http://schemas.openxmlformats.org/drawingml/2006/main" xmlns:r="http://schemas.openxmlformats.org/officeDocument/2006/relationships" xmlns:p="http://schemas.openxmlformats.org/presentationml/2006/main">
  <p:tag name="HIGHLIGHTER" val="false"/>
</p:tagLst>
</file>

<file path=ppt/tags/tag471.xml><?xml version="1.0" encoding="utf-8"?>
<p:tagLst xmlns:a="http://schemas.openxmlformats.org/drawingml/2006/main" xmlns:r="http://schemas.openxmlformats.org/officeDocument/2006/relationships" xmlns:p="http://schemas.openxmlformats.org/presentationml/2006/main">
  <p:tag name="HIGHLIGHTER" val="false"/>
</p:tagLst>
</file>

<file path=ppt/tags/tag472.xml><?xml version="1.0" encoding="utf-8"?>
<p:tagLst xmlns:a="http://schemas.openxmlformats.org/drawingml/2006/main" xmlns:r="http://schemas.openxmlformats.org/officeDocument/2006/relationships" xmlns:p="http://schemas.openxmlformats.org/presentationml/2006/main">
  <p:tag name="HIGHLIGHTER" val="false"/>
</p:tagLst>
</file>

<file path=ppt/tags/tag473.xml><?xml version="1.0" encoding="utf-8"?>
<p:tagLst xmlns:a="http://schemas.openxmlformats.org/drawingml/2006/main" xmlns:r="http://schemas.openxmlformats.org/officeDocument/2006/relationships" xmlns:p="http://schemas.openxmlformats.org/presentationml/2006/main">
  <p:tag name="HIGHLIGHTER" val="false"/>
</p:tagLst>
</file>

<file path=ppt/tags/tag474.xml><?xml version="1.0" encoding="utf-8"?>
<p:tagLst xmlns:a="http://schemas.openxmlformats.org/drawingml/2006/main" xmlns:r="http://schemas.openxmlformats.org/officeDocument/2006/relationships" xmlns:p="http://schemas.openxmlformats.org/presentationml/2006/main">
  <p:tag name="HIGHLIGHTER" val="false"/>
</p:tagLst>
</file>

<file path=ppt/tags/tag475.xml><?xml version="1.0" encoding="utf-8"?>
<p:tagLst xmlns:a="http://schemas.openxmlformats.org/drawingml/2006/main" xmlns:r="http://schemas.openxmlformats.org/officeDocument/2006/relationships" xmlns:p="http://schemas.openxmlformats.org/presentationml/2006/main">
  <p:tag name="HIGHLIGHTER" val="false"/>
</p:tagLst>
</file>

<file path=ppt/tags/tag476.xml><?xml version="1.0" encoding="utf-8"?>
<p:tagLst xmlns:a="http://schemas.openxmlformats.org/drawingml/2006/main" xmlns:r="http://schemas.openxmlformats.org/officeDocument/2006/relationships" xmlns:p="http://schemas.openxmlformats.org/presentationml/2006/main">
  <p:tag name="HIGHLIGHTER" val="false"/>
</p:tagLst>
</file>

<file path=ppt/tags/tag477.xml><?xml version="1.0" encoding="utf-8"?>
<p:tagLst xmlns:a="http://schemas.openxmlformats.org/drawingml/2006/main" xmlns:r="http://schemas.openxmlformats.org/officeDocument/2006/relationships" xmlns:p="http://schemas.openxmlformats.org/presentationml/2006/main">
  <p:tag name="HIGHLIGHTER" val="false"/>
</p:tagLst>
</file>

<file path=ppt/tags/tag478.xml><?xml version="1.0" encoding="utf-8"?>
<p:tagLst xmlns:a="http://schemas.openxmlformats.org/drawingml/2006/main" xmlns:r="http://schemas.openxmlformats.org/officeDocument/2006/relationships" xmlns:p="http://schemas.openxmlformats.org/presentationml/2006/main">
  <p:tag name="HIGHLIGHTER" val="false"/>
</p:tagLst>
</file>

<file path=ppt/tags/tag479.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80.xml><?xml version="1.0" encoding="utf-8"?>
<p:tagLst xmlns:a="http://schemas.openxmlformats.org/drawingml/2006/main" xmlns:r="http://schemas.openxmlformats.org/officeDocument/2006/relationships" xmlns:p="http://schemas.openxmlformats.org/presentationml/2006/main">
  <p:tag name="HIGHLIGHTER" val="false"/>
</p:tagLst>
</file>

<file path=ppt/tags/tag481.xml><?xml version="1.0" encoding="utf-8"?>
<p:tagLst xmlns:a="http://schemas.openxmlformats.org/drawingml/2006/main" xmlns:r="http://schemas.openxmlformats.org/officeDocument/2006/relationships" xmlns:p="http://schemas.openxmlformats.org/presentationml/2006/main">
  <p:tag name="HIGHLIGHTER" val="false"/>
</p:tagLst>
</file>

<file path=ppt/tags/tag482.xml><?xml version="1.0" encoding="utf-8"?>
<p:tagLst xmlns:a="http://schemas.openxmlformats.org/drawingml/2006/main" xmlns:r="http://schemas.openxmlformats.org/officeDocument/2006/relationships" xmlns:p="http://schemas.openxmlformats.org/presentationml/2006/main">
  <p:tag name="HIGHLIGHTER" val="false"/>
</p:tagLst>
</file>

<file path=ppt/tags/tag483.xml><?xml version="1.0" encoding="utf-8"?>
<p:tagLst xmlns:a="http://schemas.openxmlformats.org/drawingml/2006/main" xmlns:r="http://schemas.openxmlformats.org/officeDocument/2006/relationships" xmlns:p="http://schemas.openxmlformats.org/presentationml/2006/main">
  <p:tag name="HIGHLIGHTER" val="false"/>
</p:tagLst>
</file>

<file path=ppt/tags/tag484.xml><?xml version="1.0" encoding="utf-8"?>
<p:tagLst xmlns:a="http://schemas.openxmlformats.org/drawingml/2006/main" xmlns:r="http://schemas.openxmlformats.org/officeDocument/2006/relationships" xmlns:p="http://schemas.openxmlformats.org/presentationml/2006/main">
  <p:tag name="HIGHLIGHTER" val="false"/>
</p:tagLst>
</file>

<file path=ppt/tags/tag485.xml><?xml version="1.0" encoding="utf-8"?>
<p:tagLst xmlns:a="http://schemas.openxmlformats.org/drawingml/2006/main" xmlns:r="http://schemas.openxmlformats.org/officeDocument/2006/relationships" xmlns:p="http://schemas.openxmlformats.org/presentationml/2006/main">
  <p:tag name="HIGHLIGHTER" val="false"/>
</p:tagLst>
</file>

<file path=ppt/tags/tag486.xml><?xml version="1.0" encoding="utf-8"?>
<p:tagLst xmlns:a="http://schemas.openxmlformats.org/drawingml/2006/main" xmlns:r="http://schemas.openxmlformats.org/officeDocument/2006/relationships" xmlns:p="http://schemas.openxmlformats.org/presentationml/2006/main">
  <p:tag name="HIGHLIGHTER" val="false"/>
</p:tagLst>
</file>

<file path=ppt/tags/tag487.xml><?xml version="1.0" encoding="utf-8"?>
<p:tagLst xmlns:a="http://schemas.openxmlformats.org/drawingml/2006/main" xmlns:r="http://schemas.openxmlformats.org/officeDocument/2006/relationships" xmlns:p="http://schemas.openxmlformats.org/presentationml/2006/main">
  <p:tag name="HIGHLIGHTER" val="false"/>
</p:tagLst>
</file>

<file path=ppt/tags/tag488.xml><?xml version="1.0" encoding="utf-8"?>
<p:tagLst xmlns:a="http://schemas.openxmlformats.org/drawingml/2006/main" xmlns:r="http://schemas.openxmlformats.org/officeDocument/2006/relationships" xmlns:p="http://schemas.openxmlformats.org/presentationml/2006/main">
  <p:tag name="HIGHLIGHTER" val="false"/>
</p:tagLst>
</file>

<file path=ppt/tags/tag489.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490.xml><?xml version="1.0" encoding="utf-8"?>
<p:tagLst xmlns:a="http://schemas.openxmlformats.org/drawingml/2006/main" xmlns:r="http://schemas.openxmlformats.org/officeDocument/2006/relationships" xmlns:p="http://schemas.openxmlformats.org/presentationml/2006/main">
  <p:tag name="HIGHLIGHTER" val="false"/>
</p:tagLst>
</file>

<file path=ppt/tags/tag491.xml><?xml version="1.0" encoding="utf-8"?>
<p:tagLst xmlns:a="http://schemas.openxmlformats.org/drawingml/2006/main" xmlns:r="http://schemas.openxmlformats.org/officeDocument/2006/relationships" xmlns:p="http://schemas.openxmlformats.org/presentationml/2006/main">
  <p:tag name="HIGHLIGHTER" val="false"/>
</p:tagLst>
</file>

<file path=ppt/tags/tag492.xml><?xml version="1.0" encoding="utf-8"?>
<p:tagLst xmlns:a="http://schemas.openxmlformats.org/drawingml/2006/main" xmlns:r="http://schemas.openxmlformats.org/officeDocument/2006/relationships" xmlns:p="http://schemas.openxmlformats.org/presentationml/2006/main">
  <p:tag name="HIGHLIGHTER" val="false"/>
</p:tagLst>
</file>

<file path=ppt/tags/tag493.xml><?xml version="1.0" encoding="utf-8"?>
<p:tagLst xmlns:a="http://schemas.openxmlformats.org/drawingml/2006/main" xmlns:r="http://schemas.openxmlformats.org/officeDocument/2006/relationships" xmlns:p="http://schemas.openxmlformats.org/presentationml/2006/main">
  <p:tag name="HIGHLIGHTER" val="false"/>
</p:tagLst>
</file>

<file path=ppt/tags/tag494.xml><?xml version="1.0" encoding="utf-8"?>
<p:tagLst xmlns:a="http://schemas.openxmlformats.org/drawingml/2006/main" xmlns:r="http://schemas.openxmlformats.org/officeDocument/2006/relationships" xmlns:p="http://schemas.openxmlformats.org/presentationml/2006/main">
  <p:tag name="HIGHLIGHTER" val="false"/>
</p:tagLst>
</file>

<file path=ppt/tags/tag495.xml><?xml version="1.0" encoding="utf-8"?>
<p:tagLst xmlns:a="http://schemas.openxmlformats.org/drawingml/2006/main" xmlns:r="http://schemas.openxmlformats.org/officeDocument/2006/relationships" xmlns:p="http://schemas.openxmlformats.org/presentationml/2006/main">
  <p:tag name="HIGHLIGHTER" val="false"/>
</p:tagLst>
</file>

<file path=ppt/tags/tag496.xml><?xml version="1.0" encoding="utf-8"?>
<p:tagLst xmlns:a="http://schemas.openxmlformats.org/drawingml/2006/main" xmlns:r="http://schemas.openxmlformats.org/officeDocument/2006/relationships" xmlns:p="http://schemas.openxmlformats.org/presentationml/2006/main">
  <p:tag name="HIGHLIGHTER" val="false"/>
</p:tagLst>
</file>

<file path=ppt/tags/tag497.xml><?xml version="1.0" encoding="utf-8"?>
<p:tagLst xmlns:a="http://schemas.openxmlformats.org/drawingml/2006/main" xmlns:r="http://schemas.openxmlformats.org/officeDocument/2006/relationships" xmlns:p="http://schemas.openxmlformats.org/presentationml/2006/main">
  <p:tag name="HIGHLIGHTER" val="false"/>
</p:tagLst>
</file>

<file path=ppt/tags/tag498.xml><?xml version="1.0" encoding="utf-8"?>
<p:tagLst xmlns:a="http://schemas.openxmlformats.org/drawingml/2006/main" xmlns:r="http://schemas.openxmlformats.org/officeDocument/2006/relationships" xmlns:p="http://schemas.openxmlformats.org/presentationml/2006/main">
  <p:tag name="HIGHLIGHTER" val="false"/>
</p:tagLst>
</file>

<file path=ppt/tags/tag49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00.xml><?xml version="1.0" encoding="utf-8"?>
<p:tagLst xmlns:a="http://schemas.openxmlformats.org/drawingml/2006/main" xmlns:r="http://schemas.openxmlformats.org/officeDocument/2006/relationships" xmlns:p="http://schemas.openxmlformats.org/presentationml/2006/main">
  <p:tag name="HIGHLIGHTER" val="false"/>
</p:tagLst>
</file>

<file path=ppt/tags/tag501.xml><?xml version="1.0" encoding="utf-8"?>
<p:tagLst xmlns:a="http://schemas.openxmlformats.org/drawingml/2006/main" xmlns:r="http://schemas.openxmlformats.org/officeDocument/2006/relationships" xmlns:p="http://schemas.openxmlformats.org/presentationml/2006/main">
  <p:tag name="HIGHLIGHTER" val="false"/>
</p:tagLst>
</file>

<file path=ppt/tags/tag502.xml><?xml version="1.0" encoding="utf-8"?>
<p:tagLst xmlns:a="http://schemas.openxmlformats.org/drawingml/2006/main" xmlns:r="http://schemas.openxmlformats.org/officeDocument/2006/relationships" xmlns:p="http://schemas.openxmlformats.org/presentationml/2006/main">
  <p:tag name="HIGHLIGHTER" val="false"/>
</p:tagLst>
</file>

<file path=ppt/tags/tag503.xml><?xml version="1.0" encoding="utf-8"?>
<p:tagLst xmlns:a="http://schemas.openxmlformats.org/drawingml/2006/main" xmlns:r="http://schemas.openxmlformats.org/officeDocument/2006/relationships" xmlns:p="http://schemas.openxmlformats.org/presentationml/2006/main">
  <p:tag name="HIGHLIGHTER" val="false"/>
</p:tagLst>
</file>

<file path=ppt/tags/tag504.xml><?xml version="1.0" encoding="utf-8"?>
<p:tagLst xmlns:a="http://schemas.openxmlformats.org/drawingml/2006/main" xmlns:r="http://schemas.openxmlformats.org/officeDocument/2006/relationships" xmlns:p="http://schemas.openxmlformats.org/presentationml/2006/main">
  <p:tag name="HIGHLIGHTER" val="false"/>
</p:tagLst>
</file>

<file path=ppt/tags/tag505.xml><?xml version="1.0" encoding="utf-8"?>
<p:tagLst xmlns:a="http://schemas.openxmlformats.org/drawingml/2006/main" xmlns:r="http://schemas.openxmlformats.org/officeDocument/2006/relationships" xmlns:p="http://schemas.openxmlformats.org/presentationml/2006/main">
  <p:tag name="HIGHLIGHTER" val="false"/>
</p:tagLst>
</file>

<file path=ppt/tags/tag506.xml><?xml version="1.0" encoding="utf-8"?>
<p:tagLst xmlns:a="http://schemas.openxmlformats.org/drawingml/2006/main" xmlns:r="http://schemas.openxmlformats.org/officeDocument/2006/relationships" xmlns:p="http://schemas.openxmlformats.org/presentationml/2006/main">
  <p:tag name="HIGHLIGHTER" val="false"/>
</p:tagLst>
</file>

<file path=ppt/tags/tag507.xml><?xml version="1.0" encoding="utf-8"?>
<p:tagLst xmlns:a="http://schemas.openxmlformats.org/drawingml/2006/main" xmlns:r="http://schemas.openxmlformats.org/officeDocument/2006/relationships" xmlns:p="http://schemas.openxmlformats.org/presentationml/2006/main">
  <p:tag name="HIGHLIGHTER" val="false"/>
</p:tagLst>
</file>

<file path=ppt/tags/tag508.xml><?xml version="1.0" encoding="utf-8"?>
<p:tagLst xmlns:a="http://schemas.openxmlformats.org/drawingml/2006/main" xmlns:r="http://schemas.openxmlformats.org/officeDocument/2006/relationships" xmlns:p="http://schemas.openxmlformats.org/presentationml/2006/main">
  <p:tag name="HIGHLIGHTER" val="false"/>
</p:tagLst>
</file>

<file path=ppt/tags/tag509.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10.xml><?xml version="1.0" encoding="utf-8"?>
<p:tagLst xmlns:a="http://schemas.openxmlformats.org/drawingml/2006/main" xmlns:r="http://schemas.openxmlformats.org/officeDocument/2006/relationships" xmlns:p="http://schemas.openxmlformats.org/presentationml/2006/main">
  <p:tag name="HIGHLIGHTER" val="false"/>
</p:tagLst>
</file>

<file path=ppt/tags/tag511.xml><?xml version="1.0" encoding="utf-8"?>
<p:tagLst xmlns:a="http://schemas.openxmlformats.org/drawingml/2006/main" xmlns:r="http://schemas.openxmlformats.org/officeDocument/2006/relationships" xmlns:p="http://schemas.openxmlformats.org/presentationml/2006/main">
  <p:tag name="HIGHLIGHTER" val="false"/>
</p:tagLst>
</file>

<file path=ppt/tags/tag512.xml><?xml version="1.0" encoding="utf-8"?>
<p:tagLst xmlns:a="http://schemas.openxmlformats.org/drawingml/2006/main" xmlns:r="http://schemas.openxmlformats.org/officeDocument/2006/relationships" xmlns:p="http://schemas.openxmlformats.org/presentationml/2006/main">
  <p:tag name="HIGHLIGHTER" val="false"/>
</p:tagLst>
</file>

<file path=ppt/tags/tag513.xml><?xml version="1.0" encoding="utf-8"?>
<p:tagLst xmlns:a="http://schemas.openxmlformats.org/drawingml/2006/main" xmlns:r="http://schemas.openxmlformats.org/officeDocument/2006/relationships" xmlns:p="http://schemas.openxmlformats.org/presentationml/2006/main">
  <p:tag name="HIGHLIGHTER" val="false"/>
</p:tagLst>
</file>

<file path=ppt/tags/tag514.xml><?xml version="1.0" encoding="utf-8"?>
<p:tagLst xmlns:a="http://schemas.openxmlformats.org/drawingml/2006/main" xmlns:r="http://schemas.openxmlformats.org/officeDocument/2006/relationships" xmlns:p="http://schemas.openxmlformats.org/presentationml/2006/main">
  <p:tag name="HIGHLIGHTER" val="false"/>
</p:tagLst>
</file>

<file path=ppt/tags/tag515.xml><?xml version="1.0" encoding="utf-8"?>
<p:tagLst xmlns:a="http://schemas.openxmlformats.org/drawingml/2006/main" xmlns:r="http://schemas.openxmlformats.org/officeDocument/2006/relationships" xmlns:p="http://schemas.openxmlformats.org/presentationml/2006/main">
  <p:tag name="HIGHLIGHTER" val="false"/>
</p:tagLst>
</file>

<file path=ppt/tags/tag516.xml><?xml version="1.0" encoding="utf-8"?>
<p:tagLst xmlns:a="http://schemas.openxmlformats.org/drawingml/2006/main" xmlns:r="http://schemas.openxmlformats.org/officeDocument/2006/relationships" xmlns:p="http://schemas.openxmlformats.org/presentationml/2006/main">
  <p:tag name="HIGHLIGHTER" val="false"/>
</p:tagLst>
</file>

<file path=ppt/tags/tag517.xml><?xml version="1.0" encoding="utf-8"?>
<p:tagLst xmlns:a="http://schemas.openxmlformats.org/drawingml/2006/main" xmlns:r="http://schemas.openxmlformats.org/officeDocument/2006/relationships" xmlns:p="http://schemas.openxmlformats.org/presentationml/2006/main">
  <p:tag name="HIGHLIGHTER" val="false"/>
</p:tagLst>
</file>

<file path=ppt/tags/tag518.xml><?xml version="1.0" encoding="utf-8"?>
<p:tagLst xmlns:a="http://schemas.openxmlformats.org/drawingml/2006/main" xmlns:r="http://schemas.openxmlformats.org/officeDocument/2006/relationships" xmlns:p="http://schemas.openxmlformats.org/presentationml/2006/main">
  <p:tag name="HIGHLIGHTER" val="false"/>
</p:tagLst>
</file>

<file path=ppt/tags/tag519.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20.xml><?xml version="1.0" encoding="utf-8"?>
<p:tagLst xmlns:a="http://schemas.openxmlformats.org/drawingml/2006/main" xmlns:r="http://schemas.openxmlformats.org/officeDocument/2006/relationships" xmlns:p="http://schemas.openxmlformats.org/presentationml/2006/main">
  <p:tag name="HIGHLIGHTER" val="false"/>
</p:tagLst>
</file>

<file path=ppt/tags/tag521.xml><?xml version="1.0" encoding="utf-8"?>
<p:tagLst xmlns:a="http://schemas.openxmlformats.org/drawingml/2006/main" xmlns:r="http://schemas.openxmlformats.org/officeDocument/2006/relationships" xmlns:p="http://schemas.openxmlformats.org/presentationml/2006/main">
  <p:tag name="HIGHLIGHTER" val="false"/>
</p:tagLst>
</file>

<file path=ppt/tags/tag522.xml><?xml version="1.0" encoding="utf-8"?>
<p:tagLst xmlns:a="http://schemas.openxmlformats.org/drawingml/2006/main" xmlns:r="http://schemas.openxmlformats.org/officeDocument/2006/relationships" xmlns:p="http://schemas.openxmlformats.org/presentationml/2006/main">
  <p:tag name="HIGHLIGHTER" val="false"/>
</p:tagLst>
</file>

<file path=ppt/tags/tag523.xml><?xml version="1.0" encoding="utf-8"?>
<p:tagLst xmlns:a="http://schemas.openxmlformats.org/drawingml/2006/main" xmlns:r="http://schemas.openxmlformats.org/officeDocument/2006/relationships" xmlns:p="http://schemas.openxmlformats.org/presentationml/2006/main">
  <p:tag name="HIGHLIGHTER" val="false"/>
</p:tagLst>
</file>

<file path=ppt/tags/tag524.xml><?xml version="1.0" encoding="utf-8"?>
<p:tagLst xmlns:a="http://schemas.openxmlformats.org/drawingml/2006/main" xmlns:r="http://schemas.openxmlformats.org/officeDocument/2006/relationships" xmlns:p="http://schemas.openxmlformats.org/presentationml/2006/main">
  <p:tag name="HIGHLIGHTER" val="false"/>
</p:tagLst>
</file>

<file path=ppt/tags/tag525.xml><?xml version="1.0" encoding="utf-8"?>
<p:tagLst xmlns:a="http://schemas.openxmlformats.org/drawingml/2006/main" xmlns:r="http://schemas.openxmlformats.org/officeDocument/2006/relationships" xmlns:p="http://schemas.openxmlformats.org/presentationml/2006/main">
  <p:tag name="HIGHLIGHTER" val="false"/>
</p:tagLst>
</file>

<file path=ppt/tags/tag526.xml><?xml version="1.0" encoding="utf-8"?>
<p:tagLst xmlns:a="http://schemas.openxmlformats.org/drawingml/2006/main" xmlns:r="http://schemas.openxmlformats.org/officeDocument/2006/relationships" xmlns:p="http://schemas.openxmlformats.org/presentationml/2006/main">
  <p:tag name="HIGHLIGHTER" val="false"/>
</p:tagLst>
</file>

<file path=ppt/tags/tag527.xml><?xml version="1.0" encoding="utf-8"?>
<p:tagLst xmlns:a="http://schemas.openxmlformats.org/drawingml/2006/main" xmlns:r="http://schemas.openxmlformats.org/officeDocument/2006/relationships" xmlns:p="http://schemas.openxmlformats.org/presentationml/2006/main">
  <p:tag name="HIGHLIGHTER" val="false"/>
</p:tagLst>
</file>

<file path=ppt/tags/tag528.xml><?xml version="1.0" encoding="utf-8"?>
<p:tagLst xmlns:a="http://schemas.openxmlformats.org/drawingml/2006/main" xmlns:r="http://schemas.openxmlformats.org/officeDocument/2006/relationships" xmlns:p="http://schemas.openxmlformats.org/presentationml/2006/main">
  <p:tag name="HIGHLIGHTER" val="false"/>
</p:tagLst>
</file>

<file path=ppt/tags/tag529.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30.xml><?xml version="1.0" encoding="utf-8"?>
<p:tagLst xmlns:a="http://schemas.openxmlformats.org/drawingml/2006/main" xmlns:r="http://schemas.openxmlformats.org/officeDocument/2006/relationships" xmlns:p="http://schemas.openxmlformats.org/presentationml/2006/main">
  <p:tag name="HIGHLIGHTER" val="false"/>
</p:tagLst>
</file>

<file path=ppt/tags/tag531.xml><?xml version="1.0" encoding="utf-8"?>
<p:tagLst xmlns:a="http://schemas.openxmlformats.org/drawingml/2006/main" xmlns:r="http://schemas.openxmlformats.org/officeDocument/2006/relationships" xmlns:p="http://schemas.openxmlformats.org/presentationml/2006/main">
  <p:tag name="HIGHLIGHTER" val="false"/>
</p:tagLst>
</file>

<file path=ppt/tags/tag532.xml><?xml version="1.0" encoding="utf-8"?>
<p:tagLst xmlns:a="http://schemas.openxmlformats.org/drawingml/2006/main" xmlns:r="http://schemas.openxmlformats.org/officeDocument/2006/relationships" xmlns:p="http://schemas.openxmlformats.org/presentationml/2006/main">
  <p:tag name="HIGHLIGHTER" val="false"/>
</p:tagLst>
</file>

<file path=ppt/tags/tag533.xml><?xml version="1.0" encoding="utf-8"?>
<p:tagLst xmlns:a="http://schemas.openxmlformats.org/drawingml/2006/main" xmlns:r="http://schemas.openxmlformats.org/officeDocument/2006/relationships" xmlns:p="http://schemas.openxmlformats.org/presentationml/2006/main">
  <p:tag name="HIGHLIGHTER" val="false"/>
</p:tagLst>
</file>

<file path=ppt/tags/tag534.xml><?xml version="1.0" encoding="utf-8"?>
<p:tagLst xmlns:a="http://schemas.openxmlformats.org/drawingml/2006/main" xmlns:r="http://schemas.openxmlformats.org/officeDocument/2006/relationships" xmlns:p="http://schemas.openxmlformats.org/presentationml/2006/main">
  <p:tag name="HIGHLIGHTER" val="false"/>
</p:tagLst>
</file>

<file path=ppt/tags/tag535.xml><?xml version="1.0" encoding="utf-8"?>
<p:tagLst xmlns:a="http://schemas.openxmlformats.org/drawingml/2006/main" xmlns:r="http://schemas.openxmlformats.org/officeDocument/2006/relationships" xmlns:p="http://schemas.openxmlformats.org/presentationml/2006/main">
  <p:tag name="HIGHLIGHTER" val="false"/>
</p:tagLst>
</file>

<file path=ppt/tags/tag536.xml><?xml version="1.0" encoding="utf-8"?>
<p:tagLst xmlns:a="http://schemas.openxmlformats.org/drawingml/2006/main" xmlns:r="http://schemas.openxmlformats.org/officeDocument/2006/relationships" xmlns:p="http://schemas.openxmlformats.org/presentationml/2006/main">
  <p:tag name="HIGHLIGHTER" val="false"/>
</p:tagLst>
</file>

<file path=ppt/tags/tag537.xml><?xml version="1.0" encoding="utf-8"?>
<p:tagLst xmlns:a="http://schemas.openxmlformats.org/drawingml/2006/main" xmlns:r="http://schemas.openxmlformats.org/officeDocument/2006/relationships" xmlns:p="http://schemas.openxmlformats.org/presentationml/2006/main">
  <p:tag name="HIGHLIGHTER" val="false"/>
</p:tagLst>
</file>

<file path=ppt/tags/tag538.xml><?xml version="1.0" encoding="utf-8"?>
<p:tagLst xmlns:a="http://schemas.openxmlformats.org/drawingml/2006/main" xmlns:r="http://schemas.openxmlformats.org/officeDocument/2006/relationships" xmlns:p="http://schemas.openxmlformats.org/presentationml/2006/main">
  <p:tag name="HIGHLIGHTER" val="false"/>
</p:tagLst>
</file>

<file path=ppt/tags/tag539.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40.xml><?xml version="1.0" encoding="utf-8"?>
<p:tagLst xmlns:a="http://schemas.openxmlformats.org/drawingml/2006/main" xmlns:r="http://schemas.openxmlformats.org/officeDocument/2006/relationships" xmlns:p="http://schemas.openxmlformats.org/presentationml/2006/main">
  <p:tag name="HIGHLIGHTER" val="false"/>
</p:tagLst>
</file>

<file path=ppt/tags/tag541.xml><?xml version="1.0" encoding="utf-8"?>
<p:tagLst xmlns:a="http://schemas.openxmlformats.org/drawingml/2006/main" xmlns:r="http://schemas.openxmlformats.org/officeDocument/2006/relationships" xmlns:p="http://schemas.openxmlformats.org/presentationml/2006/main">
  <p:tag name="HIGHLIGHTER" val="false"/>
</p:tagLst>
</file>

<file path=ppt/tags/tag542.xml><?xml version="1.0" encoding="utf-8"?>
<p:tagLst xmlns:a="http://schemas.openxmlformats.org/drawingml/2006/main" xmlns:r="http://schemas.openxmlformats.org/officeDocument/2006/relationships" xmlns:p="http://schemas.openxmlformats.org/presentationml/2006/main">
  <p:tag name="HIGHLIGHTER" val="false"/>
</p:tagLst>
</file>

<file path=ppt/tags/tag543.xml><?xml version="1.0" encoding="utf-8"?>
<p:tagLst xmlns:a="http://schemas.openxmlformats.org/drawingml/2006/main" xmlns:r="http://schemas.openxmlformats.org/officeDocument/2006/relationships" xmlns:p="http://schemas.openxmlformats.org/presentationml/2006/main">
  <p:tag name="HIGHLIGHTER" val="false"/>
</p:tagLst>
</file>

<file path=ppt/tags/tag544.xml><?xml version="1.0" encoding="utf-8"?>
<p:tagLst xmlns:a="http://schemas.openxmlformats.org/drawingml/2006/main" xmlns:r="http://schemas.openxmlformats.org/officeDocument/2006/relationships" xmlns:p="http://schemas.openxmlformats.org/presentationml/2006/main">
  <p:tag name="HIGHLIGHTER" val="false"/>
</p:tagLst>
</file>

<file path=ppt/tags/tag545.xml><?xml version="1.0" encoding="utf-8"?>
<p:tagLst xmlns:a="http://schemas.openxmlformats.org/drawingml/2006/main" xmlns:r="http://schemas.openxmlformats.org/officeDocument/2006/relationships" xmlns:p="http://schemas.openxmlformats.org/presentationml/2006/main">
  <p:tag name="HIGHLIGHTER" val="false"/>
</p:tagLst>
</file>

<file path=ppt/tags/tag546.xml><?xml version="1.0" encoding="utf-8"?>
<p:tagLst xmlns:a="http://schemas.openxmlformats.org/drawingml/2006/main" xmlns:r="http://schemas.openxmlformats.org/officeDocument/2006/relationships" xmlns:p="http://schemas.openxmlformats.org/presentationml/2006/main">
  <p:tag name="HIGHLIGHTER" val="false"/>
</p:tagLst>
</file>

<file path=ppt/tags/tag547.xml><?xml version="1.0" encoding="utf-8"?>
<p:tagLst xmlns:a="http://schemas.openxmlformats.org/drawingml/2006/main" xmlns:r="http://schemas.openxmlformats.org/officeDocument/2006/relationships" xmlns:p="http://schemas.openxmlformats.org/presentationml/2006/main">
  <p:tag name="HIGHLIGHTER" val="false"/>
</p:tagLst>
</file>

<file path=ppt/tags/tag548.xml><?xml version="1.0" encoding="utf-8"?>
<p:tagLst xmlns:a="http://schemas.openxmlformats.org/drawingml/2006/main" xmlns:r="http://schemas.openxmlformats.org/officeDocument/2006/relationships" xmlns:p="http://schemas.openxmlformats.org/presentationml/2006/main">
  <p:tag name="HIGHLIGHTER" val="false"/>
</p:tagLst>
</file>

<file path=ppt/tags/tag549.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50.xml><?xml version="1.0" encoding="utf-8"?>
<p:tagLst xmlns:a="http://schemas.openxmlformats.org/drawingml/2006/main" xmlns:r="http://schemas.openxmlformats.org/officeDocument/2006/relationships" xmlns:p="http://schemas.openxmlformats.org/presentationml/2006/main">
  <p:tag name="HIGHLIGHTER" val="false"/>
</p:tagLst>
</file>

<file path=ppt/tags/tag551.xml><?xml version="1.0" encoding="utf-8"?>
<p:tagLst xmlns:a="http://schemas.openxmlformats.org/drawingml/2006/main" xmlns:r="http://schemas.openxmlformats.org/officeDocument/2006/relationships" xmlns:p="http://schemas.openxmlformats.org/presentationml/2006/main">
  <p:tag name="HIGHLIGHTER" val="false"/>
</p:tagLst>
</file>

<file path=ppt/tags/tag552.xml><?xml version="1.0" encoding="utf-8"?>
<p:tagLst xmlns:a="http://schemas.openxmlformats.org/drawingml/2006/main" xmlns:r="http://schemas.openxmlformats.org/officeDocument/2006/relationships" xmlns:p="http://schemas.openxmlformats.org/presentationml/2006/main">
  <p:tag name="HIGHLIGHTER" val="false"/>
</p:tagLst>
</file>

<file path=ppt/tags/tag553.xml><?xml version="1.0" encoding="utf-8"?>
<p:tagLst xmlns:a="http://schemas.openxmlformats.org/drawingml/2006/main" xmlns:r="http://schemas.openxmlformats.org/officeDocument/2006/relationships" xmlns:p="http://schemas.openxmlformats.org/presentationml/2006/main">
  <p:tag name="HIGHLIGHTER" val="false"/>
</p:tagLst>
</file>

<file path=ppt/tags/tag554.xml><?xml version="1.0" encoding="utf-8"?>
<p:tagLst xmlns:a="http://schemas.openxmlformats.org/drawingml/2006/main" xmlns:r="http://schemas.openxmlformats.org/officeDocument/2006/relationships" xmlns:p="http://schemas.openxmlformats.org/presentationml/2006/main">
  <p:tag name="HIGHLIGHTER" val="false"/>
</p:tagLst>
</file>

<file path=ppt/tags/tag555.xml><?xml version="1.0" encoding="utf-8"?>
<p:tagLst xmlns:a="http://schemas.openxmlformats.org/drawingml/2006/main" xmlns:r="http://schemas.openxmlformats.org/officeDocument/2006/relationships" xmlns:p="http://schemas.openxmlformats.org/presentationml/2006/main">
  <p:tag name="HIGHLIGHTER" val="false"/>
</p:tagLst>
</file>

<file path=ppt/tags/tag556.xml><?xml version="1.0" encoding="utf-8"?>
<p:tagLst xmlns:a="http://schemas.openxmlformats.org/drawingml/2006/main" xmlns:r="http://schemas.openxmlformats.org/officeDocument/2006/relationships" xmlns:p="http://schemas.openxmlformats.org/presentationml/2006/main">
  <p:tag name="HIGHLIGHTER" val="false"/>
</p:tagLst>
</file>

<file path=ppt/tags/tag557.xml><?xml version="1.0" encoding="utf-8"?>
<p:tagLst xmlns:a="http://schemas.openxmlformats.org/drawingml/2006/main" xmlns:r="http://schemas.openxmlformats.org/officeDocument/2006/relationships" xmlns:p="http://schemas.openxmlformats.org/presentationml/2006/main">
  <p:tag name="HIGHLIGHTER" val="false"/>
</p:tagLst>
</file>

<file path=ppt/tags/tag558.xml><?xml version="1.0" encoding="utf-8"?>
<p:tagLst xmlns:a="http://schemas.openxmlformats.org/drawingml/2006/main" xmlns:r="http://schemas.openxmlformats.org/officeDocument/2006/relationships" xmlns:p="http://schemas.openxmlformats.org/presentationml/2006/main">
  <p:tag name="HIGHLIGHTER" val="false"/>
</p:tagLst>
</file>

<file path=ppt/tags/tag559.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60.xml><?xml version="1.0" encoding="utf-8"?>
<p:tagLst xmlns:a="http://schemas.openxmlformats.org/drawingml/2006/main" xmlns:r="http://schemas.openxmlformats.org/officeDocument/2006/relationships" xmlns:p="http://schemas.openxmlformats.org/presentationml/2006/main">
  <p:tag name="HIGHLIGHTER" val="false"/>
</p:tagLst>
</file>

<file path=ppt/tags/tag561.xml><?xml version="1.0" encoding="utf-8"?>
<p:tagLst xmlns:a="http://schemas.openxmlformats.org/drawingml/2006/main" xmlns:r="http://schemas.openxmlformats.org/officeDocument/2006/relationships" xmlns:p="http://schemas.openxmlformats.org/presentationml/2006/main">
  <p:tag name="HIGHLIGHTER" val="false"/>
</p:tagLst>
</file>

<file path=ppt/tags/tag562.xml><?xml version="1.0" encoding="utf-8"?>
<p:tagLst xmlns:a="http://schemas.openxmlformats.org/drawingml/2006/main" xmlns:r="http://schemas.openxmlformats.org/officeDocument/2006/relationships" xmlns:p="http://schemas.openxmlformats.org/presentationml/2006/main">
  <p:tag name="HIGHLIGHTER" val="false"/>
</p:tagLst>
</file>

<file path=ppt/tags/tag563.xml><?xml version="1.0" encoding="utf-8"?>
<p:tagLst xmlns:a="http://schemas.openxmlformats.org/drawingml/2006/main" xmlns:r="http://schemas.openxmlformats.org/officeDocument/2006/relationships" xmlns:p="http://schemas.openxmlformats.org/presentationml/2006/main">
  <p:tag name="HIGHLIGHTER" val="false"/>
</p:tagLst>
</file>

<file path=ppt/tags/tag564.xml><?xml version="1.0" encoding="utf-8"?>
<p:tagLst xmlns:a="http://schemas.openxmlformats.org/drawingml/2006/main" xmlns:r="http://schemas.openxmlformats.org/officeDocument/2006/relationships" xmlns:p="http://schemas.openxmlformats.org/presentationml/2006/main">
  <p:tag name="HIGHLIGHTER" val="false"/>
</p:tagLst>
</file>

<file path=ppt/tags/tag565.xml><?xml version="1.0" encoding="utf-8"?>
<p:tagLst xmlns:a="http://schemas.openxmlformats.org/drawingml/2006/main" xmlns:r="http://schemas.openxmlformats.org/officeDocument/2006/relationships" xmlns:p="http://schemas.openxmlformats.org/presentationml/2006/main">
  <p:tag name="HIGHLIGHTER" val="false"/>
</p:tagLst>
</file>

<file path=ppt/tags/tag566.xml><?xml version="1.0" encoding="utf-8"?>
<p:tagLst xmlns:a="http://schemas.openxmlformats.org/drawingml/2006/main" xmlns:r="http://schemas.openxmlformats.org/officeDocument/2006/relationships" xmlns:p="http://schemas.openxmlformats.org/presentationml/2006/main">
  <p:tag name="HIGHLIGHTER" val="false"/>
</p:tagLst>
</file>

<file path=ppt/tags/tag567.xml><?xml version="1.0" encoding="utf-8"?>
<p:tagLst xmlns:a="http://schemas.openxmlformats.org/drawingml/2006/main" xmlns:r="http://schemas.openxmlformats.org/officeDocument/2006/relationships" xmlns:p="http://schemas.openxmlformats.org/presentationml/2006/main">
  <p:tag name="HIGHLIGHTER" val="false"/>
</p:tagLst>
</file>

<file path=ppt/tags/tag568.xml><?xml version="1.0" encoding="utf-8"?>
<p:tagLst xmlns:a="http://schemas.openxmlformats.org/drawingml/2006/main" xmlns:r="http://schemas.openxmlformats.org/officeDocument/2006/relationships" xmlns:p="http://schemas.openxmlformats.org/presentationml/2006/main">
  <p:tag name="HIGHLIGHTER" val="false"/>
</p:tagLst>
</file>

<file path=ppt/tags/tag569.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70.xml><?xml version="1.0" encoding="utf-8"?>
<p:tagLst xmlns:a="http://schemas.openxmlformats.org/drawingml/2006/main" xmlns:r="http://schemas.openxmlformats.org/officeDocument/2006/relationships" xmlns:p="http://schemas.openxmlformats.org/presentationml/2006/main">
  <p:tag name="HIGHLIGHTER" val="false"/>
</p:tagLst>
</file>

<file path=ppt/tags/tag571.xml><?xml version="1.0" encoding="utf-8"?>
<p:tagLst xmlns:a="http://schemas.openxmlformats.org/drawingml/2006/main" xmlns:r="http://schemas.openxmlformats.org/officeDocument/2006/relationships" xmlns:p="http://schemas.openxmlformats.org/presentationml/2006/main">
  <p:tag name="HIGHLIGHTER" val="false"/>
</p:tagLst>
</file>

<file path=ppt/tags/tag572.xml><?xml version="1.0" encoding="utf-8"?>
<p:tagLst xmlns:a="http://schemas.openxmlformats.org/drawingml/2006/main" xmlns:r="http://schemas.openxmlformats.org/officeDocument/2006/relationships" xmlns:p="http://schemas.openxmlformats.org/presentationml/2006/main">
  <p:tag name="HIGHLIGHTER" val="false"/>
</p:tagLst>
</file>

<file path=ppt/tags/tag573.xml><?xml version="1.0" encoding="utf-8"?>
<p:tagLst xmlns:a="http://schemas.openxmlformats.org/drawingml/2006/main" xmlns:r="http://schemas.openxmlformats.org/officeDocument/2006/relationships" xmlns:p="http://schemas.openxmlformats.org/presentationml/2006/main">
  <p:tag name="HIGHLIGHTER" val="false"/>
</p:tagLst>
</file>

<file path=ppt/tags/tag574.xml><?xml version="1.0" encoding="utf-8"?>
<p:tagLst xmlns:a="http://schemas.openxmlformats.org/drawingml/2006/main" xmlns:r="http://schemas.openxmlformats.org/officeDocument/2006/relationships" xmlns:p="http://schemas.openxmlformats.org/presentationml/2006/main">
  <p:tag name="HIGHLIGHTER" val="false"/>
</p:tagLst>
</file>

<file path=ppt/tags/tag575.xml><?xml version="1.0" encoding="utf-8"?>
<p:tagLst xmlns:a="http://schemas.openxmlformats.org/drawingml/2006/main" xmlns:r="http://schemas.openxmlformats.org/officeDocument/2006/relationships" xmlns:p="http://schemas.openxmlformats.org/presentationml/2006/main">
  <p:tag name="HIGHLIGHTER" val="false"/>
</p:tagLst>
</file>

<file path=ppt/tags/tag576.xml><?xml version="1.0" encoding="utf-8"?>
<p:tagLst xmlns:a="http://schemas.openxmlformats.org/drawingml/2006/main" xmlns:r="http://schemas.openxmlformats.org/officeDocument/2006/relationships" xmlns:p="http://schemas.openxmlformats.org/presentationml/2006/main">
  <p:tag name="HIGHLIGHTER" val="false"/>
</p:tagLst>
</file>

<file path=ppt/tags/tag577.xml><?xml version="1.0" encoding="utf-8"?>
<p:tagLst xmlns:a="http://schemas.openxmlformats.org/drawingml/2006/main" xmlns:r="http://schemas.openxmlformats.org/officeDocument/2006/relationships" xmlns:p="http://schemas.openxmlformats.org/presentationml/2006/main">
  <p:tag name="HIGHLIGHTER" val="false"/>
</p:tagLst>
</file>

<file path=ppt/tags/tag578.xml><?xml version="1.0" encoding="utf-8"?>
<p:tagLst xmlns:a="http://schemas.openxmlformats.org/drawingml/2006/main" xmlns:r="http://schemas.openxmlformats.org/officeDocument/2006/relationships" xmlns:p="http://schemas.openxmlformats.org/presentationml/2006/main">
  <p:tag name="HIGHLIGHTER" val="false"/>
</p:tagLst>
</file>

<file path=ppt/tags/tag579.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80.xml><?xml version="1.0" encoding="utf-8"?>
<p:tagLst xmlns:a="http://schemas.openxmlformats.org/drawingml/2006/main" xmlns:r="http://schemas.openxmlformats.org/officeDocument/2006/relationships" xmlns:p="http://schemas.openxmlformats.org/presentationml/2006/main">
  <p:tag name="HIGHLIGHTER" val="false"/>
</p:tagLst>
</file>

<file path=ppt/tags/tag581.xml><?xml version="1.0" encoding="utf-8"?>
<p:tagLst xmlns:a="http://schemas.openxmlformats.org/drawingml/2006/main" xmlns:r="http://schemas.openxmlformats.org/officeDocument/2006/relationships" xmlns:p="http://schemas.openxmlformats.org/presentationml/2006/main">
  <p:tag name="HIGHLIGHTER" val="false"/>
</p:tagLst>
</file>

<file path=ppt/tags/tag582.xml><?xml version="1.0" encoding="utf-8"?>
<p:tagLst xmlns:a="http://schemas.openxmlformats.org/drawingml/2006/main" xmlns:r="http://schemas.openxmlformats.org/officeDocument/2006/relationships" xmlns:p="http://schemas.openxmlformats.org/presentationml/2006/main">
  <p:tag name="HIGHLIGHTER" val="false"/>
</p:tagLst>
</file>

<file path=ppt/tags/tag583.xml><?xml version="1.0" encoding="utf-8"?>
<p:tagLst xmlns:a="http://schemas.openxmlformats.org/drawingml/2006/main" xmlns:r="http://schemas.openxmlformats.org/officeDocument/2006/relationships" xmlns:p="http://schemas.openxmlformats.org/presentationml/2006/main">
  <p:tag name="HIGHLIGHTER" val="false"/>
</p:tagLst>
</file>

<file path=ppt/tags/tag584.xml><?xml version="1.0" encoding="utf-8"?>
<p:tagLst xmlns:a="http://schemas.openxmlformats.org/drawingml/2006/main" xmlns:r="http://schemas.openxmlformats.org/officeDocument/2006/relationships" xmlns:p="http://schemas.openxmlformats.org/presentationml/2006/main">
  <p:tag name="HIGHLIGHTER" val="false"/>
</p:tagLst>
</file>

<file path=ppt/tags/tag585.xml><?xml version="1.0" encoding="utf-8"?>
<p:tagLst xmlns:a="http://schemas.openxmlformats.org/drawingml/2006/main" xmlns:r="http://schemas.openxmlformats.org/officeDocument/2006/relationships" xmlns:p="http://schemas.openxmlformats.org/presentationml/2006/main">
  <p:tag name="HIGHLIGHTER" val="false"/>
</p:tagLst>
</file>

<file path=ppt/tags/tag586.xml><?xml version="1.0" encoding="utf-8"?>
<p:tagLst xmlns:a="http://schemas.openxmlformats.org/drawingml/2006/main" xmlns:r="http://schemas.openxmlformats.org/officeDocument/2006/relationships" xmlns:p="http://schemas.openxmlformats.org/presentationml/2006/main">
  <p:tag name="HIGHLIGHTER" val="false"/>
</p:tagLst>
</file>

<file path=ppt/tags/tag587.xml><?xml version="1.0" encoding="utf-8"?>
<p:tagLst xmlns:a="http://schemas.openxmlformats.org/drawingml/2006/main" xmlns:r="http://schemas.openxmlformats.org/officeDocument/2006/relationships" xmlns:p="http://schemas.openxmlformats.org/presentationml/2006/main">
  <p:tag name="HIGHLIGHTER" val="false"/>
</p:tagLst>
</file>

<file path=ppt/tags/tag588.xml><?xml version="1.0" encoding="utf-8"?>
<p:tagLst xmlns:a="http://schemas.openxmlformats.org/drawingml/2006/main" xmlns:r="http://schemas.openxmlformats.org/officeDocument/2006/relationships" xmlns:p="http://schemas.openxmlformats.org/presentationml/2006/main">
  <p:tag name="HIGHLIGHTER" val="false"/>
</p:tagLst>
</file>

<file path=ppt/tags/tag589.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590.xml><?xml version="1.0" encoding="utf-8"?>
<p:tagLst xmlns:a="http://schemas.openxmlformats.org/drawingml/2006/main" xmlns:r="http://schemas.openxmlformats.org/officeDocument/2006/relationships" xmlns:p="http://schemas.openxmlformats.org/presentationml/2006/main">
  <p:tag name="HIGHLIGHTER" val="false"/>
</p:tagLst>
</file>

<file path=ppt/tags/tag591.xml><?xml version="1.0" encoding="utf-8"?>
<p:tagLst xmlns:a="http://schemas.openxmlformats.org/drawingml/2006/main" xmlns:r="http://schemas.openxmlformats.org/officeDocument/2006/relationships" xmlns:p="http://schemas.openxmlformats.org/presentationml/2006/main">
  <p:tag name="HIGHLIGHTER" val="false"/>
</p:tagLst>
</file>

<file path=ppt/tags/tag592.xml><?xml version="1.0" encoding="utf-8"?>
<p:tagLst xmlns:a="http://schemas.openxmlformats.org/drawingml/2006/main" xmlns:r="http://schemas.openxmlformats.org/officeDocument/2006/relationships" xmlns:p="http://schemas.openxmlformats.org/presentationml/2006/main">
  <p:tag name="HIGHLIGHTER" val="false"/>
</p:tagLst>
</file>

<file path=ppt/tags/tag593.xml><?xml version="1.0" encoding="utf-8"?>
<p:tagLst xmlns:a="http://schemas.openxmlformats.org/drawingml/2006/main" xmlns:r="http://schemas.openxmlformats.org/officeDocument/2006/relationships" xmlns:p="http://schemas.openxmlformats.org/presentationml/2006/main">
  <p:tag name="HIGHLIGHTER" val="false"/>
</p:tagLst>
</file>

<file path=ppt/tags/tag594.xml><?xml version="1.0" encoding="utf-8"?>
<p:tagLst xmlns:a="http://schemas.openxmlformats.org/drawingml/2006/main" xmlns:r="http://schemas.openxmlformats.org/officeDocument/2006/relationships" xmlns:p="http://schemas.openxmlformats.org/presentationml/2006/main">
  <p:tag name="HIGHLIGHTER" val="false"/>
</p:tagLst>
</file>

<file path=ppt/tags/tag595.xml><?xml version="1.0" encoding="utf-8"?>
<p:tagLst xmlns:a="http://schemas.openxmlformats.org/drawingml/2006/main" xmlns:r="http://schemas.openxmlformats.org/officeDocument/2006/relationships" xmlns:p="http://schemas.openxmlformats.org/presentationml/2006/main">
  <p:tag name="HIGHLIGHTER" val="false"/>
</p:tagLst>
</file>

<file path=ppt/tags/tag596.xml><?xml version="1.0" encoding="utf-8"?>
<p:tagLst xmlns:a="http://schemas.openxmlformats.org/drawingml/2006/main" xmlns:r="http://schemas.openxmlformats.org/officeDocument/2006/relationships" xmlns:p="http://schemas.openxmlformats.org/presentationml/2006/main">
  <p:tag name="HIGHLIGHTER" val="false"/>
</p:tagLst>
</file>

<file path=ppt/tags/tag597.xml><?xml version="1.0" encoding="utf-8"?>
<p:tagLst xmlns:a="http://schemas.openxmlformats.org/drawingml/2006/main" xmlns:r="http://schemas.openxmlformats.org/officeDocument/2006/relationships" xmlns:p="http://schemas.openxmlformats.org/presentationml/2006/main">
  <p:tag name="HIGHLIGHTER" val="false"/>
</p:tagLst>
</file>

<file path=ppt/tags/tag598.xml><?xml version="1.0" encoding="utf-8"?>
<p:tagLst xmlns:a="http://schemas.openxmlformats.org/drawingml/2006/main" xmlns:r="http://schemas.openxmlformats.org/officeDocument/2006/relationships" xmlns:p="http://schemas.openxmlformats.org/presentationml/2006/main">
  <p:tag name="HIGHLIGHTER" val="false"/>
</p:tagLst>
</file>

<file path=ppt/tags/tag59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00.xml><?xml version="1.0" encoding="utf-8"?>
<p:tagLst xmlns:a="http://schemas.openxmlformats.org/drawingml/2006/main" xmlns:r="http://schemas.openxmlformats.org/officeDocument/2006/relationships" xmlns:p="http://schemas.openxmlformats.org/presentationml/2006/main">
  <p:tag name="HIGHLIGHTER" val="false"/>
</p:tagLst>
</file>

<file path=ppt/tags/tag601.xml><?xml version="1.0" encoding="utf-8"?>
<p:tagLst xmlns:a="http://schemas.openxmlformats.org/drawingml/2006/main" xmlns:r="http://schemas.openxmlformats.org/officeDocument/2006/relationships" xmlns:p="http://schemas.openxmlformats.org/presentationml/2006/main">
  <p:tag name="HIGHLIGHTER" val="false"/>
</p:tagLst>
</file>

<file path=ppt/tags/tag602.xml><?xml version="1.0" encoding="utf-8"?>
<p:tagLst xmlns:a="http://schemas.openxmlformats.org/drawingml/2006/main" xmlns:r="http://schemas.openxmlformats.org/officeDocument/2006/relationships" xmlns:p="http://schemas.openxmlformats.org/presentationml/2006/main">
  <p:tag name="HIGHLIGHTER" val="false"/>
</p:tagLst>
</file>

<file path=ppt/tags/tag603.xml><?xml version="1.0" encoding="utf-8"?>
<p:tagLst xmlns:a="http://schemas.openxmlformats.org/drawingml/2006/main" xmlns:r="http://schemas.openxmlformats.org/officeDocument/2006/relationships" xmlns:p="http://schemas.openxmlformats.org/presentationml/2006/main">
  <p:tag name="HIGHLIGHTER" val="false"/>
</p:tagLst>
</file>

<file path=ppt/tags/tag604.xml><?xml version="1.0" encoding="utf-8"?>
<p:tagLst xmlns:a="http://schemas.openxmlformats.org/drawingml/2006/main" xmlns:r="http://schemas.openxmlformats.org/officeDocument/2006/relationships" xmlns:p="http://schemas.openxmlformats.org/presentationml/2006/main">
  <p:tag name="HIGHLIGHTER" val="false"/>
</p:tagLst>
</file>

<file path=ppt/tags/tag605.xml><?xml version="1.0" encoding="utf-8"?>
<p:tagLst xmlns:a="http://schemas.openxmlformats.org/drawingml/2006/main" xmlns:r="http://schemas.openxmlformats.org/officeDocument/2006/relationships" xmlns:p="http://schemas.openxmlformats.org/presentationml/2006/main">
  <p:tag name="HIGHLIGHTER" val="false"/>
</p:tagLst>
</file>

<file path=ppt/tags/tag606.xml><?xml version="1.0" encoding="utf-8"?>
<p:tagLst xmlns:a="http://schemas.openxmlformats.org/drawingml/2006/main" xmlns:r="http://schemas.openxmlformats.org/officeDocument/2006/relationships" xmlns:p="http://schemas.openxmlformats.org/presentationml/2006/main">
  <p:tag name="HIGHLIGHTER" val="false"/>
</p:tagLst>
</file>

<file path=ppt/tags/tag607.xml><?xml version="1.0" encoding="utf-8"?>
<p:tagLst xmlns:a="http://schemas.openxmlformats.org/drawingml/2006/main" xmlns:r="http://schemas.openxmlformats.org/officeDocument/2006/relationships" xmlns:p="http://schemas.openxmlformats.org/presentationml/2006/main">
  <p:tag name="HIGHLIGHTER" val="false"/>
</p:tagLst>
</file>

<file path=ppt/tags/tag608.xml><?xml version="1.0" encoding="utf-8"?>
<p:tagLst xmlns:a="http://schemas.openxmlformats.org/drawingml/2006/main" xmlns:r="http://schemas.openxmlformats.org/officeDocument/2006/relationships" xmlns:p="http://schemas.openxmlformats.org/presentationml/2006/main">
  <p:tag name="HIGHLIGHTER" val="false"/>
</p:tagLst>
</file>

<file path=ppt/tags/tag609.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10.xml><?xml version="1.0" encoding="utf-8"?>
<p:tagLst xmlns:a="http://schemas.openxmlformats.org/drawingml/2006/main" xmlns:r="http://schemas.openxmlformats.org/officeDocument/2006/relationships" xmlns:p="http://schemas.openxmlformats.org/presentationml/2006/main">
  <p:tag name="HIGHLIGHTER" val="false"/>
</p:tagLst>
</file>

<file path=ppt/tags/tag611.xml><?xml version="1.0" encoding="utf-8"?>
<p:tagLst xmlns:a="http://schemas.openxmlformats.org/drawingml/2006/main" xmlns:r="http://schemas.openxmlformats.org/officeDocument/2006/relationships" xmlns:p="http://schemas.openxmlformats.org/presentationml/2006/main">
  <p:tag name="HIGHLIGHTER" val="false"/>
</p:tagLst>
</file>

<file path=ppt/tags/tag612.xml><?xml version="1.0" encoding="utf-8"?>
<p:tagLst xmlns:a="http://schemas.openxmlformats.org/drawingml/2006/main" xmlns:r="http://schemas.openxmlformats.org/officeDocument/2006/relationships" xmlns:p="http://schemas.openxmlformats.org/presentationml/2006/main">
  <p:tag name="HIGHLIGHTER" val="false"/>
</p:tagLst>
</file>

<file path=ppt/tags/tag613.xml><?xml version="1.0" encoding="utf-8"?>
<p:tagLst xmlns:a="http://schemas.openxmlformats.org/drawingml/2006/main" xmlns:r="http://schemas.openxmlformats.org/officeDocument/2006/relationships" xmlns:p="http://schemas.openxmlformats.org/presentationml/2006/main">
  <p:tag name="HIGHLIGHTER" val="false"/>
</p:tagLst>
</file>

<file path=ppt/tags/tag614.xml><?xml version="1.0" encoding="utf-8"?>
<p:tagLst xmlns:a="http://schemas.openxmlformats.org/drawingml/2006/main" xmlns:r="http://schemas.openxmlformats.org/officeDocument/2006/relationships" xmlns:p="http://schemas.openxmlformats.org/presentationml/2006/main">
  <p:tag name="HIGHLIGHTER" val="false"/>
</p:tagLst>
</file>

<file path=ppt/tags/tag615.xml><?xml version="1.0" encoding="utf-8"?>
<p:tagLst xmlns:a="http://schemas.openxmlformats.org/drawingml/2006/main" xmlns:r="http://schemas.openxmlformats.org/officeDocument/2006/relationships" xmlns:p="http://schemas.openxmlformats.org/presentationml/2006/main">
  <p:tag name="HIGHLIGHTER" val="false"/>
</p:tagLst>
</file>

<file path=ppt/tags/tag616.xml><?xml version="1.0" encoding="utf-8"?>
<p:tagLst xmlns:a="http://schemas.openxmlformats.org/drawingml/2006/main" xmlns:r="http://schemas.openxmlformats.org/officeDocument/2006/relationships" xmlns:p="http://schemas.openxmlformats.org/presentationml/2006/main">
  <p:tag name="HIGHLIGHTER" val="false"/>
</p:tagLst>
</file>

<file path=ppt/tags/tag617.xml><?xml version="1.0" encoding="utf-8"?>
<p:tagLst xmlns:a="http://schemas.openxmlformats.org/drawingml/2006/main" xmlns:r="http://schemas.openxmlformats.org/officeDocument/2006/relationships" xmlns:p="http://schemas.openxmlformats.org/presentationml/2006/main">
  <p:tag name="HIGHLIGHTER" val="false"/>
</p:tagLst>
</file>

<file path=ppt/tags/tag618.xml><?xml version="1.0" encoding="utf-8"?>
<p:tagLst xmlns:a="http://schemas.openxmlformats.org/drawingml/2006/main" xmlns:r="http://schemas.openxmlformats.org/officeDocument/2006/relationships" xmlns:p="http://schemas.openxmlformats.org/presentationml/2006/main">
  <p:tag name="HIGHLIGHTER" val="false"/>
</p:tagLst>
</file>

<file path=ppt/tags/tag619.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20.xml><?xml version="1.0" encoding="utf-8"?>
<p:tagLst xmlns:a="http://schemas.openxmlformats.org/drawingml/2006/main" xmlns:r="http://schemas.openxmlformats.org/officeDocument/2006/relationships" xmlns:p="http://schemas.openxmlformats.org/presentationml/2006/main">
  <p:tag name="HIGHLIGHTER" val="false"/>
</p:tagLst>
</file>

<file path=ppt/tags/tag621.xml><?xml version="1.0" encoding="utf-8"?>
<p:tagLst xmlns:a="http://schemas.openxmlformats.org/drawingml/2006/main" xmlns:r="http://schemas.openxmlformats.org/officeDocument/2006/relationships" xmlns:p="http://schemas.openxmlformats.org/presentationml/2006/main">
  <p:tag name="HIGHLIGHTER" val="false"/>
</p:tagLst>
</file>

<file path=ppt/tags/tag622.xml><?xml version="1.0" encoding="utf-8"?>
<p:tagLst xmlns:a="http://schemas.openxmlformats.org/drawingml/2006/main" xmlns:r="http://schemas.openxmlformats.org/officeDocument/2006/relationships" xmlns:p="http://schemas.openxmlformats.org/presentationml/2006/main">
  <p:tag name="HIGHLIGHTER" val="false"/>
</p:tagLst>
</file>

<file path=ppt/tags/tag623.xml><?xml version="1.0" encoding="utf-8"?>
<p:tagLst xmlns:a="http://schemas.openxmlformats.org/drawingml/2006/main" xmlns:r="http://schemas.openxmlformats.org/officeDocument/2006/relationships" xmlns:p="http://schemas.openxmlformats.org/presentationml/2006/main">
  <p:tag name="HIGHLIGHTER" val="false"/>
</p:tagLst>
</file>

<file path=ppt/tags/tag624.xml><?xml version="1.0" encoding="utf-8"?>
<p:tagLst xmlns:a="http://schemas.openxmlformats.org/drawingml/2006/main" xmlns:r="http://schemas.openxmlformats.org/officeDocument/2006/relationships" xmlns:p="http://schemas.openxmlformats.org/presentationml/2006/main">
  <p:tag name="HIGHLIGHTER" val="false"/>
</p:tagLst>
</file>

<file path=ppt/tags/tag625.xml><?xml version="1.0" encoding="utf-8"?>
<p:tagLst xmlns:a="http://schemas.openxmlformats.org/drawingml/2006/main" xmlns:r="http://schemas.openxmlformats.org/officeDocument/2006/relationships" xmlns:p="http://schemas.openxmlformats.org/presentationml/2006/main">
  <p:tag name="HIGHLIGHTER" val="false"/>
</p:tagLst>
</file>

<file path=ppt/tags/tag626.xml><?xml version="1.0" encoding="utf-8"?>
<p:tagLst xmlns:a="http://schemas.openxmlformats.org/drawingml/2006/main" xmlns:r="http://schemas.openxmlformats.org/officeDocument/2006/relationships" xmlns:p="http://schemas.openxmlformats.org/presentationml/2006/main">
  <p:tag name="HIGHLIGHTER" val="false"/>
</p:tagLst>
</file>

<file path=ppt/tags/tag627.xml><?xml version="1.0" encoding="utf-8"?>
<p:tagLst xmlns:a="http://schemas.openxmlformats.org/drawingml/2006/main" xmlns:r="http://schemas.openxmlformats.org/officeDocument/2006/relationships" xmlns:p="http://schemas.openxmlformats.org/presentationml/2006/main">
  <p:tag name="HIGHLIGHTER" val="false"/>
</p:tagLst>
</file>

<file path=ppt/tags/tag628.xml><?xml version="1.0" encoding="utf-8"?>
<p:tagLst xmlns:a="http://schemas.openxmlformats.org/drawingml/2006/main" xmlns:r="http://schemas.openxmlformats.org/officeDocument/2006/relationships" xmlns:p="http://schemas.openxmlformats.org/presentationml/2006/main">
  <p:tag name="HIGHLIGHTER" val="false"/>
</p:tagLst>
</file>

<file path=ppt/tags/tag629.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30.xml><?xml version="1.0" encoding="utf-8"?>
<p:tagLst xmlns:a="http://schemas.openxmlformats.org/drawingml/2006/main" xmlns:r="http://schemas.openxmlformats.org/officeDocument/2006/relationships" xmlns:p="http://schemas.openxmlformats.org/presentationml/2006/main">
  <p:tag name="HIGHLIGHTER" val="false"/>
</p:tagLst>
</file>

<file path=ppt/tags/tag631.xml><?xml version="1.0" encoding="utf-8"?>
<p:tagLst xmlns:a="http://schemas.openxmlformats.org/drawingml/2006/main" xmlns:r="http://schemas.openxmlformats.org/officeDocument/2006/relationships" xmlns:p="http://schemas.openxmlformats.org/presentationml/2006/main">
  <p:tag name="HIGHLIGHTER" val="false"/>
</p:tagLst>
</file>

<file path=ppt/tags/tag632.xml><?xml version="1.0" encoding="utf-8"?>
<p:tagLst xmlns:a="http://schemas.openxmlformats.org/drawingml/2006/main" xmlns:r="http://schemas.openxmlformats.org/officeDocument/2006/relationships" xmlns:p="http://schemas.openxmlformats.org/presentationml/2006/main">
  <p:tag name="HIGHLIGHTER" val="false"/>
</p:tagLst>
</file>

<file path=ppt/tags/tag633.xml><?xml version="1.0" encoding="utf-8"?>
<p:tagLst xmlns:a="http://schemas.openxmlformats.org/drawingml/2006/main" xmlns:r="http://schemas.openxmlformats.org/officeDocument/2006/relationships" xmlns:p="http://schemas.openxmlformats.org/presentationml/2006/main">
  <p:tag name="HIGHLIGHTER" val="false"/>
</p:tagLst>
</file>

<file path=ppt/tags/tag634.xml><?xml version="1.0" encoding="utf-8"?>
<p:tagLst xmlns:a="http://schemas.openxmlformats.org/drawingml/2006/main" xmlns:r="http://schemas.openxmlformats.org/officeDocument/2006/relationships" xmlns:p="http://schemas.openxmlformats.org/presentationml/2006/main">
  <p:tag name="HIGHLIGHTER" val="false"/>
</p:tagLst>
</file>

<file path=ppt/tags/tag635.xml><?xml version="1.0" encoding="utf-8"?>
<p:tagLst xmlns:a="http://schemas.openxmlformats.org/drawingml/2006/main" xmlns:r="http://schemas.openxmlformats.org/officeDocument/2006/relationships" xmlns:p="http://schemas.openxmlformats.org/presentationml/2006/main">
  <p:tag name="HIGHLIGHTER" val="false"/>
</p:tagLst>
</file>

<file path=ppt/tags/tag636.xml><?xml version="1.0" encoding="utf-8"?>
<p:tagLst xmlns:a="http://schemas.openxmlformats.org/drawingml/2006/main" xmlns:r="http://schemas.openxmlformats.org/officeDocument/2006/relationships" xmlns:p="http://schemas.openxmlformats.org/presentationml/2006/main">
  <p:tag name="HIGHLIGHTER" val="false"/>
</p:tagLst>
</file>

<file path=ppt/tags/tag637.xml><?xml version="1.0" encoding="utf-8"?>
<p:tagLst xmlns:a="http://schemas.openxmlformats.org/drawingml/2006/main" xmlns:r="http://schemas.openxmlformats.org/officeDocument/2006/relationships" xmlns:p="http://schemas.openxmlformats.org/presentationml/2006/main">
  <p:tag name="HIGHLIGHTER" val="false"/>
</p:tagLst>
</file>

<file path=ppt/tags/tag638.xml><?xml version="1.0" encoding="utf-8"?>
<p:tagLst xmlns:a="http://schemas.openxmlformats.org/drawingml/2006/main" xmlns:r="http://schemas.openxmlformats.org/officeDocument/2006/relationships" xmlns:p="http://schemas.openxmlformats.org/presentationml/2006/main">
  <p:tag name="HIGHLIGHTER" val="false"/>
</p:tagLst>
</file>

<file path=ppt/tags/tag639.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40.xml><?xml version="1.0" encoding="utf-8"?>
<p:tagLst xmlns:a="http://schemas.openxmlformats.org/drawingml/2006/main" xmlns:r="http://schemas.openxmlformats.org/officeDocument/2006/relationships" xmlns:p="http://schemas.openxmlformats.org/presentationml/2006/main">
  <p:tag name="HIGHLIGHTER" val="false"/>
</p:tagLst>
</file>

<file path=ppt/tags/tag641.xml><?xml version="1.0" encoding="utf-8"?>
<p:tagLst xmlns:a="http://schemas.openxmlformats.org/drawingml/2006/main" xmlns:r="http://schemas.openxmlformats.org/officeDocument/2006/relationships" xmlns:p="http://schemas.openxmlformats.org/presentationml/2006/main">
  <p:tag name="HIGHLIGHTER" val="false"/>
</p:tagLst>
</file>

<file path=ppt/tags/tag642.xml><?xml version="1.0" encoding="utf-8"?>
<p:tagLst xmlns:a="http://schemas.openxmlformats.org/drawingml/2006/main" xmlns:r="http://schemas.openxmlformats.org/officeDocument/2006/relationships" xmlns:p="http://schemas.openxmlformats.org/presentationml/2006/main">
  <p:tag name="HIGHLIGHTER" val="false"/>
</p:tagLst>
</file>

<file path=ppt/tags/tag643.xml><?xml version="1.0" encoding="utf-8"?>
<p:tagLst xmlns:a="http://schemas.openxmlformats.org/drawingml/2006/main" xmlns:r="http://schemas.openxmlformats.org/officeDocument/2006/relationships" xmlns:p="http://schemas.openxmlformats.org/presentationml/2006/main">
  <p:tag name="HIGHLIGHTER" val="false"/>
</p:tagLst>
</file>

<file path=ppt/tags/tag644.xml><?xml version="1.0" encoding="utf-8"?>
<p:tagLst xmlns:a="http://schemas.openxmlformats.org/drawingml/2006/main" xmlns:r="http://schemas.openxmlformats.org/officeDocument/2006/relationships" xmlns:p="http://schemas.openxmlformats.org/presentationml/2006/main">
  <p:tag name="HIGHLIGHTER" val="false"/>
</p:tagLst>
</file>

<file path=ppt/tags/tag645.xml><?xml version="1.0" encoding="utf-8"?>
<p:tagLst xmlns:a="http://schemas.openxmlformats.org/drawingml/2006/main" xmlns:r="http://schemas.openxmlformats.org/officeDocument/2006/relationships" xmlns:p="http://schemas.openxmlformats.org/presentationml/2006/main">
  <p:tag name="HIGHLIGHTER" val="false"/>
</p:tagLst>
</file>

<file path=ppt/tags/tag646.xml><?xml version="1.0" encoding="utf-8"?>
<p:tagLst xmlns:a="http://schemas.openxmlformats.org/drawingml/2006/main" xmlns:r="http://schemas.openxmlformats.org/officeDocument/2006/relationships" xmlns:p="http://schemas.openxmlformats.org/presentationml/2006/main">
  <p:tag name="HIGHLIGHTER" val="false"/>
</p:tagLst>
</file>

<file path=ppt/tags/tag647.xml><?xml version="1.0" encoding="utf-8"?>
<p:tagLst xmlns:a="http://schemas.openxmlformats.org/drawingml/2006/main" xmlns:r="http://schemas.openxmlformats.org/officeDocument/2006/relationships" xmlns:p="http://schemas.openxmlformats.org/presentationml/2006/main">
  <p:tag name="HIGHLIGHTER" val="false"/>
</p:tagLst>
</file>

<file path=ppt/tags/tag648.xml><?xml version="1.0" encoding="utf-8"?>
<p:tagLst xmlns:a="http://schemas.openxmlformats.org/drawingml/2006/main" xmlns:r="http://schemas.openxmlformats.org/officeDocument/2006/relationships" xmlns:p="http://schemas.openxmlformats.org/presentationml/2006/main">
  <p:tag name="HIGHLIGHTER" val="false"/>
</p:tagLst>
</file>

<file path=ppt/tags/tag649.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50.xml><?xml version="1.0" encoding="utf-8"?>
<p:tagLst xmlns:a="http://schemas.openxmlformats.org/drawingml/2006/main" xmlns:r="http://schemas.openxmlformats.org/officeDocument/2006/relationships" xmlns:p="http://schemas.openxmlformats.org/presentationml/2006/main">
  <p:tag name="HIGHLIGHTER" val="false"/>
</p:tagLst>
</file>

<file path=ppt/tags/tag651.xml><?xml version="1.0" encoding="utf-8"?>
<p:tagLst xmlns:a="http://schemas.openxmlformats.org/drawingml/2006/main" xmlns:r="http://schemas.openxmlformats.org/officeDocument/2006/relationships" xmlns:p="http://schemas.openxmlformats.org/presentationml/2006/main">
  <p:tag name="HIGHLIGHTER" val="false"/>
</p:tagLst>
</file>

<file path=ppt/tags/tag652.xml><?xml version="1.0" encoding="utf-8"?>
<p:tagLst xmlns:a="http://schemas.openxmlformats.org/drawingml/2006/main" xmlns:r="http://schemas.openxmlformats.org/officeDocument/2006/relationships" xmlns:p="http://schemas.openxmlformats.org/presentationml/2006/main">
  <p:tag name="HIGHLIGHTER" val="false"/>
</p:tagLst>
</file>

<file path=ppt/tags/tag653.xml><?xml version="1.0" encoding="utf-8"?>
<p:tagLst xmlns:a="http://schemas.openxmlformats.org/drawingml/2006/main" xmlns:r="http://schemas.openxmlformats.org/officeDocument/2006/relationships" xmlns:p="http://schemas.openxmlformats.org/presentationml/2006/main">
  <p:tag name="HIGHLIGHTER" val="false"/>
</p:tagLst>
</file>

<file path=ppt/tags/tag654.xml><?xml version="1.0" encoding="utf-8"?>
<p:tagLst xmlns:a="http://schemas.openxmlformats.org/drawingml/2006/main" xmlns:r="http://schemas.openxmlformats.org/officeDocument/2006/relationships" xmlns:p="http://schemas.openxmlformats.org/presentationml/2006/main">
  <p:tag name="HIGHLIGHTER" val="false"/>
</p:tagLst>
</file>

<file path=ppt/tags/tag655.xml><?xml version="1.0" encoding="utf-8"?>
<p:tagLst xmlns:a="http://schemas.openxmlformats.org/drawingml/2006/main" xmlns:r="http://schemas.openxmlformats.org/officeDocument/2006/relationships" xmlns:p="http://schemas.openxmlformats.org/presentationml/2006/main">
  <p:tag name="HIGHLIGHTER" val="false"/>
</p:tagLst>
</file>

<file path=ppt/tags/tag656.xml><?xml version="1.0" encoding="utf-8"?>
<p:tagLst xmlns:a="http://schemas.openxmlformats.org/drawingml/2006/main" xmlns:r="http://schemas.openxmlformats.org/officeDocument/2006/relationships" xmlns:p="http://schemas.openxmlformats.org/presentationml/2006/main">
  <p:tag name="HIGHLIGHTER" val="false"/>
</p:tagLst>
</file>

<file path=ppt/tags/tag657.xml><?xml version="1.0" encoding="utf-8"?>
<p:tagLst xmlns:a="http://schemas.openxmlformats.org/drawingml/2006/main" xmlns:r="http://schemas.openxmlformats.org/officeDocument/2006/relationships" xmlns:p="http://schemas.openxmlformats.org/presentationml/2006/main">
  <p:tag name="HIGHLIGHTER" val="false"/>
</p:tagLst>
</file>

<file path=ppt/tags/tag658.xml><?xml version="1.0" encoding="utf-8"?>
<p:tagLst xmlns:a="http://schemas.openxmlformats.org/drawingml/2006/main" xmlns:r="http://schemas.openxmlformats.org/officeDocument/2006/relationships" xmlns:p="http://schemas.openxmlformats.org/presentationml/2006/main">
  <p:tag name="HIGHLIGHTER" val="false"/>
</p:tagLst>
</file>

<file path=ppt/tags/tag659.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60.xml><?xml version="1.0" encoding="utf-8"?>
<p:tagLst xmlns:a="http://schemas.openxmlformats.org/drawingml/2006/main" xmlns:r="http://schemas.openxmlformats.org/officeDocument/2006/relationships" xmlns:p="http://schemas.openxmlformats.org/presentationml/2006/main">
  <p:tag name="HIGHLIGHTER" val="false"/>
</p:tagLst>
</file>

<file path=ppt/tags/tag661.xml><?xml version="1.0" encoding="utf-8"?>
<p:tagLst xmlns:a="http://schemas.openxmlformats.org/drawingml/2006/main" xmlns:r="http://schemas.openxmlformats.org/officeDocument/2006/relationships" xmlns:p="http://schemas.openxmlformats.org/presentationml/2006/main">
  <p:tag name="HIGHLIGHTER" val="false"/>
</p:tagLst>
</file>

<file path=ppt/tags/tag662.xml><?xml version="1.0" encoding="utf-8"?>
<p:tagLst xmlns:a="http://schemas.openxmlformats.org/drawingml/2006/main" xmlns:r="http://schemas.openxmlformats.org/officeDocument/2006/relationships" xmlns:p="http://schemas.openxmlformats.org/presentationml/2006/main">
  <p:tag name="HIGHLIGHTER" val="false"/>
</p:tagLst>
</file>

<file path=ppt/tags/tag663.xml><?xml version="1.0" encoding="utf-8"?>
<p:tagLst xmlns:a="http://schemas.openxmlformats.org/drawingml/2006/main" xmlns:r="http://schemas.openxmlformats.org/officeDocument/2006/relationships" xmlns:p="http://schemas.openxmlformats.org/presentationml/2006/main">
  <p:tag name="HIGHLIGHTER" val="false"/>
</p:tagLst>
</file>

<file path=ppt/tags/tag664.xml><?xml version="1.0" encoding="utf-8"?>
<p:tagLst xmlns:a="http://schemas.openxmlformats.org/drawingml/2006/main" xmlns:r="http://schemas.openxmlformats.org/officeDocument/2006/relationships" xmlns:p="http://schemas.openxmlformats.org/presentationml/2006/main">
  <p:tag name="HIGHLIGHTER" val="false"/>
</p:tagLst>
</file>

<file path=ppt/tags/tag665.xml><?xml version="1.0" encoding="utf-8"?>
<p:tagLst xmlns:a="http://schemas.openxmlformats.org/drawingml/2006/main" xmlns:r="http://schemas.openxmlformats.org/officeDocument/2006/relationships" xmlns:p="http://schemas.openxmlformats.org/presentationml/2006/main">
  <p:tag name="HIGHLIGHTER" val="false"/>
</p:tagLst>
</file>

<file path=ppt/tags/tag666.xml><?xml version="1.0" encoding="utf-8"?>
<p:tagLst xmlns:a="http://schemas.openxmlformats.org/drawingml/2006/main" xmlns:r="http://schemas.openxmlformats.org/officeDocument/2006/relationships" xmlns:p="http://schemas.openxmlformats.org/presentationml/2006/main">
  <p:tag name="HIGHLIGHTER" val="false"/>
</p:tagLst>
</file>

<file path=ppt/tags/tag667.xml><?xml version="1.0" encoding="utf-8"?>
<p:tagLst xmlns:a="http://schemas.openxmlformats.org/drawingml/2006/main" xmlns:r="http://schemas.openxmlformats.org/officeDocument/2006/relationships" xmlns:p="http://schemas.openxmlformats.org/presentationml/2006/main">
  <p:tag name="HIGHLIGHTER" val="false"/>
</p:tagLst>
</file>

<file path=ppt/tags/tag668.xml><?xml version="1.0" encoding="utf-8"?>
<p:tagLst xmlns:a="http://schemas.openxmlformats.org/drawingml/2006/main" xmlns:r="http://schemas.openxmlformats.org/officeDocument/2006/relationships" xmlns:p="http://schemas.openxmlformats.org/presentationml/2006/main">
  <p:tag name="HIGHLIGHTER" val="false"/>
</p:tagLst>
</file>

<file path=ppt/tags/tag669.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70.xml><?xml version="1.0" encoding="utf-8"?>
<p:tagLst xmlns:a="http://schemas.openxmlformats.org/drawingml/2006/main" xmlns:r="http://schemas.openxmlformats.org/officeDocument/2006/relationships" xmlns:p="http://schemas.openxmlformats.org/presentationml/2006/main">
  <p:tag name="HIGHLIGHTER" val="false"/>
</p:tagLst>
</file>

<file path=ppt/tags/tag671.xml><?xml version="1.0" encoding="utf-8"?>
<p:tagLst xmlns:a="http://schemas.openxmlformats.org/drawingml/2006/main" xmlns:r="http://schemas.openxmlformats.org/officeDocument/2006/relationships" xmlns:p="http://schemas.openxmlformats.org/presentationml/2006/main">
  <p:tag name="HIGHLIGHTER" val="false"/>
</p:tagLst>
</file>

<file path=ppt/tags/tag672.xml><?xml version="1.0" encoding="utf-8"?>
<p:tagLst xmlns:a="http://schemas.openxmlformats.org/drawingml/2006/main" xmlns:r="http://schemas.openxmlformats.org/officeDocument/2006/relationships" xmlns:p="http://schemas.openxmlformats.org/presentationml/2006/main">
  <p:tag name="HIGHLIGHTER" val="false"/>
</p:tagLst>
</file>

<file path=ppt/tags/tag673.xml><?xml version="1.0" encoding="utf-8"?>
<p:tagLst xmlns:a="http://schemas.openxmlformats.org/drawingml/2006/main" xmlns:r="http://schemas.openxmlformats.org/officeDocument/2006/relationships" xmlns:p="http://schemas.openxmlformats.org/presentationml/2006/main">
  <p:tag name="HIGHLIGHTER" val="false"/>
</p:tagLst>
</file>

<file path=ppt/tags/tag674.xml><?xml version="1.0" encoding="utf-8"?>
<p:tagLst xmlns:a="http://schemas.openxmlformats.org/drawingml/2006/main" xmlns:r="http://schemas.openxmlformats.org/officeDocument/2006/relationships" xmlns:p="http://schemas.openxmlformats.org/presentationml/2006/main">
  <p:tag name="HIGHLIGHTER" val="false"/>
</p:tagLst>
</file>

<file path=ppt/tags/tag675.xml><?xml version="1.0" encoding="utf-8"?>
<p:tagLst xmlns:a="http://schemas.openxmlformats.org/drawingml/2006/main" xmlns:r="http://schemas.openxmlformats.org/officeDocument/2006/relationships" xmlns:p="http://schemas.openxmlformats.org/presentationml/2006/main">
  <p:tag name="HIGHLIGHTER" val="false"/>
</p:tagLst>
</file>

<file path=ppt/tags/tag676.xml><?xml version="1.0" encoding="utf-8"?>
<p:tagLst xmlns:a="http://schemas.openxmlformats.org/drawingml/2006/main" xmlns:r="http://schemas.openxmlformats.org/officeDocument/2006/relationships" xmlns:p="http://schemas.openxmlformats.org/presentationml/2006/main">
  <p:tag name="HIGHLIGHTER" val="false"/>
</p:tagLst>
</file>

<file path=ppt/tags/tag677.xml><?xml version="1.0" encoding="utf-8"?>
<p:tagLst xmlns:a="http://schemas.openxmlformats.org/drawingml/2006/main" xmlns:r="http://schemas.openxmlformats.org/officeDocument/2006/relationships" xmlns:p="http://schemas.openxmlformats.org/presentationml/2006/main">
  <p:tag name="HIGHLIGHTER" val="false"/>
</p:tagLst>
</file>

<file path=ppt/tags/tag678.xml><?xml version="1.0" encoding="utf-8"?>
<p:tagLst xmlns:a="http://schemas.openxmlformats.org/drawingml/2006/main" xmlns:r="http://schemas.openxmlformats.org/officeDocument/2006/relationships" xmlns:p="http://schemas.openxmlformats.org/presentationml/2006/main">
  <p:tag name="HIGHLIGHTER" val="false"/>
</p:tagLst>
</file>

<file path=ppt/tags/tag679.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80.xml><?xml version="1.0" encoding="utf-8"?>
<p:tagLst xmlns:a="http://schemas.openxmlformats.org/drawingml/2006/main" xmlns:r="http://schemas.openxmlformats.org/officeDocument/2006/relationships" xmlns:p="http://schemas.openxmlformats.org/presentationml/2006/main">
  <p:tag name="HIGHLIGHTER" val="false"/>
</p:tagLst>
</file>

<file path=ppt/tags/tag681.xml><?xml version="1.0" encoding="utf-8"?>
<p:tagLst xmlns:a="http://schemas.openxmlformats.org/drawingml/2006/main" xmlns:r="http://schemas.openxmlformats.org/officeDocument/2006/relationships" xmlns:p="http://schemas.openxmlformats.org/presentationml/2006/main">
  <p:tag name="HIGHLIGHTER" val="false"/>
</p:tagLst>
</file>

<file path=ppt/tags/tag682.xml><?xml version="1.0" encoding="utf-8"?>
<p:tagLst xmlns:a="http://schemas.openxmlformats.org/drawingml/2006/main" xmlns:r="http://schemas.openxmlformats.org/officeDocument/2006/relationships" xmlns:p="http://schemas.openxmlformats.org/presentationml/2006/main">
  <p:tag name="HIGHLIGHTER" val="false"/>
</p:tagLst>
</file>

<file path=ppt/tags/tag683.xml><?xml version="1.0" encoding="utf-8"?>
<p:tagLst xmlns:a="http://schemas.openxmlformats.org/drawingml/2006/main" xmlns:r="http://schemas.openxmlformats.org/officeDocument/2006/relationships" xmlns:p="http://schemas.openxmlformats.org/presentationml/2006/main">
  <p:tag name="HIGHLIGHTER" val="false"/>
</p:tagLst>
</file>

<file path=ppt/tags/tag684.xml><?xml version="1.0" encoding="utf-8"?>
<p:tagLst xmlns:a="http://schemas.openxmlformats.org/drawingml/2006/main" xmlns:r="http://schemas.openxmlformats.org/officeDocument/2006/relationships" xmlns:p="http://schemas.openxmlformats.org/presentationml/2006/main">
  <p:tag name="HIGHLIGHTER" val="false"/>
</p:tagLst>
</file>

<file path=ppt/tags/tag685.xml><?xml version="1.0" encoding="utf-8"?>
<p:tagLst xmlns:a="http://schemas.openxmlformats.org/drawingml/2006/main" xmlns:r="http://schemas.openxmlformats.org/officeDocument/2006/relationships" xmlns:p="http://schemas.openxmlformats.org/presentationml/2006/main">
  <p:tag name="HIGHLIGHTER" val="false"/>
</p:tagLst>
</file>

<file path=ppt/tags/tag686.xml><?xml version="1.0" encoding="utf-8"?>
<p:tagLst xmlns:a="http://schemas.openxmlformats.org/drawingml/2006/main" xmlns:r="http://schemas.openxmlformats.org/officeDocument/2006/relationships" xmlns:p="http://schemas.openxmlformats.org/presentationml/2006/main">
  <p:tag name="HIGHLIGHTER" val="false"/>
</p:tagLst>
</file>

<file path=ppt/tags/tag687.xml><?xml version="1.0" encoding="utf-8"?>
<p:tagLst xmlns:a="http://schemas.openxmlformats.org/drawingml/2006/main" xmlns:r="http://schemas.openxmlformats.org/officeDocument/2006/relationships" xmlns:p="http://schemas.openxmlformats.org/presentationml/2006/main">
  <p:tag name="HIGHLIGHTER" val="false"/>
</p:tagLst>
</file>

<file path=ppt/tags/tag688.xml><?xml version="1.0" encoding="utf-8"?>
<p:tagLst xmlns:a="http://schemas.openxmlformats.org/drawingml/2006/main" xmlns:r="http://schemas.openxmlformats.org/officeDocument/2006/relationships" xmlns:p="http://schemas.openxmlformats.org/presentationml/2006/main">
  <p:tag name="HIGHLIGHTER" val="false"/>
</p:tagLst>
</file>

<file path=ppt/tags/tag689.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690.xml><?xml version="1.0" encoding="utf-8"?>
<p:tagLst xmlns:a="http://schemas.openxmlformats.org/drawingml/2006/main" xmlns:r="http://schemas.openxmlformats.org/officeDocument/2006/relationships" xmlns:p="http://schemas.openxmlformats.org/presentationml/2006/main">
  <p:tag name="HIGHLIGHTER" val="false"/>
</p:tagLst>
</file>

<file path=ppt/tags/tag691.xml><?xml version="1.0" encoding="utf-8"?>
<p:tagLst xmlns:a="http://schemas.openxmlformats.org/drawingml/2006/main" xmlns:r="http://schemas.openxmlformats.org/officeDocument/2006/relationships" xmlns:p="http://schemas.openxmlformats.org/presentationml/2006/main">
  <p:tag name="HIGHLIGHTER" val="false"/>
</p:tagLst>
</file>

<file path=ppt/tags/tag692.xml><?xml version="1.0" encoding="utf-8"?>
<p:tagLst xmlns:a="http://schemas.openxmlformats.org/drawingml/2006/main" xmlns:r="http://schemas.openxmlformats.org/officeDocument/2006/relationships" xmlns:p="http://schemas.openxmlformats.org/presentationml/2006/main">
  <p:tag name="HIGHLIGHTER" val="false"/>
</p:tagLst>
</file>

<file path=ppt/tags/tag693.xml><?xml version="1.0" encoding="utf-8"?>
<p:tagLst xmlns:a="http://schemas.openxmlformats.org/drawingml/2006/main" xmlns:r="http://schemas.openxmlformats.org/officeDocument/2006/relationships" xmlns:p="http://schemas.openxmlformats.org/presentationml/2006/main">
  <p:tag name="HIGHLIGHTER" val="false"/>
</p:tagLst>
</file>

<file path=ppt/tags/tag694.xml><?xml version="1.0" encoding="utf-8"?>
<p:tagLst xmlns:a="http://schemas.openxmlformats.org/drawingml/2006/main" xmlns:r="http://schemas.openxmlformats.org/officeDocument/2006/relationships" xmlns:p="http://schemas.openxmlformats.org/presentationml/2006/main">
  <p:tag name="HIGHLIGHTER" val="false"/>
</p:tagLst>
</file>

<file path=ppt/tags/tag695.xml><?xml version="1.0" encoding="utf-8"?>
<p:tagLst xmlns:a="http://schemas.openxmlformats.org/drawingml/2006/main" xmlns:r="http://schemas.openxmlformats.org/officeDocument/2006/relationships" xmlns:p="http://schemas.openxmlformats.org/presentationml/2006/main">
  <p:tag name="HIGHLIGHTER" val="false"/>
</p:tagLst>
</file>

<file path=ppt/tags/tag696.xml><?xml version="1.0" encoding="utf-8"?>
<p:tagLst xmlns:a="http://schemas.openxmlformats.org/drawingml/2006/main" xmlns:r="http://schemas.openxmlformats.org/officeDocument/2006/relationships" xmlns:p="http://schemas.openxmlformats.org/presentationml/2006/main">
  <p:tag name="HIGHLIGHTER" val="false"/>
</p:tagLst>
</file>

<file path=ppt/tags/tag697.xml><?xml version="1.0" encoding="utf-8"?>
<p:tagLst xmlns:a="http://schemas.openxmlformats.org/drawingml/2006/main" xmlns:r="http://schemas.openxmlformats.org/officeDocument/2006/relationships" xmlns:p="http://schemas.openxmlformats.org/presentationml/2006/main">
  <p:tag name="HIGHLIGHTER" val="false"/>
</p:tagLst>
</file>

<file path=ppt/tags/tag698.xml><?xml version="1.0" encoding="utf-8"?>
<p:tagLst xmlns:a="http://schemas.openxmlformats.org/drawingml/2006/main" xmlns:r="http://schemas.openxmlformats.org/officeDocument/2006/relationships" xmlns:p="http://schemas.openxmlformats.org/presentationml/2006/main">
  <p:tag name="HIGHLIGHTER" val="false"/>
</p:tagLst>
</file>

<file path=ppt/tags/tag69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00.xml><?xml version="1.0" encoding="utf-8"?>
<p:tagLst xmlns:a="http://schemas.openxmlformats.org/drawingml/2006/main" xmlns:r="http://schemas.openxmlformats.org/officeDocument/2006/relationships" xmlns:p="http://schemas.openxmlformats.org/presentationml/2006/main">
  <p:tag name="HIGHLIGHTER" val="false"/>
</p:tagLst>
</file>

<file path=ppt/tags/tag701.xml><?xml version="1.0" encoding="utf-8"?>
<p:tagLst xmlns:a="http://schemas.openxmlformats.org/drawingml/2006/main" xmlns:r="http://schemas.openxmlformats.org/officeDocument/2006/relationships" xmlns:p="http://schemas.openxmlformats.org/presentationml/2006/main">
  <p:tag name="HIGHLIGHTER" val="false"/>
</p:tagLst>
</file>

<file path=ppt/tags/tag702.xml><?xml version="1.0" encoding="utf-8"?>
<p:tagLst xmlns:a="http://schemas.openxmlformats.org/drawingml/2006/main" xmlns:r="http://schemas.openxmlformats.org/officeDocument/2006/relationships" xmlns:p="http://schemas.openxmlformats.org/presentationml/2006/main">
  <p:tag name="HIGHLIGHTER" val="false"/>
</p:tagLst>
</file>

<file path=ppt/tags/tag703.xml><?xml version="1.0" encoding="utf-8"?>
<p:tagLst xmlns:a="http://schemas.openxmlformats.org/drawingml/2006/main" xmlns:r="http://schemas.openxmlformats.org/officeDocument/2006/relationships" xmlns:p="http://schemas.openxmlformats.org/presentationml/2006/main">
  <p:tag name="HIGHLIGHTER" val="false"/>
</p:tagLst>
</file>

<file path=ppt/tags/tag704.xml><?xml version="1.0" encoding="utf-8"?>
<p:tagLst xmlns:a="http://schemas.openxmlformats.org/drawingml/2006/main" xmlns:r="http://schemas.openxmlformats.org/officeDocument/2006/relationships" xmlns:p="http://schemas.openxmlformats.org/presentationml/2006/main">
  <p:tag name="HIGHLIGHTER" val="false"/>
</p:tagLst>
</file>

<file path=ppt/tags/tag705.xml><?xml version="1.0" encoding="utf-8"?>
<p:tagLst xmlns:a="http://schemas.openxmlformats.org/drawingml/2006/main" xmlns:r="http://schemas.openxmlformats.org/officeDocument/2006/relationships" xmlns:p="http://schemas.openxmlformats.org/presentationml/2006/main">
  <p:tag name="HIGHLIGHTER" val="false"/>
</p:tagLst>
</file>

<file path=ppt/tags/tag706.xml><?xml version="1.0" encoding="utf-8"?>
<p:tagLst xmlns:a="http://schemas.openxmlformats.org/drawingml/2006/main" xmlns:r="http://schemas.openxmlformats.org/officeDocument/2006/relationships" xmlns:p="http://schemas.openxmlformats.org/presentationml/2006/main">
  <p:tag name="HIGHLIGHTER" val="false"/>
</p:tagLst>
</file>

<file path=ppt/tags/tag707.xml><?xml version="1.0" encoding="utf-8"?>
<p:tagLst xmlns:a="http://schemas.openxmlformats.org/drawingml/2006/main" xmlns:r="http://schemas.openxmlformats.org/officeDocument/2006/relationships" xmlns:p="http://schemas.openxmlformats.org/presentationml/2006/main">
  <p:tag name="HIGHLIGHTER" val="false"/>
</p:tagLst>
</file>

<file path=ppt/tags/tag708.xml><?xml version="1.0" encoding="utf-8"?>
<p:tagLst xmlns:a="http://schemas.openxmlformats.org/drawingml/2006/main" xmlns:r="http://schemas.openxmlformats.org/officeDocument/2006/relationships" xmlns:p="http://schemas.openxmlformats.org/presentationml/2006/main">
  <p:tag name="HIGHLIGHTER" val="false"/>
</p:tagLst>
</file>

<file path=ppt/tags/tag709.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10.xml><?xml version="1.0" encoding="utf-8"?>
<p:tagLst xmlns:a="http://schemas.openxmlformats.org/drawingml/2006/main" xmlns:r="http://schemas.openxmlformats.org/officeDocument/2006/relationships" xmlns:p="http://schemas.openxmlformats.org/presentationml/2006/main">
  <p:tag name="HIGHLIGHTER" val="false"/>
</p:tagLst>
</file>

<file path=ppt/tags/tag711.xml><?xml version="1.0" encoding="utf-8"?>
<p:tagLst xmlns:a="http://schemas.openxmlformats.org/drawingml/2006/main" xmlns:r="http://schemas.openxmlformats.org/officeDocument/2006/relationships" xmlns:p="http://schemas.openxmlformats.org/presentationml/2006/main">
  <p:tag name="HIGHLIGHTER" val="false"/>
</p:tagLst>
</file>

<file path=ppt/tags/tag712.xml><?xml version="1.0" encoding="utf-8"?>
<p:tagLst xmlns:a="http://schemas.openxmlformats.org/drawingml/2006/main" xmlns:r="http://schemas.openxmlformats.org/officeDocument/2006/relationships" xmlns:p="http://schemas.openxmlformats.org/presentationml/2006/main">
  <p:tag name="HIGHLIGHTER" val="false"/>
</p:tagLst>
</file>

<file path=ppt/tags/tag713.xml><?xml version="1.0" encoding="utf-8"?>
<p:tagLst xmlns:a="http://schemas.openxmlformats.org/drawingml/2006/main" xmlns:r="http://schemas.openxmlformats.org/officeDocument/2006/relationships" xmlns:p="http://schemas.openxmlformats.org/presentationml/2006/main">
  <p:tag name="HIGHLIGHTER" val="false"/>
</p:tagLst>
</file>

<file path=ppt/tags/tag714.xml><?xml version="1.0" encoding="utf-8"?>
<p:tagLst xmlns:a="http://schemas.openxmlformats.org/drawingml/2006/main" xmlns:r="http://schemas.openxmlformats.org/officeDocument/2006/relationships" xmlns:p="http://schemas.openxmlformats.org/presentationml/2006/main">
  <p:tag name="HIGHLIGHTER" val="false"/>
</p:tagLst>
</file>

<file path=ppt/tags/tag715.xml><?xml version="1.0" encoding="utf-8"?>
<p:tagLst xmlns:a="http://schemas.openxmlformats.org/drawingml/2006/main" xmlns:r="http://schemas.openxmlformats.org/officeDocument/2006/relationships" xmlns:p="http://schemas.openxmlformats.org/presentationml/2006/main">
  <p:tag name="HIGHLIGHTER" val="false"/>
</p:tagLst>
</file>

<file path=ppt/tags/tag716.xml><?xml version="1.0" encoding="utf-8"?>
<p:tagLst xmlns:a="http://schemas.openxmlformats.org/drawingml/2006/main" xmlns:r="http://schemas.openxmlformats.org/officeDocument/2006/relationships" xmlns:p="http://schemas.openxmlformats.org/presentationml/2006/main">
  <p:tag name="HIGHLIGHTER" val="false"/>
</p:tagLst>
</file>

<file path=ppt/tags/tag717.xml><?xml version="1.0" encoding="utf-8"?>
<p:tagLst xmlns:a="http://schemas.openxmlformats.org/drawingml/2006/main" xmlns:r="http://schemas.openxmlformats.org/officeDocument/2006/relationships" xmlns:p="http://schemas.openxmlformats.org/presentationml/2006/main">
  <p:tag name="HIGHLIGHTER" val="false"/>
</p:tagLst>
</file>

<file path=ppt/tags/tag718.xml><?xml version="1.0" encoding="utf-8"?>
<p:tagLst xmlns:a="http://schemas.openxmlformats.org/drawingml/2006/main" xmlns:r="http://schemas.openxmlformats.org/officeDocument/2006/relationships" xmlns:p="http://schemas.openxmlformats.org/presentationml/2006/main">
  <p:tag name="HIGHLIGHTER" val="false"/>
</p:tagLst>
</file>

<file path=ppt/tags/tag719.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20.xml><?xml version="1.0" encoding="utf-8"?>
<p:tagLst xmlns:a="http://schemas.openxmlformats.org/drawingml/2006/main" xmlns:r="http://schemas.openxmlformats.org/officeDocument/2006/relationships" xmlns:p="http://schemas.openxmlformats.org/presentationml/2006/main">
  <p:tag name="HIGHLIGHTER" val="false"/>
</p:tagLst>
</file>

<file path=ppt/tags/tag721.xml><?xml version="1.0" encoding="utf-8"?>
<p:tagLst xmlns:a="http://schemas.openxmlformats.org/drawingml/2006/main" xmlns:r="http://schemas.openxmlformats.org/officeDocument/2006/relationships" xmlns:p="http://schemas.openxmlformats.org/presentationml/2006/main">
  <p:tag name="HIGHLIGHTER" val="false"/>
</p:tagLst>
</file>

<file path=ppt/tags/tag722.xml><?xml version="1.0" encoding="utf-8"?>
<p:tagLst xmlns:a="http://schemas.openxmlformats.org/drawingml/2006/main" xmlns:r="http://schemas.openxmlformats.org/officeDocument/2006/relationships" xmlns:p="http://schemas.openxmlformats.org/presentationml/2006/main">
  <p:tag name="HIGHLIGHTER" val="false"/>
</p:tagLst>
</file>

<file path=ppt/tags/tag723.xml><?xml version="1.0" encoding="utf-8"?>
<p:tagLst xmlns:a="http://schemas.openxmlformats.org/drawingml/2006/main" xmlns:r="http://schemas.openxmlformats.org/officeDocument/2006/relationships" xmlns:p="http://schemas.openxmlformats.org/presentationml/2006/main">
  <p:tag name="HIGHLIGHTER" val="false"/>
</p:tagLst>
</file>

<file path=ppt/tags/tag724.xml><?xml version="1.0" encoding="utf-8"?>
<p:tagLst xmlns:a="http://schemas.openxmlformats.org/drawingml/2006/main" xmlns:r="http://schemas.openxmlformats.org/officeDocument/2006/relationships" xmlns:p="http://schemas.openxmlformats.org/presentationml/2006/main">
  <p:tag name="HIGHLIGHTER" val="false"/>
</p:tagLst>
</file>

<file path=ppt/tags/tag725.xml><?xml version="1.0" encoding="utf-8"?>
<p:tagLst xmlns:a="http://schemas.openxmlformats.org/drawingml/2006/main" xmlns:r="http://schemas.openxmlformats.org/officeDocument/2006/relationships" xmlns:p="http://schemas.openxmlformats.org/presentationml/2006/main">
  <p:tag name="HIGHLIGHTER" val="false"/>
</p:tagLst>
</file>

<file path=ppt/tags/tag726.xml><?xml version="1.0" encoding="utf-8"?>
<p:tagLst xmlns:a="http://schemas.openxmlformats.org/drawingml/2006/main" xmlns:r="http://schemas.openxmlformats.org/officeDocument/2006/relationships" xmlns:p="http://schemas.openxmlformats.org/presentationml/2006/main">
  <p:tag name="HIGHLIGHTER" val="false"/>
</p:tagLst>
</file>

<file path=ppt/tags/tag727.xml><?xml version="1.0" encoding="utf-8"?>
<p:tagLst xmlns:a="http://schemas.openxmlformats.org/drawingml/2006/main" xmlns:r="http://schemas.openxmlformats.org/officeDocument/2006/relationships" xmlns:p="http://schemas.openxmlformats.org/presentationml/2006/main">
  <p:tag name="HIGHLIGHTER" val="false"/>
</p:tagLst>
</file>

<file path=ppt/tags/tag728.xml><?xml version="1.0" encoding="utf-8"?>
<p:tagLst xmlns:a="http://schemas.openxmlformats.org/drawingml/2006/main" xmlns:r="http://schemas.openxmlformats.org/officeDocument/2006/relationships" xmlns:p="http://schemas.openxmlformats.org/presentationml/2006/main">
  <p:tag name="HIGHLIGHTER" val="false"/>
</p:tagLst>
</file>

<file path=ppt/tags/tag729.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30.xml><?xml version="1.0" encoding="utf-8"?>
<p:tagLst xmlns:a="http://schemas.openxmlformats.org/drawingml/2006/main" xmlns:r="http://schemas.openxmlformats.org/officeDocument/2006/relationships" xmlns:p="http://schemas.openxmlformats.org/presentationml/2006/main">
  <p:tag name="HIGHLIGHTER" val="false"/>
</p:tagLst>
</file>

<file path=ppt/tags/tag731.xml><?xml version="1.0" encoding="utf-8"?>
<p:tagLst xmlns:a="http://schemas.openxmlformats.org/drawingml/2006/main" xmlns:r="http://schemas.openxmlformats.org/officeDocument/2006/relationships" xmlns:p="http://schemas.openxmlformats.org/presentationml/2006/main">
  <p:tag name="HIGHLIGHTER" val="false"/>
</p:tagLst>
</file>

<file path=ppt/tags/tag732.xml><?xml version="1.0" encoding="utf-8"?>
<p:tagLst xmlns:a="http://schemas.openxmlformats.org/drawingml/2006/main" xmlns:r="http://schemas.openxmlformats.org/officeDocument/2006/relationships" xmlns:p="http://schemas.openxmlformats.org/presentationml/2006/main">
  <p:tag name="HIGHLIGHTER" val="false"/>
</p:tagLst>
</file>

<file path=ppt/tags/tag733.xml><?xml version="1.0" encoding="utf-8"?>
<p:tagLst xmlns:a="http://schemas.openxmlformats.org/drawingml/2006/main" xmlns:r="http://schemas.openxmlformats.org/officeDocument/2006/relationships" xmlns:p="http://schemas.openxmlformats.org/presentationml/2006/main">
  <p:tag name="HIGHLIGHTER" val="false"/>
</p:tagLst>
</file>

<file path=ppt/tags/tag734.xml><?xml version="1.0" encoding="utf-8"?>
<p:tagLst xmlns:a="http://schemas.openxmlformats.org/drawingml/2006/main" xmlns:r="http://schemas.openxmlformats.org/officeDocument/2006/relationships" xmlns:p="http://schemas.openxmlformats.org/presentationml/2006/main">
  <p:tag name="HIGHLIGHTER" val="false"/>
</p:tagLst>
</file>

<file path=ppt/tags/tag735.xml><?xml version="1.0" encoding="utf-8"?>
<p:tagLst xmlns:a="http://schemas.openxmlformats.org/drawingml/2006/main" xmlns:r="http://schemas.openxmlformats.org/officeDocument/2006/relationships" xmlns:p="http://schemas.openxmlformats.org/presentationml/2006/main">
  <p:tag name="HIGHLIGHTER" val="false"/>
</p:tagLst>
</file>

<file path=ppt/tags/tag736.xml><?xml version="1.0" encoding="utf-8"?>
<p:tagLst xmlns:a="http://schemas.openxmlformats.org/drawingml/2006/main" xmlns:r="http://schemas.openxmlformats.org/officeDocument/2006/relationships" xmlns:p="http://schemas.openxmlformats.org/presentationml/2006/main">
  <p:tag name="HIGHLIGHTER" val="false"/>
</p:tagLst>
</file>

<file path=ppt/tags/tag737.xml><?xml version="1.0" encoding="utf-8"?>
<p:tagLst xmlns:a="http://schemas.openxmlformats.org/drawingml/2006/main" xmlns:r="http://schemas.openxmlformats.org/officeDocument/2006/relationships" xmlns:p="http://schemas.openxmlformats.org/presentationml/2006/main">
  <p:tag name="HIGHLIGHTER" val="false"/>
</p:tagLst>
</file>

<file path=ppt/tags/tag738.xml><?xml version="1.0" encoding="utf-8"?>
<p:tagLst xmlns:a="http://schemas.openxmlformats.org/drawingml/2006/main" xmlns:r="http://schemas.openxmlformats.org/officeDocument/2006/relationships" xmlns:p="http://schemas.openxmlformats.org/presentationml/2006/main">
  <p:tag name="HIGHLIGHTER" val="false"/>
</p:tagLst>
</file>

<file path=ppt/tags/tag739.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40.xml><?xml version="1.0" encoding="utf-8"?>
<p:tagLst xmlns:a="http://schemas.openxmlformats.org/drawingml/2006/main" xmlns:r="http://schemas.openxmlformats.org/officeDocument/2006/relationships" xmlns:p="http://schemas.openxmlformats.org/presentationml/2006/main">
  <p:tag name="HIGHLIGHTER" val="false"/>
</p:tagLst>
</file>

<file path=ppt/tags/tag741.xml><?xml version="1.0" encoding="utf-8"?>
<p:tagLst xmlns:a="http://schemas.openxmlformats.org/drawingml/2006/main" xmlns:r="http://schemas.openxmlformats.org/officeDocument/2006/relationships" xmlns:p="http://schemas.openxmlformats.org/presentationml/2006/main">
  <p:tag name="HIGHLIGHTER" val="false"/>
</p:tagLst>
</file>

<file path=ppt/tags/tag742.xml><?xml version="1.0" encoding="utf-8"?>
<p:tagLst xmlns:a="http://schemas.openxmlformats.org/drawingml/2006/main" xmlns:r="http://schemas.openxmlformats.org/officeDocument/2006/relationships" xmlns:p="http://schemas.openxmlformats.org/presentationml/2006/main">
  <p:tag name="HIGHLIGHTER" val="false"/>
</p:tagLst>
</file>

<file path=ppt/tags/tag743.xml><?xml version="1.0" encoding="utf-8"?>
<p:tagLst xmlns:a="http://schemas.openxmlformats.org/drawingml/2006/main" xmlns:r="http://schemas.openxmlformats.org/officeDocument/2006/relationships" xmlns:p="http://schemas.openxmlformats.org/presentationml/2006/main">
  <p:tag name="HIGHLIGHTER" val="false"/>
</p:tagLst>
</file>

<file path=ppt/tags/tag744.xml><?xml version="1.0" encoding="utf-8"?>
<p:tagLst xmlns:a="http://schemas.openxmlformats.org/drawingml/2006/main" xmlns:r="http://schemas.openxmlformats.org/officeDocument/2006/relationships" xmlns:p="http://schemas.openxmlformats.org/presentationml/2006/main">
  <p:tag name="HIGHLIGHTER" val="false"/>
</p:tagLst>
</file>

<file path=ppt/tags/tag745.xml><?xml version="1.0" encoding="utf-8"?>
<p:tagLst xmlns:a="http://schemas.openxmlformats.org/drawingml/2006/main" xmlns:r="http://schemas.openxmlformats.org/officeDocument/2006/relationships" xmlns:p="http://schemas.openxmlformats.org/presentationml/2006/main">
  <p:tag name="HIGHLIGHTER" val="false"/>
</p:tagLst>
</file>

<file path=ppt/tags/tag746.xml><?xml version="1.0" encoding="utf-8"?>
<p:tagLst xmlns:a="http://schemas.openxmlformats.org/drawingml/2006/main" xmlns:r="http://schemas.openxmlformats.org/officeDocument/2006/relationships" xmlns:p="http://schemas.openxmlformats.org/presentationml/2006/main">
  <p:tag name="HIGHLIGHTER" val="false"/>
</p:tagLst>
</file>

<file path=ppt/tags/tag747.xml><?xml version="1.0" encoding="utf-8"?>
<p:tagLst xmlns:a="http://schemas.openxmlformats.org/drawingml/2006/main" xmlns:r="http://schemas.openxmlformats.org/officeDocument/2006/relationships" xmlns:p="http://schemas.openxmlformats.org/presentationml/2006/main">
  <p:tag name="HIGHLIGHTER" val="false"/>
</p:tagLst>
</file>

<file path=ppt/tags/tag748.xml><?xml version="1.0" encoding="utf-8"?>
<p:tagLst xmlns:a="http://schemas.openxmlformats.org/drawingml/2006/main" xmlns:r="http://schemas.openxmlformats.org/officeDocument/2006/relationships" xmlns:p="http://schemas.openxmlformats.org/presentationml/2006/main">
  <p:tag name="HIGHLIGHTER" val="false"/>
</p:tagLst>
</file>

<file path=ppt/tags/tag749.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50.xml><?xml version="1.0" encoding="utf-8"?>
<p:tagLst xmlns:a="http://schemas.openxmlformats.org/drawingml/2006/main" xmlns:r="http://schemas.openxmlformats.org/officeDocument/2006/relationships" xmlns:p="http://schemas.openxmlformats.org/presentationml/2006/main">
  <p:tag name="HIGHLIGHTER" val="false"/>
</p:tagLst>
</file>

<file path=ppt/tags/tag751.xml><?xml version="1.0" encoding="utf-8"?>
<p:tagLst xmlns:a="http://schemas.openxmlformats.org/drawingml/2006/main" xmlns:r="http://schemas.openxmlformats.org/officeDocument/2006/relationships" xmlns:p="http://schemas.openxmlformats.org/presentationml/2006/main">
  <p:tag name="HIGHLIGHTER" val="false"/>
</p:tagLst>
</file>

<file path=ppt/tags/tag752.xml><?xml version="1.0" encoding="utf-8"?>
<p:tagLst xmlns:a="http://schemas.openxmlformats.org/drawingml/2006/main" xmlns:r="http://schemas.openxmlformats.org/officeDocument/2006/relationships" xmlns:p="http://schemas.openxmlformats.org/presentationml/2006/main">
  <p:tag name="HIGHLIGHTER" val="false"/>
</p:tagLst>
</file>

<file path=ppt/tags/tag753.xml><?xml version="1.0" encoding="utf-8"?>
<p:tagLst xmlns:a="http://schemas.openxmlformats.org/drawingml/2006/main" xmlns:r="http://schemas.openxmlformats.org/officeDocument/2006/relationships" xmlns:p="http://schemas.openxmlformats.org/presentationml/2006/main">
  <p:tag name="HIGHLIGHTER" val="false"/>
</p:tagLst>
</file>

<file path=ppt/tags/tag754.xml><?xml version="1.0" encoding="utf-8"?>
<p:tagLst xmlns:a="http://schemas.openxmlformats.org/drawingml/2006/main" xmlns:r="http://schemas.openxmlformats.org/officeDocument/2006/relationships" xmlns:p="http://schemas.openxmlformats.org/presentationml/2006/main">
  <p:tag name="HIGHLIGHTER" val="false"/>
</p:tagLst>
</file>

<file path=ppt/tags/tag755.xml><?xml version="1.0" encoding="utf-8"?>
<p:tagLst xmlns:a="http://schemas.openxmlformats.org/drawingml/2006/main" xmlns:r="http://schemas.openxmlformats.org/officeDocument/2006/relationships" xmlns:p="http://schemas.openxmlformats.org/presentationml/2006/main">
  <p:tag name="HIGHLIGHTER" val="false"/>
</p:tagLst>
</file>

<file path=ppt/tags/tag756.xml><?xml version="1.0" encoding="utf-8"?>
<p:tagLst xmlns:a="http://schemas.openxmlformats.org/drawingml/2006/main" xmlns:r="http://schemas.openxmlformats.org/officeDocument/2006/relationships" xmlns:p="http://schemas.openxmlformats.org/presentationml/2006/main">
  <p:tag name="HIGHLIGHTER" val="false"/>
</p:tagLst>
</file>

<file path=ppt/tags/tag757.xml><?xml version="1.0" encoding="utf-8"?>
<p:tagLst xmlns:a="http://schemas.openxmlformats.org/drawingml/2006/main" xmlns:r="http://schemas.openxmlformats.org/officeDocument/2006/relationships" xmlns:p="http://schemas.openxmlformats.org/presentationml/2006/main">
  <p:tag name="HIGHLIGHTER" val="false"/>
</p:tagLst>
</file>

<file path=ppt/tags/tag758.xml><?xml version="1.0" encoding="utf-8"?>
<p:tagLst xmlns:a="http://schemas.openxmlformats.org/drawingml/2006/main" xmlns:r="http://schemas.openxmlformats.org/officeDocument/2006/relationships" xmlns:p="http://schemas.openxmlformats.org/presentationml/2006/main">
  <p:tag name="HIGHLIGHTER" val="false"/>
</p:tagLst>
</file>

<file path=ppt/tags/tag759.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60.xml><?xml version="1.0" encoding="utf-8"?>
<p:tagLst xmlns:a="http://schemas.openxmlformats.org/drawingml/2006/main" xmlns:r="http://schemas.openxmlformats.org/officeDocument/2006/relationships" xmlns:p="http://schemas.openxmlformats.org/presentationml/2006/main">
  <p:tag name="HIGHLIGHTER" val="false"/>
</p:tagLst>
</file>

<file path=ppt/tags/tag761.xml><?xml version="1.0" encoding="utf-8"?>
<p:tagLst xmlns:a="http://schemas.openxmlformats.org/drawingml/2006/main" xmlns:r="http://schemas.openxmlformats.org/officeDocument/2006/relationships" xmlns:p="http://schemas.openxmlformats.org/presentationml/2006/main">
  <p:tag name="HIGHLIGHTER" val="false"/>
</p:tagLst>
</file>

<file path=ppt/tags/tag762.xml><?xml version="1.0" encoding="utf-8"?>
<p:tagLst xmlns:a="http://schemas.openxmlformats.org/drawingml/2006/main" xmlns:r="http://schemas.openxmlformats.org/officeDocument/2006/relationships" xmlns:p="http://schemas.openxmlformats.org/presentationml/2006/main">
  <p:tag name="HIGHLIGHTER" val="false"/>
</p:tagLst>
</file>

<file path=ppt/tags/tag763.xml><?xml version="1.0" encoding="utf-8"?>
<p:tagLst xmlns:a="http://schemas.openxmlformats.org/drawingml/2006/main" xmlns:r="http://schemas.openxmlformats.org/officeDocument/2006/relationships" xmlns:p="http://schemas.openxmlformats.org/presentationml/2006/main">
  <p:tag name="HIGHLIGHTER" val="false"/>
</p:tagLst>
</file>

<file path=ppt/tags/tag764.xml><?xml version="1.0" encoding="utf-8"?>
<p:tagLst xmlns:a="http://schemas.openxmlformats.org/drawingml/2006/main" xmlns:r="http://schemas.openxmlformats.org/officeDocument/2006/relationships" xmlns:p="http://schemas.openxmlformats.org/presentationml/2006/main">
  <p:tag name="HIGHLIGHTER" val="false"/>
</p:tagLst>
</file>

<file path=ppt/tags/tag765.xml><?xml version="1.0" encoding="utf-8"?>
<p:tagLst xmlns:a="http://schemas.openxmlformats.org/drawingml/2006/main" xmlns:r="http://schemas.openxmlformats.org/officeDocument/2006/relationships" xmlns:p="http://schemas.openxmlformats.org/presentationml/2006/main">
  <p:tag name="HIGHLIGHTER" val="false"/>
</p:tagLst>
</file>

<file path=ppt/tags/tag766.xml><?xml version="1.0" encoding="utf-8"?>
<p:tagLst xmlns:a="http://schemas.openxmlformats.org/drawingml/2006/main" xmlns:r="http://schemas.openxmlformats.org/officeDocument/2006/relationships" xmlns:p="http://schemas.openxmlformats.org/presentationml/2006/main">
  <p:tag name="HIGHLIGHTER" val="false"/>
</p:tagLst>
</file>

<file path=ppt/tags/tag767.xml><?xml version="1.0" encoding="utf-8"?>
<p:tagLst xmlns:a="http://schemas.openxmlformats.org/drawingml/2006/main" xmlns:r="http://schemas.openxmlformats.org/officeDocument/2006/relationships" xmlns:p="http://schemas.openxmlformats.org/presentationml/2006/main">
  <p:tag name="HIGHLIGHTER" val="false"/>
</p:tagLst>
</file>

<file path=ppt/tags/tag768.xml><?xml version="1.0" encoding="utf-8"?>
<p:tagLst xmlns:a="http://schemas.openxmlformats.org/drawingml/2006/main" xmlns:r="http://schemas.openxmlformats.org/officeDocument/2006/relationships" xmlns:p="http://schemas.openxmlformats.org/presentationml/2006/main">
  <p:tag name="HIGHLIGHTER" val="false"/>
</p:tagLst>
</file>

<file path=ppt/tags/tag769.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70.xml><?xml version="1.0" encoding="utf-8"?>
<p:tagLst xmlns:a="http://schemas.openxmlformats.org/drawingml/2006/main" xmlns:r="http://schemas.openxmlformats.org/officeDocument/2006/relationships" xmlns:p="http://schemas.openxmlformats.org/presentationml/2006/main">
  <p:tag name="HIGHLIGHTER" val="false"/>
</p:tagLst>
</file>

<file path=ppt/tags/tag771.xml><?xml version="1.0" encoding="utf-8"?>
<p:tagLst xmlns:a="http://schemas.openxmlformats.org/drawingml/2006/main" xmlns:r="http://schemas.openxmlformats.org/officeDocument/2006/relationships" xmlns:p="http://schemas.openxmlformats.org/presentationml/2006/main">
  <p:tag name="HIGHLIGHTER" val="false"/>
</p:tagLst>
</file>

<file path=ppt/tags/tag772.xml><?xml version="1.0" encoding="utf-8"?>
<p:tagLst xmlns:a="http://schemas.openxmlformats.org/drawingml/2006/main" xmlns:r="http://schemas.openxmlformats.org/officeDocument/2006/relationships" xmlns:p="http://schemas.openxmlformats.org/presentationml/2006/main">
  <p:tag name="HIGHLIGHTER" val="false"/>
</p:tagLst>
</file>

<file path=ppt/tags/tag773.xml><?xml version="1.0" encoding="utf-8"?>
<p:tagLst xmlns:a="http://schemas.openxmlformats.org/drawingml/2006/main" xmlns:r="http://schemas.openxmlformats.org/officeDocument/2006/relationships" xmlns:p="http://schemas.openxmlformats.org/presentationml/2006/main">
  <p:tag name="HIGHLIGHTER" val="false"/>
</p:tagLst>
</file>

<file path=ppt/tags/tag774.xml><?xml version="1.0" encoding="utf-8"?>
<p:tagLst xmlns:a="http://schemas.openxmlformats.org/drawingml/2006/main" xmlns:r="http://schemas.openxmlformats.org/officeDocument/2006/relationships" xmlns:p="http://schemas.openxmlformats.org/presentationml/2006/main">
  <p:tag name="HIGHLIGHTER" val="false"/>
</p:tagLst>
</file>

<file path=ppt/tags/tag775.xml><?xml version="1.0" encoding="utf-8"?>
<p:tagLst xmlns:a="http://schemas.openxmlformats.org/drawingml/2006/main" xmlns:r="http://schemas.openxmlformats.org/officeDocument/2006/relationships" xmlns:p="http://schemas.openxmlformats.org/presentationml/2006/main">
  <p:tag name="HIGHLIGHTER" val="false"/>
</p:tagLst>
</file>

<file path=ppt/tags/tag776.xml><?xml version="1.0" encoding="utf-8"?>
<p:tagLst xmlns:a="http://schemas.openxmlformats.org/drawingml/2006/main" xmlns:r="http://schemas.openxmlformats.org/officeDocument/2006/relationships" xmlns:p="http://schemas.openxmlformats.org/presentationml/2006/main">
  <p:tag name="HIGHLIGHTER" val="false"/>
</p:tagLst>
</file>

<file path=ppt/tags/tag777.xml><?xml version="1.0" encoding="utf-8"?>
<p:tagLst xmlns:a="http://schemas.openxmlformats.org/drawingml/2006/main" xmlns:r="http://schemas.openxmlformats.org/officeDocument/2006/relationships" xmlns:p="http://schemas.openxmlformats.org/presentationml/2006/main">
  <p:tag name="HIGHLIGHTER" val="false"/>
</p:tagLst>
</file>

<file path=ppt/tags/tag778.xml><?xml version="1.0" encoding="utf-8"?>
<p:tagLst xmlns:a="http://schemas.openxmlformats.org/drawingml/2006/main" xmlns:r="http://schemas.openxmlformats.org/officeDocument/2006/relationships" xmlns:p="http://schemas.openxmlformats.org/presentationml/2006/main">
  <p:tag name="HIGHLIGHTER" val="false"/>
</p:tagLst>
</file>

<file path=ppt/tags/tag779.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80.xml><?xml version="1.0" encoding="utf-8"?>
<p:tagLst xmlns:a="http://schemas.openxmlformats.org/drawingml/2006/main" xmlns:r="http://schemas.openxmlformats.org/officeDocument/2006/relationships" xmlns:p="http://schemas.openxmlformats.org/presentationml/2006/main">
  <p:tag name="HIGHLIGHTER" val="false"/>
</p:tagLst>
</file>

<file path=ppt/tags/tag781.xml><?xml version="1.0" encoding="utf-8"?>
<p:tagLst xmlns:a="http://schemas.openxmlformats.org/drawingml/2006/main" xmlns:r="http://schemas.openxmlformats.org/officeDocument/2006/relationships" xmlns:p="http://schemas.openxmlformats.org/presentationml/2006/main">
  <p:tag name="HIGHLIGHTER" val="false"/>
</p:tagLst>
</file>

<file path=ppt/tags/tag782.xml><?xml version="1.0" encoding="utf-8"?>
<p:tagLst xmlns:a="http://schemas.openxmlformats.org/drawingml/2006/main" xmlns:r="http://schemas.openxmlformats.org/officeDocument/2006/relationships" xmlns:p="http://schemas.openxmlformats.org/presentationml/2006/main">
  <p:tag name="HIGHLIGHTER" val="false"/>
</p:tagLst>
</file>

<file path=ppt/tags/tag783.xml><?xml version="1.0" encoding="utf-8"?>
<p:tagLst xmlns:a="http://schemas.openxmlformats.org/drawingml/2006/main" xmlns:r="http://schemas.openxmlformats.org/officeDocument/2006/relationships" xmlns:p="http://schemas.openxmlformats.org/presentationml/2006/main">
  <p:tag name="HIGHLIGHTER" val="false"/>
</p:tagLst>
</file>

<file path=ppt/tags/tag784.xml><?xml version="1.0" encoding="utf-8"?>
<p:tagLst xmlns:a="http://schemas.openxmlformats.org/drawingml/2006/main" xmlns:r="http://schemas.openxmlformats.org/officeDocument/2006/relationships" xmlns:p="http://schemas.openxmlformats.org/presentationml/2006/main">
  <p:tag name="HIGHLIGHTER" val="false"/>
</p:tagLst>
</file>

<file path=ppt/tags/tag785.xml><?xml version="1.0" encoding="utf-8"?>
<p:tagLst xmlns:a="http://schemas.openxmlformats.org/drawingml/2006/main" xmlns:r="http://schemas.openxmlformats.org/officeDocument/2006/relationships" xmlns:p="http://schemas.openxmlformats.org/presentationml/2006/main">
  <p:tag name="HIGHLIGHTER" val="false"/>
</p:tagLst>
</file>

<file path=ppt/tags/tag786.xml><?xml version="1.0" encoding="utf-8"?>
<p:tagLst xmlns:a="http://schemas.openxmlformats.org/drawingml/2006/main" xmlns:r="http://schemas.openxmlformats.org/officeDocument/2006/relationships" xmlns:p="http://schemas.openxmlformats.org/presentationml/2006/main">
  <p:tag name="HIGHLIGHTER" val="false"/>
</p:tagLst>
</file>

<file path=ppt/tags/tag787.xml><?xml version="1.0" encoding="utf-8"?>
<p:tagLst xmlns:a="http://schemas.openxmlformats.org/drawingml/2006/main" xmlns:r="http://schemas.openxmlformats.org/officeDocument/2006/relationships" xmlns:p="http://schemas.openxmlformats.org/presentationml/2006/main">
  <p:tag name="HIGHLIGHTER" val="false"/>
</p:tagLst>
</file>

<file path=ppt/tags/tag788.xml><?xml version="1.0" encoding="utf-8"?>
<p:tagLst xmlns:a="http://schemas.openxmlformats.org/drawingml/2006/main" xmlns:r="http://schemas.openxmlformats.org/officeDocument/2006/relationships" xmlns:p="http://schemas.openxmlformats.org/presentationml/2006/main">
  <p:tag name="HIGHLIGHTER" val="false"/>
</p:tagLst>
</file>

<file path=ppt/tags/tag789.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790.xml><?xml version="1.0" encoding="utf-8"?>
<p:tagLst xmlns:a="http://schemas.openxmlformats.org/drawingml/2006/main" xmlns:r="http://schemas.openxmlformats.org/officeDocument/2006/relationships" xmlns:p="http://schemas.openxmlformats.org/presentationml/2006/main">
  <p:tag name="HIGHLIGHTER" val="false"/>
</p:tagLst>
</file>

<file path=ppt/tags/tag791.xml><?xml version="1.0" encoding="utf-8"?>
<p:tagLst xmlns:a="http://schemas.openxmlformats.org/drawingml/2006/main" xmlns:r="http://schemas.openxmlformats.org/officeDocument/2006/relationships" xmlns:p="http://schemas.openxmlformats.org/presentationml/2006/main">
  <p:tag name="HIGHLIGHTER" val="false"/>
</p:tagLst>
</file>

<file path=ppt/tags/tag792.xml><?xml version="1.0" encoding="utf-8"?>
<p:tagLst xmlns:a="http://schemas.openxmlformats.org/drawingml/2006/main" xmlns:r="http://schemas.openxmlformats.org/officeDocument/2006/relationships" xmlns:p="http://schemas.openxmlformats.org/presentationml/2006/main">
  <p:tag name="HIGHLIGHTER" val="false"/>
</p:tagLst>
</file>

<file path=ppt/tags/tag793.xml><?xml version="1.0" encoding="utf-8"?>
<p:tagLst xmlns:a="http://schemas.openxmlformats.org/drawingml/2006/main" xmlns:r="http://schemas.openxmlformats.org/officeDocument/2006/relationships" xmlns:p="http://schemas.openxmlformats.org/presentationml/2006/main">
  <p:tag name="HIGHLIGHTER" val="false"/>
</p:tagLst>
</file>

<file path=ppt/tags/tag794.xml><?xml version="1.0" encoding="utf-8"?>
<p:tagLst xmlns:a="http://schemas.openxmlformats.org/drawingml/2006/main" xmlns:r="http://schemas.openxmlformats.org/officeDocument/2006/relationships" xmlns:p="http://schemas.openxmlformats.org/presentationml/2006/main">
  <p:tag name="HIGHLIGHTER" val="false"/>
</p:tagLst>
</file>

<file path=ppt/tags/tag795.xml><?xml version="1.0" encoding="utf-8"?>
<p:tagLst xmlns:a="http://schemas.openxmlformats.org/drawingml/2006/main" xmlns:r="http://schemas.openxmlformats.org/officeDocument/2006/relationships" xmlns:p="http://schemas.openxmlformats.org/presentationml/2006/main">
  <p:tag name="HIGHLIGHTER" val="false"/>
</p:tagLst>
</file>

<file path=ppt/tags/tag796.xml><?xml version="1.0" encoding="utf-8"?>
<p:tagLst xmlns:a="http://schemas.openxmlformats.org/drawingml/2006/main" xmlns:r="http://schemas.openxmlformats.org/officeDocument/2006/relationships" xmlns:p="http://schemas.openxmlformats.org/presentationml/2006/main">
  <p:tag name="HIGHLIGHTER" val="false"/>
</p:tagLst>
</file>

<file path=ppt/tags/tag797.xml><?xml version="1.0" encoding="utf-8"?>
<p:tagLst xmlns:a="http://schemas.openxmlformats.org/drawingml/2006/main" xmlns:r="http://schemas.openxmlformats.org/officeDocument/2006/relationships" xmlns:p="http://schemas.openxmlformats.org/presentationml/2006/main">
  <p:tag name="HIGHLIGHTER" val="false"/>
</p:tagLst>
</file>

<file path=ppt/tags/tag798.xml><?xml version="1.0" encoding="utf-8"?>
<p:tagLst xmlns:a="http://schemas.openxmlformats.org/drawingml/2006/main" xmlns:r="http://schemas.openxmlformats.org/officeDocument/2006/relationships" xmlns:p="http://schemas.openxmlformats.org/presentationml/2006/main">
  <p:tag name="HIGHLIGHTER" val="false"/>
</p:tagLst>
</file>

<file path=ppt/tags/tag79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00.xml><?xml version="1.0" encoding="utf-8"?>
<p:tagLst xmlns:a="http://schemas.openxmlformats.org/drawingml/2006/main" xmlns:r="http://schemas.openxmlformats.org/officeDocument/2006/relationships" xmlns:p="http://schemas.openxmlformats.org/presentationml/2006/main">
  <p:tag name="HIGHLIGHTER" val="false"/>
</p:tagLst>
</file>

<file path=ppt/tags/tag801.xml><?xml version="1.0" encoding="utf-8"?>
<p:tagLst xmlns:a="http://schemas.openxmlformats.org/drawingml/2006/main" xmlns:r="http://schemas.openxmlformats.org/officeDocument/2006/relationships" xmlns:p="http://schemas.openxmlformats.org/presentationml/2006/main">
  <p:tag name="HIGHLIGHTER" val="false"/>
</p:tagLst>
</file>

<file path=ppt/tags/tag802.xml><?xml version="1.0" encoding="utf-8"?>
<p:tagLst xmlns:a="http://schemas.openxmlformats.org/drawingml/2006/main" xmlns:r="http://schemas.openxmlformats.org/officeDocument/2006/relationships" xmlns:p="http://schemas.openxmlformats.org/presentationml/2006/main">
  <p:tag name="HIGHLIGHTER" val="false"/>
</p:tagLst>
</file>

<file path=ppt/tags/tag803.xml><?xml version="1.0" encoding="utf-8"?>
<p:tagLst xmlns:a="http://schemas.openxmlformats.org/drawingml/2006/main" xmlns:r="http://schemas.openxmlformats.org/officeDocument/2006/relationships" xmlns:p="http://schemas.openxmlformats.org/presentationml/2006/main">
  <p:tag name="HIGHLIGHTER" val="false"/>
</p:tagLst>
</file>

<file path=ppt/tags/tag804.xml><?xml version="1.0" encoding="utf-8"?>
<p:tagLst xmlns:a="http://schemas.openxmlformats.org/drawingml/2006/main" xmlns:r="http://schemas.openxmlformats.org/officeDocument/2006/relationships" xmlns:p="http://schemas.openxmlformats.org/presentationml/2006/main">
  <p:tag name="HIGHLIGHTER" val="false"/>
</p:tagLst>
</file>

<file path=ppt/tags/tag805.xml><?xml version="1.0" encoding="utf-8"?>
<p:tagLst xmlns:a="http://schemas.openxmlformats.org/drawingml/2006/main" xmlns:r="http://schemas.openxmlformats.org/officeDocument/2006/relationships" xmlns:p="http://schemas.openxmlformats.org/presentationml/2006/main">
  <p:tag name="HIGHLIGHTER" val="false"/>
</p:tagLst>
</file>

<file path=ppt/tags/tag806.xml><?xml version="1.0" encoding="utf-8"?>
<p:tagLst xmlns:a="http://schemas.openxmlformats.org/drawingml/2006/main" xmlns:r="http://schemas.openxmlformats.org/officeDocument/2006/relationships" xmlns:p="http://schemas.openxmlformats.org/presentationml/2006/main">
  <p:tag name="HIGHLIGHTER" val="false"/>
</p:tagLst>
</file>

<file path=ppt/tags/tag807.xml><?xml version="1.0" encoding="utf-8"?>
<p:tagLst xmlns:a="http://schemas.openxmlformats.org/drawingml/2006/main" xmlns:r="http://schemas.openxmlformats.org/officeDocument/2006/relationships" xmlns:p="http://schemas.openxmlformats.org/presentationml/2006/main">
  <p:tag name="HIGHLIGHTER" val="false"/>
</p:tagLst>
</file>

<file path=ppt/tags/tag808.xml><?xml version="1.0" encoding="utf-8"?>
<p:tagLst xmlns:a="http://schemas.openxmlformats.org/drawingml/2006/main" xmlns:r="http://schemas.openxmlformats.org/officeDocument/2006/relationships" xmlns:p="http://schemas.openxmlformats.org/presentationml/2006/main">
  <p:tag name="HIGHLIGHTER" val="false"/>
</p:tagLst>
</file>

<file path=ppt/tags/tag809.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10.xml><?xml version="1.0" encoding="utf-8"?>
<p:tagLst xmlns:a="http://schemas.openxmlformats.org/drawingml/2006/main" xmlns:r="http://schemas.openxmlformats.org/officeDocument/2006/relationships" xmlns:p="http://schemas.openxmlformats.org/presentationml/2006/main">
  <p:tag name="HIGHLIGHTER" val="false"/>
</p:tagLst>
</file>

<file path=ppt/tags/tag811.xml><?xml version="1.0" encoding="utf-8"?>
<p:tagLst xmlns:a="http://schemas.openxmlformats.org/drawingml/2006/main" xmlns:r="http://schemas.openxmlformats.org/officeDocument/2006/relationships" xmlns:p="http://schemas.openxmlformats.org/presentationml/2006/main">
  <p:tag name="HIGHLIGHTER" val="false"/>
</p:tagLst>
</file>

<file path=ppt/tags/tag812.xml><?xml version="1.0" encoding="utf-8"?>
<p:tagLst xmlns:a="http://schemas.openxmlformats.org/drawingml/2006/main" xmlns:r="http://schemas.openxmlformats.org/officeDocument/2006/relationships" xmlns:p="http://schemas.openxmlformats.org/presentationml/2006/main">
  <p:tag name="HIGHLIGHTER" val="false"/>
</p:tagLst>
</file>

<file path=ppt/tags/tag813.xml><?xml version="1.0" encoding="utf-8"?>
<p:tagLst xmlns:a="http://schemas.openxmlformats.org/drawingml/2006/main" xmlns:r="http://schemas.openxmlformats.org/officeDocument/2006/relationships" xmlns:p="http://schemas.openxmlformats.org/presentationml/2006/main">
  <p:tag name="HIGHLIGHTER" val="false"/>
</p:tagLst>
</file>

<file path=ppt/tags/tag814.xml><?xml version="1.0" encoding="utf-8"?>
<p:tagLst xmlns:a="http://schemas.openxmlformats.org/drawingml/2006/main" xmlns:r="http://schemas.openxmlformats.org/officeDocument/2006/relationships" xmlns:p="http://schemas.openxmlformats.org/presentationml/2006/main">
  <p:tag name="HIGHLIGHTER" val="false"/>
</p:tagLst>
</file>

<file path=ppt/tags/tag815.xml><?xml version="1.0" encoding="utf-8"?>
<p:tagLst xmlns:a="http://schemas.openxmlformats.org/drawingml/2006/main" xmlns:r="http://schemas.openxmlformats.org/officeDocument/2006/relationships" xmlns:p="http://schemas.openxmlformats.org/presentationml/2006/main">
  <p:tag name="HIGHLIGHTER" val="false"/>
</p:tagLst>
</file>

<file path=ppt/tags/tag816.xml><?xml version="1.0" encoding="utf-8"?>
<p:tagLst xmlns:a="http://schemas.openxmlformats.org/drawingml/2006/main" xmlns:r="http://schemas.openxmlformats.org/officeDocument/2006/relationships" xmlns:p="http://schemas.openxmlformats.org/presentationml/2006/main">
  <p:tag name="HIGHLIGHTER" val="false"/>
</p:tagLst>
</file>

<file path=ppt/tags/tag817.xml><?xml version="1.0" encoding="utf-8"?>
<p:tagLst xmlns:a="http://schemas.openxmlformats.org/drawingml/2006/main" xmlns:r="http://schemas.openxmlformats.org/officeDocument/2006/relationships" xmlns:p="http://schemas.openxmlformats.org/presentationml/2006/main">
  <p:tag name="HIGHLIGHTER" val="false"/>
</p:tagLst>
</file>

<file path=ppt/tags/tag818.xml><?xml version="1.0" encoding="utf-8"?>
<p:tagLst xmlns:a="http://schemas.openxmlformats.org/drawingml/2006/main" xmlns:r="http://schemas.openxmlformats.org/officeDocument/2006/relationships" xmlns:p="http://schemas.openxmlformats.org/presentationml/2006/main">
  <p:tag name="HIGHLIGHTER" val="false"/>
</p:tagLst>
</file>

<file path=ppt/tags/tag819.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20.xml><?xml version="1.0" encoding="utf-8"?>
<p:tagLst xmlns:a="http://schemas.openxmlformats.org/drawingml/2006/main" xmlns:r="http://schemas.openxmlformats.org/officeDocument/2006/relationships" xmlns:p="http://schemas.openxmlformats.org/presentationml/2006/main">
  <p:tag name="HIGHLIGHTER" val="false"/>
</p:tagLst>
</file>

<file path=ppt/tags/tag821.xml><?xml version="1.0" encoding="utf-8"?>
<p:tagLst xmlns:a="http://schemas.openxmlformats.org/drawingml/2006/main" xmlns:r="http://schemas.openxmlformats.org/officeDocument/2006/relationships" xmlns:p="http://schemas.openxmlformats.org/presentationml/2006/main">
  <p:tag name="HIGHLIGHTER" val="false"/>
</p:tagLst>
</file>

<file path=ppt/tags/tag822.xml><?xml version="1.0" encoding="utf-8"?>
<p:tagLst xmlns:a="http://schemas.openxmlformats.org/drawingml/2006/main" xmlns:r="http://schemas.openxmlformats.org/officeDocument/2006/relationships" xmlns:p="http://schemas.openxmlformats.org/presentationml/2006/main">
  <p:tag name="HIGHLIGHTER" val="false"/>
</p:tagLst>
</file>

<file path=ppt/tags/tag823.xml><?xml version="1.0" encoding="utf-8"?>
<p:tagLst xmlns:a="http://schemas.openxmlformats.org/drawingml/2006/main" xmlns:r="http://schemas.openxmlformats.org/officeDocument/2006/relationships" xmlns:p="http://schemas.openxmlformats.org/presentationml/2006/main">
  <p:tag name="HIGHLIGHTER" val="false"/>
</p:tagLst>
</file>

<file path=ppt/tags/tag824.xml><?xml version="1.0" encoding="utf-8"?>
<p:tagLst xmlns:a="http://schemas.openxmlformats.org/drawingml/2006/main" xmlns:r="http://schemas.openxmlformats.org/officeDocument/2006/relationships" xmlns:p="http://schemas.openxmlformats.org/presentationml/2006/main">
  <p:tag name="HIGHLIGHTER" val="false"/>
</p:tagLst>
</file>

<file path=ppt/tags/tag825.xml><?xml version="1.0" encoding="utf-8"?>
<p:tagLst xmlns:a="http://schemas.openxmlformats.org/drawingml/2006/main" xmlns:r="http://schemas.openxmlformats.org/officeDocument/2006/relationships" xmlns:p="http://schemas.openxmlformats.org/presentationml/2006/main">
  <p:tag name="HIGHLIGHTER" val="false"/>
</p:tagLst>
</file>

<file path=ppt/tags/tag826.xml><?xml version="1.0" encoding="utf-8"?>
<p:tagLst xmlns:a="http://schemas.openxmlformats.org/drawingml/2006/main" xmlns:r="http://schemas.openxmlformats.org/officeDocument/2006/relationships" xmlns:p="http://schemas.openxmlformats.org/presentationml/2006/main">
  <p:tag name="HIGHLIGHTER" val="false"/>
</p:tagLst>
</file>

<file path=ppt/tags/tag827.xml><?xml version="1.0" encoding="utf-8"?>
<p:tagLst xmlns:a="http://schemas.openxmlformats.org/drawingml/2006/main" xmlns:r="http://schemas.openxmlformats.org/officeDocument/2006/relationships" xmlns:p="http://schemas.openxmlformats.org/presentationml/2006/main">
  <p:tag name="HIGHLIGHTER" val="false"/>
</p:tagLst>
</file>

<file path=ppt/tags/tag828.xml><?xml version="1.0" encoding="utf-8"?>
<p:tagLst xmlns:a="http://schemas.openxmlformats.org/drawingml/2006/main" xmlns:r="http://schemas.openxmlformats.org/officeDocument/2006/relationships" xmlns:p="http://schemas.openxmlformats.org/presentationml/2006/main">
  <p:tag name="HIGHLIGHTER" val="false"/>
</p:tagLst>
</file>

<file path=ppt/tags/tag829.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30.xml><?xml version="1.0" encoding="utf-8"?>
<p:tagLst xmlns:a="http://schemas.openxmlformats.org/drawingml/2006/main" xmlns:r="http://schemas.openxmlformats.org/officeDocument/2006/relationships" xmlns:p="http://schemas.openxmlformats.org/presentationml/2006/main">
  <p:tag name="HIGHLIGHTER" val="false"/>
</p:tagLst>
</file>

<file path=ppt/tags/tag831.xml><?xml version="1.0" encoding="utf-8"?>
<p:tagLst xmlns:a="http://schemas.openxmlformats.org/drawingml/2006/main" xmlns:r="http://schemas.openxmlformats.org/officeDocument/2006/relationships" xmlns:p="http://schemas.openxmlformats.org/presentationml/2006/main">
  <p:tag name="HIGHLIGHTER" val="false"/>
</p:tagLst>
</file>

<file path=ppt/tags/tag832.xml><?xml version="1.0" encoding="utf-8"?>
<p:tagLst xmlns:a="http://schemas.openxmlformats.org/drawingml/2006/main" xmlns:r="http://schemas.openxmlformats.org/officeDocument/2006/relationships" xmlns:p="http://schemas.openxmlformats.org/presentationml/2006/main">
  <p:tag name="HIGHLIGHTER" val="false"/>
</p:tagLst>
</file>

<file path=ppt/tags/tag833.xml><?xml version="1.0" encoding="utf-8"?>
<p:tagLst xmlns:a="http://schemas.openxmlformats.org/drawingml/2006/main" xmlns:r="http://schemas.openxmlformats.org/officeDocument/2006/relationships" xmlns:p="http://schemas.openxmlformats.org/presentationml/2006/main">
  <p:tag name="HIGHLIGHTER" val="false"/>
</p:tagLst>
</file>

<file path=ppt/tags/tag834.xml><?xml version="1.0" encoding="utf-8"?>
<p:tagLst xmlns:a="http://schemas.openxmlformats.org/drawingml/2006/main" xmlns:r="http://schemas.openxmlformats.org/officeDocument/2006/relationships" xmlns:p="http://schemas.openxmlformats.org/presentationml/2006/main">
  <p:tag name="HIGHLIGHTER" val="false"/>
</p:tagLst>
</file>

<file path=ppt/tags/tag835.xml><?xml version="1.0" encoding="utf-8"?>
<p:tagLst xmlns:a="http://schemas.openxmlformats.org/drawingml/2006/main" xmlns:r="http://schemas.openxmlformats.org/officeDocument/2006/relationships" xmlns:p="http://schemas.openxmlformats.org/presentationml/2006/main">
  <p:tag name="HIGHLIGHTER" val="false"/>
</p:tagLst>
</file>

<file path=ppt/tags/tag836.xml><?xml version="1.0" encoding="utf-8"?>
<p:tagLst xmlns:a="http://schemas.openxmlformats.org/drawingml/2006/main" xmlns:r="http://schemas.openxmlformats.org/officeDocument/2006/relationships" xmlns:p="http://schemas.openxmlformats.org/presentationml/2006/main">
  <p:tag name="HIGHLIGHTER" val="false"/>
</p:tagLst>
</file>

<file path=ppt/tags/tag837.xml><?xml version="1.0" encoding="utf-8"?>
<p:tagLst xmlns:a="http://schemas.openxmlformats.org/drawingml/2006/main" xmlns:r="http://schemas.openxmlformats.org/officeDocument/2006/relationships" xmlns:p="http://schemas.openxmlformats.org/presentationml/2006/main">
  <p:tag name="HIGHLIGHTER" val="false"/>
</p:tagLst>
</file>

<file path=ppt/tags/tag838.xml><?xml version="1.0" encoding="utf-8"?>
<p:tagLst xmlns:a="http://schemas.openxmlformats.org/drawingml/2006/main" xmlns:r="http://schemas.openxmlformats.org/officeDocument/2006/relationships" xmlns:p="http://schemas.openxmlformats.org/presentationml/2006/main">
  <p:tag name="HIGHLIGHTER" val="false"/>
</p:tagLst>
</file>

<file path=ppt/tags/tag839.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40.xml><?xml version="1.0" encoding="utf-8"?>
<p:tagLst xmlns:a="http://schemas.openxmlformats.org/drawingml/2006/main" xmlns:r="http://schemas.openxmlformats.org/officeDocument/2006/relationships" xmlns:p="http://schemas.openxmlformats.org/presentationml/2006/main">
  <p:tag name="HIGHLIGHTER" val="false"/>
</p:tagLst>
</file>

<file path=ppt/tags/tag841.xml><?xml version="1.0" encoding="utf-8"?>
<p:tagLst xmlns:a="http://schemas.openxmlformats.org/drawingml/2006/main" xmlns:r="http://schemas.openxmlformats.org/officeDocument/2006/relationships" xmlns:p="http://schemas.openxmlformats.org/presentationml/2006/main">
  <p:tag name="HIGHLIGHTER" val="false"/>
</p:tagLst>
</file>

<file path=ppt/tags/tag842.xml><?xml version="1.0" encoding="utf-8"?>
<p:tagLst xmlns:a="http://schemas.openxmlformats.org/drawingml/2006/main" xmlns:r="http://schemas.openxmlformats.org/officeDocument/2006/relationships" xmlns:p="http://schemas.openxmlformats.org/presentationml/2006/main">
  <p:tag name="HIGHLIGHTER" val="false"/>
</p:tagLst>
</file>

<file path=ppt/tags/tag843.xml><?xml version="1.0" encoding="utf-8"?>
<p:tagLst xmlns:a="http://schemas.openxmlformats.org/drawingml/2006/main" xmlns:r="http://schemas.openxmlformats.org/officeDocument/2006/relationships" xmlns:p="http://schemas.openxmlformats.org/presentationml/2006/main">
  <p:tag name="HIGHLIGHTER" val="false"/>
</p:tagLst>
</file>

<file path=ppt/tags/tag844.xml><?xml version="1.0" encoding="utf-8"?>
<p:tagLst xmlns:a="http://schemas.openxmlformats.org/drawingml/2006/main" xmlns:r="http://schemas.openxmlformats.org/officeDocument/2006/relationships" xmlns:p="http://schemas.openxmlformats.org/presentationml/2006/main">
  <p:tag name="HIGHLIGHTER" val="false"/>
</p:tagLst>
</file>

<file path=ppt/tags/tag845.xml><?xml version="1.0" encoding="utf-8"?>
<p:tagLst xmlns:a="http://schemas.openxmlformats.org/drawingml/2006/main" xmlns:r="http://schemas.openxmlformats.org/officeDocument/2006/relationships" xmlns:p="http://schemas.openxmlformats.org/presentationml/2006/main">
  <p:tag name="HIGHLIGHTER" val="false"/>
</p:tagLst>
</file>

<file path=ppt/tags/tag846.xml><?xml version="1.0" encoding="utf-8"?>
<p:tagLst xmlns:a="http://schemas.openxmlformats.org/drawingml/2006/main" xmlns:r="http://schemas.openxmlformats.org/officeDocument/2006/relationships" xmlns:p="http://schemas.openxmlformats.org/presentationml/2006/main">
  <p:tag name="HIGHLIGHTER" val="false"/>
</p:tagLst>
</file>

<file path=ppt/tags/tag847.xml><?xml version="1.0" encoding="utf-8"?>
<p:tagLst xmlns:a="http://schemas.openxmlformats.org/drawingml/2006/main" xmlns:r="http://schemas.openxmlformats.org/officeDocument/2006/relationships" xmlns:p="http://schemas.openxmlformats.org/presentationml/2006/main">
  <p:tag name="HIGHLIGHTER" val="false"/>
</p:tagLst>
</file>

<file path=ppt/tags/tag848.xml><?xml version="1.0" encoding="utf-8"?>
<p:tagLst xmlns:a="http://schemas.openxmlformats.org/drawingml/2006/main" xmlns:r="http://schemas.openxmlformats.org/officeDocument/2006/relationships" xmlns:p="http://schemas.openxmlformats.org/presentationml/2006/main">
  <p:tag name="HIGHLIGHTER" val="false"/>
</p:tagLst>
</file>

<file path=ppt/tags/tag849.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50.xml><?xml version="1.0" encoding="utf-8"?>
<p:tagLst xmlns:a="http://schemas.openxmlformats.org/drawingml/2006/main" xmlns:r="http://schemas.openxmlformats.org/officeDocument/2006/relationships" xmlns:p="http://schemas.openxmlformats.org/presentationml/2006/main">
  <p:tag name="HIGHLIGHTER" val="false"/>
</p:tagLst>
</file>

<file path=ppt/tags/tag851.xml><?xml version="1.0" encoding="utf-8"?>
<p:tagLst xmlns:a="http://schemas.openxmlformats.org/drawingml/2006/main" xmlns:r="http://schemas.openxmlformats.org/officeDocument/2006/relationships" xmlns:p="http://schemas.openxmlformats.org/presentationml/2006/main">
  <p:tag name="HIGHLIGHTER" val="false"/>
</p:tagLst>
</file>

<file path=ppt/tags/tag852.xml><?xml version="1.0" encoding="utf-8"?>
<p:tagLst xmlns:a="http://schemas.openxmlformats.org/drawingml/2006/main" xmlns:r="http://schemas.openxmlformats.org/officeDocument/2006/relationships" xmlns:p="http://schemas.openxmlformats.org/presentationml/2006/main">
  <p:tag name="HIGHLIGHTER" val="false"/>
</p:tagLst>
</file>

<file path=ppt/tags/tag853.xml><?xml version="1.0" encoding="utf-8"?>
<p:tagLst xmlns:a="http://schemas.openxmlformats.org/drawingml/2006/main" xmlns:r="http://schemas.openxmlformats.org/officeDocument/2006/relationships" xmlns:p="http://schemas.openxmlformats.org/presentationml/2006/main">
  <p:tag name="HIGHLIGHTER" val="false"/>
</p:tagLst>
</file>

<file path=ppt/tags/tag854.xml><?xml version="1.0" encoding="utf-8"?>
<p:tagLst xmlns:a="http://schemas.openxmlformats.org/drawingml/2006/main" xmlns:r="http://schemas.openxmlformats.org/officeDocument/2006/relationships" xmlns:p="http://schemas.openxmlformats.org/presentationml/2006/main">
  <p:tag name="HIGHLIGHTER" val="false"/>
</p:tagLst>
</file>

<file path=ppt/tags/tag855.xml><?xml version="1.0" encoding="utf-8"?>
<p:tagLst xmlns:a="http://schemas.openxmlformats.org/drawingml/2006/main" xmlns:r="http://schemas.openxmlformats.org/officeDocument/2006/relationships" xmlns:p="http://schemas.openxmlformats.org/presentationml/2006/main">
  <p:tag name="HIGHLIGHTER" val="false"/>
</p:tagLst>
</file>

<file path=ppt/tags/tag856.xml><?xml version="1.0" encoding="utf-8"?>
<p:tagLst xmlns:a="http://schemas.openxmlformats.org/drawingml/2006/main" xmlns:r="http://schemas.openxmlformats.org/officeDocument/2006/relationships" xmlns:p="http://schemas.openxmlformats.org/presentationml/2006/main">
  <p:tag name="HIGHLIGHTER" val="false"/>
</p:tagLst>
</file>

<file path=ppt/tags/tag857.xml><?xml version="1.0" encoding="utf-8"?>
<p:tagLst xmlns:a="http://schemas.openxmlformats.org/drawingml/2006/main" xmlns:r="http://schemas.openxmlformats.org/officeDocument/2006/relationships" xmlns:p="http://schemas.openxmlformats.org/presentationml/2006/main">
  <p:tag name="HIGHLIGHTER" val="false"/>
</p:tagLst>
</file>

<file path=ppt/tags/tag858.xml><?xml version="1.0" encoding="utf-8"?>
<p:tagLst xmlns:a="http://schemas.openxmlformats.org/drawingml/2006/main" xmlns:r="http://schemas.openxmlformats.org/officeDocument/2006/relationships" xmlns:p="http://schemas.openxmlformats.org/presentationml/2006/main">
  <p:tag name="HIGHLIGHTER" val="false"/>
</p:tagLst>
</file>

<file path=ppt/tags/tag859.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60.xml><?xml version="1.0" encoding="utf-8"?>
<p:tagLst xmlns:a="http://schemas.openxmlformats.org/drawingml/2006/main" xmlns:r="http://schemas.openxmlformats.org/officeDocument/2006/relationships" xmlns:p="http://schemas.openxmlformats.org/presentationml/2006/main">
  <p:tag name="HIGHLIGHTER" val="false"/>
</p:tagLst>
</file>

<file path=ppt/tags/tag861.xml><?xml version="1.0" encoding="utf-8"?>
<p:tagLst xmlns:a="http://schemas.openxmlformats.org/drawingml/2006/main" xmlns:r="http://schemas.openxmlformats.org/officeDocument/2006/relationships" xmlns:p="http://schemas.openxmlformats.org/presentationml/2006/main">
  <p:tag name="HIGHLIGHTER" val="false"/>
</p:tagLst>
</file>

<file path=ppt/tags/tag862.xml><?xml version="1.0" encoding="utf-8"?>
<p:tagLst xmlns:a="http://schemas.openxmlformats.org/drawingml/2006/main" xmlns:r="http://schemas.openxmlformats.org/officeDocument/2006/relationships" xmlns:p="http://schemas.openxmlformats.org/presentationml/2006/main">
  <p:tag name="HIGHLIGHTER" val="false"/>
</p:tagLst>
</file>

<file path=ppt/tags/tag863.xml><?xml version="1.0" encoding="utf-8"?>
<p:tagLst xmlns:a="http://schemas.openxmlformats.org/drawingml/2006/main" xmlns:r="http://schemas.openxmlformats.org/officeDocument/2006/relationships" xmlns:p="http://schemas.openxmlformats.org/presentationml/2006/main">
  <p:tag name="HIGHLIGHTER" val="false"/>
</p:tagLst>
</file>

<file path=ppt/tags/tag864.xml><?xml version="1.0" encoding="utf-8"?>
<p:tagLst xmlns:a="http://schemas.openxmlformats.org/drawingml/2006/main" xmlns:r="http://schemas.openxmlformats.org/officeDocument/2006/relationships" xmlns:p="http://schemas.openxmlformats.org/presentationml/2006/main">
  <p:tag name="HIGHLIGHTER" val="false"/>
</p:tagLst>
</file>

<file path=ppt/tags/tag865.xml><?xml version="1.0" encoding="utf-8"?>
<p:tagLst xmlns:a="http://schemas.openxmlformats.org/drawingml/2006/main" xmlns:r="http://schemas.openxmlformats.org/officeDocument/2006/relationships" xmlns:p="http://schemas.openxmlformats.org/presentationml/2006/main">
  <p:tag name="HIGHLIGHTER" val="false"/>
</p:tagLst>
</file>

<file path=ppt/tags/tag866.xml><?xml version="1.0" encoding="utf-8"?>
<p:tagLst xmlns:a="http://schemas.openxmlformats.org/drawingml/2006/main" xmlns:r="http://schemas.openxmlformats.org/officeDocument/2006/relationships" xmlns:p="http://schemas.openxmlformats.org/presentationml/2006/main">
  <p:tag name="HIGHLIGHTER" val="false"/>
</p:tagLst>
</file>

<file path=ppt/tags/tag867.xml><?xml version="1.0" encoding="utf-8"?>
<p:tagLst xmlns:a="http://schemas.openxmlformats.org/drawingml/2006/main" xmlns:r="http://schemas.openxmlformats.org/officeDocument/2006/relationships" xmlns:p="http://schemas.openxmlformats.org/presentationml/2006/main">
  <p:tag name="HIGHLIGHTER" val="false"/>
</p:tagLst>
</file>

<file path=ppt/tags/tag868.xml><?xml version="1.0" encoding="utf-8"?>
<p:tagLst xmlns:a="http://schemas.openxmlformats.org/drawingml/2006/main" xmlns:r="http://schemas.openxmlformats.org/officeDocument/2006/relationships" xmlns:p="http://schemas.openxmlformats.org/presentationml/2006/main">
  <p:tag name="HIGHLIGHTER" val="false"/>
</p:tagLst>
</file>

<file path=ppt/tags/tag869.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70.xml><?xml version="1.0" encoding="utf-8"?>
<p:tagLst xmlns:a="http://schemas.openxmlformats.org/drawingml/2006/main" xmlns:r="http://schemas.openxmlformats.org/officeDocument/2006/relationships" xmlns:p="http://schemas.openxmlformats.org/presentationml/2006/main">
  <p:tag name="HIGHLIGHTER" val="false"/>
</p:tagLst>
</file>

<file path=ppt/tags/tag871.xml><?xml version="1.0" encoding="utf-8"?>
<p:tagLst xmlns:a="http://schemas.openxmlformats.org/drawingml/2006/main" xmlns:r="http://schemas.openxmlformats.org/officeDocument/2006/relationships" xmlns:p="http://schemas.openxmlformats.org/presentationml/2006/main">
  <p:tag name="HIGHLIGHTER" val="false"/>
</p:tagLst>
</file>

<file path=ppt/tags/tag872.xml><?xml version="1.0" encoding="utf-8"?>
<p:tagLst xmlns:a="http://schemas.openxmlformats.org/drawingml/2006/main" xmlns:r="http://schemas.openxmlformats.org/officeDocument/2006/relationships" xmlns:p="http://schemas.openxmlformats.org/presentationml/2006/main">
  <p:tag name="HIGHLIGHTER" val="false"/>
</p:tagLst>
</file>

<file path=ppt/tags/tag873.xml><?xml version="1.0" encoding="utf-8"?>
<p:tagLst xmlns:a="http://schemas.openxmlformats.org/drawingml/2006/main" xmlns:r="http://schemas.openxmlformats.org/officeDocument/2006/relationships" xmlns:p="http://schemas.openxmlformats.org/presentationml/2006/main">
  <p:tag name="HIGHLIGHTER" val="false"/>
</p:tagLst>
</file>

<file path=ppt/tags/tag874.xml><?xml version="1.0" encoding="utf-8"?>
<p:tagLst xmlns:a="http://schemas.openxmlformats.org/drawingml/2006/main" xmlns:r="http://schemas.openxmlformats.org/officeDocument/2006/relationships" xmlns:p="http://schemas.openxmlformats.org/presentationml/2006/main">
  <p:tag name="HIGHLIGHTER" val="false"/>
</p:tagLst>
</file>

<file path=ppt/tags/tag875.xml><?xml version="1.0" encoding="utf-8"?>
<p:tagLst xmlns:a="http://schemas.openxmlformats.org/drawingml/2006/main" xmlns:r="http://schemas.openxmlformats.org/officeDocument/2006/relationships" xmlns:p="http://schemas.openxmlformats.org/presentationml/2006/main">
  <p:tag name="HIGHLIGHTER" val="false"/>
</p:tagLst>
</file>

<file path=ppt/tags/tag876.xml><?xml version="1.0" encoding="utf-8"?>
<p:tagLst xmlns:a="http://schemas.openxmlformats.org/drawingml/2006/main" xmlns:r="http://schemas.openxmlformats.org/officeDocument/2006/relationships" xmlns:p="http://schemas.openxmlformats.org/presentationml/2006/main">
  <p:tag name="HIGHLIGHTER" val="false"/>
</p:tagLst>
</file>

<file path=ppt/tags/tag877.xml><?xml version="1.0" encoding="utf-8"?>
<p:tagLst xmlns:a="http://schemas.openxmlformats.org/drawingml/2006/main" xmlns:r="http://schemas.openxmlformats.org/officeDocument/2006/relationships" xmlns:p="http://schemas.openxmlformats.org/presentationml/2006/main">
  <p:tag name="HIGHLIGHTER" val="false"/>
</p:tagLst>
</file>

<file path=ppt/tags/tag878.xml><?xml version="1.0" encoding="utf-8"?>
<p:tagLst xmlns:a="http://schemas.openxmlformats.org/drawingml/2006/main" xmlns:r="http://schemas.openxmlformats.org/officeDocument/2006/relationships" xmlns:p="http://schemas.openxmlformats.org/presentationml/2006/main">
  <p:tag name="HIGHLIGHTER" val="false"/>
</p:tagLst>
</file>

<file path=ppt/tags/tag879.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80.xml><?xml version="1.0" encoding="utf-8"?>
<p:tagLst xmlns:a="http://schemas.openxmlformats.org/drawingml/2006/main" xmlns:r="http://schemas.openxmlformats.org/officeDocument/2006/relationships" xmlns:p="http://schemas.openxmlformats.org/presentationml/2006/main">
  <p:tag name="HIGHLIGHTER" val="false"/>
</p:tagLst>
</file>

<file path=ppt/tags/tag881.xml><?xml version="1.0" encoding="utf-8"?>
<p:tagLst xmlns:a="http://schemas.openxmlformats.org/drawingml/2006/main" xmlns:r="http://schemas.openxmlformats.org/officeDocument/2006/relationships" xmlns:p="http://schemas.openxmlformats.org/presentationml/2006/main">
  <p:tag name="HIGHLIGHTER" val="false"/>
</p:tagLst>
</file>

<file path=ppt/tags/tag882.xml><?xml version="1.0" encoding="utf-8"?>
<p:tagLst xmlns:a="http://schemas.openxmlformats.org/drawingml/2006/main" xmlns:r="http://schemas.openxmlformats.org/officeDocument/2006/relationships" xmlns:p="http://schemas.openxmlformats.org/presentationml/2006/main">
  <p:tag name="HIGHLIGHTER" val="false"/>
</p:tagLst>
</file>

<file path=ppt/tags/tag883.xml><?xml version="1.0" encoding="utf-8"?>
<p:tagLst xmlns:a="http://schemas.openxmlformats.org/drawingml/2006/main" xmlns:r="http://schemas.openxmlformats.org/officeDocument/2006/relationships" xmlns:p="http://schemas.openxmlformats.org/presentationml/2006/main">
  <p:tag name="HIGHLIGHTER" val="false"/>
</p:tagLst>
</file>

<file path=ppt/tags/tag884.xml><?xml version="1.0" encoding="utf-8"?>
<p:tagLst xmlns:a="http://schemas.openxmlformats.org/drawingml/2006/main" xmlns:r="http://schemas.openxmlformats.org/officeDocument/2006/relationships" xmlns:p="http://schemas.openxmlformats.org/presentationml/2006/main">
  <p:tag name="HIGHLIGHTER" val="false"/>
</p:tagLst>
</file>

<file path=ppt/tags/tag885.xml><?xml version="1.0" encoding="utf-8"?>
<p:tagLst xmlns:a="http://schemas.openxmlformats.org/drawingml/2006/main" xmlns:r="http://schemas.openxmlformats.org/officeDocument/2006/relationships" xmlns:p="http://schemas.openxmlformats.org/presentationml/2006/main">
  <p:tag name="HIGHLIGHTER" val="false"/>
</p:tagLst>
</file>

<file path=ppt/tags/tag886.xml><?xml version="1.0" encoding="utf-8"?>
<p:tagLst xmlns:a="http://schemas.openxmlformats.org/drawingml/2006/main" xmlns:r="http://schemas.openxmlformats.org/officeDocument/2006/relationships" xmlns:p="http://schemas.openxmlformats.org/presentationml/2006/main">
  <p:tag name="HIGHLIGHTER" val="false"/>
</p:tagLst>
</file>

<file path=ppt/tags/tag887.xml><?xml version="1.0" encoding="utf-8"?>
<p:tagLst xmlns:a="http://schemas.openxmlformats.org/drawingml/2006/main" xmlns:r="http://schemas.openxmlformats.org/officeDocument/2006/relationships" xmlns:p="http://schemas.openxmlformats.org/presentationml/2006/main">
  <p:tag name="HIGHLIGHTER" val="false"/>
</p:tagLst>
</file>

<file path=ppt/tags/tag888.xml><?xml version="1.0" encoding="utf-8"?>
<p:tagLst xmlns:a="http://schemas.openxmlformats.org/drawingml/2006/main" xmlns:r="http://schemas.openxmlformats.org/officeDocument/2006/relationships" xmlns:p="http://schemas.openxmlformats.org/presentationml/2006/main">
  <p:tag name="HIGHLIGHTER" val="false"/>
</p:tagLst>
</file>

<file path=ppt/tags/tag889.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890.xml><?xml version="1.0" encoding="utf-8"?>
<p:tagLst xmlns:a="http://schemas.openxmlformats.org/drawingml/2006/main" xmlns:r="http://schemas.openxmlformats.org/officeDocument/2006/relationships" xmlns:p="http://schemas.openxmlformats.org/presentationml/2006/main">
  <p:tag name="HIGHLIGHTER" val="false"/>
</p:tagLst>
</file>

<file path=ppt/tags/tag891.xml><?xml version="1.0" encoding="utf-8"?>
<p:tagLst xmlns:a="http://schemas.openxmlformats.org/drawingml/2006/main" xmlns:r="http://schemas.openxmlformats.org/officeDocument/2006/relationships" xmlns:p="http://schemas.openxmlformats.org/presentationml/2006/main">
  <p:tag name="HIGHLIGHTER" val="false"/>
</p:tagLst>
</file>

<file path=ppt/tags/tag892.xml><?xml version="1.0" encoding="utf-8"?>
<p:tagLst xmlns:a="http://schemas.openxmlformats.org/drawingml/2006/main" xmlns:r="http://schemas.openxmlformats.org/officeDocument/2006/relationships" xmlns:p="http://schemas.openxmlformats.org/presentationml/2006/main">
  <p:tag name="HIGHLIGHTER" val="false"/>
</p:tagLst>
</file>

<file path=ppt/tags/tag893.xml><?xml version="1.0" encoding="utf-8"?>
<p:tagLst xmlns:a="http://schemas.openxmlformats.org/drawingml/2006/main" xmlns:r="http://schemas.openxmlformats.org/officeDocument/2006/relationships" xmlns:p="http://schemas.openxmlformats.org/presentationml/2006/main">
  <p:tag name="HIGHLIGHTER" val="false"/>
</p:tagLst>
</file>

<file path=ppt/tags/tag894.xml><?xml version="1.0" encoding="utf-8"?>
<p:tagLst xmlns:a="http://schemas.openxmlformats.org/drawingml/2006/main" xmlns:r="http://schemas.openxmlformats.org/officeDocument/2006/relationships" xmlns:p="http://schemas.openxmlformats.org/presentationml/2006/main">
  <p:tag name="HIGHLIGHTER" val="false"/>
</p:tagLst>
</file>

<file path=ppt/tags/tag895.xml><?xml version="1.0" encoding="utf-8"?>
<p:tagLst xmlns:a="http://schemas.openxmlformats.org/drawingml/2006/main" xmlns:r="http://schemas.openxmlformats.org/officeDocument/2006/relationships" xmlns:p="http://schemas.openxmlformats.org/presentationml/2006/main">
  <p:tag name="HIGHLIGHTER" val="false"/>
</p:tagLst>
</file>

<file path=ppt/tags/tag896.xml><?xml version="1.0" encoding="utf-8"?>
<p:tagLst xmlns:a="http://schemas.openxmlformats.org/drawingml/2006/main" xmlns:r="http://schemas.openxmlformats.org/officeDocument/2006/relationships" xmlns:p="http://schemas.openxmlformats.org/presentationml/2006/main">
  <p:tag name="HIGHLIGHTER" val="false"/>
</p:tagLst>
</file>

<file path=ppt/tags/tag897.xml><?xml version="1.0" encoding="utf-8"?>
<p:tagLst xmlns:a="http://schemas.openxmlformats.org/drawingml/2006/main" xmlns:r="http://schemas.openxmlformats.org/officeDocument/2006/relationships" xmlns:p="http://schemas.openxmlformats.org/presentationml/2006/main">
  <p:tag name="HIGHLIGHTER" val="false"/>
</p:tagLst>
</file>

<file path=ppt/tags/tag898.xml><?xml version="1.0" encoding="utf-8"?>
<p:tagLst xmlns:a="http://schemas.openxmlformats.org/drawingml/2006/main" xmlns:r="http://schemas.openxmlformats.org/officeDocument/2006/relationships" xmlns:p="http://schemas.openxmlformats.org/presentationml/2006/main">
  <p:tag name="HIGHLIGHTER" val="false"/>
</p:tagLst>
</file>

<file path=ppt/tags/tag89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00.xml><?xml version="1.0" encoding="utf-8"?>
<p:tagLst xmlns:a="http://schemas.openxmlformats.org/drawingml/2006/main" xmlns:r="http://schemas.openxmlformats.org/officeDocument/2006/relationships" xmlns:p="http://schemas.openxmlformats.org/presentationml/2006/main">
  <p:tag name="HIGHLIGHTER" val="false"/>
</p:tagLst>
</file>

<file path=ppt/tags/tag901.xml><?xml version="1.0" encoding="utf-8"?>
<p:tagLst xmlns:a="http://schemas.openxmlformats.org/drawingml/2006/main" xmlns:r="http://schemas.openxmlformats.org/officeDocument/2006/relationships" xmlns:p="http://schemas.openxmlformats.org/presentationml/2006/main">
  <p:tag name="HIGHLIGHTER" val="false"/>
</p:tagLst>
</file>

<file path=ppt/tags/tag902.xml><?xml version="1.0" encoding="utf-8"?>
<p:tagLst xmlns:a="http://schemas.openxmlformats.org/drawingml/2006/main" xmlns:r="http://schemas.openxmlformats.org/officeDocument/2006/relationships" xmlns:p="http://schemas.openxmlformats.org/presentationml/2006/main">
  <p:tag name="HIGHLIGHTER" val="false"/>
</p:tagLst>
</file>

<file path=ppt/tags/tag903.xml><?xml version="1.0" encoding="utf-8"?>
<p:tagLst xmlns:a="http://schemas.openxmlformats.org/drawingml/2006/main" xmlns:r="http://schemas.openxmlformats.org/officeDocument/2006/relationships" xmlns:p="http://schemas.openxmlformats.org/presentationml/2006/main">
  <p:tag name="HIGHLIGHTER" val="false"/>
</p:tagLst>
</file>

<file path=ppt/tags/tag904.xml><?xml version="1.0" encoding="utf-8"?>
<p:tagLst xmlns:a="http://schemas.openxmlformats.org/drawingml/2006/main" xmlns:r="http://schemas.openxmlformats.org/officeDocument/2006/relationships" xmlns:p="http://schemas.openxmlformats.org/presentationml/2006/main">
  <p:tag name="HIGHLIGHTER" val="false"/>
</p:tagLst>
</file>

<file path=ppt/tags/tag905.xml><?xml version="1.0" encoding="utf-8"?>
<p:tagLst xmlns:a="http://schemas.openxmlformats.org/drawingml/2006/main" xmlns:r="http://schemas.openxmlformats.org/officeDocument/2006/relationships" xmlns:p="http://schemas.openxmlformats.org/presentationml/2006/main">
  <p:tag name="HIGHLIGHTER" val="false"/>
</p:tagLst>
</file>

<file path=ppt/tags/tag906.xml><?xml version="1.0" encoding="utf-8"?>
<p:tagLst xmlns:a="http://schemas.openxmlformats.org/drawingml/2006/main" xmlns:r="http://schemas.openxmlformats.org/officeDocument/2006/relationships" xmlns:p="http://schemas.openxmlformats.org/presentationml/2006/main">
  <p:tag name="HIGHLIGHTER" val="false"/>
</p:tagLst>
</file>

<file path=ppt/tags/tag907.xml><?xml version="1.0" encoding="utf-8"?>
<p:tagLst xmlns:a="http://schemas.openxmlformats.org/drawingml/2006/main" xmlns:r="http://schemas.openxmlformats.org/officeDocument/2006/relationships" xmlns:p="http://schemas.openxmlformats.org/presentationml/2006/main">
  <p:tag name="HIGHLIGHTER" val="false"/>
</p:tagLst>
</file>

<file path=ppt/tags/tag908.xml><?xml version="1.0" encoding="utf-8"?>
<p:tagLst xmlns:a="http://schemas.openxmlformats.org/drawingml/2006/main" xmlns:r="http://schemas.openxmlformats.org/officeDocument/2006/relationships" xmlns:p="http://schemas.openxmlformats.org/presentationml/2006/main">
  <p:tag name="HIGHLIGHTER" val="false"/>
</p:tagLst>
</file>

<file path=ppt/tags/tag909.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10.xml><?xml version="1.0" encoding="utf-8"?>
<p:tagLst xmlns:a="http://schemas.openxmlformats.org/drawingml/2006/main" xmlns:r="http://schemas.openxmlformats.org/officeDocument/2006/relationships" xmlns:p="http://schemas.openxmlformats.org/presentationml/2006/main">
  <p:tag name="HIGHLIGHTER" val="false"/>
</p:tagLst>
</file>

<file path=ppt/tags/tag911.xml><?xml version="1.0" encoding="utf-8"?>
<p:tagLst xmlns:a="http://schemas.openxmlformats.org/drawingml/2006/main" xmlns:r="http://schemas.openxmlformats.org/officeDocument/2006/relationships" xmlns:p="http://schemas.openxmlformats.org/presentationml/2006/main">
  <p:tag name="HIGHLIGHTER" val="false"/>
</p:tagLst>
</file>

<file path=ppt/tags/tag912.xml><?xml version="1.0" encoding="utf-8"?>
<p:tagLst xmlns:a="http://schemas.openxmlformats.org/drawingml/2006/main" xmlns:r="http://schemas.openxmlformats.org/officeDocument/2006/relationships" xmlns:p="http://schemas.openxmlformats.org/presentationml/2006/main">
  <p:tag name="HIGHLIGHTER" val="false"/>
</p:tagLst>
</file>

<file path=ppt/tags/tag913.xml><?xml version="1.0" encoding="utf-8"?>
<p:tagLst xmlns:a="http://schemas.openxmlformats.org/drawingml/2006/main" xmlns:r="http://schemas.openxmlformats.org/officeDocument/2006/relationships" xmlns:p="http://schemas.openxmlformats.org/presentationml/2006/main">
  <p:tag name="HIGHLIGHTER" val="false"/>
</p:tagLst>
</file>

<file path=ppt/tags/tag914.xml><?xml version="1.0" encoding="utf-8"?>
<p:tagLst xmlns:a="http://schemas.openxmlformats.org/drawingml/2006/main" xmlns:r="http://schemas.openxmlformats.org/officeDocument/2006/relationships" xmlns:p="http://schemas.openxmlformats.org/presentationml/2006/main">
  <p:tag name="HIGHLIGHTER" val="false"/>
</p:tagLst>
</file>

<file path=ppt/tags/tag915.xml><?xml version="1.0" encoding="utf-8"?>
<p:tagLst xmlns:a="http://schemas.openxmlformats.org/drawingml/2006/main" xmlns:r="http://schemas.openxmlformats.org/officeDocument/2006/relationships" xmlns:p="http://schemas.openxmlformats.org/presentationml/2006/main">
  <p:tag name="HIGHLIGHTER" val="false"/>
</p:tagLst>
</file>

<file path=ppt/tags/tag916.xml><?xml version="1.0" encoding="utf-8"?>
<p:tagLst xmlns:a="http://schemas.openxmlformats.org/drawingml/2006/main" xmlns:r="http://schemas.openxmlformats.org/officeDocument/2006/relationships" xmlns:p="http://schemas.openxmlformats.org/presentationml/2006/main">
  <p:tag name="HIGHLIGHTER" val="false"/>
</p:tagLst>
</file>

<file path=ppt/tags/tag917.xml><?xml version="1.0" encoding="utf-8"?>
<p:tagLst xmlns:a="http://schemas.openxmlformats.org/drawingml/2006/main" xmlns:r="http://schemas.openxmlformats.org/officeDocument/2006/relationships" xmlns:p="http://schemas.openxmlformats.org/presentationml/2006/main">
  <p:tag name="HIGHLIGHTER" val="false"/>
</p:tagLst>
</file>

<file path=ppt/tags/tag918.xml><?xml version="1.0" encoding="utf-8"?>
<p:tagLst xmlns:a="http://schemas.openxmlformats.org/drawingml/2006/main" xmlns:r="http://schemas.openxmlformats.org/officeDocument/2006/relationships" xmlns:p="http://schemas.openxmlformats.org/presentationml/2006/main">
  <p:tag name="HIGHLIGHTER" val="false"/>
</p:tagLst>
</file>

<file path=ppt/tags/tag919.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20.xml><?xml version="1.0" encoding="utf-8"?>
<p:tagLst xmlns:a="http://schemas.openxmlformats.org/drawingml/2006/main" xmlns:r="http://schemas.openxmlformats.org/officeDocument/2006/relationships" xmlns:p="http://schemas.openxmlformats.org/presentationml/2006/main">
  <p:tag name="HIGHLIGHTER" val="false"/>
</p:tagLst>
</file>

<file path=ppt/tags/tag921.xml><?xml version="1.0" encoding="utf-8"?>
<p:tagLst xmlns:a="http://schemas.openxmlformats.org/drawingml/2006/main" xmlns:r="http://schemas.openxmlformats.org/officeDocument/2006/relationships" xmlns:p="http://schemas.openxmlformats.org/presentationml/2006/main">
  <p:tag name="HIGHLIGHTER" val="false"/>
</p:tagLst>
</file>

<file path=ppt/tags/tag922.xml><?xml version="1.0" encoding="utf-8"?>
<p:tagLst xmlns:a="http://schemas.openxmlformats.org/drawingml/2006/main" xmlns:r="http://schemas.openxmlformats.org/officeDocument/2006/relationships" xmlns:p="http://schemas.openxmlformats.org/presentationml/2006/main">
  <p:tag name="HIGHLIGHTER" val="false"/>
</p:tagLst>
</file>

<file path=ppt/tags/tag923.xml><?xml version="1.0" encoding="utf-8"?>
<p:tagLst xmlns:a="http://schemas.openxmlformats.org/drawingml/2006/main" xmlns:r="http://schemas.openxmlformats.org/officeDocument/2006/relationships" xmlns:p="http://schemas.openxmlformats.org/presentationml/2006/main">
  <p:tag name="HIGHLIGHTER" val="false"/>
</p:tagLst>
</file>

<file path=ppt/tags/tag924.xml><?xml version="1.0" encoding="utf-8"?>
<p:tagLst xmlns:a="http://schemas.openxmlformats.org/drawingml/2006/main" xmlns:r="http://schemas.openxmlformats.org/officeDocument/2006/relationships" xmlns:p="http://schemas.openxmlformats.org/presentationml/2006/main">
  <p:tag name="HIGHLIGHTER" val="false"/>
</p:tagLst>
</file>

<file path=ppt/tags/tag925.xml><?xml version="1.0" encoding="utf-8"?>
<p:tagLst xmlns:a="http://schemas.openxmlformats.org/drawingml/2006/main" xmlns:r="http://schemas.openxmlformats.org/officeDocument/2006/relationships" xmlns:p="http://schemas.openxmlformats.org/presentationml/2006/main">
  <p:tag name="HIGHLIGHTER" val="false"/>
</p:tagLst>
</file>

<file path=ppt/tags/tag926.xml><?xml version="1.0" encoding="utf-8"?>
<p:tagLst xmlns:a="http://schemas.openxmlformats.org/drawingml/2006/main" xmlns:r="http://schemas.openxmlformats.org/officeDocument/2006/relationships" xmlns:p="http://schemas.openxmlformats.org/presentationml/2006/main">
  <p:tag name="HIGHLIGHTER" val="false"/>
</p:tagLst>
</file>

<file path=ppt/tags/tag927.xml><?xml version="1.0" encoding="utf-8"?>
<p:tagLst xmlns:a="http://schemas.openxmlformats.org/drawingml/2006/main" xmlns:r="http://schemas.openxmlformats.org/officeDocument/2006/relationships" xmlns:p="http://schemas.openxmlformats.org/presentationml/2006/main">
  <p:tag name="HIGHLIGHTER" val="false"/>
</p:tagLst>
</file>

<file path=ppt/tags/tag928.xml><?xml version="1.0" encoding="utf-8"?>
<p:tagLst xmlns:a="http://schemas.openxmlformats.org/drawingml/2006/main" xmlns:r="http://schemas.openxmlformats.org/officeDocument/2006/relationships" xmlns:p="http://schemas.openxmlformats.org/presentationml/2006/main">
  <p:tag name="HIGHLIGHTER" val="false"/>
</p:tagLst>
</file>

<file path=ppt/tags/tag929.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30.xml><?xml version="1.0" encoding="utf-8"?>
<p:tagLst xmlns:a="http://schemas.openxmlformats.org/drawingml/2006/main" xmlns:r="http://schemas.openxmlformats.org/officeDocument/2006/relationships" xmlns:p="http://schemas.openxmlformats.org/presentationml/2006/main">
  <p:tag name="HIGHLIGHTER" val="false"/>
</p:tagLst>
</file>

<file path=ppt/tags/tag931.xml><?xml version="1.0" encoding="utf-8"?>
<p:tagLst xmlns:a="http://schemas.openxmlformats.org/drawingml/2006/main" xmlns:r="http://schemas.openxmlformats.org/officeDocument/2006/relationships" xmlns:p="http://schemas.openxmlformats.org/presentationml/2006/main">
  <p:tag name="HIGHLIGHTER" val="false"/>
</p:tagLst>
</file>

<file path=ppt/tags/tag932.xml><?xml version="1.0" encoding="utf-8"?>
<p:tagLst xmlns:a="http://schemas.openxmlformats.org/drawingml/2006/main" xmlns:r="http://schemas.openxmlformats.org/officeDocument/2006/relationships" xmlns:p="http://schemas.openxmlformats.org/presentationml/2006/main">
  <p:tag name="HIGHLIGHTER" val="false"/>
</p:tagLst>
</file>

<file path=ppt/tags/tag933.xml><?xml version="1.0" encoding="utf-8"?>
<p:tagLst xmlns:a="http://schemas.openxmlformats.org/drawingml/2006/main" xmlns:r="http://schemas.openxmlformats.org/officeDocument/2006/relationships" xmlns:p="http://schemas.openxmlformats.org/presentationml/2006/main">
  <p:tag name="HIGHLIGHTER" val="false"/>
</p:tagLst>
</file>

<file path=ppt/tags/tag934.xml><?xml version="1.0" encoding="utf-8"?>
<p:tagLst xmlns:a="http://schemas.openxmlformats.org/drawingml/2006/main" xmlns:r="http://schemas.openxmlformats.org/officeDocument/2006/relationships" xmlns:p="http://schemas.openxmlformats.org/presentationml/2006/main">
  <p:tag name="HIGHLIGHTER" val="false"/>
</p:tagLst>
</file>

<file path=ppt/tags/tag935.xml><?xml version="1.0" encoding="utf-8"?>
<p:tagLst xmlns:a="http://schemas.openxmlformats.org/drawingml/2006/main" xmlns:r="http://schemas.openxmlformats.org/officeDocument/2006/relationships" xmlns:p="http://schemas.openxmlformats.org/presentationml/2006/main">
  <p:tag name="HIGHLIGHTER" val="false"/>
</p:tagLst>
</file>

<file path=ppt/tags/tag936.xml><?xml version="1.0" encoding="utf-8"?>
<p:tagLst xmlns:a="http://schemas.openxmlformats.org/drawingml/2006/main" xmlns:r="http://schemas.openxmlformats.org/officeDocument/2006/relationships" xmlns:p="http://schemas.openxmlformats.org/presentationml/2006/main">
  <p:tag name="HIGHLIGHTER" val="false"/>
</p:tagLst>
</file>

<file path=ppt/tags/tag937.xml><?xml version="1.0" encoding="utf-8"?>
<p:tagLst xmlns:a="http://schemas.openxmlformats.org/drawingml/2006/main" xmlns:r="http://schemas.openxmlformats.org/officeDocument/2006/relationships" xmlns:p="http://schemas.openxmlformats.org/presentationml/2006/main">
  <p:tag name="HIGHLIGHTER" val="false"/>
</p:tagLst>
</file>

<file path=ppt/tags/tag938.xml><?xml version="1.0" encoding="utf-8"?>
<p:tagLst xmlns:a="http://schemas.openxmlformats.org/drawingml/2006/main" xmlns:r="http://schemas.openxmlformats.org/officeDocument/2006/relationships" xmlns:p="http://schemas.openxmlformats.org/presentationml/2006/main">
  <p:tag name="HIGHLIGHTER" val="false"/>
</p:tagLst>
</file>

<file path=ppt/tags/tag939.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40.xml><?xml version="1.0" encoding="utf-8"?>
<p:tagLst xmlns:a="http://schemas.openxmlformats.org/drawingml/2006/main" xmlns:r="http://schemas.openxmlformats.org/officeDocument/2006/relationships" xmlns:p="http://schemas.openxmlformats.org/presentationml/2006/main">
  <p:tag name="HIGHLIGHTER" val="false"/>
</p:tagLst>
</file>

<file path=ppt/tags/tag941.xml><?xml version="1.0" encoding="utf-8"?>
<p:tagLst xmlns:a="http://schemas.openxmlformats.org/drawingml/2006/main" xmlns:r="http://schemas.openxmlformats.org/officeDocument/2006/relationships" xmlns:p="http://schemas.openxmlformats.org/presentationml/2006/main">
  <p:tag name="HIGHLIGHTER" val="false"/>
</p:tagLst>
</file>

<file path=ppt/tags/tag942.xml><?xml version="1.0" encoding="utf-8"?>
<p:tagLst xmlns:a="http://schemas.openxmlformats.org/drawingml/2006/main" xmlns:r="http://schemas.openxmlformats.org/officeDocument/2006/relationships" xmlns:p="http://schemas.openxmlformats.org/presentationml/2006/main">
  <p:tag name="HIGHLIGHTER" val="false"/>
</p:tagLst>
</file>

<file path=ppt/tags/tag943.xml><?xml version="1.0" encoding="utf-8"?>
<p:tagLst xmlns:a="http://schemas.openxmlformats.org/drawingml/2006/main" xmlns:r="http://schemas.openxmlformats.org/officeDocument/2006/relationships" xmlns:p="http://schemas.openxmlformats.org/presentationml/2006/main">
  <p:tag name="HIGHLIGHTER" val="false"/>
</p:tagLst>
</file>

<file path=ppt/tags/tag944.xml><?xml version="1.0" encoding="utf-8"?>
<p:tagLst xmlns:a="http://schemas.openxmlformats.org/drawingml/2006/main" xmlns:r="http://schemas.openxmlformats.org/officeDocument/2006/relationships" xmlns:p="http://schemas.openxmlformats.org/presentationml/2006/main">
  <p:tag name="HIGHLIGHTER" val="false"/>
</p:tagLst>
</file>

<file path=ppt/tags/tag945.xml><?xml version="1.0" encoding="utf-8"?>
<p:tagLst xmlns:a="http://schemas.openxmlformats.org/drawingml/2006/main" xmlns:r="http://schemas.openxmlformats.org/officeDocument/2006/relationships" xmlns:p="http://schemas.openxmlformats.org/presentationml/2006/main">
  <p:tag name="HIGHLIGHTER" val="false"/>
</p:tagLst>
</file>

<file path=ppt/tags/tag946.xml><?xml version="1.0" encoding="utf-8"?>
<p:tagLst xmlns:a="http://schemas.openxmlformats.org/drawingml/2006/main" xmlns:r="http://schemas.openxmlformats.org/officeDocument/2006/relationships" xmlns:p="http://schemas.openxmlformats.org/presentationml/2006/main">
  <p:tag name="HIGHLIGHTER" val="false"/>
</p:tagLst>
</file>

<file path=ppt/tags/tag947.xml><?xml version="1.0" encoding="utf-8"?>
<p:tagLst xmlns:a="http://schemas.openxmlformats.org/drawingml/2006/main" xmlns:r="http://schemas.openxmlformats.org/officeDocument/2006/relationships" xmlns:p="http://schemas.openxmlformats.org/presentationml/2006/main">
  <p:tag name="HIGHLIGHTER" val="false"/>
</p:tagLst>
</file>

<file path=ppt/tags/tag948.xml><?xml version="1.0" encoding="utf-8"?>
<p:tagLst xmlns:a="http://schemas.openxmlformats.org/drawingml/2006/main" xmlns:r="http://schemas.openxmlformats.org/officeDocument/2006/relationships" xmlns:p="http://schemas.openxmlformats.org/presentationml/2006/main">
  <p:tag name="HIGHLIGHTER" val="false"/>
</p:tagLst>
</file>

<file path=ppt/tags/tag949.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50.xml><?xml version="1.0" encoding="utf-8"?>
<p:tagLst xmlns:a="http://schemas.openxmlformats.org/drawingml/2006/main" xmlns:r="http://schemas.openxmlformats.org/officeDocument/2006/relationships" xmlns:p="http://schemas.openxmlformats.org/presentationml/2006/main">
  <p:tag name="HIGHLIGHTER" val="false"/>
</p:tagLst>
</file>

<file path=ppt/tags/tag951.xml><?xml version="1.0" encoding="utf-8"?>
<p:tagLst xmlns:a="http://schemas.openxmlformats.org/drawingml/2006/main" xmlns:r="http://schemas.openxmlformats.org/officeDocument/2006/relationships" xmlns:p="http://schemas.openxmlformats.org/presentationml/2006/main">
  <p:tag name="HIGHLIGHTER" val="false"/>
</p:tagLst>
</file>

<file path=ppt/tags/tag952.xml><?xml version="1.0" encoding="utf-8"?>
<p:tagLst xmlns:a="http://schemas.openxmlformats.org/drawingml/2006/main" xmlns:r="http://schemas.openxmlformats.org/officeDocument/2006/relationships" xmlns:p="http://schemas.openxmlformats.org/presentationml/2006/main">
  <p:tag name="HIGHLIGHTER" val="false"/>
</p:tagLst>
</file>

<file path=ppt/tags/tag953.xml><?xml version="1.0" encoding="utf-8"?>
<p:tagLst xmlns:a="http://schemas.openxmlformats.org/drawingml/2006/main" xmlns:r="http://schemas.openxmlformats.org/officeDocument/2006/relationships" xmlns:p="http://schemas.openxmlformats.org/presentationml/2006/main">
  <p:tag name="HIGHLIGHTER" val="false"/>
</p:tagLst>
</file>

<file path=ppt/tags/tag954.xml><?xml version="1.0" encoding="utf-8"?>
<p:tagLst xmlns:a="http://schemas.openxmlformats.org/drawingml/2006/main" xmlns:r="http://schemas.openxmlformats.org/officeDocument/2006/relationships" xmlns:p="http://schemas.openxmlformats.org/presentationml/2006/main">
  <p:tag name="HIGHLIGHTER" val="false"/>
</p:tagLst>
</file>

<file path=ppt/tags/tag955.xml><?xml version="1.0" encoding="utf-8"?>
<p:tagLst xmlns:a="http://schemas.openxmlformats.org/drawingml/2006/main" xmlns:r="http://schemas.openxmlformats.org/officeDocument/2006/relationships" xmlns:p="http://schemas.openxmlformats.org/presentationml/2006/main">
  <p:tag name="HIGHLIGHTER" val="false"/>
</p:tagLst>
</file>

<file path=ppt/tags/tag956.xml><?xml version="1.0" encoding="utf-8"?>
<p:tagLst xmlns:a="http://schemas.openxmlformats.org/drawingml/2006/main" xmlns:r="http://schemas.openxmlformats.org/officeDocument/2006/relationships" xmlns:p="http://schemas.openxmlformats.org/presentationml/2006/main">
  <p:tag name="HIGHLIGHTER" val="false"/>
</p:tagLst>
</file>

<file path=ppt/tags/tag957.xml><?xml version="1.0" encoding="utf-8"?>
<p:tagLst xmlns:a="http://schemas.openxmlformats.org/drawingml/2006/main" xmlns:r="http://schemas.openxmlformats.org/officeDocument/2006/relationships" xmlns:p="http://schemas.openxmlformats.org/presentationml/2006/main">
  <p:tag name="HIGHLIGHTER" val="false"/>
</p:tagLst>
</file>

<file path=ppt/tags/tag958.xml><?xml version="1.0" encoding="utf-8"?>
<p:tagLst xmlns:a="http://schemas.openxmlformats.org/drawingml/2006/main" xmlns:r="http://schemas.openxmlformats.org/officeDocument/2006/relationships" xmlns:p="http://schemas.openxmlformats.org/presentationml/2006/main">
  <p:tag name="HIGHLIGHTER" val="false"/>
</p:tagLst>
</file>

<file path=ppt/tags/tag959.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60.xml><?xml version="1.0" encoding="utf-8"?>
<p:tagLst xmlns:a="http://schemas.openxmlformats.org/drawingml/2006/main" xmlns:r="http://schemas.openxmlformats.org/officeDocument/2006/relationships" xmlns:p="http://schemas.openxmlformats.org/presentationml/2006/main">
  <p:tag name="HIGHLIGHTER" val="false"/>
</p:tagLst>
</file>

<file path=ppt/tags/tag961.xml><?xml version="1.0" encoding="utf-8"?>
<p:tagLst xmlns:a="http://schemas.openxmlformats.org/drawingml/2006/main" xmlns:r="http://schemas.openxmlformats.org/officeDocument/2006/relationships" xmlns:p="http://schemas.openxmlformats.org/presentationml/2006/main">
  <p:tag name="HIGHLIGHTER" val="false"/>
</p:tagLst>
</file>

<file path=ppt/tags/tag962.xml><?xml version="1.0" encoding="utf-8"?>
<p:tagLst xmlns:a="http://schemas.openxmlformats.org/drawingml/2006/main" xmlns:r="http://schemas.openxmlformats.org/officeDocument/2006/relationships" xmlns:p="http://schemas.openxmlformats.org/presentationml/2006/main">
  <p:tag name="HIGHLIGHTER" val="false"/>
</p:tagLst>
</file>

<file path=ppt/tags/tag963.xml><?xml version="1.0" encoding="utf-8"?>
<p:tagLst xmlns:a="http://schemas.openxmlformats.org/drawingml/2006/main" xmlns:r="http://schemas.openxmlformats.org/officeDocument/2006/relationships" xmlns:p="http://schemas.openxmlformats.org/presentationml/2006/main">
  <p:tag name="HIGHLIGHTER" val="false"/>
</p:tagLst>
</file>

<file path=ppt/tags/tag964.xml><?xml version="1.0" encoding="utf-8"?>
<p:tagLst xmlns:a="http://schemas.openxmlformats.org/drawingml/2006/main" xmlns:r="http://schemas.openxmlformats.org/officeDocument/2006/relationships" xmlns:p="http://schemas.openxmlformats.org/presentationml/2006/main">
  <p:tag name="HIGHLIGHTER" val="false"/>
</p:tagLst>
</file>

<file path=ppt/tags/tag965.xml><?xml version="1.0" encoding="utf-8"?>
<p:tagLst xmlns:a="http://schemas.openxmlformats.org/drawingml/2006/main" xmlns:r="http://schemas.openxmlformats.org/officeDocument/2006/relationships" xmlns:p="http://schemas.openxmlformats.org/presentationml/2006/main">
  <p:tag name="HIGHLIGHTER" val="false"/>
</p:tagLst>
</file>

<file path=ppt/tags/tag966.xml><?xml version="1.0" encoding="utf-8"?>
<p:tagLst xmlns:a="http://schemas.openxmlformats.org/drawingml/2006/main" xmlns:r="http://schemas.openxmlformats.org/officeDocument/2006/relationships" xmlns:p="http://schemas.openxmlformats.org/presentationml/2006/main">
  <p:tag name="HIGHLIGHTER" val="false"/>
</p:tagLst>
</file>

<file path=ppt/tags/tag967.xml><?xml version="1.0" encoding="utf-8"?>
<p:tagLst xmlns:a="http://schemas.openxmlformats.org/drawingml/2006/main" xmlns:r="http://schemas.openxmlformats.org/officeDocument/2006/relationships" xmlns:p="http://schemas.openxmlformats.org/presentationml/2006/main">
  <p:tag name="HIGHLIGHTER" val="false"/>
</p:tagLst>
</file>

<file path=ppt/tags/tag968.xml><?xml version="1.0" encoding="utf-8"?>
<p:tagLst xmlns:a="http://schemas.openxmlformats.org/drawingml/2006/main" xmlns:r="http://schemas.openxmlformats.org/officeDocument/2006/relationships" xmlns:p="http://schemas.openxmlformats.org/presentationml/2006/main">
  <p:tag name="HIGHLIGHTER" val="false"/>
</p:tagLst>
</file>

<file path=ppt/tags/tag969.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70.xml><?xml version="1.0" encoding="utf-8"?>
<p:tagLst xmlns:a="http://schemas.openxmlformats.org/drawingml/2006/main" xmlns:r="http://schemas.openxmlformats.org/officeDocument/2006/relationships" xmlns:p="http://schemas.openxmlformats.org/presentationml/2006/main">
  <p:tag name="HIGHLIGHTER" val="false"/>
</p:tagLst>
</file>

<file path=ppt/tags/tag971.xml><?xml version="1.0" encoding="utf-8"?>
<p:tagLst xmlns:a="http://schemas.openxmlformats.org/drawingml/2006/main" xmlns:r="http://schemas.openxmlformats.org/officeDocument/2006/relationships" xmlns:p="http://schemas.openxmlformats.org/presentationml/2006/main">
  <p:tag name="HIGHLIGHTER" val="false"/>
</p:tagLst>
</file>

<file path=ppt/tags/tag972.xml><?xml version="1.0" encoding="utf-8"?>
<p:tagLst xmlns:a="http://schemas.openxmlformats.org/drawingml/2006/main" xmlns:r="http://schemas.openxmlformats.org/officeDocument/2006/relationships" xmlns:p="http://schemas.openxmlformats.org/presentationml/2006/main">
  <p:tag name="HIGHLIGHTER" val="false"/>
</p:tagLst>
</file>

<file path=ppt/tags/tag973.xml><?xml version="1.0" encoding="utf-8"?>
<p:tagLst xmlns:a="http://schemas.openxmlformats.org/drawingml/2006/main" xmlns:r="http://schemas.openxmlformats.org/officeDocument/2006/relationships" xmlns:p="http://schemas.openxmlformats.org/presentationml/2006/main">
  <p:tag name="HIGHLIGHTER" val="false"/>
</p:tagLst>
</file>

<file path=ppt/tags/tag974.xml><?xml version="1.0" encoding="utf-8"?>
<p:tagLst xmlns:a="http://schemas.openxmlformats.org/drawingml/2006/main" xmlns:r="http://schemas.openxmlformats.org/officeDocument/2006/relationships" xmlns:p="http://schemas.openxmlformats.org/presentationml/2006/main">
  <p:tag name="HIGHLIGHTER" val="false"/>
</p:tagLst>
</file>

<file path=ppt/tags/tag975.xml><?xml version="1.0" encoding="utf-8"?>
<p:tagLst xmlns:a="http://schemas.openxmlformats.org/drawingml/2006/main" xmlns:r="http://schemas.openxmlformats.org/officeDocument/2006/relationships" xmlns:p="http://schemas.openxmlformats.org/presentationml/2006/main">
  <p:tag name="HIGHLIGHTER" val="false"/>
</p:tagLst>
</file>

<file path=ppt/tags/tag976.xml><?xml version="1.0" encoding="utf-8"?>
<p:tagLst xmlns:a="http://schemas.openxmlformats.org/drawingml/2006/main" xmlns:r="http://schemas.openxmlformats.org/officeDocument/2006/relationships" xmlns:p="http://schemas.openxmlformats.org/presentationml/2006/main">
  <p:tag name="HIGHLIGHTER" val="false"/>
</p:tagLst>
</file>

<file path=ppt/tags/tag977.xml><?xml version="1.0" encoding="utf-8"?>
<p:tagLst xmlns:a="http://schemas.openxmlformats.org/drawingml/2006/main" xmlns:r="http://schemas.openxmlformats.org/officeDocument/2006/relationships" xmlns:p="http://schemas.openxmlformats.org/presentationml/2006/main">
  <p:tag name="HIGHLIGHTER" val="false"/>
</p:tagLst>
</file>

<file path=ppt/tags/tag978.xml><?xml version="1.0" encoding="utf-8"?>
<p:tagLst xmlns:a="http://schemas.openxmlformats.org/drawingml/2006/main" xmlns:r="http://schemas.openxmlformats.org/officeDocument/2006/relationships" xmlns:p="http://schemas.openxmlformats.org/presentationml/2006/main">
  <p:tag name="HIGHLIGHTER" val="false"/>
</p:tagLst>
</file>

<file path=ppt/tags/tag979.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80.xml><?xml version="1.0" encoding="utf-8"?>
<p:tagLst xmlns:a="http://schemas.openxmlformats.org/drawingml/2006/main" xmlns:r="http://schemas.openxmlformats.org/officeDocument/2006/relationships" xmlns:p="http://schemas.openxmlformats.org/presentationml/2006/main">
  <p:tag name="HIGHLIGHTER" val="false"/>
</p:tagLst>
</file>

<file path=ppt/tags/tag981.xml><?xml version="1.0" encoding="utf-8"?>
<p:tagLst xmlns:a="http://schemas.openxmlformats.org/drawingml/2006/main" xmlns:r="http://schemas.openxmlformats.org/officeDocument/2006/relationships" xmlns:p="http://schemas.openxmlformats.org/presentationml/2006/main">
  <p:tag name="HIGHLIGHTER" val="false"/>
</p:tagLst>
</file>

<file path=ppt/tags/tag982.xml><?xml version="1.0" encoding="utf-8"?>
<p:tagLst xmlns:a="http://schemas.openxmlformats.org/drawingml/2006/main" xmlns:r="http://schemas.openxmlformats.org/officeDocument/2006/relationships" xmlns:p="http://schemas.openxmlformats.org/presentationml/2006/main">
  <p:tag name="HIGHLIGHTER" val="false"/>
</p:tagLst>
</file>

<file path=ppt/tags/tag983.xml><?xml version="1.0" encoding="utf-8"?>
<p:tagLst xmlns:a="http://schemas.openxmlformats.org/drawingml/2006/main" xmlns:r="http://schemas.openxmlformats.org/officeDocument/2006/relationships" xmlns:p="http://schemas.openxmlformats.org/presentationml/2006/main">
  <p:tag name="HIGHLIGHTER" val="false"/>
</p:tagLst>
</file>

<file path=ppt/tags/tag984.xml><?xml version="1.0" encoding="utf-8"?>
<p:tagLst xmlns:a="http://schemas.openxmlformats.org/drawingml/2006/main" xmlns:r="http://schemas.openxmlformats.org/officeDocument/2006/relationships" xmlns:p="http://schemas.openxmlformats.org/presentationml/2006/main">
  <p:tag name="HIGHLIGHTER" val="false"/>
</p:tagLst>
</file>

<file path=ppt/tags/tag985.xml><?xml version="1.0" encoding="utf-8"?>
<p:tagLst xmlns:a="http://schemas.openxmlformats.org/drawingml/2006/main" xmlns:r="http://schemas.openxmlformats.org/officeDocument/2006/relationships" xmlns:p="http://schemas.openxmlformats.org/presentationml/2006/main">
  <p:tag name="HIGHLIGHTER" val="false"/>
</p:tagLst>
</file>

<file path=ppt/tags/tag986.xml><?xml version="1.0" encoding="utf-8"?>
<p:tagLst xmlns:a="http://schemas.openxmlformats.org/drawingml/2006/main" xmlns:r="http://schemas.openxmlformats.org/officeDocument/2006/relationships" xmlns:p="http://schemas.openxmlformats.org/presentationml/2006/main">
  <p:tag name="HIGHLIGHTER" val="false"/>
</p:tagLst>
</file>

<file path=ppt/tags/tag987.xml><?xml version="1.0" encoding="utf-8"?>
<p:tagLst xmlns:a="http://schemas.openxmlformats.org/drawingml/2006/main" xmlns:r="http://schemas.openxmlformats.org/officeDocument/2006/relationships" xmlns:p="http://schemas.openxmlformats.org/presentationml/2006/main">
  <p:tag name="HIGHLIGHTER" val="false"/>
</p:tagLst>
</file>

<file path=ppt/tags/tag988.xml><?xml version="1.0" encoding="utf-8"?>
<p:tagLst xmlns:a="http://schemas.openxmlformats.org/drawingml/2006/main" xmlns:r="http://schemas.openxmlformats.org/officeDocument/2006/relationships" xmlns:p="http://schemas.openxmlformats.org/presentationml/2006/main">
  <p:tag name="HIGHLIGHTER" val="false"/>
</p:tagLst>
</file>

<file path=ppt/tags/tag989.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ags/tag990.xml><?xml version="1.0" encoding="utf-8"?>
<p:tagLst xmlns:a="http://schemas.openxmlformats.org/drawingml/2006/main" xmlns:r="http://schemas.openxmlformats.org/officeDocument/2006/relationships" xmlns:p="http://schemas.openxmlformats.org/presentationml/2006/main">
  <p:tag name="HIGHLIGHTER" val="false"/>
</p:tagLst>
</file>

<file path=ppt/tags/tag991.xml><?xml version="1.0" encoding="utf-8"?>
<p:tagLst xmlns:a="http://schemas.openxmlformats.org/drawingml/2006/main" xmlns:r="http://schemas.openxmlformats.org/officeDocument/2006/relationships" xmlns:p="http://schemas.openxmlformats.org/presentationml/2006/main">
  <p:tag name="HIGHLIGHTER" val="false"/>
</p:tagLst>
</file>

<file path=ppt/tags/tag992.xml><?xml version="1.0" encoding="utf-8"?>
<p:tagLst xmlns:a="http://schemas.openxmlformats.org/drawingml/2006/main" xmlns:r="http://schemas.openxmlformats.org/officeDocument/2006/relationships" xmlns:p="http://schemas.openxmlformats.org/presentationml/2006/main">
  <p:tag name="HIGHLIGHTER" val="false"/>
</p:tagLst>
</file>

<file path=ppt/tags/tag993.xml><?xml version="1.0" encoding="utf-8"?>
<p:tagLst xmlns:a="http://schemas.openxmlformats.org/drawingml/2006/main" xmlns:r="http://schemas.openxmlformats.org/officeDocument/2006/relationships" xmlns:p="http://schemas.openxmlformats.org/presentationml/2006/main">
  <p:tag name="HIGHLIGHTER" val="false"/>
</p:tagLst>
</file>

<file path=ppt/tags/tag994.xml><?xml version="1.0" encoding="utf-8"?>
<p:tagLst xmlns:a="http://schemas.openxmlformats.org/drawingml/2006/main" xmlns:r="http://schemas.openxmlformats.org/officeDocument/2006/relationships" xmlns:p="http://schemas.openxmlformats.org/presentationml/2006/main">
  <p:tag name="HIGHLIGHTER" val="false"/>
</p:tagLst>
</file>

<file path=ppt/tags/tag995.xml><?xml version="1.0" encoding="utf-8"?>
<p:tagLst xmlns:a="http://schemas.openxmlformats.org/drawingml/2006/main" xmlns:r="http://schemas.openxmlformats.org/officeDocument/2006/relationships" xmlns:p="http://schemas.openxmlformats.org/presentationml/2006/main">
  <p:tag name="HIGHLIGHTER" val="false"/>
</p:tagLst>
</file>

<file path=ppt/tags/tag996.xml><?xml version="1.0" encoding="utf-8"?>
<p:tagLst xmlns:a="http://schemas.openxmlformats.org/drawingml/2006/main" xmlns:r="http://schemas.openxmlformats.org/officeDocument/2006/relationships" xmlns:p="http://schemas.openxmlformats.org/presentationml/2006/main">
  <p:tag name="HIGHLIGHTER" val="false"/>
</p:tagLst>
</file>

<file path=ppt/tags/tag997.xml><?xml version="1.0" encoding="utf-8"?>
<p:tagLst xmlns:a="http://schemas.openxmlformats.org/drawingml/2006/main" xmlns:r="http://schemas.openxmlformats.org/officeDocument/2006/relationships" xmlns:p="http://schemas.openxmlformats.org/presentationml/2006/main">
  <p:tag name="HIGHLIGHTER" val="false"/>
</p:tagLst>
</file>

<file path=ppt/tags/tag998.xml><?xml version="1.0" encoding="utf-8"?>
<p:tagLst xmlns:a="http://schemas.openxmlformats.org/drawingml/2006/main" xmlns:r="http://schemas.openxmlformats.org/officeDocument/2006/relationships" xmlns:p="http://schemas.openxmlformats.org/presentationml/2006/main">
  <p:tag name="HIGHLIGHTER" val="false"/>
</p:tagLst>
</file>

<file path=ppt/tags/tag9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pictu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pictures.thmx</Template>
  <TotalTime>55759</TotalTime>
  <Words>2458</Words>
  <Application>Microsoft Macintosh PowerPoint</Application>
  <PresentationFormat>On-screen Show (4:3)</PresentationFormat>
  <Paragraphs>629</Paragraphs>
  <Slides>91</Slides>
  <Notes>60</Notes>
  <HiddenSlides>3</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91</vt:i4>
      </vt:variant>
    </vt:vector>
  </HeadingPairs>
  <TitlesOfParts>
    <vt:vector size="100" baseType="lpstr">
      <vt:lpstr>Arial Narrow</vt:lpstr>
      <vt:lpstr>DejaVu Sans</vt:lpstr>
      <vt:lpstr>FreeSans</vt:lpstr>
      <vt:lpstr>ＭＳ Ｐゴシック</vt:lpstr>
      <vt:lpstr>Osaka</vt:lpstr>
      <vt:lpstr>Symbol</vt:lpstr>
      <vt:lpstr>Arial</vt:lpstr>
      <vt:lpstr>pictures</vt:lpstr>
      <vt:lpstr>Blank Presentation</vt:lpstr>
      <vt:lpstr>CS 7643: Deep Learning</vt:lpstr>
      <vt:lpstr>Administrativia</vt:lpstr>
      <vt:lpstr>Project</vt:lpstr>
      <vt:lpstr>Administrativia</vt:lpstr>
      <vt:lpstr>PowerPoint Presentation</vt:lpstr>
      <vt:lpstr>How do we compute gradients?</vt:lpstr>
      <vt:lpstr>PowerPoint Presentation</vt:lpstr>
      <vt:lpstr>Directed Acyclic Graphs (DAGs)</vt:lpstr>
      <vt:lpstr>Directed Acyclic Graphs (DAGs)</vt:lpstr>
      <vt:lpstr>Directed Acyclic Graphs (DAGs)</vt:lpstr>
      <vt:lpstr>Computational Graphs</vt:lpstr>
      <vt:lpstr>Computational Graphs</vt:lpstr>
      <vt:lpstr>Example</vt:lpstr>
      <vt:lpstr>Logistic Regression as a Cascade</vt:lpstr>
      <vt:lpstr>Forward mode vs Reverse Mode</vt:lpstr>
      <vt:lpstr>PowerPoint Presentation</vt:lpstr>
      <vt:lpstr>PowerPoint Presentation</vt:lpstr>
      <vt:lpstr>Example: Forward mode AD</vt:lpstr>
      <vt:lpstr>Example: Forward mode AD</vt:lpstr>
      <vt:lpstr>Example: Forward mode AD</vt:lpstr>
      <vt:lpstr>Example: Reverse mode AD</vt:lpstr>
      <vt:lpstr>Example: Reverse mode AD</vt:lpstr>
      <vt:lpstr>Forward Pass vs  Forward mode AD vs Reverse Mode AD</vt:lpstr>
      <vt:lpstr>Forward mode vs Reverse Mode</vt:lpstr>
      <vt:lpstr>Forward mode vs Reverse Mode</vt:lpstr>
      <vt:lpstr>Plan for Today</vt:lpstr>
      <vt:lpstr>Patterns in backward flow</vt:lpstr>
      <vt:lpstr>Patterns in backward flow</vt:lpstr>
      <vt:lpstr>Patterns in backward flow</vt:lpstr>
      <vt:lpstr>Patterns in backward flow</vt:lpstr>
      <vt:lpstr>Patterns in backward flow</vt:lpstr>
      <vt:lpstr>Patterns in backward flow</vt:lpstr>
      <vt:lpstr>Patterns in backward flow</vt:lpstr>
      <vt:lpstr>Gradients add at branches</vt:lpstr>
      <vt:lpstr>Duality in Fprop and Bprop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Computation in DL: Forward-Prop</vt:lpstr>
      <vt:lpstr>Key Computation in DL: Back-Prop</vt:lpstr>
      <vt:lpstr>Jacobian of ReLU</vt:lpstr>
      <vt:lpstr>PowerPoint Presentation</vt:lpstr>
      <vt:lpstr>PowerPoint Presentation</vt:lpstr>
      <vt:lpstr>PowerPoint Presentation</vt:lpstr>
      <vt:lpstr>PowerPoint Presentation</vt:lpstr>
      <vt:lpstr>Jacobians of FC-Layer</vt:lpstr>
      <vt:lpstr>Jacobians of FC-Layer</vt:lpstr>
      <vt:lpstr>Jacobians of FC-Layer</vt:lpstr>
      <vt:lpstr>PowerPoint Presentation</vt:lpstr>
      <vt:lpstr>PowerPoint Presentation</vt:lpstr>
      <vt:lpstr>PowerPoint Presentation</vt:lpstr>
      <vt:lpstr>PowerPoint Presentation</vt:lpstr>
      <vt:lpstr>PowerPoint Presentation</vt:lpstr>
      <vt:lpstr>Convolutions for mathematicians</vt:lpstr>
      <vt:lpstr>PowerPoint Presentation</vt:lpstr>
      <vt:lpstr>Convolutions for computer scientists</vt:lpstr>
      <vt:lpstr>Convolutions for programmers</vt:lpstr>
      <vt:lpstr>Convolution Explained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Virginia Tech</Company>
  <LinksUpToDate>false</LinksUpToDate>
  <SharedDoc>false</SharedDoc>
  <HyperlinkBase/>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5984: Introduction to Machine Learning</dc:title>
  <dc:subject>Machine Learning</dc:subject>
  <dc:creator>Dhruv Batra</dc:creator>
  <cp:keywords/>
  <dc:description/>
  <cp:lastModifiedBy>Dhruv Batra</cp:lastModifiedBy>
  <cp:revision>2900</cp:revision>
  <cp:lastPrinted>2015-04-01T17:45:43Z</cp:lastPrinted>
  <dcterms:created xsi:type="dcterms:W3CDTF">2013-03-06T19:31:42Z</dcterms:created>
  <dcterms:modified xsi:type="dcterms:W3CDTF">2017-09-17T20:38:42Z</dcterms:modified>
  <cp:category/>
</cp:coreProperties>
</file>