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3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4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5.xml" ContentType="application/vnd.openxmlformats-officedocument.presentationml.notesSl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6.xml" ContentType="application/vnd.openxmlformats-officedocument.presentationml.notesSlid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notesSlides/notesSlide7.xml" ContentType="application/vnd.openxmlformats-officedocument.presentationml.notesSlide+xml"/>
  <Override PartName="/ppt/tags/tag643.xml" ContentType="application/vnd.openxmlformats-officedocument.presentationml.tags+xml"/>
  <Override PartName="/ppt/notesSlides/notesSlide8.xml" ContentType="application/vnd.openxmlformats-officedocument.presentationml.notesSlide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notesSlides/notesSlide9.xml" ContentType="application/vnd.openxmlformats-officedocument.presentationml.notesSlide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notesSlides/notesSlide10.xml" ContentType="application/vnd.openxmlformats-officedocument.presentationml.notesSlide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notesSlides/notesSlide11.xml" ContentType="application/vnd.openxmlformats-officedocument.presentationml.notesSl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notesSlides/notesSlide12.xml" ContentType="application/vnd.openxmlformats-officedocument.presentationml.notesSlide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notesSlides/notesSlide13.xml" ContentType="application/vnd.openxmlformats-officedocument.presentationml.notesSlide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74"/>
  </p:notesMasterIdLst>
  <p:handoutMasterIdLst>
    <p:handoutMasterId r:id="rId75"/>
  </p:handoutMasterIdLst>
  <p:sldIdLst>
    <p:sldId id="256" r:id="rId3"/>
    <p:sldId id="971" r:id="rId4"/>
    <p:sldId id="868" r:id="rId5"/>
    <p:sldId id="1116" r:id="rId6"/>
    <p:sldId id="1128" r:id="rId7"/>
    <p:sldId id="1161" r:id="rId8"/>
    <p:sldId id="1162" r:id="rId9"/>
    <p:sldId id="1163" r:id="rId10"/>
    <p:sldId id="1164" r:id="rId11"/>
    <p:sldId id="1165" r:id="rId12"/>
    <p:sldId id="1166" r:id="rId13"/>
    <p:sldId id="1167" r:id="rId14"/>
    <p:sldId id="1168" r:id="rId15"/>
    <p:sldId id="1169" r:id="rId16"/>
    <p:sldId id="1170" r:id="rId17"/>
    <p:sldId id="1171" r:id="rId18"/>
    <p:sldId id="1172" r:id="rId19"/>
    <p:sldId id="1173" r:id="rId20"/>
    <p:sldId id="1174" r:id="rId21"/>
    <p:sldId id="1175" r:id="rId22"/>
    <p:sldId id="1176" r:id="rId23"/>
    <p:sldId id="1177" r:id="rId24"/>
    <p:sldId id="1178" r:id="rId25"/>
    <p:sldId id="1179" r:id="rId26"/>
    <p:sldId id="1180" r:id="rId27"/>
    <p:sldId id="1181" r:id="rId28"/>
    <p:sldId id="1185" r:id="rId29"/>
    <p:sldId id="1186" r:id="rId30"/>
    <p:sldId id="1187" r:id="rId31"/>
    <p:sldId id="1188" r:id="rId32"/>
    <p:sldId id="1266" r:id="rId33"/>
    <p:sldId id="1190" r:id="rId34"/>
    <p:sldId id="1192" r:id="rId35"/>
    <p:sldId id="1233" r:id="rId36"/>
    <p:sldId id="1196" r:id="rId37"/>
    <p:sldId id="1263" r:id="rId38"/>
    <p:sldId id="1262" r:id="rId39"/>
    <p:sldId id="1197" r:id="rId40"/>
    <p:sldId id="1198" r:id="rId41"/>
    <p:sldId id="1200" r:id="rId42"/>
    <p:sldId id="937" r:id="rId43"/>
    <p:sldId id="1150" r:id="rId44"/>
    <p:sldId id="1151" r:id="rId45"/>
    <p:sldId id="1152" r:id="rId46"/>
    <p:sldId id="1153" r:id="rId47"/>
    <p:sldId id="1264" r:id="rId48"/>
    <p:sldId id="1201" r:id="rId49"/>
    <p:sldId id="1193" r:id="rId50"/>
    <p:sldId id="1236" r:id="rId51"/>
    <p:sldId id="1237" r:id="rId52"/>
    <p:sldId id="1238" r:id="rId53"/>
    <p:sldId id="1239" r:id="rId54"/>
    <p:sldId id="1240" r:id="rId55"/>
    <p:sldId id="1241" r:id="rId56"/>
    <p:sldId id="1242" r:id="rId57"/>
    <p:sldId id="1243" r:id="rId58"/>
    <p:sldId id="1244" r:id="rId59"/>
    <p:sldId id="1245" r:id="rId60"/>
    <p:sldId id="1246" r:id="rId61"/>
    <p:sldId id="1247" r:id="rId62"/>
    <p:sldId id="1248" r:id="rId63"/>
    <p:sldId id="1249" r:id="rId64"/>
    <p:sldId id="1250" r:id="rId65"/>
    <p:sldId id="1251" r:id="rId66"/>
    <p:sldId id="1252" r:id="rId67"/>
    <p:sldId id="1253" r:id="rId68"/>
    <p:sldId id="1254" r:id="rId69"/>
    <p:sldId id="1255" r:id="rId70"/>
    <p:sldId id="1257" r:id="rId71"/>
    <p:sldId id="1258" r:id="rId72"/>
    <p:sldId id="1259" r:id="rId7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21" autoAdjust="0"/>
    <p:restoredTop sz="93544" autoAdjust="0"/>
  </p:normalViewPr>
  <p:slideViewPr>
    <p:cSldViewPr>
      <p:cViewPr varScale="1">
        <p:scale>
          <a:sx n="118" d="100"/>
          <a:sy n="118" d="100"/>
        </p:scale>
        <p:origin x="4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18F010-4496-9D45-A53F-206CBFAAC66B}" type="slidenum">
              <a:rPr lang="en-US"/>
              <a:pPr/>
              <a:t>14</a:t>
            </a:fld>
            <a:endParaRPr lang="en-US"/>
          </a:p>
        </p:txBody>
      </p:sp>
      <p:sp>
        <p:nvSpPr>
          <p:cNvPr id="2068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68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8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42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CEF60-01F0-CA44-9648-944CECCC3FBE}" type="slidenum">
              <a:rPr lang="en-US"/>
              <a:pPr/>
              <a:t>16</a:t>
            </a:fld>
            <a:endParaRPr lang="en-US"/>
          </a:p>
        </p:txBody>
      </p:sp>
      <p:sp>
        <p:nvSpPr>
          <p:cNvPr id="2078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78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49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9CB6A0-3EDF-FF42-A727-C669A0E6BC0D}" type="slidenum">
              <a:rPr lang="en-US"/>
              <a:pPr/>
              <a:t>18</a:t>
            </a:fld>
            <a:endParaRPr lang="en-US"/>
          </a:p>
        </p:txBody>
      </p:sp>
      <p:sp>
        <p:nvSpPr>
          <p:cNvPr id="221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11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05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9CB6A0-3EDF-FF42-A727-C669A0E6BC0D}" type="slidenum">
              <a:rPr lang="en-US"/>
              <a:pPr/>
              <a:t>23</a:t>
            </a:fld>
            <a:endParaRPr lang="en-US"/>
          </a:p>
        </p:txBody>
      </p:sp>
      <p:sp>
        <p:nvSpPr>
          <p:cNvPr id="221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11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82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311BD1-4C6D-5A46-B122-2400FDC52DC5}" type="slidenum">
              <a:rPr lang="en-US"/>
              <a:pPr/>
              <a:t>24</a:t>
            </a:fld>
            <a:endParaRPr lang="en-US"/>
          </a:p>
        </p:txBody>
      </p:sp>
      <p:sp>
        <p:nvSpPr>
          <p:cNvPr id="2222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22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C5F268-8961-3E40-95C1-E3C038B43272}" type="slidenum">
              <a:rPr lang="en-US"/>
              <a:pPr/>
              <a:t>25</a:t>
            </a:fld>
            <a:endParaRPr lang="en-US"/>
          </a:p>
        </p:txBody>
      </p:sp>
      <p:sp>
        <p:nvSpPr>
          <p:cNvPr id="2232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32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68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B9125F-8BCE-A141-A808-6BD094E06AD4}" type="slidenum">
              <a:rPr lang="en-US"/>
              <a:pPr/>
              <a:t>26</a:t>
            </a:fld>
            <a:endParaRPr lang="en-US"/>
          </a:p>
        </p:txBody>
      </p:sp>
      <p:sp>
        <p:nvSpPr>
          <p:cNvPr id="2242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42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2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Shape 1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Shape 1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578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30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53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308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93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730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08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547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19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858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061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73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1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2451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68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890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889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654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57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075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415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61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835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26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2336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72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8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7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12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577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Shape 9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79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9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Char char="●"/>
              <a:defRPr sz="1800"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655703" y="6223800"/>
            <a:ext cx="732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9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849" r:id="rId12"/>
    <p:sldLayoutId id="214748385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20" Type="http://schemas.openxmlformats.org/officeDocument/2006/relationships/tags" Target="../tags/tag585.xml"/><Relationship Id="rId21" Type="http://schemas.openxmlformats.org/officeDocument/2006/relationships/tags" Target="../tags/tag586.xml"/><Relationship Id="rId22" Type="http://schemas.openxmlformats.org/officeDocument/2006/relationships/slideLayout" Target="../slideLayouts/slideLayout23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575.xml"/><Relationship Id="rId11" Type="http://schemas.openxmlformats.org/officeDocument/2006/relationships/tags" Target="../tags/tag576.xml"/><Relationship Id="rId12" Type="http://schemas.openxmlformats.org/officeDocument/2006/relationships/tags" Target="../tags/tag577.xml"/><Relationship Id="rId13" Type="http://schemas.openxmlformats.org/officeDocument/2006/relationships/tags" Target="../tags/tag578.xml"/><Relationship Id="rId14" Type="http://schemas.openxmlformats.org/officeDocument/2006/relationships/tags" Target="../tags/tag579.xml"/><Relationship Id="rId15" Type="http://schemas.openxmlformats.org/officeDocument/2006/relationships/tags" Target="../tags/tag580.xml"/><Relationship Id="rId16" Type="http://schemas.openxmlformats.org/officeDocument/2006/relationships/tags" Target="../tags/tag581.xml"/><Relationship Id="rId17" Type="http://schemas.openxmlformats.org/officeDocument/2006/relationships/tags" Target="../tags/tag582.xml"/><Relationship Id="rId18" Type="http://schemas.openxmlformats.org/officeDocument/2006/relationships/tags" Target="../tags/tag583.xml"/><Relationship Id="rId19" Type="http://schemas.openxmlformats.org/officeDocument/2006/relationships/tags" Target="../tags/tag584.xml"/><Relationship Id="rId1" Type="http://schemas.openxmlformats.org/officeDocument/2006/relationships/tags" Target="../tags/tag566.xml"/><Relationship Id="rId2" Type="http://schemas.openxmlformats.org/officeDocument/2006/relationships/tags" Target="../tags/tag567.xml"/><Relationship Id="rId3" Type="http://schemas.openxmlformats.org/officeDocument/2006/relationships/tags" Target="../tags/tag568.xml"/><Relationship Id="rId4" Type="http://schemas.openxmlformats.org/officeDocument/2006/relationships/tags" Target="../tags/tag569.xml"/><Relationship Id="rId5" Type="http://schemas.openxmlformats.org/officeDocument/2006/relationships/tags" Target="../tags/tag570.xml"/><Relationship Id="rId6" Type="http://schemas.openxmlformats.org/officeDocument/2006/relationships/tags" Target="../tags/tag571.xml"/><Relationship Id="rId7" Type="http://schemas.openxmlformats.org/officeDocument/2006/relationships/tags" Target="../tags/tag572.xml"/><Relationship Id="rId8" Type="http://schemas.openxmlformats.org/officeDocument/2006/relationships/tags" Target="../tags/tag57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99.xml"/><Relationship Id="rId14" Type="http://schemas.openxmlformats.org/officeDocument/2006/relationships/tags" Target="../tags/tag600.xml"/><Relationship Id="rId15" Type="http://schemas.openxmlformats.org/officeDocument/2006/relationships/tags" Target="../tags/tag601.xml"/><Relationship Id="rId16" Type="http://schemas.openxmlformats.org/officeDocument/2006/relationships/tags" Target="../tags/tag602.xml"/><Relationship Id="rId17" Type="http://schemas.openxmlformats.org/officeDocument/2006/relationships/tags" Target="../tags/tag603.xml"/><Relationship Id="rId18" Type="http://schemas.openxmlformats.org/officeDocument/2006/relationships/tags" Target="../tags/tag604.xml"/><Relationship Id="rId19" Type="http://schemas.openxmlformats.org/officeDocument/2006/relationships/tags" Target="../tags/tag605.xml"/><Relationship Id="rId50" Type="http://schemas.openxmlformats.org/officeDocument/2006/relationships/tags" Target="../tags/tag636.xml"/><Relationship Id="rId51" Type="http://schemas.openxmlformats.org/officeDocument/2006/relationships/tags" Target="../tags/tag637.xml"/><Relationship Id="rId52" Type="http://schemas.openxmlformats.org/officeDocument/2006/relationships/tags" Target="../tags/tag638.xml"/><Relationship Id="rId53" Type="http://schemas.openxmlformats.org/officeDocument/2006/relationships/tags" Target="../tags/tag639.xml"/><Relationship Id="rId54" Type="http://schemas.openxmlformats.org/officeDocument/2006/relationships/tags" Target="../tags/tag640.xml"/><Relationship Id="rId55" Type="http://schemas.openxmlformats.org/officeDocument/2006/relationships/tags" Target="../tags/tag641.xml"/><Relationship Id="rId56" Type="http://schemas.openxmlformats.org/officeDocument/2006/relationships/tags" Target="../tags/tag642.xml"/><Relationship Id="rId57" Type="http://schemas.openxmlformats.org/officeDocument/2006/relationships/slideLayout" Target="../slideLayouts/slideLayout23.xml"/><Relationship Id="rId58" Type="http://schemas.openxmlformats.org/officeDocument/2006/relationships/notesSlide" Target="../notesSlides/notesSlide7.xml"/><Relationship Id="rId40" Type="http://schemas.openxmlformats.org/officeDocument/2006/relationships/tags" Target="../tags/tag626.xml"/><Relationship Id="rId41" Type="http://schemas.openxmlformats.org/officeDocument/2006/relationships/tags" Target="../tags/tag627.xml"/><Relationship Id="rId42" Type="http://schemas.openxmlformats.org/officeDocument/2006/relationships/tags" Target="../tags/tag628.xml"/><Relationship Id="rId43" Type="http://schemas.openxmlformats.org/officeDocument/2006/relationships/tags" Target="../tags/tag629.xml"/><Relationship Id="rId44" Type="http://schemas.openxmlformats.org/officeDocument/2006/relationships/tags" Target="../tags/tag630.xml"/><Relationship Id="rId45" Type="http://schemas.openxmlformats.org/officeDocument/2006/relationships/tags" Target="../tags/tag631.xml"/><Relationship Id="rId46" Type="http://schemas.openxmlformats.org/officeDocument/2006/relationships/tags" Target="../tags/tag632.xml"/><Relationship Id="rId47" Type="http://schemas.openxmlformats.org/officeDocument/2006/relationships/tags" Target="../tags/tag633.xml"/><Relationship Id="rId48" Type="http://schemas.openxmlformats.org/officeDocument/2006/relationships/tags" Target="../tags/tag634.xml"/><Relationship Id="rId49" Type="http://schemas.openxmlformats.org/officeDocument/2006/relationships/tags" Target="../tags/tag635.xml"/><Relationship Id="rId1" Type="http://schemas.openxmlformats.org/officeDocument/2006/relationships/tags" Target="../tags/tag587.xml"/><Relationship Id="rId2" Type="http://schemas.openxmlformats.org/officeDocument/2006/relationships/tags" Target="../tags/tag588.xml"/><Relationship Id="rId3" Type="http://schemas.openxmlformats.org/officeDocument/2006/relationships/tags" Target="../tags/tag589.xml"/><Relationship Id="rId4" Type="http://schemas.openxmlformats.org/officeDocument/2006/relationships/tags" Target="../tags/tag590.xml"/><Relationship Id="rId5" Type="http://schemas.openxmlformats.org/officeDocument/2006/relationships/tags" Target="../tags/tag591.xml"/><Relationship Id="rId6" Type="http://schemas.openxmlformats.org/officeDocument/2006/relationships/tags" Target="../tags/tag592.xml"/><Relationship Id="rId7" Type="http://schemas.openxmlformats.org/officeDocument/2006/relationships/tags" Target="../tags/tag593.xml"/><Relationship Id="rId8" Type="http://schemas.openxmlformats.org/officeDocument/2006/relationships/tags" Target="../tags/tag594.xml"/><Relationship Id="rId9" Type="http://schemas.openxmlformats.org/officeDocument/2006/relationships/tags" Target="../tags/tag595.xml"/><Relationship Id="rId30" Type="http://schemas.openxmlformats.org/officeDocument/2006/relationships/tags" Target="../tags/tag616.xml"/><Relationship Id="rId31" Type="http://schemas.openxmlformats.org/officeDocument/2006/relationships/tags" Target="../tags/tag617.xml"/><Relationship Id="rId32" Type="http://schemas.openxmlformats.org/officeDocument/2006/relationships/tags" Target="../tags/tag618.xml"/><Relationship Id="rId33" Type="http://schemas.openxmlformats.org/officeDocument/2006/relationships/tags" Target="../tags/tag619.xml"/><Relationship Id="rId34" Type="http://schemas.openxmlformats.org/officeDocument/2006/relationships/tags" Target="../tags/tag620.xml"/><Relationship Id="rId35" Type="http://schemas.openxmlformats.org/officeDocument/2006/relationships/tags" Target="../tags/tag621.xml"/><Relationship Id="rId36" Type="http://schemas.openxmlformats.org/officeDocument/2006/relationships/tags" Target="../tags/tag622.xml"/><Relationship Id="rId37" Type="http://schemas.openxmlformats.org/officeDocument/2006/relationships/tags" Target="../tags/tag623.xml"/><Relationship Id="rId38" Type="http://schemas.openxmlformats.org/officeDocument/2006/relationships/tags" Target="../tags/tag624.xml"/><Relationship Id="rId39" Type="http://schemas.openxmlformats.org/officeDocument/2006/relationships/tags" Target="../tags/tag625.xml"/><Relationship Id="rId20" Type="http://schemas.openxmlformats.org/officeDocument/2006/relationships/tags" Target="../tags/tag606.xml"/><Relationship Id="rId21" Type="http://schemas.openxmlformats.org/officeDocument/2006/relationships/tags" Target="../tags/tag607.xml"/><Relationship Id="rId22" Type="http://schemas.openxmlformats.org/officeDocument/2006/relationships/tags" Target="../tags/tag608.xml"/><Relationship Id="rId23" Type="http://schemas.openxmlformats.org/officeDocument/2006/relationships/tags" Target="../tags/tag609.xml"/><Relationship Id="rId24" Type="http://schemas.openxmlformats.org/officeDocument/2006/relationships/tags" Target="../tags/tag610.xml"/><Relationship Id="rId25" Type="http://schemas.openxmlformats.org/officeDocument/2006/relationships/tags" Target="../tags/tag611.xml"/><Relationship Id="rId26" Type="http://schemas.openxmlformats.org/officeDocument/2006/relationships/tags" Target="../tags/tag612.xml"/><Relationship Id="rId27" Type="http://schemas.openxmlformats.org/officeDocument/2006/relationships/tags" Target="../tags/tag613.xml"/><Relationship Id="rId28" Type="http://schemas.openxmlformats.org/officeDocument/2006/relationships/tags" Target="../tags/tag614.xml"/><Relationship Id="rId29" Type="http://schemas.openxmlformats.org/officeDocument/2006/relationships/tags" Target="../tags/tag615.xml"/><Relationship Id="rId10" Type="http://schemas.openxmlformats.org/officeDocument/2006/relationships/tags" Target="../tags/tag596.xml"/><Relationship Id="rId11" Type="http://schemas.openxmlformats.org/officeDocument/2006/relationships/tags" Target="../tags/tag597.xml"/><Relationship Id="rId12" Type="http://schemas.openxmlformats.org/officeDocument/2006/relationships/tags" Target="../tags/tag59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643.x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01" Type="http://schemas.openxmlformats.org/officeDocument/2006/relationships/tags" Target="../tags/tag744.xml"/><Relationship Id="rId102" Type="http://schemas.openxmlformats.org/officeDocument/2006/relationships/slideLayout" Target="../slideLayouts/slideLayout23.xml"/><Relationship Id="rId103" Type="http://schemas.openxmlformats.org/officeDocument/2006/relationships/notesSlide" Target="../notesSlides/notesSlide9.xml"/><Relationship Id="rId1" Type="http://schemas.openxmlformats.org/officeDocument/2006/relationships/tags" Target="../tags/tag644.xml"/><Relationship Id="rId2" Type="http://schemas.openxmlformats.org/officeDocument/2006/relationships/tags" Target="../tags/tag645.xml"/><Relationship Id="rId3" Type="http://schemas.openxmlformats.org/officeDocument/2006/relationships/tags" Target="../tags/tag646.xml"/><Relationship Id="rId4" Type="http://schemas.openxmlformats.org/officeDocument/2006/relationships/tags" Target="../tags/tag647.xml"/><Relationship Id="rId5" Type="http://schemas.openxmlformats.org/officeDocument/2006/relationships/tags" Target="../tags/tag648.xml"/><Relationship Id="rId6" Type="http://schemas.openxmlformats.org/officeDocument/2006/relationships/tags" Target="../tags/tag649.xml"/><Relationship Id="rId7" Type="http://schemas.openxmlformats.org/officeDocument/2006/relationships/tags" Target="../tags/tag650.xml"/><Relationship Id="rId8" Type="http://schemas.openxmlformats.org/officeDocument/2006/relationships/tags" Target="../tags/tag651.xml"/><Relationship Id="rId9" Type="http://schemas.openxmlformats.org/officeDocument/2006/relationships/tags" Target="../tags/tag652.xml"/><Relationship Id="rId10" Type="http://schemas.openxmlformats.org/officeDocument/2006/relationships/tags" Target="../tags/tag653.xml"/><Relationship Id="rId11" Type="http://schemas.openxmlformats.org/officeDocument/2006/relationships/tags" Target="../tags/tag654.xml"/><Relationship Id="rId12" Type="http://schemas.openxmlformats.org/officeDocument/2006/relationships/tags" Target="../tags/tag655.xml"/><Relationship Id="rId13" Type="http://schemas.openxmlformats.org/officeDocument/2006/relationships/tags" Target="../tags/tag656.xml"/><Relationship Id="rId14" Type="http://schemas.openxmlformats.org/officeDocument/2006/relationships/tags" Target="../tags/tag657.xml"/><Relationship Id="rId15" Type="http://schemas.openxmlformats.org/officeDocument/2006/relationships/tags" Target="../tags/tag658.xml"/><Relationship Id="rId16" Type="http://schemas.openxmlformats.org/officeDocument/2006/relationships/tags" Target="../tags/tag659.xml"/><Relationship Id="rId17" Type="http://schemas.openxmlformats.org/officeDocument/2006/relationships/tags" Target="../tags/tag660.xml"/><Relationship Id="rId18" Type="http://schemas.openxmlformats.org/officeDocument/2006/relationships/tags" Target="../tags/tag661.xml"/><Relationship Id="rId19" Type="http://schemas.openxmlformats.org/officeDocument/2006/relationships/tags" Target="../tags/tag662.xml"/><Relationship Id="rId30" Type="http://schemas.openxmlformats.org/officeDocument/2006/relationships/tags" Target="../tags/tag673.xml"/><Relationship Id="rId31" Type="http://schemas.openxmlformats.org/officeDocument/2006/relationships/tags" Target="../tags/tag674.xml"/><Relationship Id="rId32" Type="http://schemas.openxmlformats.org/officeDocument/2006/relationships/tags" Target="../tags/tag675.xml"/><Relationship Id="rId33" Type="http://schemas.openxmlformats.org/officeDocument/2006/relationships/tags" Target="../tags/tag676.xml"/><Relationship Id="rId34" Type="http://schemas.openxmlformats.org/officeDocument/2006/relationships/tags" Target="../tags/tag677.xml"/><Relationship Id="rId35" Type="http://schemas.openxmlformats.org/officeDocument/2006/relationships/tags" Target="../tags/tag678.xml"/><Relationship Id="rId36" Type="http://schemas.openxmlformats.org/officeDocument/2006/relationships/tags" Target="../tags/tag679.xml"/><Relationship Id="rId37" Type="http://schemas.openxmlformats.org/officeDocument/2006/relationships/tags" Target="../tags/tag680.xml"/><Relationship Id="rId38" Type="http://schemas.openxmlformats.org/officeDocument/2006/relationships/tags" Target="../tags/tag681.xml"/><Relationship Id="rId39" Type="http://schemas.openxmlformats.org/officeDocument/2006/relationships/tags" Target="../tags/tag682.xml"/><Relationship Id="rId50" Type="http://schemas.openxmlformats.org/officeDocument/2006/relationships/tags" Target="../tags/tag693.xml"/><Relationship Id="rId51" Type="http://schemas.openxmlformats.org/officeDocument/2006/relationships/tags" Target="../tags/tag694.xml"/><Relationship Id="rId52" Type="http://schemas.openxmlformats.org/officeDocument/2006/relationships/tags" Target="../tags/tag695.xml"/><Relationship Id="rId53" Type="http://schemas.openxmlformats.org/officeDocument/2006/relationships/tags" Target="../tags/tag696.xml"/><Relationship Id="rId54" Type="http://schemas.openxmlformats.org/officeDocument/2006/relationships/tags" Target="../tags/tag697.xml"/><Relationship Id="rId55" Type="http://schemas.openxmlformats.org/officeDocument/2006/relationships/tags" Target="../tags/tag698.xml"/><Relationship Id="rId56" Type="http://schemas.openxmlformats.org/officeDocument/2006/relationships/tags" Target="../tags/tag699.xml"/><Relationship Id="rId57" Type="http://schemas.openxmlformats.org/officeDocument/2006/relationships/tags" Target="../tags/tag700.xml"/><Relationship Id="rId58" Type="http://schemas.openxmlformats.org/officeDocument/2006/relationships/tags" Target="../tags/tag701.xml"/><Relationship Id="rId59" Type="http://schemas.openxmlformats.org/officeDocument/2006/relationships/tags" Target="../tags/tag702.xml"/><Relationship Id="rId70" Type="http://schemas.openxmlformats.org/officeDocument/2006/relationships/tags" Target="../tags/tag713.xml"/><Relationship Id="rId71" Type="http://schemas.openxmlformats.org/officeDocument/2006/relationships/tags" Target="../tags/tag714.xml"/><Relationship Id="rId72" Type="http://schemas.openxmlformats.org/officeDocument/2006/relationships/tags" Target="../tags/tag715.xml"/><Relationship Id="rId73" Type="http://schemas.openxmlformats.org/officeDocument/2006/relationships/tags" Target="../tags/tag716.xml"/><Relationship Id="rId74" Type="http://schemas.openxmlformats.org/officeDocument/2006/relationships/tags" Target="../tags/tag717.xml"/><Relationship Id="rId75" Type="http://schemas.openxmlformats.org/officeDocument/2006/relationships/tags" Target="../tags/tag718.xml"/><Relationship Id="rId76" Type="http://schemas.openxmlformats.org/officeDocument/2006/relationships/tags" Target="../tags/tag719.xml"/><Relationship Id="rId77" Type="http://schemas.openxmlformats.org/officeDocument/2006/relationships/tags" Target="../tags/tag720.xml"/><Relationship Id="rId78" Type="http://schemas.openxmlformats.org/officeDocument/2006/relationships/tags" Target="../tags/tag721.xml"/><Relationship Id="rId79" Type="http://schemas.openxmlformats.org/officeDocument/2006/relationships/tags" Target="../tags/tag722.xml"/><Relationship Id="rId90" Type="http://schemas.openxmlformats.org/officeDocument/2006/relationships/tags" Target="../tags/tag733.xml"/><Relationship Id="rId91" Type="http://schemas.openxmlformats.org/officeDocument/2006/relationships/tags" Target="../tags/tag734.xml"/><Relationship Id="rId92" Type="http://schemas.openxmlformats.org/officeDocument/2006/relationships/tags" Target="../tags/tag735.xml"/><Relationship Id="rId93" Type="http://schemas.openxmlformats.org/officeDocument/2006/relationships/tags" Target="../tags/tag736.xml"/><Relationship Id="rId94" Type="http://schemas.openxmlformats.org/officeDocument/2006/relationships/tags" Target="../tags/tag737.xml"/><Relationship Id="rId95" Type="http://schemas.openxmlformats.org/officeDocument/2006/relationships/tags" Target="../tags/tag738.xml"/><Relationship Id="rId96" Type="http://schemas.openxmlformats.org/officeDocument/2006/relationships/tags" Target="../tags/tag739.xml"/><Relationship Id="rId97" Type="http://schemas.openxmlformats.org/officeDocument/2006/relationships/tags" Target="../tags/tag740.xml"/><Relationship Id="rId98" Type="http://schemas.openxmlformats.org/officeDocument/2006/relationships/tags" Target="../tags/tag741.xml"/><Relationship Id="rId99" Type="http://schemas.openxmlformats.org/officeDocument/2006/relationships/tags" Target="../tags/tag742.xml"/><Relationship Id="rId20" Type="http://schemas.openxmlformats.org/officeDocument/2006/relationships/tags" Target="../tags/tag663.xml"/><Relationship Id="rId21" Type="http://schemas.openxmlformats.org/officeDocument/2006/relationships/tags" Target="../tags/tag664.xml"/><Relationship Id="rId22" Type="http://schemas.openxmlformats.org/officeDocument/2006/relationships/tags" Target="../tags/tag665.xml"/><Relationship Id="rId23" Type="http://schemas.openxmlformats.org/officeDocument/2006/relationships/tags" Target="../tags/tag666.xml"/><Relationship Id="rId24" Type="http://schemas.openxmlformats.org/officeDocument/2006/relationships/tags" Target="../tags/tag667.xml"/><Relationship Id="rId25" Type="http://schemas.openxmlformats.org/officeDocument/2006/relationships/tags" Target="../tags/tag668.xml"/><Relationship Id="rId26" Type="http://schemas.openxmlformats.org/officeDocument/2006/relationships/tags" Target="../tags/tag669.xml"/><Relationship Id="rId27" Type="http://schemas.openxmlformats.org/officeDocument/2006/relationships/tags" Target="../tags/tag670.xml"/><Relationship Id="rId28" Type="http://schemas.openxmlformats.org/officeDocument/2006/relationships/tags" Target="../tags/tag671.xml"/><Relationship Id="rId29" Type="http://schemas.openxmlformats.org/officeDocument/2006/relationships/tags" Target="../tags/tag672.xml"/><Relationship Id="rId40" Type="http://schemas.openxmlformats.org/officeDocument/2006/relationships/tags" Target="../tags/tag683.xml"/><Relationship Id="rId41" Type="http://schemas.openxmlformats.org/officeDocument/2006/relationships/tags" Target="../tags/tag684.xml"/><Relationship Id="rId42" Type="http://schemas.openxmlformats.org/officeDocument/2006/relationships/tags" Target="../tags/tag685.xml"/><Relationship Id="rId43" Type="http://schemas.openxmlformats.org/officeDocument/2006/relationships/tags" Target="../tags/tag686.xml"/><Relationship Id="rId44" Type="http://schemas.openxmlformats.org/officeDocument/2006/relationships/tags" Target="../tags/tag687.xml"/><Relationship Id="rId45" Type="http://schemas.openxmlformats.org/officeDocument/2006/relationships/tags" Target="../tags/tag688.xml"/><Relationship Id="rId46" Type="http://schemas.openxmlformats.org/officeDocument/2006/relationships/tags" Target="../tags/tag689.xml"/><Relationship Id="rId47" Type="http://schemas.openxmlformats.org/officeDocument/2006/relationships/tags" Target="../tags/tag690.xml"/><Relationship Id="rId48" Type="http://schemas.openxmlformats.org/officeDocument/2006/relationships/tags" Target="../tags/tag691.xml"/><Relationship Id="rId49" Type="http://schemas.openxmlformats.org/officeDocument/2006/relationships/tags" Target="../tags/tag692.xml"/><Relationship Id="rId60" Type="http://schemas.openxmlformats.org/officeDocument/2006/relationships/tags" Target="../tags/tag703.xml"/><Relationship Id="rId61" Type="http://schemas.openxmlformats.org/officeDocument/2006/relationships/tags" Target="../tags/tag704.xml"/><Relationship Id="rId62" Type="http://schemas.openxmlformats.org/officeDocument/2006/relationships/tags" Target="../tags/tag705.xml"/><Relationship Id="rId63" Type="http://schemas.openxmlformats.org/officeDocument/2006/relationships/tags" Target="../tags/tag706.xml"/><Relationship Id="rId64" Type="http://schemas.openxmlformats.org/officeDocument/2006/relationships/tags" Target="../tags/tag707.xml"/><Relationship Id="rId65" Type="http://schemas.openxmlformats.org/officeDocument/2006/relationships/tags" Target="../tags/tag708.xml"/><Relationship Id="rId66" Type="http://schemas.openxmlformats.org/officeDocument/2006/relationships/tags" Target="../tags/tag709.xml"/><Relationship Id="rId67" Type="http://schemas.openxmlformats.org/officeDocument/2006/relationships/tags" Target="../tags/tag710.xml"/><Relationship Id="rId68" Type="http://schemas.openxmlformats.org/officeDocument/2006/relationships/tags" Target="../tags/tag711.xml"/><Relationship Id="rId69" Type="http://schemas.openxmlformats.org/officeDocument/2006/relationships/tags" Target="../tags/tag712.xml"/><Relationship Id="rId100" Type="http://schemas.openxmlformats.org/officeDocument/2006/relationships/tags" Target="../tags/tag743.xml"/><Relationship Id="rId80" Type="http://schemas.openxmlformats.org/officeDocument/2006/relationships/tags" Target="../tags/tag723.xml"/><Relationship Id="rId81" Type="http://schemas.openxmlformats.org/officeDocument/2006/relationships/tags" Target="../tags/tag724.xml"/><Relationship Id="rId82" Type="http://schemas.openxmlformats.org/officeDocument/2006/relationships/tags" Target="../tags/tag725.xml"/><Relationship Id="rId83" Type="http://schemas.openxmlformats.org/officeDocument/2006/relationships/tags" Target="../tags/tag726.xml"/><Relationship Id="rId84" Type="http://schemas.openxmlformats.org/officeDocument/2006/relationships/tags" Target="../tags/tag727.xml"/><Relationship Id="rId85" Type="http://schemas.openxmlformats.org/officeDocument/2006/relationships/tags" Target="../tags/tag728.xml"/><Relationship Id="rId86" Type="http://schemas.openxmlformats.org/officeDocument/2006/relationships/tags" Target="../tags/tag729.xml"/><Relationship Id="rId87" Type="http://schemas.openxmlformats.org/officeDocument/2006/relationships/tags" Target="../tags/tag730.xml"/><Relationship Id="rId88" Type="http://schemas.openxmlformats.org/officeDocument/2006/relationships/tags" Target="../tags/tag731.xml"/><Relationship Id="rId89" Type="http://schemas.openxmlformats.org/officeDocument/2006/relationships/tags" Target="../tags/tag7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47.xml"/><Relationship Id="rId4" Type="http://schemas.openxmlformats.org/officeDocument/2006/relationships/tags" Target="../tags/tag748.xml"/><Relationship Id="rId5" Type="http://schemas.openxmlformats.org/officeDocument/2006/relationships/tags" Target="../tags/tag749.xml"/><Relationship Id="rId6" Type="http://schemas.openxmlformats.org/officeDocument/2006/relationships/tags" Target="../tags/tag750.xml"/><Relationship Id="rId7" Type="http://schemas.openxmlformats.org/officeDocument/2006/relationships/tags" Target="../tags/tag751.xml"/><Relationship Id="rId8" Type="http://schemas.openxmlformats.org/officeDocument/2006/relationships/slideLayout" Target="../slideLayouts/slideLayout18.xml"/><Relationship Id="rId9" Type="http://schemas.openxmlformats.org/officeDocument/2006/relationships/notesSlide" Target="../notesSlides/notesSlide10.xml"/><Relationship Id="rId10" Type="http://schemas.openxmlformats.org/officeDocument/2006/relationships/image" Target="../media/image5.png"/><Relationship Id="rId1" Type="http://schemas.openxmlformats.org/officeDocument/2006/relationships/tags" Target="../tags/tag745.xml"/><Relationship Id="rId2" Type="http://schemas.openxmlformats.org/officeDocument/2006/relationships/tags" Target="../tags/tag74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764.xml"/><Relationship Id="rId14" Type="http://schemas.openxmlformats.org/officeDocument/2006/relationships/tags" Target="../tags/tag765.xml"/><Relationship Id="rId15" Type="http://schemas.openxmlformats.org/officeDocument/2006/relationships/tags" Target="../tags/tag766.xml"/><Relationship Id="rId16" Type="http://schemas.openxmlformats.org/officeDocument/2006/relationships/tags" Target="../tags/tag767.xml"/><Relationship Id="rId17" Type="http://schemas.openxmlformats.org/officeDocument/2006/relationships/tags" Target="../tags/tag768.xml"/><Relationship Id="rId18" Type="http://schemas.openxmlformats.org/officeDocument/2006/relationships/tags" Target="../tags/tag769.xml"/><Relationship Id="rId19" Type="http://schemas.openxmlformats.org/officeDocument/2006/relationships/tags" Target="../tags/tag770.xml"/><Relationship Id="rId50" Type="http://schemas.openxmlformats.org/officeDocument/2006/relationships/tags" Target="../tags/tag801.xml"/><Relationship Id="rId51" Type="http://schemas.openxmlformats.org/officeDocument/2006/relationships/tags" Target="../tags/tag802.xml"/><Relationship Id="rId52" Type="http://schemas.openxmlformats.org/officeDocument/2006/relationships/tags" Target="../tags/tag803.xml"/><Relationship Id="rId53" Type="http://schemas.openxmlformats.org/officeDocument/2006/relationships/tags" Target="../tags/tag804.xml"/><Relationship Id="rId54" Type="http://schemas.openxmlformats.org/officeDocument/2006/relationships/slideLayout" Target="../slideLayouts/slideLayout23.xml"/><Relationship Id="rId55" Type="http://schemas.openxmlformats.org/officeDocument/2006/relationships/notesSlide" Target="../notesSlides/notesSlide11.xml"/><Relationship Id="rId40" Type="http://schemas.openxmlformats.org/officeDocument/2006/relationships/tags" Target="../tags/tag791.xml"/><Relationship Id="rId41" Type="http://schemas.openxmlformats.org/officeDocument/2006/relationships/tags" Target="../tags/tag792.xml"/><Relationship Id="rId42" Type="http://schemas.openxmlformats.org/officeDocument/2006/relationships/tags" Target="../tags/tag793.xml"/><Relationship Id="rId43" Type="http://schemas.openxmlformats.org/officeDocument/2006/relationships/tags" Target="../tags/tag794.xml"/><Relationship Id="rId44" Type="http://schemas.openxmlformats.org/officeDocument/2006/relationships/tags" Target="../tags/tag795.xml"/><Relationship Id="rId45" Type="http://schemas.openxmlformats.org/officeDocument/2006/relationships/tags" Target="../tags/tag796.xml"/><Relationship Id="rId46" Type="http://schemas.openxmlformats.org/officeDocument/2006/relationships/tags" Target="../tags/tag797.xml"/><Relationship Id="rId47" Type="http://schemas.openxmlformats.org/officeDocument/2006/relationships/tags" Target="../tags/tag798.xml"/><Relationship Id="rId48" Type="http://schemas.openxmlformats.org/officeDocument/2006/relationships/tags" Target="../tags/tag799.xml"/><Relationship Id="rId49" Type="http://schemas.openxmlformats.org/officeDocument/2006/relationships/tags" Target="../tags/tag800.xml"/><Relationship Id="rId1" Type="http://schemas.openxmlformats.org/officeDocument/2006/relationships/tags" Target="../tags/tag752.xml"/><Relationship Id="rId2" Type="http://schemas.openxmlformats.org/officeDocument/2006/relationships/tags" Target="../tags/tag753.xml"/><Relationship Id="rId3" Type="http://schemas.openxmlformats.org/officeDocument/2006/relationships/tags" Target="../tags/tag754.xml"/><Relationship Id="rId4" Type="http://schemas.openxmlformats.org/officeDocument/2006/relationships/tags" Target="../tags/tag755.xml"/><Relationship Id="rId5" Type="http://schemas.openxmlformats.org/officeDocument/2006/relationships/tags" Target="../tags/tag756.xml"/><Relationship Id="rId6" Type="http://schemas.openxmlformats.org/officeDocument/2006/relationships/tags" Target="../tags/tag757.xml"/><Relationship Id="rId7" Type="http://schemas.openxmlformats.org/officeDocument/2006/relationships/tags" Target="../tags/tag758.xml"/><Relationship Id="rId8" Type="http://schemas.openxmlformats.org/officeDocument/2006/relationships/tags" Target="../tags/tag759.xml"/><Relationship Id="rId9" Type="http://schemas.openxmlformats.org/officeDocument/2006/relationships/tags" Target="../tags/tag760.xml"/><Relationship Id="rId30" Type="http://schemas.openxmlformats.org/officeDocument/2006/relationships/tags" Target="../tags/tag781.xml"/><Relationship Id="rId31" Type="http://schemas.openxmlformats.org/officeDocument/2006/relationships/tags" Target="../tags/tag782.xml"/><Relationship Id="rId32" Type="http://schemas.openxmlformats.org/officeDocument/2006/relationships/tags" Target="../tags/tag783.xml"/><Relationship Id="rId33" Type="http://schemas.openxmlformats.org/officeDocument/2006/relationships/tags" Target="../tags/tag784.xml"/><Relationship Id="rId34" Type="http://schemas.openxmlformats.org/officeDocument/2006/relationships/tags" Target="../tags/tag785.xml"/><Relationship Id="rId35" Type="http://schemas.openxmlformats.org/officeDocument/2006/relationships/tags" Target="../tags/tag786.xml"/><Relationship Id="rId36" Type="http://schemas.openxmlformats.org/officeDocument/2006/relationships/tags" Target="../tags/tag787.xml"/><Relationship Id="rId37" Type="http://schemas.openxmlformats.org/officeDocument/2006/relationships/tags" Target="../tags/tag788.xml"/><Relationship Id="rId38" Type="http://schemas.openxmlformats.org/officeDocument/2006/relationships/tags" Target="../tags/tag789.xml"/><Relationship Id="rId39" Type="http://schemas.openxmlformats.org/officeDocument/2006/relationships/tags" Target="../tags/tag790.xml"/><Relationship Id="rId20" Type="http://schemas.openxmlformats.org/officeDocument/2006/relationships/tags" Target="../tags/tag771.xml"/><Relationship Id="rId21" Type="http://schemas.openxmlformats.org/officeDocument/2006/relationships/tags" Target="../tags/tag772.xml"/><Relationship Id="rId22" Type="http://schemas.openxmlformats.org/officeDocument/2006/relationships/tags" Target="../tags/tag773.xml"/><Relationship Id="rId23" Type="http://schemas.openxmlformats.org/officeDocument/2006/relationships/tags" Target="../tags/tag774.xml"/><Relationship Id="rId24" Type="http://schemas.openxmlformats.org/officeDocument/2006/relationships/tags" Target="../tags/tag775.xml"/><Relationship Id="rId25" Type="http://schemas.openxmlformats.org/officeDocument/2006/relationships/tags" Target="../tags/tag776.xml"/><Relationship Id="rId26" Type="http://schemas.openxmlformats.org/officeDocument/2006/relationships/tags" Target="../tags/tag777.xml"/><Relationship Id="rId27" Type="http://schemas.openxmlformats.org/officeDocument/2006/relationships/tags" Target="../tags/tag778.xml"/><Relationship Id="rId28" Type="http://schemas.openxmlformats.org/officeDocument/2006/relationships/tags" Target="../tags/tag779.xml"/><Relationship Id="rId29" Type="http://schemas.openxmlformats.org/officeDocument/2006/relationships/tags" Target="../tags/tag780.xml"/><Relationship Id="rId10" Type="http://schemas.openxmlformats.org/officeDocument/2006/relationships/tags" Target="../tags/tag761.xml"/><Relationship Id="rId11" Type="http://schemas.openxmlformats.org/officeDocument/2006/relationships/tags" Target="../tags/tag762.xml"/><Relationship Id="rId12" Type="http://schemas.openxmlformats.org/officeDocument/2006/relationships/tags" Target="../tags/tag76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13.xml"/><Relationship Id="rId20" Type="http://schemas.openxmlformats.org/officeDocument/2006/relationships/tags" Target="../tags/tag824.xml"/><Relationship Id="rId21" Type="http://schemas.openxmlformats.org/officeDocument/2006/relationships/tags" Target="../tags/tag825.xml"/><Relationship Id="rId22" Type="http://schemas.openxmlformats.org/officeDocument/2006/relationships/tags" Target="../tags/tag826.xml"/><Relationship Id="rId23" Type="http://schemas.openxmlformats.org/officeDocument/2006/relationships/tags" Target="../tags/tag827.xml"/><Relationship Id="rId24" Type="http://schemas.openxmlformats.org/officeDocument/2006/relationships/tags" Target="../tags/tag828.xml"/><Relationship Id="rId25" Type="http://schemas.openxmlformats.org/officeDocument/2006/relationships/slideLayout" Target="../slideLayouts/slideLayout18.xml"/><Relationship Id="rId26" Type="http://schemas.openxmlformats.org/officeDocument/2006/relationships/notesSlide" Target="../notesSlides/notesSlide12.xml"/><Relationship Id="rId27" Type="http://schemas.openxmlformats.org/officeDocument/2006/relationships/image" Target="../media/image6.emf"/><Relationship Id="rId28" Type="http://schemas.openxmlformats.org/officeDocument/2006/relationships/image" Target="../media/image7.emf"/><Relationship Id="rId29" Type="http://schemas.openxmlformats.org/officeDocument/2006/relationships/image" Target="../media/image8.emf"/><Relationship Id="rId30" Type="http://schemas.openxmlformats.org/officeDocument/2006/relationships/image" Target="../media/image9.emf"/><Relationship Id="rId10" Type="http://schemas.openxmlformats.org/officeDocument/2006/relationships/tags" Target="../tags/tag814.xml"/><Relationship Id="rId11" Type="http://schemas.openxmlformats.org/officeDocument/2006/relationships/tags" Target="../tags/tag815.xml"/><Relationship Id="rId12" Type="http://schemas.openxmlformats.org/officeDocument/2006/relationships/tags" Target="../tags/tag816.xml"/><Relationship Id="rId13" Type="http://schemas.openxmlformats.org/officeDocument/2006/relationships/tags" Target="../tags/tag817.xml"/><Relationship Id="rId14" Type="http://schemas.openxmlformats.org/officeDocument/2006/relationships/tags" Target="../tags/tag818.xml"/><Relationship Id="rId15" Type="http://schemas.openxmlformats.org/officeDocument/2006/relationships/tags" Target="../tags/tag819.xml"/><Relationship Id="rId16" Type="http://schemas.openxmlformats.org/officeDocument/2006/relationships/tags" Target="../tags/tag820.xml"/><Relationship Id="rId17" Type="http://schemas.openxmlformats.org/officeDocument/2006/relationships/tags" Target="../tags/tag821.xml"/><Relationship Id="rId18" Type="http://schemas.openxmlformats.org/officeDocument/2006/relationships/tags" Target="../tags/tag822.xml"/><Relationship Id="rId19" Type="http://schemas.openxmlformats.org/officeDocument/2006/relationships/tags" Target="../tags/tag823.xml"/><Relationship Id="rId1" Type="http://schemas.openxmlformats.org/officeDocument/2006/relationships/tags" Target="../tags/tag805.xml"/><Relationship Id="rId2" Type="http://schemas.openxmlformats.org/officeDocument/2006/relationships/tags" Target="../tags/tag806.xml"/><Relationship Id="rId3" Type="http://schemas.openxmlformats.org/officeDocument/2006/relationships/tags" Target="../tags/tag807.xml"/><Relationship Id="rId4" Type="http://schemas.openxmlformats.org/officeDocument/2006/relationships/tags" Target="../tags/tag808.xml"/><Relationship Id="rId5" Type="http://schemas.openxmlformats.org/officeDocument/2006/relationships/tags" Target="../tags/tag809.xml"/><Relationship Id="rId6" Type="http://schemas.openxmlformats.org/officeDocument/2006/relationships/tags" Target="../tags/tag810.xml"/><Relationship Id="rId7" Type="http://schemas.openxmlformats.org/officeDocument/2006/relationships/tags" Target="../tags/tag811.xml"/><Relationship Id="rId8" Type="http://schemas.openxmlformats.org/officeDocument/2006/relationships/tags" Target="../tags/tag81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841.xml"/><Relationship Id="rId14" Type="http://schemas.openxmlformats.org/officeDocument/2006/relationships/tags" Target="../tags/tag842.xml"/><Relationship Id="rId15" Type="http://schemas.openxmlformats.org/officeDocument/2006/relationships/tags" Target="../tags/tag843.xml"/><Relationship Id="rId16" Type="http://schemas.openxmlformats.org/officeDocument/2006/relationships/tags" Target="../tags/tag844.xml"/><Relationship Id="rId17" Type="http://schemas.openxmlformats.org/officeDocument/2006/relationships/tags" Target="../tags/tag845.xml"/><Relationship Id="rId18" Type="http://schemas.openxmlformats.org/officeDocument/2006/relationships/tags" Target="../tags/tag846.xml"/><Relationship Id="rId19" Type="http://schemas.openxmlformats.org/officeDocument/2006/relationships/tags" Target="../tags/tag847.xml"/><Relationship Id="rId50" Type="http://schemas.openxmlformats.org/officeDocument/2006/relationships/tags" Target="../tags/tag878.xml"/><Relationship Id="rId51" Type="http://schemas.openxmlformats.org/officeDocument/2006/relationships/tags" Target="../tags/tag879.xml"/><Relationship Id="rId52" Type="http://schemas.openxmlformats.org/officeDocument/2006/relationships/tags" Target="../tags/tag880.xml"/><Relationship Id="rId53" Type="http://schemas.openxmlformats.org/officeDocument/2006/relationships/tags" Target="../tags/tag881.xml"/><Relationship Id="rId54" Type="http://schemas.openxmlformats.org/officeDocument/2006/relationships/tags" Target="../tags/tag882.xml"/><Relationship Id="rId55" Type="http://schemas.openxmlformats.org/officeDocument/2006/relationships/tags" Target="../tags/tag883.xml"/><Relationship Id="rId56" Type="http://schemas.openxmlformats.org/officeDocument/2006/relationships/slideLayout" Target="../slideLayouts/slideLayout13.xml"/><Relationship Id="rId57" Type="http://schemas.openxmlformats.org/officeDocument/2006/relationships/image" Target="../media/image10.png"/><Relationship Id="rId40" Type="http://schemas.openxmlformats.org/officeDocument/2006/relationships/tags" Target="../tags/tag868.xml"/><Relationship Id="rId41" Type="http://schemas.openxmlformats.org/officeDocument/2006/relationships/tags" Target="../tags/tag869.xml"/><Relationship Id="rId42" Type="http://schemas.openxmlformats.org/officeDocument/2006/relationships/tags" Target="../tags/tag870.xml"/><Relationship Id="rId43" Type="http://schemas.openxmlformats.org/officeDocument/2006/relationships/tags" Target="../tags/tag871.xml"/><Relationship Id="rId44" Type="http://schemas.openxmlformats.org/officeDocument/2006/relationships/tags" Target="../tags/tag872.xml"/><Relationship Id="rId45" Type="http://schemas.openxmlformats.org/officeDocument/2006/relationships/tags" Target="../tags/tag873.xml"/><Relationship Id="rId46" Type="http://schemas.openxmlformats.org/officeDocument/2006/relationships/tags" Target="../tags/tag874.xml"/><Relationship Id="rId47" Type="http://schemas.openxmlformats.org/officeDocument/2006/relationships/tags" Target="../tags/tag875.xml"/><Relationship Id="rId48" Type="http://schemas.openxmlformats.org/officeDocument/2006/relationships/tags" Target="../tags/tag876.xml"/><Relationship Id="rId49" Type="http://schemas.openxmlformats.org/officeDocument/2006/relationships/tags" Target="../tags/tag877.xml"/><Relationship Id="rId1" Type="http://schemas.openxmlformats.org/officeDocument/2006/relationships/tags" Target="../tags/tag829.xml"/><Relationship Id="rId2" Type="http://schemas.openxmlformats.org/officeDocument/2006/relationships/tags" Target="../tags/tag830.xml"/><Relationship Id="rId3" Type="http://schemas.openxmlformats.org/officeDocument/2006/relationships/tags" Target="../tags/tag831.xml"/><Relationship Id="rId4" Type="http://schemas.openxmlformats.org/officeDocument/2006/relationships/tags" Target="../tags/tag832.xml"/><Relationship Id="rId5" Type="http://schemas.openxmlformats.org/officeDocument/2006/relationships/tags" Target="../tags/tag833.xml"/><Relationship Id="rId6" Type="http://schemas.openxmlformats.org/officeDocument/2006/relationships/tags" Target="../tags/tag834.xml"/><Relationship Id="rId7" Type="http://schemas.openxmlformats.org/officeDocument/2006/relationships/tags" Target="../tags/tag835.xml"/><Relationship Id="rId8" Type="http://schemas.openxmlformats.org/officeDocument/2006/relationships/tags" Target="../tags/tag836.xml"/><Relationship Id="rId9" Type="http://schemas.openxmlformats.org/officeDocument/2006/relationships/tags" Target="../tags/tag837.xml"/><Relationship Id="rId30" Type="http://schemas.openxmlformats.org/officeDocument/2006/relationships/tags" Target="../tags/tag858.xml"/><Relationship Id="rId31" Type="http://schemas.openxmlformats.org/officeDocument/2006/relationships/tags" Target="../tags/tag859.xml"/><Relationship Id="rId32" Type="http://schemas.openxmlformats.org/officeDocument/2006/relationships/tags" Target="../tags/tag860.xml"/><Relationship Id="rId33" Type="http://schemas.openxmlformats.org/officeDocument/2006/relationships/tags" Target="../tags/tag861.xml"/><Relationship Id="rId34" Type="http://schemas.openxmlformats.org/officeDocument/2006/relationships/tags" Target="../tags/tag862.xml"/><Relationship Id="rId35" Type="http://schemas.openxmlformats.org/officeDocument/2006/relationships/tags" Target="../tags/tag863.xml"/><Relationship Id="rId36" Type="http://schemas.openxmlformats.org/officeDocument/2006/relationships/tags" Target="../tags/tag864.xml"/><Relationship Id="rId37" Type="http://schemas.openxmlformats.org/officeDocument/2006/relationships/tags" Target="../tags/tag865.xml"/><Relationship Id="rId38" Type="http://schemas.openxmlformats.org/officeDocument/2006/relationships/tags" Target="../tags/tag866.xml"/><Relationship Id="rId39" Type="http://schemas.openxmlformats.org/officeDocument/2006/relationships/tags" Target="../tags/tag867.xml"/><Relationship Id="rId20" Type="http://schemas.openxmlformats.org/officeDocument/2006/relationships/tags" Target="../tags/tag848.xml"/><Relationship Id="rId21" Type="http://schemas.openxmlformats.org/officeDocument/2006/relationships/tags" Target="../tags/tag849.xml"/><Relationship Id="rId22" Type="http://schemas.openxmlformats.org/officeDocument/2006/relationships/tags" Target="../tags/tag850.xml"/><Relationship Id="rId23" Type="http://schemas.openxmlformats.org/officeDocument/2006/relationships/tags" Target="../tags/tag851.xml"/><Relationship Id="rId24" Type="http://schemas.openxmlformats.org/officeDocument/2006/relationships/tags" Target="../tags/tag852.xml"/><Relationship Id="rId25" Type="http://schemas.openxmlformats.org/officeDocument/2006/relationships/tags" Target="../tags/tag853.xml"/><Relationship Id="rId26" Type="http://schemas.openxmlformats.org/officeDocument/2006/relationships/tags" Target="../tags/tag854.xml"/><Relationship Id="rId27" Type="http://schemas.openxmlformats.org/officeDocument/2006/relationships/tags" Target="../tags/tag855.xml"/><Relationship Id="rId28" Type="http://schemas.openxmlformats.org/officeDocument/2006/relationships/tags" Target="../tags/tag856.xml"/><Relationship Id="rId29" Type="http://schemas.openxmlformats.org/officeDocument/2006/relationships/tags" Target="../tags/tag857.xml"/><Relationship Id="rId10" Type="http://schemas.openxmlformats.org/officeDocument/2006/relationships/tags" Target="../tags/tag838.xml"/><Relationship Id="rId11" Type="http://schemas.openxmlformats.org/officeDocument/2006/relationships/tags" Target="../tags/tag839.xml"/><Relationship Id="rId12" Type="http://schemas.openxmlformats.org/officeDocument/2006/relationships/tags" Target="../tags/tag84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892.xml"/><Relationship Id="rId20" Type="http://schemas.openxmlformats.org/officeDocument/2006/relationships/tags" Target="../tags/tag903.xml"/><Relationship Id="rId21" Type="http://schemas.openxmlformats.org/officeDocument/2006/relationships/tags" Target="../tags/tag904.xml"/><Relationship Id="rId22" Type="http://schemas.openxmlformats.org/officeDocument/2006/relationships/tags" Target="../tags/tag905.xml"/><Relationship Id="rId23" Type="http://schemas.openxmlformats.org/officeDocument/2006/relationships/tags" Target="../tags/tag906.xml"/><Relationship Id="rId24" Type="http://schemas.openxmlformats.org/officeDocument/2006/relationships/tags" Target="../tags/tag907.xml"/><Relationship Id="rId25" Type="http://schemas.openxmlformats.org/officeDocument/2006/relationships/tags" Target="../tags/tag908.xml"/><Relationship Id="rId26" Type="http://schemas.openxmlformats.org/officeDocument/2006/relationships/tags" Target="../tags/tag909.xml"/><Relationship Id="rId27" Type="http://schemas.openxmlformats.org/officeDocument/2006/relationships/tags" Target="../tags/tag910.xml"/><Relationship Id="rId28" Type="http://schemas.openxmlformats.org/officeDocument/2006/relationships/tags" Target="../tags/tag911.xml"/><Relationship Id="rId29" Type="http://schemas.openxmlformats.org/officeDocument/2006/relationships/tags" Target="../tags/tag912.xml"/><Relationship Id="rId30" Type="http://schemas.openxmlformats.org/officeDocument/2006/relationships/slideLayout" Target="../slideLayouts/slideLayout18.xml"/><Relationship Id="rId31" Type="http://schemas.openxmlformats.org/officeDocument/2006/relationships/notesSlide" Target="../notesSlides/notesSlide13.xml"/><Relationship Id="rId10" Type="http://schemas.openxmlformats.org/officeDocument/2006/relationships/tags" Target="../tags/tag893.xml"/><Relationship Id="rId11" Type="http://schemas.openxmlformats.org/officeDocument/2006/relationships/tags" Target="../tags/tag894.xml"/><Relationship Id="rId12" Type="http://schemas.openxmlformats.org/officeDocument/2006/relationships/tags" Target="../tags/tag895.xml"/><Relationship Id="rId13" Type="http://schemas.openxmlformats.org/officeDocument/2006/relationships/tags" Target="../tags/tag896.xml"/><Relationship Id="rId14" Type="http://schemas.openxmlformats.org/officeDocument/2006/relationships/tags" Target="../tags/tag897.xml"/><Relationship Id="rId15" Type="http://schemas.openxmlformats.org/officeDocument/2006/relationships/tags" Target="../tags/tag898.xml"/><Relationship Id="rId16" Type="http://schemas.openxmlformats.org/officeDocument/2006/relationships/tags" Target="../tags/tag899.xml"/><Relationship Id="rId17" Type="http://schemas.openxmlformats.org/officeDocument/2006/relationships/tags" Target="../tags/tag900.xml"/><Relationship Id="rId18" Type="http://schemas.openxmlformats.org/officeDocument/2006/relationships/tags" Target="../tags/tag901.xml"/><Relationship Id="rId19" Type="http://schemas.openxmlformats.org/officeDocument/2006/relationships/tags" Target="../tags/tag902.xml"/><Relationship Id="rId1" Type="http://schemas.openxmlformats.org/officeDocument/2006/relationships/tags" Target="../tags/tag884.xml"/><Relationship Id="rId2" Type="http://schemas.openxmlformats.org/officeDocument/2006/relationships/tags" Target="../tags/tag885.xml"/><Relationship Id="rId3" Type="http://schemas.openxmlformats.org/officeDocument/2006/relationships/tags" Target="../tags/tag886.xml"/><Relationship Id="rId4" Type="http://schemas.openxmlformats.org/officeDocument/2006/relationships/tags" Target="../tags/tag887.xml"/><Relationship Id="rId5" Type="http://schemas.openxmlformats.org/officeDocument/2006/relationships/tags" Target="../tags/tag888.xml"/><Relationship Id="rId6" Type="http://schemas.openxmlformats.org/officeDocument/2006/relationships/tags" Target="../tags/tag889.xml"/><Relationship Id="rId7" Type="http://schemas.openxmlformats.org/officeDocument/2006/relationships/tags" Target="../tags/tag890.xml"/><Relationship Id="rId8" Type="http://schemas.openxmlformats.org/officeDocument/2006/relationships/tags" Target="../tags/tag891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tags" Target="../tags/tag932.xml"/><Relationship Id="rId21" Type="http://schemas.openxmlformats.org/officeDocument/2006/relationships/tags" Target="../tags/tag933.xml"/><Relationship Id="rId22" Type="http://schemas.openxmlformats.org/officeDocument/2006/relationships/tags" Target="../tags/tag934.xml"/><Relationship Id="rId23" Type="http://schemas.openxmlformats.org/officeDocument/2006/relationships/tags" Target="../tags/tag935.xml"/><Relationship Id="rId24" Type="http://schemas.openxmlformats.org/officeDocument/2006/relationships/tags" Target="../tags/tag936.xml"/><Relationship Id="rId25" Type="http://schemas.openxmlformats.org/officeDocument/2006/relationships/tags" Target="../tags/tag937.xml"/><Relationship Id="rId26" Type="http://schemas.openxmlformats.org/officeDocument/2006/relationships/tags" Target="../tags/tag938.xml"/><Relationship Id="rId27" Type="http://schemas.openxmlformats.org/officeDocument/2006/relationships/tags" Target="../tags/tag939.xml"/><Relationship Id="rId28" Type="http://schemas.openxmlformats.org/officeDocument/2006/relationships/tags" Target="../tags/tag940.xml"/><Relationship Id="rId29" Type="http://schemas.openxmlformats.org/officeDocument/2006/relationships/tags" Target="../tags/tag941.xml"/><Relationship Id="rId1" Type="http://schemas.openxmlformats.org/officeDocument/2006/relationships/tags" Target="../tags/tag913.xml"/><Relationship Id="rId2" Type="http://schemas.openxmlformats.org/officeDocument/2006/relationships/tags" Target="../tags/tag914.xml"/><Relationship Id="rId3" Type="http://schemas.openxmlformats.org/officeDocument/2006/relationships/tags" Target="../tags/tag915.xml"/><Relationship Id="rId4" Type="http://schemas.openxmlformats.org/officeDocument/2006/relationships/tags" Target="../tags/tag916.xml"/><Relationship Id="rId5" Type="http://schemas.openxmlformats.org/officeDocument/2006/relationships/tags" Target="../tags/tag917.xml"/><Relationship Id="rId30" Type="http://schemas.openxmlformats.org/officeDocument/2006/relationships/tags" Target="../tags/tag942.xml"/><Relationship Id="rId31" Type="http://schemas.openxmlformats.org/officeDocument/2006/relationships/tags" Target="../tags/tag943.xml"/><Relationship Id="rId32" Type="http://schemas.openxmlformats.org/officeDocument/2006/relationships/tags" Target="../tags/tag944.xml"/><Relationship Id="rId9" Type="http://schemas.openxmlformats.org/officeDocument/2006/relationships/tags" Target="../tags/tag921.xml"/><Relationship Id="rId6" Type="http://schemas.openxmlformats.org/officeDocument/2006/relationships/tags" Target="../tags/tag918.xml"/><Relationship Id="rId7" Type="http://schemas.openxmlformats.org/officeDocument/2006/relationships/tags" Target="../tags/tag919.xml"/><Relationship Id="rId8" Type="http://schemas.openxmlformats.org/officeDocument/2006/relationships/tags" Target="../tags/tag920.xml"/><Relationship Id="rId33" Type="http://schemas.openxmlformats.org/officeDocument/2006/relationships/tags" Target="../tags/tag945.xml"/><Relationship Id="rId34" Type="http://schemas.openxmlformats.org/officeDocument/2006/relationships/tags" Target="../tags/tag946.xml"/><Relationship Id="rId35" Type="http://schemas.openxmlformats.org/officeDocument/2006/relationships/tags" Target="../tags/tag947.xml"/><Relationship Id="rId36" Type="http://schemas.openxmlformats.org/officeDocument/2006/relationships/slideLayout" Target="../slideLayouts/slideLayout13.xml"/><Relationship Id="rId10" Type="http://schemas.openxmlformats.org/officeDocument/2006/relationships/tags" Target="../tags/tag922.xml"/><Relationship Id="rId11" Type="http://schemas.openxmlformats.org/officeDocument/2006/relationships/tags" Target="../tags/tag923.xml"/><Relationship Id="rId12" Type="http://schemas.openxmlformats.org/officeDocument/2006/relationships/tags" Target="../tags/tag924.xml"/><Relationship Id="rId13" Type="http://schemas.openxmlformats.org/officeDocument/2006/relationships/tags" Target="../tags/tag925.xml"/><Relationship Id="rId14" Type="http://schemas.openxmlformats.org/officeDocument/2006/relationships/tags" Target="../tags/tag926.xml"/><Relationship Id="rId15" Type="http://schemas.openxmlformats.org/officeDocument/2006/relationships/tags" Target="../tags/tag927.xml"/><Relationship Id="rId16" Type="http://schemas.openxmlformats.org/officeDocument/2006/relationships/tags" Target="../tags/tag928.xml"/><Relationship Id="rId17" Type="http://schemas.openxmlformats.org/officeDocument/2006/relationships/tags" Target="../tags/tag929.xml"/><Relationship Id="rId18" Type="http://schemas.openxmlformats.org/officeDocument/2006/relationships/tags" Target="../tags/tag930.xml"/><Relationship Id="rId19" Type="http://schemas.openxmlformats.org/officeDocument/2006/relationships/tags" Target="../tags/tag931.xml"/><Relationship Id="rId37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ocs.google.com/spreadsheets/d/1uN31YcWAG6nhjvYPUVKMy3vHwW-h9MZCe8yKCqw0RsU/edit#gid=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tags" Target="../tags/tag958.xml"/><Relationship Id="rId12" Type="http://schemas.openxmlformats.org/officeDocument/2006/relationships/tags" Target="../tags/tag959.xml"/><Relationship Id="rId13" Type="http://schemas.openxmlformats.org/officeDocument/2006/relationships/tags" Target="../tags/tag960.xml"/><Relationship Id="rId14" Type="http://schemas.openxmlformats.org/officeDocument/2006/relationships/tags" Target="../tags/tag961.xml"/><Relationship Id="rId15" Type="http://schemas.openxmlformats.org/officeDocument/2006/relationships/tags" Target="../tags/tag962.xml"/><Relationship Id="rId16" Type="http://schemas.openxmlformats.org/officeDocument/2006/relationships/slideLayout" Target="../slideLayouts/slideLayout13.xml"/><Relationship Id="rId17" Type="http://schemas.openxmlformats.org/officeDocument/2006/relationships/image" Target="../media/image12.png"/><Relationship Id="rId1" Type="http://schemas.openxmlformats.org/officeDocument/2006/relationships/tags" Target="../tags/tag948.xml"/><Relationship Id="rId2" Type="http://schemas.openxmlformats.org/officeDocument/2006/relationships/tags" Target="../tags/tag949.xml"/><Relationship Id="rId3" Type="http://schemas.openxmlformats.org/officeDocument/2006/relationships/tags" Target="../tags/tag950.xml"/><Relationship Id="rId4" Type="http://schemas.openxmlformats.org/officeDocument/2006/relationships/tags" Target="../tags/tag951.xml"/><Relationship Id="rId5" Type="http://schemas.openxmlformats.org/officeDocument/2006/relationships/tags" Target="../tags/tag952.xml"/><Relationship Id="rId6" Type="http://schemas.openxmlformats.org/officeDocument/2006/relationships/tags" Target="../tags/tag953.xml"/><Relationship Id="rId7" Type="http://schemas.openxmlformats.org/officeDocument/2006/relationships/tags" Target="../tags/tag954.xml"/><Relationship Id="rId8" Type="http://schemas.openxmlformats.org/officeDocument/2006/relationships/tags" Target="../tags/tag955.xml"/><Relationship Id="rId9" Type="http://schemas.openxmlformats.org/officeDocument/2006/relationships/tags" Target="../tags/tag956.xml"/><Relationship Id="rId10" Type="http://schemas.openxmlformats.org/officeDocument/2006/relationships/tags" Target="../tags/tag95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971.xml"/><Relationship Id="rId20" Type="http://schemas.openxmlformats.org/officeDocument/2006/relationships/tags" Target="../tags/tag982.xml"/><Relationship Id="rId21" Type="http://schemas.openxmlformats.org/officeDocument/2006/relationships/tags" Target="../tags/tag983.xml"/><Relationship Id="rId22" Type="http://schemas.openxmlformats.org/officeDocument/2006/relationships/tags" Target="../tags/tag984.xml"/><Relationship Id="rId23" Type="http://schemas.openxmlformats.org/officeDocument/2006/relationships/tags" Target="../tags/tag985.xml"/><Relationship Id="rId24" Type="http://schemas.openxmlformats.org/officeDocument/2006/relationships/tags" Target="../tags/tag986.xml"/><Relationship Id="rId25" Type="http://schemas.openxmlformats.org/officeDocument/2006/relationships/slideLayout" Target="../slideLayouts/slideLayout13.xml"/><Relationship Id="rId26" Type="http://schemas.openxmlformats.org/officeDocument/2006/relationships/image" Target="../media/image13.png"/><Relationship Id="rId10" Type="http://schemas.openxmlformats.org/officeDocument/2006/relationships/tags" Target="../tags/tag972.xml"/><Relationship Id="rId11" Type="http://schemas.openxmlformats.org/officeDocument/2006/relationships/tags" Target="../tags/tag973.xml"/><Relationship Id="rId12" Type="http://schemas.openxmlformats.org/officeDocument/2006/relationships/tags" Target="../tags/tag974.xml"/><Relationship Id="rId13" Type="http://schemas.openxmlformats.org/officeDocument/2006/relationships/tags" Target="../tags/tag975.xml"/><Relationship Id="rId14" Type="http://schemas.openxmlformats.org/officeDocument/2006/relationships/tags" Target="../tags/tag976.xml"/><Relationship Id="rId15" Type="http://schemas.openxmlformats.org/officeDocument/2006/relationships/tags" Target="../tags/tag977.xml"/><Relationship Id="rId16" Type="http://schemas.openxmlformats.org/officeDocument/2006/relationships/tags" Target="../tags/tag978.xml"/><Relationship Id="rId17" Type="http://schemas.openxmlformats.org/officeDocument/2006/relationships/tags" Target="../tags/tag979.xml"/><Relationship Id="rId18" Type="http://schemas.openxmlformats.org/officeDocument/2006/relationships/tags" Target="../tags/tag980.xml"/><Relationship Id="rId19" Type="http://schemas.openxmlformats.org/officeDocument/2006/relationships/tags" Target="../tags/tag981.xml"/><Relationship Id="rId1" Type="http://schemas.openxmlformats.org/officeDocument/2006/relationships/tags" Target="../tags/tag963.xml"/><Relationship Id="rId2" Type="http://schemas.openxmlformats.org/officeDocument/2006/relationships/tags" Target="../tags/tag964.xml"/><Relationship Id="rId3" Type="http://schemas.openxmlformats.org/officeDocument/2006/relationships/tags" Target="../tags/tag965.xml"/><Relationship Id="rId4" Type="http://schemas.openxmlformats.org/officeDocument/2006/relationships/tags" Target="../tags/tag966.xml"/><Relationship Id="rId5" Type="http://schemas.openxmlformats.org/officeDocument/2006/relationships/tags" Target="../tags/tag967.xml"/><Relationship Id="rId6" Type="http://schemas.openxmlformats.org/officeDocument/2006/relationships/tags" Target="../tags/tag968.xml"/><Relationship Id="rId7" Type="http://schemas.openxmlformats.org/officeDocument/2006/relationships/tags" Target="../tags/tag969.xml"/><Relationship Id="rId8" Type="http://schemas.openxmlformats.org/officeDocument/2006/relationships/tags" Target="../tags/tag970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999.xml"/><Relationship Id="rId14" Type="http://schemas.openxmlformats.org/officeDocument/2006/relationships/tags" Target="../tags/tag1000.xml"/><Relationship Id="rId15" Type="http://schemas.openxmlformats.org/officeDocument/2006/relationships/tags" Target="../tags/tag1001.xml"/><Relationship Id="rId16" Type="http://schemas.openxmlformats.org/officeDocument/2006/relationships/tags" Target="../tags/tag1002.xml"/><Relationship Id="rId17" Type="http://schemas.openxmlformats.org/officeDocument/2006/relationships/tags" Target="../tags/tag1003.xml"/><Relationship Id="rId18" Type="http://schemas.openxmlformats.org/officeDocument/2006/relationships/tags" Target="../tags/tag1004.xml"/><Relationship Id="rId19" Type="http://schemas.openxmlformats.org/officeDocument/2006/relationships/tags" Target="../tags/tag1005.xml"/><Relationship Id="rId63" Type="http://schemas.openxmlformats.org/officeDocument/2006/relationships/tags" Target="../tags/tag1049.xml"/><Relationship Id="rId64" Type="http://schemas.openxmlformats.org/officeDocument/2006/relationships/tags" Target="../tags/tag1050.xml"/><Relationship Id="rId65" Type="http://schemas.openxmlformats.org/officeDocument/2006/relationships/tags" Target="../tags/tag1051.xml"/><Relationship Id="rId66" Type="http://schemas.openxmlformats.org/officeDocument/2006/relationships/tags" Target="../tags/tag1052.xml"/><Relationship Id="rId67" Type="http://schemas.openxmlformats.org/officeDocument/2006/relationships/tags" Target="../tags/tag1053.xml"/><Relationship Id="rId68" Type="http://schemas.openxmlformats.org/officeDocument/2006/relationships/tags" Target="../tags/tag1054.xml"/><Relationship Id="rId69" Type="http://schemas.openxmlformats.org/officeDocument/2006/relationships/tags" Target="../tags/tag1055.xml"/><Relationship Id="rId50" Type="http://schemas.openxmlformats.org/officeDocument/2006/relationships/tags" Target="../tags/tag1036.xml"/><Relationship Id="rId51" Type="http://schemas.openxmlformats.org/officeDocument/2006/relationships/tags" Target="../tags/tag1037.xml"/><Relationship Id="rId52" Type="http://schemas.openxmlformats.org/officeDocument/2006/relationships/tags" Target="../tags/tag1038.xml"/><Relationship Id="rId53" Type="http://schemas.openxmlformats.org/officeDocument/2006/relationships/tags" Target="../tags/tag1039.xml"/><Relationship Id="rId54" Type="http://schemas.openxmlformats.org/officeDocument/2006/relationships/tags" Target="../tags/tag1040.xml"/><Relationship Id="rId55" Type="http://schemas.openxmlformats.org/officeDocument/2006/relationships/tags" Target="../tags/tag1041.xml"/><Relationship Id="rId56" Type="http://schemas.openxmlformats.org/officeDocument/2006/relationships/tags" Target="../tags/tag1042.xml"/><Relationship Id="rId57" Type="http://schemas.openxmlformats.org/officeDocument/2006/relationships/tags" Target="../tags/tag1043.xml"/><Relationship Id="rId58" Type="http://schemas.openxmlformats.org/officeDocument/2006/relationships/tags" Target="../tags/tag1044.xml"/><Relationship Id="rId59" Type="http://schemas.openxmlformats.org/officeDocument/2006/relationships/tags" Target="../tags/tag1045.xml"/><Relationship Id="rId40" Type="http://schemas.openxmlformats.org/officeDocument/2006/relationships/tags" Target="../tags/tag1026.xml"/><Relationship Id="rId41" Type="http://schemas.openxmlformats.org/officeDocument/2006/relationships/tags" Target="../tags/tag1027.xml"/><Relationship Id="rId42" Type="http://schemas.openxmlformats.org/officeDocument/2006/relationships/tags" Target="../tags/tag1028.xml"/><Relationship Id="rId43" Type="http://schemas.openxmlformats.org/officeDocument/2006/relationships/tags" Target="../tags/tag1029.xml"/><Relationship Id="rId44" Type="http://schemas.openxmlformats.org/officeDocument/2006/relationships/tags" Target="../tags/tag1030.xml"/><Relationship Id="rId45" Type="http://schemas.openxmlformats.org/officeDocument/2006/relationships/tags" Target="../tags/tag1031.xml"/><Relationship Id="rId46" Type="http://schemas.openxmlformats.org/officeDocument/2006/relationships/tags" Target="../tags/tag1032.xml"/><Relationship Id="rId47" Type="http://schemas.openxmlformats.org/officeDocument/2006/relationships/tags" Target="../tags/tag1033.xml"/><Relationship Id="rId48" Type="http://schemas.openxmlformats.org/officeDocument/2006/relationships/tags" Target="../tags/tag1034.xml"/><Relationship Id="rId49" Type="http://schemas.openxmlformats.org/officeDocument/2006/relationships/tags" Target="../tags/tag1035.xml"/><Relationship Id="rId1" Type="http://schemas.openxmlformats.org/officeDocument/2006/relationships/tags" Target="../tags/tag987.xml"/><Relationship Id="rId2" Type="http://schemas.openxmlformats.org/officeDocument/2006/relationships/tags" Target="../tags/tag988.xml"/><Relationship Id="rId3" Type="http://schemas.openxmlformats.org/officeDocument/2006/relationships/tags" Target="../tags/tag989.xml"/><Relationship Id="rId4" Type="http://schemas.openxmlformats.org/officeDocument/2006/relationships/tags" Target="../tags/tag990.xml"/><Relationship Id="rId5" Type="http://schemas.openxmlformats.org/officeDocument/2006/relationships/tags" Target="../tags/tag991.xml"/><Relationship Id="rId6" Type="http://schemas.openxmlformats.org/officeDocument/2006/relationships/tags" Target="../tags/tag992.xml"/><Relationship Id="rId7" Type="http://schemas.openxmlformats.org/officeDocument/2006/relationships/tags" Target="../tags/tag993.xml"/><Relationship Id="rId8" Type="http://schemas.openxmlformats.org/officeDocument/2006/relationships/tags" Target="../tags/tag994.xml"/><Relationship Id="rId9" Type="http://schemas.openxmlformats.org/officeDocument/2006/relationships/tags" Target="../tags/tag995.xml"/><Relationship Id="rId30" Type="http://schemas.openxmlformats.org/officeDocument/2006/relationships/tags" Target="../tags/tag1016.xml"/><Relationship Id="rId31" Type="http://schemas.openxmlformats.org/officeDocument/2006/relationships/tags" Target="../tags/tag1017.xml"/><Relationship Id="rId32" Type="http://schemas.openxmlformats.org/officeDocument/2006/relationships/tags" Target="../tags/tag1018.xml"/><Relationship Id="rId33" Type="http://schemas.openxmlformats.org/officeDocument/2006/relationships/tags" Target="../tags/tag1019.xml"/><Relationship Id="rId34" Type="http://schemas.openxmlformats.org/officeDocument/2006/relationships/tags" Target="../tags/tag1020.xml"/><Relationship Id="rId35" Type="http://schemas.openxmlformats.org/officeDocument/2006/relationships/tags" Target="../tags/tag1021.xml"/><Relationship Id="rId36" Type="http://schemas.openxmlformats.org/officeDocument/2006/relationships/tags" Target="../tags/tag1022.xml"/><Relationship Id="rId37" Type="http://schemas.openxmlformats.org/officeDocument/2006/relationships/tags" Target="../tags/tag1023.xml"/><Relationship Id="rId38" Type="http://schemas.openxmlformats.org/officeDocument/2006/relationships/tags" Target="../tags/tag1024.xml"/><Relationship Id="rId39" Type="http://schemas.openxmlformats.org/officeDocument/2006/relationships/tags" Target="../tags/tag1025.xml"/><Relationship Id="rId70" Type="http://schemas.openxmlformats.org/officeDocument/2006/relationships/tags" Target="../tags/tag1056.xml"/><Relationship Id="rId71" Type="http://schemas.openxmlformats.org/officeDocument/2006/relationships/tags" Target="../tags/tag1057.xml"/><Relationship Id="rId72" Type="http://schemas.openxmlformats.org/officeDocument/2006/relationships/tags" Target="../tags/tag1058.xml"/><Relationship Id="rId20" Type="http://schemas.openxmlformats.org/officeDocument/2006/relationships/tags" Target="../tags/tag1006.xml"/><Relationship Id="rId21" Type="http://schemas.openxmlformats.org/officeDocument/2006/relationships/tags" Target="../tags/tag1007.xml"/><Relationship Id="rId22" Type="http://schemas.openxmlformats.org/officeDocument/2006/relationships/tags" Target="../tags/tag1008.xml"/><Relationship Id="rId23" Type="http://schemas.openxmlformats.org/officeDocument/2006/relationships/tags" Target="../tags/tag1009.xml"/><Relationship Id="rId24" Type="http://schemas.openxmlformats.org/officeDocument/2006/relationships/tags" Target="../tags/tag1010.xml"/><Relationship Id="rId25" Type="http://schemas.openxmlformats.org/officeDocument/2006/relationships/tags" Target="../tags/tag1011.xml"/><Relationship Id="rId26" Type="http://schemas.openxmlformats.org/officeDocument/2006/relationships/tags" Target="../tags/tag1012.xml"/><Relationship Id="rId27" Type="http://schemas.openxmlformats.org/officeDocument/2006/relationships/tags" Target="../tags/tag1013.xml"/><Relationship Id="rId28" Type="http://schemas.openxmlformats.org/officeDocument/2006/relationships/tags" Target="../tags/tag1014.xml"/><Relationship Id="rId29" Type="http://schemas.openxmlformats.org/officeDocument/2006/relationships/tags" Target="../tags/tag1015.xml"/><Relationship Id="rId73" Type="http://schemas.openxmlformats.org/officeDocument/2006/relationships/tags" Target="../tags/tag1059.xml"/><Relationship Id="rId74" Type="http://schemas.openxmlformats.org/officeDocument/2006/relationships/slideLayout" Target="../slideLayouts/slideLayout18.xml"/><Relationship Id="rId75" Type="http://schemas.openxmlformats.org/officeDocument/2006/relationships/notesSlide" Target="../notesSlides/notesSlide14.xml"/><Relationship Id="rId60" Type="http://schemas.openxmlformats.org/officeDocument/2006/relationships/tags" Target="../tags/tag1046.xml"/><Relationship Id="rId61" Type="http://schemas.openxmlformats.org/officeDocument/2006/relationships/tags" Target="../tags/tag1047.xml"/><Relationship Id="rId62" Type="http://schemas.openxmlformats.org/officeDocument/2006/relationships/tags" Target="../tags/tag1048.xml"/><Relationship Id="rId10" Type="http://schemas.openxmlformats.org/officeDocument/2006/relationships/tags" Target="../tags/tag996.xml"/><Relationship Id="rId11" Type="http://schemas.openxmlformats.org/officeDocument/2006/relationships/tags" Target="../tags/tag997.xml"/><Relationship Id="rId12" Type="http://schemas.openxmlformats.org/officeDocument/2006/relationships/tags" Target="../tags/tag99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tags" Target="../tags/tag1070.xml"/><Relationship Id="rId12" Type="http://schemas.openxmlformats.org/officeDocument/2006/relationships/tags" Target="../tags/tag1071.xml"/><Relationship Id="rId13" Type="http://schemas.openxmlformats.org/officeDocument/2006/relationships/tags" Target="../tags/tag1072.xml"/><Relationship Id="rId14" Type="http://schemas.openxmlformats.org/officeDocument/2006/relationships/slideLayout" Target="../slideLayouts/slideLayout18.xml"/><Relationship Id="rId15" Type="http://schemas.openxmlformats.org/officeDocument/2006/relationships/notesSlide" Target="../notesSlides/notesSlide16.xml"/><Relationship Id="rId1" Type="http://schemas.openxmlformats.org/officeDocument/2006/relationships/tags" Target="../tags/tag1060.xml"/><Relationship Id="rId2" Type="http://schemas.openxmlformats.org/officeDocument/2006/relationships/tags" Target="../tags/tag1061.xml"/><Relationship Id="rId3" Type="http://schemas.openxmlformats.org/officeDocument/2006/relationships/tags" Target="../tags/tag1062.xml"/><Relationship Id="rId4" Type="http://schemas.openxmlformats.org/officeDocument/2006/relationships/tags" Target="../tags/tag1063.xml"/><Relationship Id="rId5" Type="http://schemas.openxmlformats.org/officeDocument/2006/relationships/tags" Target="../tags/tag1064.xml"/><Relationship Id="rId6" Type="http://schemas.openxmlformats.org/officeDocument/2006/relationships/tags" Target="../tags/tag1065.xml"/><Relationship Id="rId7" Type="http://schemas.openxmlformats.org/officeDocument/2006/relationships/tags" Target="../tags/tag1066.xml"/><Relationship Id="rId8" Type="http://schemas.openxmlformats.org/officeDocument/2006/relationships/tags" Target="../tags/tag1067.xml"/><Relationship Id="rId9" Type="http://schemas.openxmlformats.org/officeDocument/2006/relationships/tags" Target="../tags/tag1068.xml"/><Relationship Id="rId10" Type="http://schemas.openxmlformats.org/officeDocument/2006/relationships/tags" Target="../tags/tag10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hyperlink" Target="https://pixabay.com/p-1246693/?no_redirect" TargetMode="External"/><Relationship Id="rId6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hyperlink" Target="https://pixabay.com/en/pets-christmas-dogs-cat-962215/" TargetMode="External"/><Relationship Id="rId7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s://pixabay.com/p-1246693/?no_redirect" TargetMode="External"/><Relationship Id="rId5" Type="http://schemas.openxmlformats.org/officeDocument/2006/relationships/hyperlink" Target="https://pixabay.com/en/cows-two-cows-dairy-agriculture-1264546/" TargetMode="External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/Relationships>
</file>

<file path=ppt/slides/_rels/slide6.xml.rels><?xml version="1.0" encoding="UTF-8" standalone="yes"?>
<Relationships xmlns="http://schemas.openxmlformats.org/package/2006/relationships"><Relationship Id="rId459" Type="http://schemas.openxmlformats.org/officeDocument/2006/relationships/tags" Target="../tags/tag45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170" Type="http://schemas.openxmlformats.org/officeDocument/2006/relationships/tags" Target="../tags/tag170.xml"/><Relationship Id="rId171" Type="http://schemas.openxmlformats.org/officeDocument/2006/relationships/tags" Target="../tags/tag171.xml"/><Relationship Id="rId172" Type="http://schemas.openxmlformats.org/officeDocument/2006/relationships/tags" Target="../tags/tag172.xml"/><Relationship Id="rId173" Type="http://schemas.openxmlformats.org/officeDocument/2006/relationships/tags" Target="../tags/tag173.xml"/><Relationship Id="rId174" Type="http://schemas.openxmlformats.org/officeDocument/2006/relationships/tags" Target="../tags/tag174.xml"/><Relationship Id="rId175" Type="http://schemas.openxmlformats.org/officeDocument/2006/relationships/tags" Target="../tags/tag175.xml"/><Relationship Id="rId176" Type="http://schemas.openxmlformats.org/officeDocument/2006/relationships/tags" Target="../tags/tag176.xml"/><Relationship Id="rId177" Type="http://schemas.openxmlformats.org/officeDocument/2006/relationships/tags" Target="../tags/tag177.xml"/><Relationship Id="rId178" Type="http://schemas.openxmlformats.org/officeDocument/2006/relationships/tags" Target="../tags/tag178.xml"/><Relationship Id="rId179" Type="http://schemas.openxmlformats.org/officeDocument/2006/relationships/tags" Target="../tags/tag179.xml"/><Relationship Id="rId230" Type="http://schemas.openxmlformats.org/officeDocument/2006/relationships/tags" Target="../tags/tag230.xml"/><Relationship Id="rId231" Type="http://schemas.openxmlformats.org/officeDocument/2006/relationships/tags" Target="../tags/tag231.xml"/><Relationship Id="rId232" Type="http://schemas.openxmlformats.org/officeDocument/2006/relationships/tags" Target="../tags/tag232.xml"/><Relationship Id="rId233" Type="http://schemas.openxmlformats.org/officeDocument/2006/relationships/tags" Target="../tags/tag233.xml"/><Relationship Id="rId234" Type="http://schemas.openxmlformats.org/officeDocument/2006/relationships/tags" Target="../tags/tag234.xml"/><Relationship Id="rId235" Type="http://schemas.openxmlformats.org/officeDocument/2006/relationships/tags" Target="../tags/tag235.xml"/><Relationship Id="rId236" Type="http://schemas.openxmlformats.org/officeDocument/2006/relationships/tags" Target="../tags/tag236.xml"/><Relationship Id="rId237" Type="http://schemas.openxmlformats.org/officeDocument/2006/relationships/tags" Target="../tags/tag237.xml"/><Relationship Id="rId238" Type="http://schemas.openxmlformats.org/officeDocument/2006/relationships/tags" Target="../tags/tag238.xml"/><Relationship Id="rId239" Type="http://schemas.openxmlformats.org/officeDocument/2006/relationships/tags" Target="../tags/tag239.xml"/><Relationship Id="rId460" Type="http://schemas.openxmlformats.org/officeDocument/2006/relationships/tags" Target="../tags/tag460.xml"/><Relationship Id="rId461" Type="http://schemas.openxmlformats.org/officeDocument/2006/relationships/tags" Target="../tags/tag461.xml"/><Relationship Id="rId462" Type="http://schemas.openxmlformats.org/officeDocument/2006/relationships/tags" Target="../tags/tag462.xml"/><Relationship Id="rId463" Type="http://schemas.openxmlformats.org/officeDocument/2006/relationships/tags" Target="../tags/tag463.xml"/><Relationship Id="rId464" Type="http://schemas.openxmlformats.org/officeDocument/2006/relationships/tags" Target="../tags/tag464.xml"/><Relationship Id="rId465" Type="http://schemas.openxmlformats.org/officeDocument/2006/relationships/tags" Target="../tags/tag465.xml"/><Relationship Id="rId466" Type="http://schemas.openxmlformats.org/officeDocument/2006/relationships/tags" Target="../tags/tag466.xml"/><Relationship Id="rId467" Type="http://schemas.openxmlformats.org/officeDocument/2006/relationships/tags" Target="../tags/tag467.xml"/><Relationship Id="rId468" Type="http://schemas.openxmlformats.org/officeDocument/2006/relationships/slideLayout" Target="../slideLayouts/slideLayout23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180" Type="http://schemas.openxmlformats.org/officeDocument/2006/relationships/tags" Target="../tags/tag180.xml"/><Relationship Id="rId181" Type="http://schemas.openxmlformats.org/officeDocument/2006/relationships/tags" Target="../tags/tag181.xml"/><Relationship Id="rId182" Type="http://schemas.openxmlformats.org/officeDocument/2006/relationships/tags" Target="../tags/tag182.xml"/><Relationship Id="rId183" Type="http://schemas.openxmlformats.org/officeDocument/2006/relationships/tags" Target="../tags/tag183.xml"/><Relationship Id="rId184" Type="http://schemas.openxmlformats.org/officeDocument/2006/relationships/tags" Target="../tags/tag184.xml"/><Relationship Id="rId185" Type="http://schemas.openxmlformats.org/officeDocument/2006/relationships/tags" Target="../tags/tag185.xml"/><Relationship Id="rId186" Type="http://schemas.openxmlformats.org/officeDocument/2006/relationships/tags" Target="../tags/tag186.xml"/><Relationship Id="rId187" Type="http://schemas.openxmlformats.org/officeDocument/2006/relationships/tags" Target="../tags/tag187.xml"/><Relationship Id="rId188" Type="http://schemas.openxmlformats.org/officeDocument/2006/relationships/tags" Target="../tags/tag188.xml"/><Relationship Id="rId189" Type="http://schemas.openxmlformats.org/officeDocument/2006/relationships/tags" Target="../tags/tag189.xml"/><Relationship Id="rId240" Type="http://schemas.openxmlformats.org/officeDocument/2006/relationships/tags" Target="../tags/tag240.xml"/><Relationship Id="rId241" Type="http://schemas.openxmlformats.org/officeDocument/2006/relationships/tags" Target="../tags/tag241.xml"/><Relationship Id="rId242" Type="http://schemas.openxmlformats.org/officeDocument/2006/relationships/tags" Target="../tags/tag242.xml"/><Relationship Id="rId243" Type="http://schemas.openxmlformats.org/officeDocument/2006/relationships/tags" Target="../tags/tag243.xml"/><Relationship Id="rId244" Type="http://schemas.openxmlformats.org/officeDocument/2006/relationships/tags" Target="../tags/tag244.xml"/><Relationship Id="rId245" Type="http://schemas.openxmlformats.org/officeDocument/2006/relationships/tags" Target="../tags/tag245.xml"/><Relationship Id="rId246" Type="http://schemas.openxmlformats.org/officeDocument/2006/relationships/tags" Target="../tags/tag246.xml"/><Relationship Id="rId247" Type="http://schemas.openxmlformats.org/officeDocument/2006/relationships/tags" Target="../tags/tag247.xml"/><Relationship Id="rId248" Type="http://schemas.openxmlformats.org/officeDocument/2006/relationships/tags" Target="../tags/tag248.xml"/><Relationship Id="rId249" Type="http://schemas.openxmlformats.org/officeDocument/2006/relationships/tags" Target="../tags/tag249.xml"/><Relationship Id="rId300" Type="http://schemas.openxmlformats.org/officeDocument/2006/relationships/tags" Target="../tags/tag300.xml"/><Relationship Id="rId301" Type="http://schemas.openxmlformats.org/officeDocument/2006/relationships/tags" Target="../tags/tag301.xml"/><Relationship Id="rId302" Type="http://schemas.openxmlformats.org/officeDocument/2006/relationships/tags" Target="../tags/tag302.xml"/><Relationship Id="rId303" Type="http://schemas.openxmlformats.org/officeDocument/2006/relationships/tags" Target="../tags/tag303.xml"/><Relationship Id="rId304" Type="http://schemas.openxmlformats.org/officeDocument/2006/relationships/tags" Target="../tags/tag304.xml"/><Relationship Id="rId305" Type="http://schemas.openxmlformats.org/officeDocument/2006/relationships/tags" Target="../tags/tag305.xml"/><Relationship Id="rId306" Type="http://schemas.openxmlformats.org/officeDocument/2006/relationships/tags" Target="../tags/tag306.xml"/><Relationship Id="rId307" Type="http://schemas.openxmlformats.org/officeDocument/2006/relationships/tags" Target="../tags/tag307.xml"/><Relationship Id="rId308" Type="http://schemas.openxmlformats.org/officeDocument/2006/relationships/tags" Target="../tags/tag308.xml"/><Relationship Id="rId309" Type="http://schemas.openxmlformats.org/officeDocument/2006/relationships/tags" Target="../tags/tag309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90" Type="http://schemas.openxmlformats.org/officeDocument/2006/relationships/tags" Target="../tags/tag190.xml"/><Relationship Id="rId191" Type="http://schemas.openxmlformats.org/officeDocument/2006/relationships/tags" Target="../tags/tag191.xml"/><Relationship Id="rId192" Type="http://schemas.openxmlformats.org/officeDocument/2006/relationships/tags" Target="../tags/tag192.xml"/><Relationship Id="rId193" Type="http://schemas.openxmlformats.org/officeDocument/2006/relationships/tags" Target="../tags/tag193.xml"/><Relationship Id="rId194" Type="http://schemas.openxmlformats.org/officeDocument/2006/relationships/tags" Target="../tags/tag194.xml"/><Relationship Id="rId195" Type="http://schemas.openxmlformats.org/officeDocument/2006/relationships/tags" Target="../tags/tag195.xml"/><Relationship Id="rId196" Type="http://schemas.openxmlformats.org/officeDocument/2006/relationships/tags" Target="../tags/tag196.xml"/><Relationship Id="rId197" Type="http://schemas.openxmlformats.org/officeDocument/2006/relationships/tags" Target="../tags/tag197.xml"/><Relationship Id="rId198" Type="http://schemas.openxmlformats.org/officeDocument/2006/relationships/tags" Target="../tags/tag198.xml"/><Relationship Id="rId199" Type="http://schemas.openxmlformats.org/officeDocument/2006/relationships/tags" Target="../tags/tag199.xml"/><Relationship Id="rId250" Type="http://schemas.openxmlformats.org/officeDocument/2006/relationships/tags" Target="../tags/tag250.xml"/><Relationship Id="rId251" Type="http://schemas.openxmlformats.org/officeDocument/2006/relationships/tags" Target="../tags/tag251.xml"/><Relationship Id="rId252" Type="http://schemas.openxmlformats.org/officeDocument/2006/relationships/tags" Target="../tags/tag252.xml"/><Relationship Id="rId253" Type="http://schemas.openxmlformats.org/officeDocument/2006/relationships/tags" Target="../tags/tag253.xml"/><Relationship Id="rId254" Type="http://schemas.openxmlformats.org/officeDocument/2006/relationships/tags" Target="../tags/tag254.xml"/><Relationship Id="rId255" Type="http://schemas.openxmlformats.org/officeDocument/2006/relationships/tags" Target="../tags/tag255.xml"/><Relationship Id="rId256" Type="http://schemas.openxmlformats.org/officeDocument/2006/relationships/tags" Target="../tags/tag256.xml"/><Relationship Id="rId257" Type="http://schemas.openxmlformats.org/officeDocument/2006/relationships/tags" Target="../tags/tag257.xml"/><Relationship Id="rId258" Type="http://schemas.openxmlformats.org/officeDocument/2006/relationships/tags" Target="../tags/tag258.xml"/><Relationship Id="rId259" Type="http://schemas.openxmlformats.org/officeDocument/2006/relationships/tags" Target="../tags/tag259.xml"/><Relationship Id="rId310" Type="http://schemas.openxmlformats.org/officeDocument/2006/relationships/tags" Target="../tags/tag310.xml"/><Relationship Id="rId311" Type="http://schemas.openxmlformats.org/officeDocument/2006/relationships/tags" Target="../tags/tag311.xml"/><Relationship Id="rId312" Type="http://schemas.openxmlformats.org/officeDocument/2006/relationships/tags" Target="../tags/tag312.xml"/><Relationship Id="rId313" Type="http://schemas.openxmlformats.org/officeDocument/2006/relationships/tags" Target="../tags/tag313.xml"/><Relationship Id="rId314" Type="http://schemas.openxmlformats.org/officeDocument/2006/relationships/tags" Target="../tags/tag314.xml"/><Relationship Id="rId315" Type="http://schemas.openxmlformats.org/officeDocument/2006/relationships/tags" Target="../tags/tag315.xml"/><Relationship Id="rId316" Type="http://schemas.openxmlformats.org/officeDocument/2006/relationships/tags" Target="../tags/tag316.xml"/><Relationship Id="rId317" Type="http://schemas.openxmlformats.org/officeDocument/2006/relationships/tags" Target="../tags/tag317.xml"/><Relationship Id="rId318" Type="http://schemas.openxmlformats.org/officeDocument/2006/relationships/tags" Target="../tags/tag318.xml"/><Relationship Id="rId319" Type="http://schemas.openxmlformats.org/officeDocument/2006/relationships/tags" Target="../tags/tag31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tags" Target="../tags/tag55.xml"/><Relationship Id="rId56" Type="http://schemas.openxmlformats.org/officeDocument/2006/relationships/tags" Target="../tags/tag56.xml"/><Relationship Id="rId57" Type="http://schemas.openxmlformats.org/officeDocument/2006/relationships/tags" Target="../tags/tag57.xml"/><Relationship Id="rId58" Type="http://schemas.openxmlformats.org/officeDocument/2006/relationships/tags" Target="../tags/tag58.xml"/><Relationship Id="rId59" Type="http://schemas.openxmlformats.org/officeDocument/2006/relationships/tags" Target="../tags/tag59.xml"/><Relationship Id="rId260" Type="http://schemas.openxmlformats.org/officeDocument/2006/relationships/tags" Target="../tags/tag260.xml"/><Relationship Id="rId261" Type="http://schemas.openxmlformats.org/officeDocument/2006/relationships/tags" Target="../tags/tag261.xml"/><Relationship Id="rId262" Type="http://schemas.openxmlformats.org/officeDocument/2006/relationships/tags" Target="../tags/tag262.xml"/><Relationship Id="rId263" Type="http://schemas.openxmlformats.org/officeDocument/2006/relationships/tags" Target="../tags/tag263.xml"/><Relationship Id="rId264" Type="http://schemas.openxmlformats.org/officeDocument/2006/relationships/tags" Target="../tags/tag264.xml"/><Relationship Id="rId265" Type="http://schemas.openxmlformats.org/officeDocument/2006/relationships/tags" Target="../tags/tag265.xml"/><Relationship Id="rId266" Type="http://schemas.openxmlformats.org/officeDocument/2006/relationships/tags" Target="../tags/tag266.xml"/><Relationship Id="rId267" Type="http://schemas.openxmlformats.org/officeDocument/2006/relationships/tags" Target="../tags/tag267.xml"/><Relationship Id="rId268" Type="http://schemas.openxmlformats.org/officeDocument/2006/relationships/tags" Target="../tags/tag268.xml"/><Relationship Id="rId269" Type="http://schemas.openxmlformats.org/officeDocument/2006/relationships/tags" Target="../tags/tag269.xml"/><Relationship Id="rId320" Type="http://schemas.openxmlformats.org/officeDocument/2006/relationships/tags" Target="../tags/tag320.xml"/><Relationship Id="rId321" Type="http://schemas.openxmlformats.org/officeDocument/2006/relationships/tags" Target="../tags/tag321.xml"/><Relationship Id="rId322" Type="http://schemas.openxmlformats.org/officeDocument/2006/relationships/tags" Target="../tags/tag322.xml"/><Relationship Id="rId323" Type="http://schemas.openxmlformats.org/officeDocument/2006/relationships/tags" Target="../tags/tag323.xml"/><Relationship Id="rId324" Type="http://schemas.openxmlformats.org/officeDocument/2006/relationships/tags" Target="../tags/tag324.xml"/><Relationship Id="rId325" Type="http://schemas.openxmlformats.org/officeDocument/2006/relationships/tags" Target="../tags/tag325.xml"/><Relationship Id="rId326" Type="http://schemas.openxmlformats.org/officeDocument/2006/relationships/tags" Target="../tags/tag326.xml"/><Relationship Id="rId327" Type="http://schemas.openxmlformats.org/officeDocument/2006/relationships/tags" Target="../tags/tag327.xml"/><Relationship Id="rId328" Type="http://schemas.openxmlformats.org/officeDocument/2006/relationships/tags" Target="../tags/tag328.xml"/><Relationship Id="rId329" Type="http://schemas.openxmlformats.org/officeDocument/2006/relationships/tags" Target="../tags/tag329.xml"/><Relationship Id="rId100" Type="http://schemas.openxmlformats.org/officeDocument/2006/relationships/tags" Target="../tags/tag100.xml"/><Relationship Id="rId101" Type="http://schemas.openxmlformats.org/officeDocument/2006/relationships/tags" Target="../tags/tag101.xml"/><Relationship Id="rId102" Type="http://schemas.openxmlformats.org/officeDocument/2006/relationships/tags" Target="../tags/tag102.xml"/><Relationship Id="rId103" Type="http://schemas.openxmlformats.org/officeDocument/2006/relationships/tags" Target="../tags/tag103.xml"/><Relationship Id="rId104" Type="http://schemas.openxmlformats.org/officeDocument/2006/relationships/tags" Target="../tags/tag104.xml"/><Relationship Id="rId105" Type="http://schemas.openxmlformats.org/officeDocument/2006/relationships/tags" Target="../tags/tag105.xml"/><Relationship Id="rId106" Type="http://schemas.openxmlformats.org/officeDocument/2006/relationships/tags" Target="../tags/tag106.xml"/><Relationship Id="rId107" Type="http://schemas.openxmlformats.org/officeDocument/2006/relationships/tags" Target="../tags/tag107.xml"/><Relationship Id="rId108" Type="http://schemas.openxmlformats.org/officeDocument/2006/relationships/tags" Target="../tags/tag108.xml"/><Relationship Id="rId109" Type="http://schemas.openxmlformats.org/officeDocument/2006/relationships/tags" Target="../tags/tag109.xml"/><Relationship Id="rId60" Type="http://schemas.openxmlformats.org/officeDocument/2006/relationships/tags" Target="../tags/tag60.xml"/><Relationship Id="rId61" Type="http://schemas.openxmlformats.org/officeDocument/2006/relationships/tags" Target="../tags/tag61.xml"/><Relationship Id="rId62" Type="http://schemas.openxmlformats.org/officeDocument/2006/relationships/tags" Target="../tags/tag62.xml"/><Relationship Id="rId63" Type="http://schemas.openxmlformats.org/officeDocument/2006/relationships/tags" Target="../tags/tag63.xml"/><Relationship Id="rId64" Type="http://schemas.openxmlformats.org/officeDocument/2006/relationships/tags" Target="../tags/tag64.xml"/><Relationship Id="rId65" Type="http://schemas.openxmlformats.org/officeDocument/2006/relationships/tags" Target="../tags/tag65.xml"/><Relationship Id="rId66" Type="http://schemas.openxmlformats.org/officeDocument/2006/relationships/tags" Target="../tags/tag66.xml"/><Relationship Id="rId67" Type="http://schemas.openxmlformats.org/officeDocument/2006/relationships/tags" Target="../tags/tag67.xml"/><Relationship Id="rId68" Type="http://schemas.openxmlformats.org/officeDocument/2006/relationships/tags" Target="../tags/tag68.xml"/><Relationship Id="rId69" Type="http://schemas.openxmlformats.org/officeDocument/2006/relationships/tags" Target="../tags/tag69.xml"/><Relationship Id="rId270" Type="http://schemas.openxmlformats.org/officeDocument/2006/relationships/tags" Target="../tags/tag270.xml"/><Relationship Id="rId271" Type="http://schemas.openxmlformats.org/officeDocument/2006/relationships/tags" Target="../tags/tag271.xml"/><Relationship Id="rId272" Type="http://schemas.openxmlformats.org/officeDocument/2006/relationships/tags" Target="../tags/tag272.xml"/><Relationship Id="rId273" Type="http://schemas.openxmlformats.org/officeDocument/2006/relationships/tags" Target="../tags/tag273.xml"/><Relationship Id="rId274" Type="http://schemas.openxmlformats.org/officeDocument/2006/relationships/tags" Target="../tags/tag274.xml"/><Relationship Id="rId275" Type="http://schemas.openxmlformats.org/officeDocument/2006/relationships/tags" Target="../tags/tag275.xml"/><Relationship Id="rId276" Type="http://schemas.openxmlformats.org/officeDocument/2006/relationships/tags" Target="../tags/tag276.xml"/><Relationship Id="rId277" Type="http://schemas.openxmlformats.org/officeDocument/2006/relationships/tags" Target="../tags/tag277.xml"/><Relationship Id="rId278" Type="http://schemas.openxmlformats.org/officeDocument/2006/relationships/tags" Target="../tags/tag278.xml"/><Relationship Id="rId279" Type="http://schemas.openxmlformats.org/officeDocument/2006/relationships/tags" Target="../tags/tag279.xml"/><Relationship Id="rId330" Type="http://schemas.openxmlformats.org/officeDocument/2006/relationships/tags" Target="../tags/tag330.xml"/><Relationship Id="rId331" Type="http://schemas.openxmlformats.org/officeDocument/2006/relationships/tags" Target="../tags/tag331.xml"/><Relationship Id="rId332" Type="http://schemas.openxmlformats.org/officeDocument/2006/relationships/tags" Target="../tags/tag332.xml"/><Relationship Id="rId333" Type="http://schemas.openxmlformats.org/officeDocument/2006/relationships/tags" Target="../tags/tag333.xml"/><Relationship Id="rId334" Type="http://schemas.openxmlformats.org/officeDocument/2006/relationships/tags" Target="../tags/tag334.xml"/><Relationship Id="rId335" Type="http://schemas.openxmlformats.org/officeDocument/2006/relationships/tags" Target="../tags/tag335.xml"/><Relationship Id="rId336" Type="http://schemas.openxmlformats.org/officeDocument/2006/relationships/tags" Target="../tags/tag336.xml"/><Relationship Id="rId337" Type="http://schemas.openxmlformats.org/officeDocument/2006/relationships/tags" Target="../tags/tag337.xml"/><Relationship Id="rId338" Type="http://schemas.openxmlformats.org/officeDocument/2006/relationships/tags" Target="../tags/tag338.xml"/><Relationship Id="rId339" Type="http://schemas.openxmlformats.org/officeDocument/2006/relationships/tags" Target="../tags/tag339.xml"/><Relationship Id="rId110" Type="http://schemas.openxmlformats.org/officeDocument/2006/relationships/tags" Target="../tags/tag110.xml"/><Relationship Id="rId111" Type="http://schemas.openxmlformats.org/officeDocument/2006/relationships/tags" Target="../tags/tag111.xml"/><Relationship Id="rId112" Type="http://schemas.openxmlformats.org/officeDocument/2006/relationships/tags" Target="../tags/tag112.xml"/><Relationship Id="rId113" Type="http://schemas.openxmlformats.org/officeDocument/2006/relationships/tags" Target="../tags/tag113.xml"/><Relationship Id="rId114" Type="http://schemas.openxmlformats.org/officeDocument/2006/relationships/tags" Target="../tags/tag114.xml"/><Relationship Id="rId115" Type="http://schemas.openxmlformats.org/officeDocument/2006/relationships/tags" Target="../tags/tag115.xml"/><Relationship Id="rId70" Type="http://schemas.openxmlformats.org/officeDocument/2006/relationships/tags" Target="../tags/tag70.xml"/><Relationship Id="rId71" Type="http://schemas.openxmlformats.org/officeDocument/2006/relationships/tags" Target="../tags/tag71.xml"/><Relationship Id="rId72" Type="http://schemas.openxmlformats.org/officeDocument/2006/relationships/tags" Target="../tags/tag72.xml"/><Relationship Id="rId73" Type="http://schemas.openxmlformats.org/officeDocument/2006/relationships/tags" Target="../tags/tag73.xml"/><Relationship Id="rId74" Type="http://schemas.openxmlformats.org/officeDocument/2006/relationships/tags" Target="../tags/tag74.xml"/><Relationship Id="rId75" Type="http://schemas.openxmlformats.org/officeDocument/2006/relationships/tags" Target="../tags/tag75.xml"/><Relationship Id="rId76" Type="http://schemas.openxmlformats.org/officeDocument/2006/relationships/tags" Target="../tags/tag76.xml"/><Relationship Id="rId77" Type="http://schemas.openxmlformats.org/officeDocument/2006/relationships/tags" Target="../tags/tag77.xml"/><Relationship Id="rId78" Type="http://schemas.openxmlformats.org/officeDocument/2006/relationships/tags" Target="../tags/tag78.xml"/><Relationship Id="rId79" Type="http://schemas.openxmlformats.org/officeDocument/2006/relationships/tags" Target="../tags/tag79.xml"/><Relationship Id="rId116" Type="http://schemas.openxmlformats.org/officeDocument/2006/relationships/tags" Target="../tags/tag116.xml"/><Relationship Id="rId117" Type="http://schemas.openxmlformats.org/officeDocument/2006/relationships/tags" Target="../tags/tag117.xml"/><Relationship Id="rId118" Type="http://schemas.openxmlformats.org/officeDocument/2006/relationships/tags" Target="../tags/tag118.xml"/><Relationship Id="rId119" Type="http://schemas.openxmlformats.org/officeDocument/2006/relationships/tags" Target="../tags/tag119.xml"/><Relationship Id="rId280" Type="http://schemas.openxmlformats.org/officeDocument/2006/relationships/tags" Target="../tags/tag280.xml"/><Relationship Id="rId281" Type="http://schemas.openxmlformats.org/officeDocument/2006/relationships/tags" Target="../tags/tag281.xml"/><Relationship Id="rId282" Type="http://schemas.openxmlformats.org/officeDocument/2006/relationships/tags" Target="../tags/tag282.xml"/><Relationship Id="rId283" Type="http://schemas.openxmlformats.org/officeDocument/2006/relationships/tags" Target="../tags/tag283.xml"/><Relationship Id="rId284" Type="http://schemas.openxmlformats.org/officeDocument/2006/relationships/tags" Target="../tags/tag284.xml"/><Relationship Id="rId285" Type="http://schemas.openxmlformats.org/officeDocument/2006/relationships/tags" Target="../tags/tag285.xml"/><Relationship Id="rId286" Type="http://schemas.openxmlformats.org/officeDocument/2006/relationships/tags" Target="../tags/tag286.xml"/><Relationship Id="rId287" Type="http://schemas.openxmlformats.org/officeDocument/2006/relationships/tags" Target="../tags/tag287.xml"/><Relationship Id="rId288" Type="http://schemas.openxmlformats.org/officeDocument/2006/relationships/tags" Target="../tags/tag288.xml"/><Relationship Id="rId289" Type="http://schemas.openxmlformats.org/officeDocument/2006/relationships/tags" Target="../tags/tag289.xml"/><Relationship Id="rId340" Type="http://schemas.openxmlformats.org/officeDocument/2006/relationships/tags" Target="../tags/tag340.xml"/><Relationship Id="rId341" Type="http://schemas.openxmlformats.org/officeDocument/2006/relationships/tags" Target="../tags/tag341.xml"/><Relationship Id="rId342" Type="http://schemas.openxmlformats.org/officeDocument/2006/relationships/tags" Target="../tags/tag342.xml"/><Relationship Id="rId343" Type="http://schemas.openxmlformats.org/officeDocument/2006/relationships/tags" Target="../tags/tag343.xml"/><Relationship Id="rId344" Type="http://schemas.openxmlformats.org/officeDocument/2006/relationships/tags" Target="../tags/tag344.xml"/><Relationship Id="rId345" Type="http://schemas.openxmlformats.org/officeDocument/2006/relationships/tags" Target="../tags/tag345.xml"/><Relationship Id="rId346" Type="http://schemas.openxmlformats.org/officeDocument/2006/relationships/tags" Target="../tags/tag346.xml"/><Relationship Id="rId347" Type="http://schemas.openxmlformats.org/officeDocument/2006/relationships/tags" Target="../tags/tag347.xml"/><Relationship Id="rId348" Type="http://schemas.openxmlformats.org/officeDocument/2006/relationships/tags" Target="../tags/tag348.xml"/><Relationship Id="rId349" Type="http://schemas.openxmlformats.org/officeDocument/2006/relationships/tags" Target="../tags/tag349.xml"/><Relationship Id="rId400" Type="http://schemas.openxmlformats.org/officeDocument/2006/relationships/tags" Target="../tags/tag400.xml"/><Relationship Id="rId401" Type="http://schemas.openxmlformats.org/officeDocument/2006/relationships/tags" Target="../tags/tag401.xml"/><Relationship Id="rId402" Type="http://schemas.openxmlformats.org/officeDocument/2006/relationships/tags" Target="../tags/tag402.xml"/><Relationship Id="rId403" Type="http://schemas.openxmlformats.org/officeDocument/2006/relationships/tags" Target="../tags/tag403.xml"/><Relationship Id="rId404" Type="http://schemas.openxmlformats.org/officeDocument/2006/relationships/tags" Target="../tags/tag404.xml"/><Relationship Id="rId405" Type="http://schemas.openxmlformats.org/officeDocument/2006/relationships/tags" Target="../tags/tag405.xml"/><Relationship Id="rId406" Type="http://schemas.openxmlformats.org/officeDocument/2006/relationships/tags" Target="../tags/tag406.xml"/><Relationship Id="rId407" Type="http://schemas.openxmlformats.org/officeDocument/2006/relationships/tags" Target="../tags/tag407.xml"/><Relationship Id="rId408" Type="http://schemas.openxmlformats.org/officeDocument/2006/relationships/tags" Target="../tags/tag408.xml"/><Relationship Id="rId409" Type="http://schemas.openxmlformats.org/officeDocument/2006/relationships/tags" Target="../tags/tag409.xml"/><Relationship Id="rId120" Type="http://schemas.openxmlformats.org/officeDocument/2006/relationships/tags" Target="../tags/tag120.xml"/><Relationship Id="rId121" Type="http://schemas.openxmlformats.org/officeDocument/2006/relationships/tags" Target="../tags/tag121.xml"/><Relationship Id="rId122" Type="http://schemas.openxmlformats.org/officeDocument/2006/relationships/tags" Target="../tags/tag122.xml"/><Relationship Id="rId123" Type="http://schemas.openxmlformats.org/officeDocument/2006/relationships/tags" Target="../tags/tag123.xml"/><Relationship Id="rId124" Type="http://schemas.openxmlformats.org/officeDocument/2006/relationships/tags" Target="../tags/tag124.xml"/><Relationship Id="rId125" Type="http://schemas.openxmlformats.org/officeDocument/2006/relationships/tags" Target="../tags/tag125.xml"/><Relationship Id="rId80" Type="http://schemas.openxmlformats.org/officeDocument/2006/relationships/tags" Target="../tags/tag80.xml"/><Relationship Id="rId81" Type="http://schemas.openxmlformats.org/officeDocument/2006/relationships/tags" Target="../tags/tag81.xml"/><Relationship Id="rId82" Type="http://schemas.openxmlformats.org/officeDocument/2006/relationships/tags" Target="../tags/tag82.xml"/><Relationship Id="rId83" Type="http://schemas.openxmlformats.org/officeDocument/2006/relationships/tags" Target="../tags/tag83.xml"/><Relationship Id="rId84" Type="http://schemas.openxmlformats.org/officeDocument/2006/relationships/tags" Target="../tags/tag84.xml"/><Relationship Id="rId85" Type="http://schemas.openxmlformats.org/officeDocument/2006/relationships/tags" Target="../tags/tag85.xml"/><Relationship Id="rId86" Type="http://schemas.openxmlformats.org/officeDocument/2006/relationships/tags" Target="../tags/tag86.xml"/><Relationship Id="rId87" Type="http://schemas.openxmlformats.org/officeDocument/2006/relationships/tags" Target="../tags/tag87.xml"/><Relationship Id="rId88" Type="http://schemas.openxmlformats.org/officeDocument/2006/relationships/tags" Target="../tags/tag88.xml"/><Relationship Id="rId89" Type="http://schemas.openxmlformats.org/officeDocument/2006/relationships/tags" Target="../tags/tag89.xml"/><Relationship Id="rId126" Type="http://schemas.openxmlformats.org/officeDocument/2006/relationships/tags" Target="../tags/tag126.xml"/><Relationship Id="rId127" Type="http://schemas.openxmlformats.org/officeDocument/2006/relationships/tags" Target="../tags/tag127.xml"/><Relationship Id="rId128" Type="http://schemas.openxmlformats.org/officeDocument/2006/relationships/tags" Target="../tags/tag128.xml"/><Relationship Id="rId129" Type="http://schemas.openxmlformats.org/officeDocument/2006/relationships/tags" Target="../tags/tag129.xml"/><Relationship Id="rId290" Type="http://schemas.openxmlformats.org/officeDocument/2006/relationships/tags" Target="../tags/tag290.xml"/><Relationship Id="rId291" Type="http://schemas.openxmlformats.org/officeDocument/2006/relationships/tags" Target="../tags/tag291.xml"/><Relationship Id="rId292" Type="http://schemas.openxmlformats.org/officeDocument/2006/relationships/tags" Target="../tags/tag292.xml"/><Relationship Id="rId293" Type="http://schemas.openxmlformats.org/officeDocument/2006/relationships/tags" Target="../tags/tag293.xml"/><Relationship Id="rId294" Type="http://schemas.openxmlformats.org/officeDocument/2006/relationships/tags" Target="../tags/tag294.xml"/><Relationship Id="rId295" Type="http://schemas.openxmlformats.org/officeDocument/2006/relationships/tags" Target="../tags/tag295.xml"/><Relationship Id="rId296" Type="http://schemas.openxmlformats.org/officeDocument/2006/relationships/tags" Target="../tags/tag296.xml"/><Relationship Id="rId297" Type="http://schemas.openxmlformats.org/officeDocument/2006/relationships/tags" Target="../tags/tag297.xml"/><Relationship Id="rId298" Type="http://schemas.openxmlformats.org/officeDocument/2006/relationships/tags" Target="../tags/tag298.xml"/><Relationship Id="rId299" Type="http://schemas.openxmlformats.org/officeDocument/2006/relationships/tags" Target="../tags/tag299.xml"/><Relationship Id="rId350" Type="http://schemas.openxmlformats.org/officeDocument/2006/relationships/tags" Target="../tags/tag350.xml"/><Relationship Id="rId351" Type="http://schemas.openxmlformats.org/officeDocument/2006/relationships/tags" Target="../tags/tag351.xml"/><Relationship Id="rId352" Type="http://schemas.openxmlformats.org/officeDocument/2006/relationships/tags" Target="../tags/tag352.xml"/><Relationship Id="rId353" Type="http://schemas.openxmlformats.org/officeDocument/2006/relationships/tags" Target="../tags/tag353.xml"/><Relationship Id="rId354" Type="http://schemas.openxmlformats.org/officeDocument/2006/relationships/tags" Target="../tags/tag354.xml"/><Relationship Id="rId355" Type="http://schemas.openxmlformats.org/officeDocument/2006/relationships/tags" Target="../tags/tag355.xml"/><Relationship Id="rId356" Type="http://schemas.openxmlformats.org/officeDocument/2006/relationships/tags" Target="../tags/tag356.xml"/><Relationship Id="rId357" Type="http://schemas.openxmlformats.org/officeDocument/2006/relationships/tags" Target="../tags/tag357.xml"/><Relationship Id="rId358" Type="http://schemas.openxmlformats.org/officeDocument/2006/relationships/tags" Target="../tags/tag358.xml"/><Relationship Id="rId359" Type="http://schemas.openxmlformats.org/officeDocument/2006/relationships/tags" Target="../tags/tag359.xml"/><Relationship Id="rId410" Type="http://schemas.openxmlformats.org/officeDocument/2006/relationships/tags" Target="../tags/tag410.xml"/><Relationship Id="rId411" Type="http://schemas.openxmlformats.org/officeDocument/2006/relationships/tags" Target="../tags/tag411.xml"/><Relationship Id="rId412" Type="http://schemas.openxmlformats.org/officeDocument/2006/relationships/tags" Target="../tags/tag412.xml"/><Relationship Id="rId413" Type="http://schemas.openxmlformats.org/officeDocument/2006/relationships/tags" Target="../tags/tag413.xml"/><Relationship Id="rId414" Type="http://schemas.openxmlformats.org/officeDocument/2006/relationships/tags" Target="../tags/tag414.xml"/><Relationship Id="rId415" Type="http://schemas.openxmlformats.org/officeDocument/2006/relationships/tags" Target="../tags/tag415.xml"/><Relationship Id="rId416" Type="http://schemas.openxmlformats.org/officeDocument/2006/relationships/tags" Target="../tags/tag416.xml"/><Relationship Id="rId417" Type="http://schemas.openxmlformats.org/officeDocument/2006/relationships/tags" Target="../tags/tag417.xml"/><Relationship Id="rId418" Type="http://schemas.openxmlformats.org/officeDocument/2006/relationships/tags" Target="../tags/tag418.xml"/><Relationship Id="rId419" Type="http://schemas.openxmlformats.org/officeDocument/2006/relationships/tags" Target="../tags/tag419.xml"/><Relationship Id="rId130" Type="http://schemas.openxmlformats.org/officeDocument/2006/relationships/tags" Target="../tags/tag130.xml"/><Relationship Id="rId131" Type="http://schemas.openxmlformats.org/officeDocument/2006/relationships/tags" Target="../tags/tag131.xml"/><Relationship Id="rId132" Type="http://schemas.openxmlformats.org/officeDocument/2006/relationships/tags" Target="../tags/tag132.xml"/><Relationship Id="rId133" Type="http://schemas.openxmlformats.org/officeDocument/2006/relationships/tags" Target="../tags/tag133.xml"/><Relationship Id="rId134" Type="http://schemas.openxmlformats.org/officeDocument/2006/relationships/tags" Target="../tags/tag134.xml"/><Relationship Id="rId135" Type="http://schemas.openxmlformats.org/officeDocument/2006/relationships/tags" Target="../tags/tag135.xml"/><Relationship Id="rId90" Type="http://schemas.openxmlformats.org/officeDocument/2006/relationships/tags" Target="../tags/tag90.xml"/><Relationship Id="rId91" Type="http://schemas.openxmlformats.org/officeDocument/2006/relationships/tags" Target="../tags/tag91.xml"/><Relationship Id="rId92" Type="http://schemas.openxmlformats.org/officeDocument/2006/relationships/tags" Target="../tags/tag92.xml"/><Relationship Id="rId93" Type="http://schemas.openxmlformats.org/officeDocument/2006/relationships/tags" Target="../tags/tag93.xml"/><Relationship Id="rId94" Type="http://schemas.openxmlformats.org/officeDocument/2006/relationships/tags" Target="../tags/tag94.xml"/><Relationship Id="rId95" Type="http://schemas.openxmlformats.org/officeDocument/2006/relationships/tags" Target="../tags/tag95.xml"/><Relationship Id="rId96" Type="http://schemas.openxmlformats.org/officeDocument/2006/relationships/tags" Target="../tags/tag96.xml"/><Relationship Id="rId97" Type="http://schemas.openxmlformats.org/officeDocument/2006/relationships/tags" Target="../tags/tag97.xml"/><Relationship Id="rId98" Type="http://schemas.openxmlformats.org/officeDocument/2006/relationships/tags" Target="../tags/tag98.xml"/><Relationship Id="rId99" Type="http://schemas.openxmlformats.org/officeDocument/2006/relationships/tags" Target="../tags/tag99.xml"/><Relationship Id="rId136" Type="http://schemas.openxmlformats.org/officeDocument/2006/relationships/tags" Target="../tags/tag136.xml"/><Relationship Id="rId137" Type="http://schemas.openxmlformats.org/officeDocument/2006/relationships/tags" Target="../tags/tag137.xml"/><Relationship Id="rId138" Type="http://schemas.openxmlformats.org/officeDocument/2006/relationships/tags" Target="../tags/tag138.xml"/><Relationship Id="rId139" Type="http://schemas.openxmlformats.org/officeDocument/2006/relationships/tags" Target="../tags/tag139.xml"/><Relationship Id="rId360" Type="http://schemas.openxmlformats.org/officeDocument/2006/relationships/tags" Target="../tags/tag360.xml"/><Relationship Id="rId361" Type="http://schemas.openxmlformats.org/officeDocument/2006/relationships/tags" Target="../tags/tag361.xml"/><Relationship Id="rId362" Type="http://schemas.openxmlformats.org/officeDocument/2006/relationships/tags" Target="../tags/tag362.xml"/><Relationship Id="rId363" Type="http://schemas.openxmlformats.org/officeDocument/2006/relationships/tags" Target="../tags/tag363.xml"/><Relationship Id="rId364" Type="http://schemas.openxmlformats.org/officeDocument/2006/relationships/tags" Target="../tags/tag364.xml"/><Relationship Id="rId365" Type="http://schemas.openxmlformats.org/officeDocument/2006/relationships/tags" Target="../tags/tag365.xml"/><Relationship Id="rId366" Type="http://schemas.openxmlformats.org/officeDocument/2006/relationships/tags" Target="../tags/tag366.xml"/><Relationship Id="rId367" Type="http://schemas.openxmlformats.org/officeDocument/2006/relationships/tags" Target="../tags/tag367.xml"/><Relationship Id="rId368" Type="http://schemas.openxmlformats.org/officeDocument/2006/relationships/tags" Target="../tags/tag368.xml"/><Relationship Id="rId369" Type="http://schemas.openxmlformats.org/officeDocument/2006/relationships/tags" Target="../tags/tag369.xml"/><Relationship Id="rId420" Type="http://schemas.openxmlformats.org/officeDocument/2006/relationships/tags" Target="../tags/tag420.xml"/><Relationship Id="rId421" Type="http://schemas.openxmlformats.org/officeDocument/2006/relationships/tags" Target="../tags/tag421.xml"/><Relationship Id="rId422" Type="http://schemas.openxmlformats.org/officeDocument/2006/relationships/tags" Target="../tags/tag422.xml"/><Relationship Id="rId423" Type="http://schemas.openxmlformats.org/officeDocument/2006/relationships/tags" Target="../tags/tag423.xml"/><Relationship Id="rId424" Type="http://schemas.openxmlformats.org/officeDocument/2006/relationships/tags" Target="../tags/tag424.xml"/><Relationship Id="rId425" Type="http://schemas.openxmlformats.org/officeDocument/2006/relationships/tags" Target="../tags/tag425.xml"/><Relationship Id="rId426" Type="http://schemas.openxmlformats.org/officeDocument/2006/relationships/tags" Target="../tags/tag426.xml"/><Relationship Id="rId427" Type="http://schemas.openxmlformats.org/officeDocument/2006/relationships/tags" Target="../tags/tag427.xml"/><Relationship Id="rId428" Type="http://schemas.openxmlformats.org/officeDocument/2006/relationships/tags" Target="../tags/tag428.xml"/><Relationship Id="rId429" Type="http://schemas.openxmlformats.org/officeDocument/2006/relationships/tags" Target="../tags/tag429.xml"/><Relationship Id="rId140" Type="http://schemas.openxmlformats.org/officeDocument/2006/relationships/tags" Target="../tags/tag140.xml"/><Relationship Id="rId141" Type="http://schemas.openxmlformats.org/officeDocument/2006/relationships/tags" Target="../tags/tag141.xml"/><Relationship Id="rId142" Type="http://schemas.openxmlformats.org/officeDocument/2006/relationships/tags" Target="../tags/tag142.xml"/><Relationship Id="rId143" Type="http://schemas.openxmlformats.org/officeDocument/2006/relationships/tags" Target="../tags/tag143.xml"/><Relationship Id="rId144" Type="http://schemas.openxmlformats.org/officeDocument/2006/relationships/tags" Target="../tags/tag144.xml"/><Relationship Id="rId145" Type="http://schemas.openxmlformats.org/officeDocument/2006/relationships/tags" Target="../tags/tag145.xml"/><Relationship Id="rId146" Type="http://schemas.openxmlformats.org/officeDocument/2006/relationships/tags" Target="../tags/tag146.xml"/><Relationship Id="rId147" Type="http://schemas.openxmlformats.org/officeDocument/2006/relationships/tags" Target="../tags/tag147.xml"/><Relationship Id="rId148" Type="http://schemas.openxmlformats.org/officeDocument/2006/relationships/tags" Target="../tags/tag148.xml"/><Relationship Id="rId149" Type="http://schemas.openxmlformats.org/officeDocument/2006/relationships/tags" Target="../tags/tag149.xml"/><Relationship Id="rId200" Type="http://schemas.openxmlformats.org/officeDocument/2006/relationships/tags" Target="../tags/tag200.xml"/><Relationship Id="rId201" Type="http://schemas.openxmlformats.org/officeDocument/2006/relationships/tags" Target="../tags/tag201.xml"/><Relationship Id="rId202" Type="http://schemas.openxmlformats.org/officeDocument/2006/relationships/tags" Target="../tags/tag202.xml"/><Relationship Id="rId203" Type="http://schemas.openxmlformats.org/officeDocument/2006/relationships/tags" Target="../tags/tag203.xml"/><Relationship Id="rId204" Type="http://schemas.openxmlformats.org/officeDocument/2006/relationships/tags" Target="../tags/tag204.xml"/><Relationship Id="rId205" Type="http://schemas.openxmlformats.org/officeDocument/2006/relationships/tags" Target="../tags/tag205.xml"/><Relationship Id="rId206" Type="http://schemas.openxmlformats.org/officeDocument/2006/relationships/tags" Target="../tags/tag206.xml"/><Relationship Id="rId207" Type="http://schemas.openxmlformats.org/officeDocument/2006/relationships/tags" Target="../tags/tag207.xml"/><Relationship Id="rId208" Type="http://schemas.openxmlformats.org/officeDocument/2006/relationships/tags" Target="../tags/tag208.xml"/><Relationship Id="rId209" Type="http://schemas.openxmlformats.org/officeDocument/2006/relationships/tags" Target="../tags/tag209.xml"/><Relationship Id="rId370" Type="http://schemas.openxmlformats.org/officeDocument/2006/relationships/tags" Target="../tags/tag370.xml"/><Relationship Id="rId371" Type="http://schemas.openxmlformats.org/officeDocument/2006/relationships/tags" Target="../tags/tag371.xml"/><Relationship Id="rId372" Type="http://schemas.openxmlformats.org/officeDocument/2006/relationships/tags" Target="../tags/tag372.xml"/><Relationship Id="rId373" Type="http://schemas.openxmlformats.org/officeDocument/2006/relationships/tags" Target="../tags/tag373.xml"/><Relationship Id="rId374" Type="http://schemas.openxmlformats.org/officeDocument/2006/relationships/tags" Target="../tags/tag374.xml"/><Relationship Id="rId375" Type="http://schemas.openxmlformats.org/officeDocument/2006/relationships/tags" Target="../tags/tag375.xml"/><Relationship Id="rId376" Type="http://schemas.openxmlformats.org/officeDocument/2006/relationships/tags" Target="../tags/tag376.xml"/><Relationship Id="rId377" Type="http://schemas.openxmlformats.org/officeDocument/2006/relationships/tags" Target="../tags/tag377.xml"/><Relationship Id="rId378" Type="http://schemas.openxmlformats.org/officeDocument/2006/relationships/tags" Target="../tags/tag378.xml"/><Relationship Id="rId379" Type="http://schemas.openxmlformats.org/officeDocument/2006/relationships/tags" Target="../tags/tag379.xml"/><Relationship Id="rId430" Type="http://schemas.openxmlformats.org/officeDocument/2006/relationships/tags" Target="../tags/tag430.xml"/><Relationship Id="rId431" Type="http://schemas.openxmlformats.org/officeDocument/2006/relationships/tags" Target="../tags/tag431.xml"/><Relationship Id="rId432" Type="http://schemas.openxmlformats.org/officeDocument/2006/relationships/tags" Target="../tags/tag432.xml"/><Relationship Id="rId433" Type="http://schemas.openxmlformats.org/officeDocument/2006/relationships/tags" Target="../tags/tag433.xml"/><Relationship Id="rId434" Type="http://schemas.openxmlformats.org/officeDocument/2006/relationships/tags" Target="../tags/tag434.xml"/><Relationship Id="rId435" Type="http://schemas.openxmlformats.org/officeDocument/2006/relationships/tags" Target="../tags/tag435.xml"/><Relationship Id="rId436" Type="http://schemas.openxmlformats.org/officeDocument/2006/relationships/tags" Target="../tags/tag436.xml"/><Relationship Id="rId437" Type="http://schemas.openxmlformats.org/officeDocument/2006/relationships/tags" Target="../tags/tag437.xml"/><Relationship Id="rId438" Type="http://schemas.openxmlformats.org/officeDocument/2006/relationships/tags" Target="../tags/tag438.xml"/><Relationship Id="rId439" Type="http://schemas.openxmlformats.org/officeDocument/2006/relationships/tags" Target="../tags/tag439.xml"/><Relationship Id="rId150" Type="http://schemas.openxmlformats.org/officeDocument/2006/relationships/tags" Target="../tags/tag150.xml"/><Relationship Id="rId151" Type="http://schemas.openxmlformats.org/officeDocument/2006/relationships/tags" Target="../tags/tag151.xml"/><Relationship Id="rId152" Type="http://schemas.openxmlformats.org/officeDocument/2006/relationships/tags" Target="../tags/tag152.xml"/><Relationship Id="rId153" Type="http://schemas.openxmlformats.org/officeDocument/2006/relationships/tags" Target="../tags/tag153.xml"/><Relationship Id="rId154" Type="http://schemas.openxmlformats.org/officeDocument/2006/relationships/tags" Target="../tags/tag154.xml"/><Relationship Id="rId155" Type="http://schemas.openxmlformats.org/officeDocument/2006/relationships/tags" Target="../tags/tag155.xml"/><Relationship Id="rId156" Type="http://schemas.openxmlformats.org/officeDocument/2006/relationships/tags" Target="../tags/tag156.xml"/><Relationship Id="rId157" Type="http://schemas.openxmlformats.org/officeDocument/2006/relationships/tags" Target="../tags/tag157.xml"/><Relationship Id="rId158" Type="http://schemas.openxmlformats.org/officeDocument/2006/relationships/tags" Target="../tags/tag158.xml"/><Relationship Id="rId159" Type="http://schemas.openxmlformats.org/officeDocument/2006/relationships/tags" Target="../tags/tag159.xml"/><Relationship Id="rId210" Type="http://schemas.openxmlformats.org/officeDocument/2006/relationships/tags" Target="../tags/tag210.xml"/><Relationship Id="rId211" Type="http://schemas.openxmlformats.org/officeDocument/2006/relationships/tags" Target="../tags/tag211.xml"/><Relationship Id="rId212" Type="http://schemas.openxmlformats.org/officeDocument/2006/relationships/tags" Target="../tags/tag212.xml"/><Relationship Id="rId213" Type="http://schemas.openxmlformats.org/officeDocument/2006/relationships/tags" Target="../tags/tag213.xml"/><Relationship Id="rId214" Type="http://schemas.openxmlformats.org/officeDocument/2006/relationships/tags" Target="../tags/tag214.xml"/><Relationship Id="rId215" Type="http://schemas.openxmlformats.org/officeDocument/2006/relationships/tags" Target="../tags/tag215.xml"/><Relationship Id="rId216" Type="http://schemas.openxmlformats.org/officeDocument/2006/relationships/tags" Target="../tags/tag216.xml"/><Relationship Id="rId217" Type="http://schemas.openxmlformats.org/officeDocument/2006/relationships/tags" Target="../tags/tag217.xml"/><Relationship Id="rId218" Type="http://schemas.openxmlformats.org/officeDocument/2006/relationships/tags" Target="../tags/tag218.xml"/><Relationship Id="rId219" Type="http://schemas.openxmlformats.org/officeDocument/2006/relationships/tags" Target="../tags/tag219.xml"/><Relationship Id="rId380" Type="http://schemas.openxmlformats.org/officeDocument/2006/relationships/tags" Target="../tags/tag380.xml"/><Relationship Id="rId381" Type="http://schemas.openxmlformats.org/officeDocument/2006/relationships/tags" Target="../tags/tag381.xml"/><Relationship Id="rId382" Type="http://schemas.openxmlformats.org/officeDocument/2006/relationships/tags" Target="../tags/tag382.xml"/><Relationship Id="rId383" Type="http://schemas.openxmlformats.org/officeDocument/2006/relationships/tags" Target="../tags/tag383.xml"/><Relationship Id="rId384" Type="http://schemas.openxmlformats.org/officeDocument/2006/relationships/tags" Target="../tags/tag384.xml"/><Relationship Id="rId385" Type="http://schemas.openxmlformats.org/officeDocument/2006/relationships/tags" Target="../tags/tag385.xml"/><Relationship Id="rId386" Type="http://schemas.openxmlformats.org/officeDocument/2006/relationships/tags" Target="../tags/tag386.xml"/><Relationship Id="rId387" Type="http://schemas.openxmlformats.org/officeDocument/2006/relationships/tags" Target="../tags/tag387.xml"/><Relationship Id="rId388" Type="http://schemas.openxmlformats.org/officeDocument/2006/relationships/tags" Target="../tags/tag388.xml"/><Relationship Id="rId389" Type="http://schemas.openxmlformats.org/officeDocument/2006/relationships/tags" Target="../tags/tag389.xml"/><Relationship Id="rId440" Type="http://schemas.openxmlformats.org/officeDocument/2006/relationships/tags" Target="../tags/tag440.xml"/><Relationship Id="rId441" Type="http://schemas.openxmlformats.org/officeDocument/2006/relationships/tags" Target="../tags/tag441.xml"/><Relationship Id="rId442" Type="http://schemas.openxmlformats.org/officeDocument/2006/relationships/tags" Target="../tags/tag442.xml"/><Relationship Id="rId443" Type="http://schemas.openxmlformats.org/officeDocument/2006/relationships/tags" Target="../tags/tag443.xml"/><Relationship Id="rId444" Type="http://schemas.openxmlformats.org/officeDocument/2006/relationships/tags" Target="../tags/tag444.xml"/><Relationship Id="rId445" Type="http://schemas.openxmlformats.org/officeDocument/2006/relationships/tags" Target="../tags/tag445.xml"/><Relationship Id="rId446" Type="http://schemas.openxmlformats.org/officeDocument/2006/relationships/tags" Target="../tags/tag446.xml"/><Relationship Id="rId447" Type="http://schemas.openxmlformats.org/officeDocument/2006/relationships/tags" Target="../tags/tag447.xml"/><Relationship Id="rId448" Type="http://schemas.openxmlformats.org/officeDocument/2006/relationships/tags" Target="../tags/tag448.xml"/><Relationship Id="rId449" Type="http://schemas.openxmlformats.org/officeDocument/2006/relationships/tags" Target="../tags/tag44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60" Type="http://schemas.openxmlformats.org/officeDocument/2006/relationships/tags" Target="../tags/tag160.xml"/><Relationship Id="rId161" Type="http://schemas.openxmlformats.org/officeDocument/2006/relationships/tags" Target="../tags/tag161.xml"/><Relationship Id="rId162" Type="http://schemas.openxmlformats.org/officeDocument/2006/relationships/tags" Target="../tags/tag162.xml"/><Relationship Id="rId163" Type="http://schemas.openxmlformats.org/officeDocument/2006/relationships/tags" Target="../tags/tag163.xml"/><Relationship Id="rId164" Type="http://schemas.openxmlformats.org/officeDocument/2006/relationships/tags" Target="../tags/tag164.xml"/><Relationship Id="rId165" Type="http://schemas.openxmlformats.org/officeDocument/2006/relationships/tags" Target="../tags/tag165.xml"/><Relationship Id="rId166" Type="http://schemas.openxmlformats.org/officeDocument/2006/relationships/tags" Target="../tags/tag166.xml"/><Relationship Id="rId167" Type="http://schemas.openxmlformats.org/officeDocument/2006/relationships/tags" Target="../tags/tag167.xml"/><Relationship Id="rId168" Type="http://schemas.openxmlformats.org/officeDocument/2006/relationships/tags" Target="../tags/tag168.xml"/><Relationship Id="rId169" Type="http://schemas.openxmlformats.org/officeDocument/2006/relationships/tags" Target="../tags/tag169.xml"/><Relationship Id="rId220" Type="http://schemas.openxmlformats.org/officeDocument/2006/relationships/tags" Target="../tags/tag220.xml"/><Relationship Id="rId221" Type="http://schemas.openxmlformats.org/officeDocument/2006/relationships/tags" Target="../tags/tag221.xml"/><Relationship Id="rId222" Type="http://schemas.openxmlformats.org/officeDocument/2006/relationships/tags" Target="../tags/tag222.xml"/><Relationship Id="rId223" Type="http://schemas.openxmlformats.org/officeDocument/2006/relationships/tags" Target="../tags/tag223.xml"/><Relationship Id="rId224" Type="http://schemas.openxmlformats.org/officeDocument/2006/relationships/tags" Target="../tags/tag224.xml"/><Relationship Id="rId225" Type="http://schemas.openxmlformats.org/officeDocument/2006/relationships/tags" Target="../tags/tag225.xml"/><Relationship Id="rId226" Type="http://schemas.openxmlformats.org/officeDocument/2006/relationships/tags" Target="../tags/tag226.xml"/><Relationship Id="rId227" Type="http://schemas.openxmlformats.org/officeDocument/2006/relationships/tags" Target="../tags/tag227.xml"/><Relationship Id="rId228" Type="http://schemas.openxmlformats.org/officeDocument/2006/relationships/tags" Target="../tags/tag228.xml"/><Relationship Id="rId229" Type="http://schemas.openxmlformats.org/officeDocument/2006/relationships/tags" Target="../tags/tag229.xml"/><Relationship Id="rId390" Type="http://schemas.openxmlformats.org/officeDocument/2006/relationships/tags" Target="../tags/tag390.xml"/><Relationship Id="rId391" Type="http://schemas.openxmlformats.org/officeDocument/2006/relationships/tags" Target="../tags/tag391.xml"/><Relationship Id="rId392" Type="http://schemas.openxmlformats.org/officeDocument/2006/relationships/tags" Target="../tags/tag392.xml"/><Relationship Id="rId393" Type="http://schemas.openxmlformats.org/officeDocument/2006/relationships/tags" Target="../tags/tag393.xml"/><Relationship Id="rId394" Type="http://schemas.openxmlformats.org/officeDocument/2006/relationships/tags" Target="../tags/tag394.xml"/><Relationship Id="rId395" Type="http://schemas.openxmlformats.org/officeDocument/2006/relationships/tags" Target="../tags/tag395.xml"/><Relationship Id="rId396" Type="http://schemas.openxmlformats.org/officeDocument/2006/relationships/tags" Target="../tags/tag396.xml"/><Relationship Id="rId397" Type="http://schemas.openxmlformats.org/officeDocument/2006/relationships/tags" Target="../tags/tag397.xml"/><Relationship Id="rId398" Type="http://schemas.openxmlformats.org/officeDocument/2006/relationships/tags" Target="../tags/tag398.xml"/><Relationship Id="rId399" Type="http://schemas.openxmlformats.org/officeDocument/2006/relationships/tags" Target="../tags/tag399.xml"/><Relationship Id="rId450" Type="http://schemas.openxmlformats.org/officeDocument/2006/relationships/tags" Target="../tags/tag450.xml"/><Relationship Id="rId451" Type="http://schemas.openxmlformats.org/officeDocument/2006/relationships/tags" Target="../tags/tag451.xml"/><Relationship Id="rId452" Type="http://schemas.openxmlformats.org/officeDocument/2006/relationships/tags" Target="../tags/tag452.xml"/><Relationship Id="rId453" Type="http://schemas.openxmlformats.org/officeDocument/2006/relationships/tags" Target="../tags/tag453.xml"/><Relationship Id="rId454" Type="http://schemas.openxmlformats.org/officeDocument/2006/relationships/tags" Target="../tags/tag454.xml"/><Relationship Id="rId455" Type="http://schemas.openxmlformats.org/officeDocument/2006/relationships/tags" Target="../tags/tag455.xml"/><Relationship Id="rId456" Type="http://schemas.openxmlformats.org/officeDocument/2006/relationships/tags" Target="../tags/tag456.xml"/><Relationship Id="rId457" Type="http://schemas.openxmlformats.org/officeDocument/2006/relationships/tags" Target="../tags/tag457.xml"/><Relationship Id="rId458" Type="http://schemas.openxmlformats.org/officeDocument/2006/relationships/tags" Target="../tags/tag45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80.xml"/><Relationship Id="rId14" Type="http://schemas.openxmlformats.org/officeDocument/2006/relationships/tags" Target="../tags/tag481.xml"/><Relationship Id="rId15" Type="http://schemas.openxmlformats.org/officeDocument/2006/relationships/tags" Target="../tags/tag482.xml"/><Relationship Id="rId16" Type="http://schemas.openxmlformats.org/officeDocument/2006/relationships/tags" Target="../tags/tag483.xml"/><Relationship Id="rId17" Type="http://schemas.openxmlformats.org/officeDocument/2006/relationships/tags" Target="../tags/tag484.xml"/><Relationship Id="rId18" Type="http://schemas.openxmlformats.org/officeDocument/2006/relationships/tags" Target="../tags/tag485.xml"/><Relationship Id="rId19" Type="http://schemas.openxmlformats.org/officeDocument/2006/relationships/tags" Target="../tags/tag486.xml"/><Relationship Id="rId50" Type="http://schemas.openxmlformats.org/officeDocument/2006/relationships/tags" Target="../tags/tag517.xml"/><Relationship Id="rId51" Type="http://schemas.openxmlformats.org/officeDocument/2006/relationships/tags" Target="../tags/tag518.xml"/><Relationship Id="rId52" Type="http://schemas.openxmlformats.org/officeDocument/2006/relationships/tags" Target="../tags/tag519.xml"/><Relationship Id="rId53" Type="http://schemas.openxmlformats.org/officeDocument/2006/relationships/tags" Target="../tags/tag520.xml"/><Relationship Id="rId54" Type="http://schemas.openxmlformats.org/officeDocument/2006/relationships/tags" Target="../tags/tag521.xml"/><Relationship Id="rId55" Type="http://schemas.openxmlformats.org/officeDocument/2006/relationships/tags" Target="../tags/tag522.xml"/><Relationship Id="rId56" Type="http://schemas.openxmlformats.org/officeDocument/2006/relationships/tags" Target="../tags/tag523.xml"/><Relationship Id="rId57" Type="http://schemas.openxmlformats.org/officeDocument/2006/relationships/slideLayout" Target="../slideLayouts/slideLayout23.xml"/><Relationship Id="rId58" Type="http://schemas.openxmlformats.org/officeDocument/2006/relationships/notesSlide" Target="../notesSlides/notesSlide3.xml"/><Relationship Id="rId59" Type="http://schemas.openxmlformats.org/officeDocument/2006/relationships/image" Target="../media/image3.png"/><Relationship Id="rId40" Type="http://schemas.openxmlformats.org/officeDocument/2006/relationships/tags" Target="../tags/tag507.xml"/><Relationship Id="rId41" Type="http://schemas.openxmlformats.org/officeDocument/2006/relationships/tags" Target="../tags/tag508.xml"/><Relationship Id="rId42" Type="http://schemas.openxmlformats.org/officeDocument/2006/relationships/tags" Target="../tags/tag509.xml"/><Relationship Id="rId43" Type="http://schemas.openxmlformats.org/officeDocument/2006/relationships/tags" Target="../tags/tag510.xml"/><Relationship Id="rId44" Type="http://schemas.openxmlformats.org/officeDocument/2006/relationships/tags" Target="../tags/tag511.xml"/><Relationship Id="rId45" Type="http://schemas.openxmlformats.org/officeDocument/2006/relationships/tags" Target="../tags/tag512.xml"/><Relationship Id="rId46" Type="http://schemas.openxmlformats.org/officeDocument/2006/relationships/tags" Target="../tags/tag513.xml"/><Relationship Id="rId47" Type="http://schemas.openxmlformats.org/officeDocument/2006/relationships/tags" Target="../tags/tag514.xml"/><Relationship Id="rId48" Type="http://schemas.openxmlformats.org/officeDocument/2006/relationships/tags" Target="../tags/tag515.xml"/><Relationship Id="rId49" Type="http://schemas.openxmlformats.org/officeDocument/2006/relationships/tags" Target="../tags/tag516.xml"/><Relationship Id="rId1" Type="http://schemas.openxmlformats.org/officeDocument/2006/relationships/tags" Target="../tags/tag468.xml"/><Relationship Id="rId2" Type="http://schemas.openxmlformats.org/officeDocument/2006/relationships/tags" Target="../tags/tag469.xml"/><Relationship Id="rId3" Type="http://schemas.openxmlformats.org/officeDocument/2006/relationships/tags" Target="../tags/tag470.xml"/><Relationship Id="rId4" Type="http://schemas.openxmlformats.org/officeDocument/2006/relationships/tags" Target="../tags/tag471.xml"/><Relationship Id="rId5" Type="http://schemas.openxmlformats.org/officeDocument/2006/relationships/tags" Target="../tags/tag472.xml"/><Relationship Id="rId6" Type="http://schemas.openxmlformats.org/officeDocument/2006/relationships/tags" Target="../tags/tag473.xml"/><Relationship Id="rId7" Type="http://schemas.openxmlformats.org/officeDocument/2006/relationships/tags" Target="../tags/tag474.xml"/><Relationship Id="rId8" Type="http://schemas.openxmlformats.org/officeDocument/2006/relationships/tags" Target="../tags/tag475.xml"/><Relationship Id="rId9" Type="http://schemas.openxmlformats.org/officeDocument/2006/relationships/tags" Target="../tags/tag476.xml"/><Relationship Id="rId30" Type="http://schemas.openxmlformats.org/officeDocument/2006/relationships/tags" Target="../tags/tag497.xml"/><Relationship Id="rId31" Type="http://schemas.openxmlformats.org/officeDocument/2006/relationships/tags" Target="../tags/tag498.xml"/><Relationship Id="rId32" Type="http://schemas.openxmlformats.org/officeDocument/2006/relationships/tags" Target="../tags/tag499.xml"/><Relationship Id="rId33" Type="http://schemas.openxmlformats.org/officeDocument/2006/relationships/tags" Target="../tags/tag500.xml"/><Relationship Id="rId34" Type="http://schemas.openxmlformats.org/officeDocument/2006/relationships/tags" Target="../tags/tag501.xml"/><Relationship Id="rId35" Type="http://schemas.openxmlformats.org/officeDocument/2006/relationships/tags" Target="../tags/tag502.xml"/><Relationship Id="rId36" Type="http://schemas.openxmlformats.org/officeDocument/2006/relationships/tags" Target="../tags/tag503.xml"/><Relationship Id="rId37" Type="http://schemas.openxmlformats.org/officeDocument/2006/relationships/tags" Target="../tags/tag504.xml"/><Relationship Id="rId38" Type="http://schemas.openxmlformats.org/officeDocument/2006/relationships/tags" Target="../tags/tag505.xml"/><Relationship Id="rId39" Type="http://schemas.openxmlformats.org/officeDocument/2006/relationships/tags" Target="../tags/tag506.xml"/><Relationship Id="rId20" Type="http://schemas.openxmlformats.org/officeDocument/2006/relationships/tags" Target="../tags/tag487.xml"/><Relationship Id="rId21" Type="http://schemas.openxmlformats.org/officeDocument/2006/relationships/tags" Target="../tags/tag488.xml"/><Relationship Id="rId22" Type="http://schemas.openxmlformats.org/officeDocument/2006/relationships/tags" Target="../tags/tag489.xml"/><Relationship Id="rId23" Type="http://schemas.openxmlformats.org/officeDocument/2006/relationships/tags" Target="../tags/tag490.xml"/><Relationship Id="rId24" Type="http://schemas.openxmlformats.org/officeDocument/2006/relationships/tags" Target="../tags/tag491.xml"/><Relationship Id="rId25" Type="http://schemas.openxmlformats.org/officeDocument/2006/relationships/tags" Target="../tags/tag492.xml"/><Relationship Id="rId26" Type="http://schemas.openxmlformats.org/officeDocument/2006/relationships/tags" Target="../tags/tag493.xml"/><Relationship Id="rId27" Type="http://schemas.openxmlformats.org/officeDocument/2006/relationships/tags" Target="../tags/tag494.xml"/><Relationship Id="rId28" Type="http://schemas.openxmlformats.org/officeDocument/2006/relationships/tags" Target="../tags/tag495.xml"/><Relationship Id="rId29" Type="http://schemas.openxmlformats.org/officeDocument/2006/relationships/tags" Target="../tags/tag496.xml"/><Relationship Id="rId60" Type="http://schemas.openxmlformats.org/officeDocument/2006/relationships/image" Target="../media/image4.png"/><Relationship Id="rId10" Type="http://schemas.openxmlformats.org/officeDocument/2006/relationships/tags" Target="../tags/tag477.xml"/><Relationship Id="rId11" Type="http://schemas.openxmlformats.org/officeDocument/2006/relationships/tags" Target="../tags/tag478.xml"/><Relationship Id="rId12" Type="http://schemas.openxmlformats.org/officeDocument/2006/relationships/tags" Target="../tags/tag47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istill.pub/2016/deconv-checkerboard/" TargetMode="Externa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tags" Target="../tags/tag534.xml"/><Relationship Id="rId12" Type="http://schemas.openxmlformats.org/officeDocument/2006/relationships/tags" Target="../tags/tag535.xml"/><Relationship Id="rId13" Type="http://schemas.openxmlformats.org/officeDocument/2006/relationships/tags" Target="../tags/tag536.xml"/><Relationship Id="rId14" Type="http://schemas.openxmlformats.org/officeDocument/2006/relationships/tags" Target="../tags/tag537.xml"/><Relationship Id="rId15" Type="http://schemas.openxmlformats.org/officeDocument/2006/relationships/tags" Target="../tags/tag538.xml"/><Relationship Id="rId16" Type="http://schemas.openxmlformats.org/officeDocument/2006/relationships/slideLayout" Target="../slideLayouts/slideLayout23.xml"/><Relationship Id="rId17" Type="http://schemas.openxmlformats.org/officeDocument/2006/relationships/notesSlide" Target="../notesSlides/notesSlide4.xml"/><Relationship Id="rId1" Type="http://schemas.openxmlformats.org/officeDocument/2006/relationships/tags" Target="../tags/tag524.xml"/><Relationship Id="rId2" Type="http://schemas.openxmlformats.org/officeDocument/2006/relationships/tags" Target="../tags/tag525.xml"/><Relationship Id="rId3" Type="http://schemas.openxmlformats.org/officeDocument/2006/relationships/tags" Target="../tags/tag526.xml"/><Relationship Id="rId4" Type="http://schemas.openxmlformats.org/officeDocument/2006/relationships/tags" Target="../tags/tag527.xml"/><Relationship Id="rId5" Type="http://schemas.openxmlformats.org/officeDocument/2006/relationships/tags" Target="../tags/tag528.xml"/><Relationship Id="rId6" Type="http://schemas.openxmlformats.org/officeDocument/2006/relationships/tags" Target="../tags/tag529.xml"/><Relationship Id="rId7" Type="http://schemas.openxmlformats.org/officeDocument/2006/relationships/tags" Target="../tags/tag530.xml"/><Relationship Id="rId8" Type="http://schemas.openxmlformats.org/officeDocument/2006/relationships/tags" Target="../tags/tag531.xml"/><Relationship Id="rId9" Type="http://schemas.openxmlformats.org/officeDocument/2006/relationships/tags" Target="../tags/tag532.xml"/><Relationship Id="rId10" Type="http://schemas.openxmlformats.org/officeDocument/2006/relationships/tags" Target="../tags/tag53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47.xml"/><Relationship Id="rId20" Type="http://schemas.openxmlformats.org/officeDocument/2006/relationships/tags" Target="../tags/tag558.xml"/><Relationship Id="rId21" Type="http://schemas.openxmlformats.org/officeDocument/2006/relationships/tags" Target="../tags/tag559.xml"/><Relationship Id="rId22" Type="http://schemas.openxmlformats.org/officeDocument/2006/relationships/tags" Target="../tags/tag560.xml"/><Relationship Id="rId23" Type="http://schemas.openxmlformats.org/officeDocument/2006/relationships/tags" Target="../tags/tag561.xml"/><Relationship Id="rId24" Type="http://schemas.openxmlformats.org/officeDocument/2006/relationships/tags" Target="../tags/tag562.xml"/><Relationship Id="rId25" Type="http://schemas.openxmlformats.org/officeDocument/2006/relationships/tags" Target="../tags/tag563.xml"/><Relationship Id="rId26" Type="http://schemas.openxmlformats.org/officeDocument/2006/relationships/tags" Target="../tags/tag564.xml"/><Relationship Id="rId27" Type="http://schemas.openxmlformats.org/officeDocument/2006/relationships/tags" Target="../tags/tag565.xml"/><Relationship Id="rId28" Type="http://schemas.openxmlformats.org/officeDocument/2006/relationships/slideLayout" Target="../slideLayouts/slideLayout23.xml"/><Relationship Id="rId29" Type="http://schemas.openxmlformats.org/officeDocument/2006/relationships/notesSlide" Target="../notesSlides/notesSlide5.xml"/><Relationship Id="rId10" Type="http://schemas.openxmlformats.org/officeDocument/2006/relationships/tags" Target="../tags/tag548.xml"/><Relationship Id="rId11" Type="http://schemas.openxmlformats.org/officeDocument/2006/relationships/tags" Target="../tags/tag549.xml"/><Relationship Id="rId12" Type="http://schemas.openxmlformats.org/officeDocument/2006/relationships/tags" Target="../tags/tag550.xml"/><Relationship Id="rId13" Type="http://schemas.openxmlformats.org/officeDocument/2006/relationships/tags" Target="../tags/tag551.xml"/><Relationship Id="rId14" Type="http://schemas.openxmlformats.org/officeDocument/2006/relationships/tags" Target="../tags/tag552.xml"/><Relationship Id="rId15" Type="http://schemas.openxmlformats.org/officeDocument/2006/relationships/tags" Target="../tags/tag553.xml"/><Relationship Id="rId16" Type="http://schemas.openxmlformats.org/officeDocument/2006/relationships/tags" Target="../tags/tag554.xml"/><Relationship Id="rId17" Type="http://schemas.openxmlformats.org/officeDocument/2006/relationships/tags" Target="../tags/tag555.xml"/><Relationship Id="rId18" Type="http://schemas.openxmlformats.org/officeDocument/2006/relationships/tags" Target="../tags/tag556.xml"/><Relationship Id="rId19" Type="http://schemas.openxmlformats.org/officeDocument/2006/relationships/tags" Target="../tags/tag557.xml"/><Relationship Id="rId1" Type="http://schemas.openxmlformats.org/officeDocument/2006/relationships/tags" Target="../tags/tag539.xml"/><Relationship Id="rId2" Type="http://schemas.openxmlformats.org/officeDocument/2006/relationships/tags" Target="../tags/tag540.xml"/><Relationship Id="rId3" Type="http://schemas.openxmlformats.org/officeDocument/2006/relationships/tags" Target="../tags/tag541.xml"/><Relationship Id="rId4" Type="http://schemas.openxmlformats.org/officeDocument/2006/relationships/tags" Target="../tags/tag542.xml"/><Relationship Id="rId5" Type="http://schemas.openxmlformats.org/officeDocument/2006/relationships/tags" Target="../tags/tag543.xml"/><Relationship Id="rId6" Type="http://schemas.openxmlformats.org/officeDocument/2006/relationships/tags" Target="../tags/tag544.xml"/><Relationship Id="rId7" Type="http://schemas.openxmlformats.org/officeDocument/2006/relationships/tags" Target="../tags/tag545.xml"/><Relationship Id="rId8" Type="http://schemas.openxmlformats.org/officeDocument/2006/relationships/tags" Target="../tags/tag5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CS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Georgia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</a:t>
            </a: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Toeplitz matrices and convolutions = matrix-</a:t>
            </a:r>
            <a:r>
              <a:rPr lang="en-US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mult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Dilated/a-</a:t>
            </a:r>
            <a:r>
              <a:rPr lang="en-US" sz="20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trous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convolutions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Backprop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 in conv layers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Transposed convolutions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ConvNet is a sequence of Convolutional Layers, interspersed with activation functions</a:t>
            </a:r>
          </a:p>
        </p:txBody>
      </p:sp>
      <p:sp>
        <p:nvSpPr>
          <p:cNvPr id="632" name="Shape 632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36" name="Shape 636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7" name="Shape 637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638" name="Shape 638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642" name="Shape 642"/>
          <p:cNvCxnSpPr/>
          <p:nvPr/>
        </p:nvCxnSpPr>
        <p:spPr>
          <a:xfrm>
            <a:off x="42250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3" name="Shape 643"/>
          <p:cNvSpPr txBox="1"/>
          <p:nvPr/>
        </p:nvSpPr>
        <p:spPr>
          <a:xfrm>
            <a:off x="4264400" y="327645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e.g. 10 5x5x</a:t>
            </a:r>
            <a:r>
              <a:rPr lang="en" sz="18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644" name="Shape 644"/>
          <p:cNvSpPr/>
          <p:nvPr/>
        </p:nvSpPr>
        <p:spPr>
          <a:xfrm>
            <a:off x="54348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Shape 645"/>
          <p:cNvCxnSpPr/>
          <p:nvPr/>
        </p:nvCxnSpPr>
        <p:spPr>
          <a:xfrm>
            <a:off x="6815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6" name="Shape 646"/>
          <p:cNvSpPr txBox="1"/>
          <p:nvPr/>
        </p:nvSpPr>
        <p:spPr>
          <a:xfrm>
            <a:off x="6855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8071800" y="301740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5300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60475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64118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  <p:sp>
        <p:nvSpPr>
          <p:cNvPr id="2" name="SMARTInkShape-3602"/>
          <p:cNvSpPr/>
          <p:nvPr>
            <p:custDataLst>
              <p:tags r:id="rId1"/>
            </p:custDataLst>
          </p:nvPr>
        </p:nvSpPr>
        <p:spPr bwMode="auto">
          <a:xfrm>
            <a:off x="1406252" y="3369146"/>
            <a:ext cx="191092" cy="600782"/>
          </a:xfrm>
          <a:custGeom>
            <a:avLst/>
            <a:gdLst/>
            <a:ahLst/>
            <a:cxnLst/>
            <a:rect l="0" t="0" r="0" b="0"/>
            <a:pathLst>
              <a:path w="191092" h="600782">
                <a:moveTo>
                  <a:pt x="131083" y="34136"/>
                </a:moveTo>
                <a:lnTo>
                  <a:pt x="131083" y="34136"/>
                </a:lnTo>
                <a:lnTo>
                  <a:pt x="119151" y="14824"/>
                </a:lnTo>
                <a:lnTo>
                  <a:pt x="110932" y="5766"/>
                </a:lnTo>
                <a:lnTo>
                  <a:pt x="105300" y="2477"/>
                </a:lnTo>
                <a:lnTo>
                  <a:pt x="94233" y="626"/>
                </a:lnTo>
                <a:lnTo>
                  <a:pt x="64326" y="0"/>
                </a:lnTo>
                <a:lnTo>
                  <a:pt x="46168" y="4995"/>
                </a:lnTo>
                <a:lnTo>
                  <a:pt x="29526" y="14517"/>
                </a:lnTo>
                <a:lnTo>
                  <a:pt x="10399" y="35943"/>
                </a:lnTo>
                <a:lnTo>
                  <a:pt x="1881" y="52084"/>
                </a:lnTo>
                <a:lnTo>
                  <a:pt x="0" y="68783"/>
                </a:lnTo>
                <a:lnTo>
                  <a:pt x="6836" y="99329"/>
                </a:lnTo>
                <a:lnTo>
                  <a:pt x="20927" y="141083"/>
                </a:lnTo>
                <a:lnTo>
                  <a:pt x="30690" y="174061"/>
                </a:lnTo>
                <a:lnTo>
                  <a:pt x="38204" y="210942"/>
                </a:lnTo>
                <a:lnTo>
                  <a:pt x="41541" y="232017"/>
                </a:lnTo>
                <a:lnTo>
                  <a:pt x="44718" y="254639"/>
                </a:lnTo>
                <a:lnTo>
                  <a:pt x="47789" y="278293"/>
                </a:lnTo>
                <a:lnTo>
                  <a:pt x="49836" y="301683"/>
                </a:lnTo>
                <a:lnTo>
                  <a:pt x="51201" y="324896"/>
                </a:lnTo>
                <a:lnTo>
                  <a:pt x="52111" y="347991"/>
                </a:lnTo>
                <a:lnTo>
                  <a:pt x="52717" y="370055"/>
                </a:lnTo>
                <a:lnTo>
                  <a:pt x="53391" y="412351"/>
                </a:lnTo>
                <a:lnTo>
                  <a:pt x="53691" y="450834"/>
                </a:lnTo>
                <a:lnTo>
                  <a:pt x="52872" y="486036"/>
                </a:lnTo>
                <a:lnTo>
                  <a:pt x="49332" y="517556"/>
                </a:lnTo>
                <a:lnTo>
                  <a:pt x="41985" y="552974"/>
                </a:lnTo>
                <a:lnTo>
                  <a:pt x="37242" y="584272"/>
                </a:lnTo>
                <a:lnTo>
                  <a:pt x="41472" y="598354"/>
                </a:lnTo>
                <a:lnTo>
                  <a:pt x="46577" y="600781"/>
                </a:lnTo>
                <a:lnTo>
                  <a:pt x="84687" y="600373"/>
                </a:lnTo>
                <a:lnTo>
                  <a:pt x="113320" y="598217"/>
                </a:lnTo>
                <a:lnTo>
                  <a:pt x="151446" y="590909"/>
                </a:lnTo>
                <a:lnTo>
                  <a:pt x="191091" y="582776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MARTInkShape-3603"/>
          <p:cNvSpPr/>
          <p:nvPr>
            <p:custDataLst>
              <p:tags r:id="rId2"/>
            </p:custDataLst>
          </p:nvPr>
        </p:nvSpPr>
        <p:spPr bwMode="auto">
          <a:xfrm>
            <a:off x="2188845" y="3267969"/>
            <a:ext cx="257233" cy="709672"/>
          </a:xfrm>
          <a:custGeom>
            <a:avLst/>
            <a:gdLst/>
            <a:ahLst/>
            <a:cxnLst/>
            <a:rect l="0" t="0" r="0" b="0"/>
            <a:pathLst>
              <a:path w="257233" h="709672">
                <a:moveTo>
                  <a:pt x="154305" y="58161"/>
                </a:moveTo>
                <a:lnTo>
                  <a:pt x="154305" y="58161"/>
                </a:lnTo>
                <a:lnTo>
                  <a:pt x="132857" y="22091"/>
                </a:lnTo>
                <a:lnTo>
                  <a:pt x="130485" y="14190"/>
                </a:lnTo>
                <a:lnTo>
                  <a:pt x="130805" y="10749"/>
                </a:lnTo>
                <a:lnTo>
                  <a:pt x="133701" y="4387"/>
                </a:lnTo>
                <a:lnTo>
                  <a:pt x="137711" y="2309"/>
                </a:lnTo>
                <a:lnTo>
                  <a:pt x="149787" y="0"/>
                </a:lnTo>
                <a:lnTo>
                  <a:pt x="164680" y="4054"/>
                </a:lnTo>
                <a:lnTo>
                  <a:pt x="181776" y="14111"/>
                </a:lnTo>
                <a:lnTo>
                  <a:pt x="211869" y="43098"/>
                </a:lnTo>
                <a:lnTo>
                  <a:pt x="230371" y="71469"/>
                </a:lnTo>
                <a:lnTo>
                  <a:pt x="245580" y="108208"/>
                </a:lnTo>
                <a:lnTo>
                  <a:pt x="255832" y="150889"/>
                </a:lnTo>
                <a:lnTo>
                  <a:pt x="257232" y="174272"/>
                </a:lnTo>
                <a:lnTo>
                  <a:pt x="257213" y="198433"/>
                </a:lnTo>
                <a:lnTo>
                  <a:pt x="254343" y="225971"/>
                </a:lnTo>
                <a:lnTo>
                  <a:pt x="249572" y="255759"/>
                </a:lnTo>
                <a:lnTo>
                  <a:pt x="243534" y="287048"/>
                </a:lnTo>
                <a:lnTo>
                  <a:pt x="237603" y="317432"/>
                </a:lnTo>
                <a:lnTo>
                  <a:pt x="231745" y="347213"/>
                </a:lnTo>
                <a:lnTo>
                  <a:pt x="225934" y="376593"/>
                </a:lnTo>
                <a:lnTo>
                  <a:pt x="220155" y="404751"/>
                </a:lnTo>
                <a:lnTo>
                  <a:pt x="214398" y="432096"/>
                </a:lnTo>
                <a:lnTo>
                  <a:pt x="208654" y="458898"/>
                </a:lnTo>
                <a:lnTo>
                  <a:pt x="204826" y="485339"/>
                </a:lnTo>
                <a:lnTo>
                  <a:pt x="202273" y="511539"/>
                </a:lnTo>
                <a:lnTo>
                  <a:pt x="200571" y="537578"/>
                </a:lnTo>
                <a:lnTo>
                  <a:pt x="200389" y="560652"/>
                </a:lnTo>
                <a:lnTo>
                  <a:pt x="202727" y="601530"/>
                </a:lnTo>
                <a:lnTo>
                  <a:pt x="204847" y="643022"/>
                </a:lnTo>
                <a:lnTo>
                  <a:pt x="205476" y="664312"/>
                </a:lnTo>
                <a:lnTo>
                  <a:pt x="203659" y="668954"/>
                </a:lnTo>
                <a:lnTo>
                  <a:pt x="196560" y="676652"/>
                </a:lnTo>
                <a:lnTo>
                  <a:pt x="159099" y="681790"/>
                </a:lnTo>
                <a:lnTo>
                  <a:pt x="124368" y="685532"/>
                </a:lnTo>
                <a:lnTo>
                  <a:pt x="85755" y="691323"/>
                </a:lnTo>
                <a:lnTo>
                  <a:pt x="43193" y="700246"/>
                </a:lnTo>
                <a:lnTo>
                  <a:pt x="0" y="709671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MARTInkShape-3604"/>
          <p:cNvSpPr/>
          <p:nvPr>
            <p:custDataLst>
              <p:tags r:id="rId3"/>
            </p:custDataLst>
          </p:nvPr>
        </p:nvSpPr>
        <p:spPr bwMode="auto">
          <a:xfrm>
            <a:off x="4167656" y="3257550"/>
            <a:ext cx="190033" cy="728664"/>
          </a:xfrm>
          <a:custGeom>
            <a:avLst/>
            <a:gdLst/>
            <a:ahLst/>
            <a:cxnLst/>
            <a:rect l="0" t="0" r="0" b="0"/>
            <a:pathLst>
              <a:path w="190033" h="728664">
                <a:moveTo>
                  <a:pt x="190032" y="0"/>
                </a:moveTo>
                <a:lnTo>
                  <a:pt x="190032" y="0"/>
                </a:lnTo>
                <a:lnTo>
                  <a:pt x="173549" y="16482"/>
                </a:lnTo>
                <a:lnTo>
                  <a:pt x="138763" y="30737"/>
                </a:lnTo>
                <a:lnTo>
                  <a:pt x="106366" y="41704"/>
                </a:lnTo>
                <a:lnTo>
                  <a:pt x="66366" y="67504"/>
                </a:lnTo>
                <a:lnTo>
                  <a:pt x="51249" y="82390"/>
                </a:lnTo>
                <a:lnTo>
                  <a:pt x="27626" y="118497"/>
                </a:lnTo>
                <a:lnTo>
                  <a:pt x="14346" y="148868"/>
                </a:lnTo>
                <a:lnTo>
                  <a:pt x="4634" y="183956"/>
                </a:lnTo>
                <a:lnTo>
                  <a:pt x="0" y="224633"/>
                </a:lnTo>
                <a:lnTo>
                  <a:pt x="1431" y="248815"/>
                </a:lnTo>
                <a:lnTo>
                  <a:pt x="4291" y="274462"/>
                </a:lnTo>
                <a:lnTo>
                  <a:pt x="7149" y="301085"/>
                </a:lnTo>
                <a:lnTo>
                  <a:pt x="10008" y="328358"/>
                </a:lnTo>
                <a:lnTo>
                  <a:pt x="12866" y="356065"/>
                </a:lnTo>
                <a:lnTo>
                  <a:pt x="15724" y="383110"/>
                </a:lnTo>
                <a:lnTo>
                  <a:pt x="18581" y="409711"/>
                </a:lnTo>
                <a:lnTo>
                  <a:pt x="21439" y="436018"/>
                </a:lnTo>
                <a:lnTo>
                  <a:pt x="25249" y="463081"/>
                </a:lnTo>
                <a:lnTo>
                  <a:pt x="29694" y="490648"/>
                </a:lnTo>
                <a:lnTo>
                  <a:pt x="34562" y="518551"/>
                </a:lnTo>
                <a:lnTo>
                  <a:pt x="37808" y="543821"/>
                </a:lnTo>
                <a:lnTo>
                  <a:pt x="39972" y="567335"/>
                </a:lnTo>
                <a:lnTo>
                  <a:pt x="41414" y="589678"/>
                </a:lnTo>
                <a:lnTo>
                  <a:pt x="43016" y="629744"/>
                </a:lnTo>
                <a:lnTo>
                  <a:pt x="43729" y="664696"/>
                </a:lnTo>
                <a:lnTo>
                  <a:pt x="44130" y="703888"/>
                </a:lnTo>
                <a:lnTo>
                  <a:pt x="44224" y="721144"/>
                </a:lnTo>
                <a:lnTo>
                  <a:pt x="50916" y="725555"/>
                </a:lnTo>
                <a:lnTo>
                  <a:pt x="104307" y="728663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MARTInkShape-3605"/>
          <p:cNvSpPr/>
          <p:nvPr>
            <p:custDataLst>
              <p:tags r:id="rId4"/>
            </p:custDataLst>
          </p:nvPr>
        </p:nvSpPr>
        <p:spPr bwMode="auto">
          <a:xfrm>
            <a:off x="4974907" y="3219116"/>
            <a:ext cx="298987" cy="775670"/>
          </a:xfrm>
          <a:custGeom>
            <a:avLst/>
            <a:gdLst/>
            <a:ahLst/>
            <a:cxnLst/>
            <a:rect l="0" t="0" r="0" b="0"/>
            <a:pathLst>
              <a:path w="298987" h="775670">
                <a:moveTo>
                  <a:pt x="111443" y="12716"/>
                </a:moveTo>
                <a:lnTo>
                  <a:pt x="111443" y="12716"/>
                </a:lnTo>
                <a:lnTo>
                  <a:pt x="148744" y="3391"/>
                </a:lnTo>
                <a:lnTo>
                  <a:pt x="171836" y="0"/>
                </a:lnTo>
                <a:lnTo>
                  <a:pt x="201150" y="1667"/>
                </a:lnTo>
                <a:lnTo>
                  <a:pt x="230688" y="10663"/>
                </a:lnTo>
                <a:lnTo>
                  <a:pt x="257785" y="26091"/>
                </a:lnTo>
                <a:lnTo>
                  <a:pt x="279354" y="48823"/>
                </a:lnTo>
                <a:lnTo>
                  <a:pt x="293385" y="84961"/>
                </a:lnTo>
                <a:lnTo>
                  <a:pt x="298460" y="106600"/>
                </a:lnTo>
                <a:lnTo>
                  <a:pt x="298986" y="131503"/>
                </a:lnTo>
                <a:lnTo>
                  <a:pt x="296479" y="158582"/>
                </a:lnTo>
                <a:lnTo>
                  <a:pt x="291951" y="187113"/>
                </a:lnTo>
                <a:lnTo>
                  <a:pt x="285122" y="217563"/>
                </a:lnTo>
                <a:lnTo>
                  <a:pt x="276758" y="249293"/>
                </a:lnTo>
                <a:lnTo>
                  <a:pt x="267373" y="281877"/>
                </a:lnTo>
                <a:lnTo>
                  <a:pt x="259211" y="314077"/>
                </a:lnTo>
                <a:lnTo>
                  <a:pt x="251866" y="346021"/>
                </a:lnTo>
                <a:lnTo>
                  <a:pt x="245064" y="377794"/>
                </a:lnTo>
                <a:lnTo>
                  <a:pt x="239575" y="409454"/>
                </a:lnTo>
                <a:lnTo>
                  <a:pt x="234965" y="441038"/>
                </a:lnTo>
                <a:lnTo>
                  <a:pt x="230939" y="472572"/>
                </a:lnTo>
                <a:lnTo>
                  <a:pt x="229207" y="502167"/>
                </a:lnTo>
                <a:lnTo>
                  <a:pt x="229004" y="530469"/>
                </a:lnTo>
                <a:lnTo>
                  <a:pt x="229823" y="557910"/>
                </a:lnTo>
                <a:lnTo>
                  <a:pt x="232273" y="582871"/>
                </a:lnTo>
                <a:lnTo>
                  <a:pt x="235811" y="606180"/>
                </a:lnTo>
                <a:lnTo>
                  <a:pt x="244822" y="647953"/>
                </a:lnTo>
                <a:lnTo>
                  <a:pt x="255178" y="682394"/>
                </a:lnTo>
                <a:lnTo>
                  <a:pt x="262616" y="714906"/>
                </a:lnTo>
                <a:lnTo>
                  <a:pt x="259850" y="721826"/>
                </a:lnTo>
                <a:lnTo>
                  <a:pt x="254196" y="727391"/>
                </a:lnTo>
                <a:lnTo>
                  <a:pt x="246617" y="732054"/>
                </a:lnTo>
                <a:lnTo>
                  <a:pt x="210255" y="739774"/>
                </a:lnTo>
                <a:lnTo>
                  <a:pt x="185890" y="743167"/>
                </a:lnTo>
                <a:lnTo>
                  <a:pt x="154407" y="748286"/>
                </a:lnTo>
                <a:lnTo>
                  <a:pt x="118178" y="754556"/>
                </a:lnTo>
                <a:lnTo>
                  <a:pt x="78786" y="761593"/>
                </a:lnTo>
                <a:lnTo>
                  <a:pt x="52524" y="766285"/>
                </a:lnTo>
                <a:lnTo>
                  <a:pt x="0" y="775669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SMARTInkShape-3606"/>
          <p:cNvSpPr/>
          <p:nvPr>
            <p:custDataLst>
              <p:tags r:id="rId5"/>
            </p:custDataLst>
          </p:nvPr>
        </p:nvSpPr>
        <p:spPr bwMode="auto">
          <a:xfrm>
            <a:off x="853847" y="4672647"/>
            <a:ext cx="239071" cy="75991"/>
          </a:xfrm>
          <a:custGeom>
            <a:avLst/>
            <a:gdLst/>
            <a:ahLst/>
            <a:cxnLst/>
            <a:rect l="0" t="0" r="0" b="0"/>
            <a:pathLst>
              <a:path w="239071" h="75991">
                <a:moveTo>
                  <a:pt x="14833" y="33655"/>
                </a:moveTo>
                <a:lnTo>
                  <a:pt x="14833" y="33655"/>
                </a:lnTo>
                <a:lnTo>
                  <a:pt x="23935" y="38206"/>
                </a:lnTo>
                <a:lnTo>
                  <a:pt x="57765" y="41433"/>
                </a:lnTo>
                <a:lnTo>
                  <a:pt x="91900" y="42945"/>
                </a:lnTo>
                <a:lnTo>
                  <a:pt x="121475" y="46674"/>
                </a:lnTo>
                <a:lnTo>
                  <a:pt x="161154" y="54128"/>
                </a:lnTo>
                <a:lnTo>
                  <a:pt x="201851" y="57384"/>
                </a:lnTo>
                <a:lnTo>
                  <a:pt x="232430" y="51856"/>
                </a:lnTo>
                <a:lnTo>
                  <a:pt x="234193" y="50552"/>
                </a:lnTo>
                <a:lnTo>
                  <a:pt x="235368" y="48729"/>
                </a:lnTo>
                <a:lnTo>
                  <a:pt x="236151" y="46562"/>
                </a:lnTo>
                <a:lnTo>
                  <a:pt x="233816" y="44165"/>
                </a:lnTo>
                <a:lnTo>
                  <a:pt x="223601" y="38962"/>
                </a:lnTo>
                <a:lnTo>
                  <a:pt x="197235" y="35228"/>
                </a:lnTo>
                <a:lnTo>
                  <a:pt x="168608" y="36894"/>
                </a:lnTo>
                <a:lnTo>
                  <a:pt x="133660" y="41762"/>
                </a:lnTo>
                <a:lnTo>
                  <a:pt x="95903" y="50276"/>
                </a:lnTo>
                <a:lnTo>
                  <a:pt x="61977" y="57870"/>
                </a:lnTo>
                <a:lnTo>
                  <a:pt x="21182" y="67500"/>
                </a:lnTo>
                <a:lnTo>
                  <a:pt x="1157" y="73846"/>
                </a:lnTo>
                <a:lnTo>
                  <a:pt x="0" y="74736"/>
                </a:lnTo>
                <a:lnTo>
                  <a:pt x="16577" y="75990"/>
                </a:lnTo>
                <a:lnTo>
                  <a:pt x="59271" y="71811"/>
                </a:lnTo>
                <a:lnTo>
                  <a:pt x="97766" y="67123"/>
                </a:lnTo>
                <a:lnTo>
                  <a:pt x="138369" y="61865"/>
                </a:lnTo>
                <a:lnTo>
                  <a:pt x="175466" y="56353"/>
                </a:lnTo>
                <a:lnTo>
                  <a:pt x="205923" y="53268"/>
                </a:lnTo>
                <a:lnTo>
                  <a:pt x="239070" y="51126"/>
                </a:lnTo>
                <a:lnTo>
                  <a:pt x="200987" y="50829"/>
                </a:lnTo>
                <a:lnTo>
                  <a:pt x="172816" y="50813"/>
                </a:lnTo>
                <a:lnTo>
                  <a:pt x="141245" y="50806"/>
                </a:lnTo>
                <a:lnTo>
                  <a:pt x="109116" y="51755"/>
                </a:lnTo>
                <a:lnTo>
                  <a:pt x="67111" y="55740"/>
                </a:lnTo>
                <a:lnTo>
                  <a:pt x="42022" y="52058"/>
                </a:lnTo>
                <a:lnTo>
                  <a:pt x="41532" y="51639"/>
                </a:lnTo>
                <a:lnTo>
                  <a:pt x="83060" y="39046"/>
                </a:lnTo>
                <a:lnTo>
                  <a:pt x="114689" y="29383"/>
                </a:lnTo>
                <a:lnTo>
                  <a:pt x="154146" y="18740"/>
                </a:lnTo>
                <a:lnTo>
                  <a:pt x="186922" y="10199"/>
                </a:lnTo>
                <a:lnTo>
                  <a:pt x="227572" y="792"/>
                </a:lnTo>
                <a:lnTo>
                  <a:pt x="227144" y="317"/>
                </a:lnTo>
                <a:lnTo>
                  <a:pt x="224954" y="0"/>
                </a:lnTo>
                <a:lnTo>
                  <a:pt x="192158" y="6334"/>
                </a:lnTo>
                <a:lnTo>
                  <a:pt x="164129" y="11353"/>
                </a:lnTo>
                <a:lnTo>
                  <a:pt x="130082" y="19298"/>
                </a:lnTo>
                <a:lnTo>
                  <a:pt x="94630" y="28227"/>
                </a:lnTo>
                <a:lnTo>
                  <a:pt x="62998" y="35370"/>
                </a:lnTo>
                <a:lnTo>
                  <a:pt x="22493" y="41325"/>
                </a:lnTo>
                <a:lnTo>
                  <a:pt x="14833" y="42228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SMARTInkShape-3607"/>
          <p:cNvSpPr/>
          <p:nvPr>
            <p:custDataLst>
              <p:tags r:id="rId6"/>
            </p:custDataLst>
          </p:nvPr>
        </p:nvSpPr>
        <p:spPr bwMode="auto">
          <a:xfrm>
            <a:off x="3385459" y="4707525"/>
            <a:ext cx="185976" cy="32955"/>
          </a:xfrm>
          <a:custGeom>
            <a:avLst/>
            <a:gdLst/>
            <a:ahLst/>
            <a:cxnLst/>
            <a:rect l="0" t="0" r="0" b="0"/>
            <a:pathLst>
              <a:path w="185976" h="32955">
                <a:moveTo>
                  <a:pt x="29254" y="15922"/>
                </a:moveTo>
                <a:lnTo>
                  <a:pt x="29254" y="15922"/>
                </a:lnTo>
                <a:lnTo>
                  <a:pt x="62219" y="15922"/>
                </a:lnTo>
                <a:lnTo>
                  <a:pt x="103463" y="14970"/>
                </a:lnTo>
                <a:lnTo>
                  <a:pt x="144330" y="8541"/>
                </a:lnTo>
                <a:lnTo>
                  <a:pt x="158389" y="7703"/>
                </a:lnTo>
                <a:lnTo>
                  <a:pt x="160111" y="6633"/>
                </a:lnTo>
                <a:lnTo>
                  <a:pt x="160307" y="4967"/>
                </a:lnTo>
                <a:lnTo>
                  <a:pt x="159485" y="2904"/>
                </a:lnTo>
                <a:lnTo>
                  <a:pt x="135574" y="0"/>
                </a:lnTo>
                <a:lnTo>
                  <a:pt x="93776" y="3691"/>
                </a:lnTo>
                <a:lnTo>
                  <a:pt x="64280" y="8263"/>
                </a:lnTo>
                <a:lnTo>
                  <a:pt x="25979" y="13653"/>
                </a:lnTo>
                <a:lnTo>
                  <a:pt x="0" y="15623"/>
                </a:lnTo>
                <a:lnTo>
                  <a:pt x="227" y="15723"/>
                </a:lnTo>
                <a:lnTo>
                  <a:pt x="38272" y="15896"/>
                </a:lnTo>
                <a:lnTo>
                  <a:pt x="67552" y="15911"/>
                </a:lnTo>
                <a:lnTo>
                  <a:pt x="99615" y="15917"/>
                </a:lnTo>
                <a:lnTo>
                  <a:pt x="142176" y="15921"/>
                </a:lnTo>
                <a:lnTo>
                  <a:pt x="174652" y="15922"/>
                </a:lnTo>
                <a:lnTo>
                  <a:pt x="158445" y="18462"/>
                </a:lnTo>
                <a:lnTo>
                  <a:pt x="124683" y="22708"/>
                </a:lnTo>
                <a:lnTo>
                  <a:pt x="83564" y="26505"/>
                </a:lnTo>
                <a:lnTo>
                  <a:pt x="49790" y="31123"/>
                </a:lnTo>
                <a:lnTo>
                  <a:pt x="18991" y="32897"/>
                </a:lnTo>
                <a:lnTo>
                  <a:pt x="19555" y="32954"/>
                </a:lnTo>
                <a:lnTo>
                  <a:pt x="61522" y="25249"/>
                </a:lnTo>
                <a:lnTo>
                  <a:pt x="92173" y="16575"/>
                </a:lnTo>
                <a:lnTo>
                  <a:pt x="122305" y="11450"/>
                </a:lnTo>
                <a:lnTo>
                  <a:pt x="160965" y="8565"/>
                </a:lnTo>
                <a:lnTo>
                  <a:pt x="185975" y="7590"/>
                </a:lnTo>
                <a:lnTo>
                  <a:pt x="155743" y="8350"/>
                </a:lnTo>
                <a:lnTo>
                  <a:pt x="127381" y="11922"/>
                </a:lnTo>
                <a:lnTo>
                  <a:pt x="95726" y="16684"/>
                </a:lnTo>
                <a:lnTo>
                  <a:pt x="46399" y="24495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SMARTInkShape-3608"/>
          <p:cNvSpPr/>
          <p:nvPr>
            <p:custDataLst>
              <p:tags r:id="rId7"/>
            </p:custDataLst>
          </p:nvPr>
        </p:nvSpPr>
        <p:spPr bwMode="auto">
          <a:xfrm>
            <a:off x="6136649" y="4708130"/>
            <a:ext cx="270439" cy="80029"/>
          </a:xfrm>
          <a:custGeom>
            <a:avLst/>
            <a:gdLst/>
            <a:ahLst/>
            <a:cxnLst/>
            <a:rect l="0" t="0" r="0" b="0"/>
            <a:pathLst>
              <a:path w="270439" h="80029">
                <a:moveTo>
                  <a:pt x="72699" y="66752"/>
                </a:moveTo>
                <a:lnTo>
                  <a:pt x="72699" y="66752"/>
                </a:lnTo>
                <a:lnTo>
                  <a:pt x="65318" y="74133"/>
                </a:lnTo>
                <a:lnTo>
                  <a:pt x="65873" y="75483"/>
                </a:lnTo>
                <a:lnTo>
                  <a:pt x="69030" y="79523"/>
                </a:lnTo>
                <a:lnTo>
                  <a:pt x="70253" y="80028"/>
                </a:lnTo>
                <a:lnTo>
                  <a:pt x="71068" y="79413"/>
                </a:lnTo>
                <a:lnTo>
                  <a:pt x="71612" y="78050"/>
                </a:lnTo>
                <a:lnTo>
                  <a:pt x="112949" y="71013"/>
                </a:lnTo>
                <a:lnTo>
                  <a:pt x="149606" y="68015"/>
                </a:lnTo>
                <a:lnTo>
                  <a:pt x="190630" y="67127"/>
                </a:lnTo>
                <a:lnTo>
                  <a:pt x="219296" y="62312"/>
                </a:lnTo>
                <a:lnTo>
                  <a:pt x="223770" y="59982"/>
                </a:lnTo>
                <a:lnTo>
                  <a:pt x="225801" y="57477"/>
                </a:lnTo>
                <a:lnTo>
                  <a:pt x="226201" y="54854"/>
                </a:lnTo>
                <a:lnTo>
                  <a:pt x="199461" y="42060"/>
                </a:lnTo>
                <a:lnTo>
                  <a:pt x="165867" y="31648"/>
                </a:lnTo>
                <a:lnTo>
                  <a:pt x="125537" y="21623"/>
                </a:lnTo>
                <a:lnTo>
                  <a:pt x="104114" y="17616"/>
                </a:lnTo>
                <a:lnTo>
                  <a:pt x="62849" y="10624"/>
                </a:lnTo>
                <a:lnTo>
                  <a:pt x="28634" y="4342"/>
                </a:lnTo>
                <a:lnTo>
                  <a:pt x="798" y="0"/>
                </a:lnTo>
                <a:lnTo>
                  <a:pt x="0" y="343"/>
                </a:lnTo>
                <a:lnTo>
                  <a:pt x="38794" y="10278"/>
                </a:lnTo>
                <a:lnTo>
                  <a:pt x="80490" y="19745"/>
                </a:lnTo>
                <a:lnTo>
                  <a:pt x="103611" y="24937"/>
                </a:lnTo>
                <a:lnTo>
                  <a:pt x="127597" y="30303"/>
                </a:lnTo>
                <a:lnTo>
                  <a:pt x="152159" y="35785"/>
                </a:lnTo>
                <a:lnTo>
                  <a:pt x="177107" y="41345"/>
                </a:lnTo>
                <a:lnTo>
                  <a:pt x="202312" y="46957"/>
                </a:lnTo>
                <a:lnTo>
                  <a:pt x="237937" y="55732"/>
                </a:lnTo>
                <a:lnTo>
                  <a:pt x="260438" y="60902"/>
                </a:lnTo>
                <a:lnTo>
                  <a:pt x="266438" y="60947"/>
                </a:lnTo>
                <a:lnTo>
                  <a:pt x="270438" y="60025"/>
                </a:lnTo>
                <a:lnTo>
                  <a:pt x="259643" y="56460"/>
                </a:lnTo>
                <a:lnTo>
                  <a:pt x="233890" y="51700"/>
                </a:lnTo>
                <a:lnTo>
                  <a:pt x="197044" y="46410"/>
                </a:lnTo>
                <a:lnTo>
                  <a:pt x="155268" y="38344"/>
                </a:lnTo>
                <a:lnTo>
                  <a:pt x="118921" y="30314"/>
                </a:lnTo>
                <a:lnTo>
                  <a:pt x="89844" y="2389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SMARTInkShape-3609"/>
          <p:cNvSpPr/>
          <p:nvPr>
            <p:custDataLst>
              <p:tags r:id="rId8"/>
            </p:custDataLst>
          </p:nvPr>
        </p:nvSpPr>
        <p:spPr bwMode="auto">
          <a:xfrm>
            <a:off x="88583" y="4989195"/>
            <a:ext cx="265748" cy="72166"/>
          </a:xfrm>
          <a:custGeom>
            <a:avLst/>
            <a:gdLst/>
            <a:ahLst/>
            <a:cxnLst/>
            <a:rect l="0" t="0" r="0" b="0"/>
            <a:pathLst>
              <a:path w="265748" h="72166">
                <a:moveTo>
                  <a:pt x="0" y="8573"/>
                </a:moveTo>
                <a:lnTo>
                  <a:pt x="0" y="8573"/>
                </a:lnTo>
                <a:lnTo>
                  <a:pt x="4550" y="8573"/>
                </a:lnTo>
                <a:lnTo>
                  <a:pt x="39486" y="30972"/>
                </a:lnTo>
                <a:lnTo>
                  <a:pt x="69061" y="38916"/>
                </a:lnTo>
                <a:lnTo>
                  <a:pt x="107563" y="41693"/>
                </a:lnTo>
                <a:lnTo>
                  <a:pt x="148181" y="41564"/>
                </a:lnTo>
                <a:lnTo>
                  <a:pt x="184769" y="36869"/>
                </a:lnTo>
                <a:lnTo>
                  <a:pt x="223646" y="34799"/>
                </a:lnTo>
                <a:lnTo>
                  <a:pt x="242811" y="34357"/>
                </a:lnTo>
                <a:lnTo>
                  <a:pt x="242836" y="34334"/>
                </a:lnTo>
                <a:lnTo>
                  <a:pt x="241901" y="34320"/>
                </a:lnTo>
                <a:lnTo>
                  <a:pt x="236033" y="29748"/>
                </a:lnTo>
                <a:lnTo>
                  <a:pt x="214610" y="26912"/>
                </a:lnTo>
                <a:lnTo>
                  <a:pt x="179581" y="30623"/>
                </a:lnTo>
                <a:lnTo>
                  <a:pt x="150299" y="35199"/>
                </a:lnTo>
                <a:lnTo>
                  <a:pt x="118234" y="41362"/>
                </a:lnTo>
                <a:lnTo>
                  <a:pt x="84933" y="50450"/>
                </a:lnTo>
                <a:lnTo>
                  <a:pt x="47708" y="61726"/>
                </a:lnTo>
                <a:lnTo>
                  <a:pt x="25122" y="72165"/>
                </a:lnTo>
                <a:lnTo>
                  <a:pt x="24368" y="71922"/>
                </a:lnTo>
                <a:lnTo>
                  <a:pt x="24818" y="70809"/>
                </a:lnTo>
                <a:lnTo>
                  <a:pt x="62616" y="54380"/>
                </a:lnTo>
                <a:lnTo>
                  <a:pt x="98949" y="40362"/>
                </a:lnTo>
                <a:lnTo>
                  <a:pt x="120259" y="33574"/>
                </a:lnTo>
                <a:lnTo>
                  <a:pt x="143037" y="27146"/>
                </a:lnTo>
                <a:lnTo>
                  <a:pt x="166796" y="20954"/>
                </a:lnTo>
                <a:lnTo>
                  <a:pt x="208434" y="11535"/>
                </a:lnTo>
                <a:lnTo>
                  <a:pt x="265747" y="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SMARTInkShape-3610"/>
          <p:cNvSpPr/>
          <p:nvPr>
            <p:custDataLst>
              <p:tags r:id="rId9"/>
            </p:custDataLst>
          </p:nvPr>
        </p:nvSpPr>
        <p:spPr bwMode="auto">
          <a:xfrm>
            <a:off x="2642996" y="5040630"/>
            <a:ext cx="283085" cy="42706"/>
          </a:xfrm>
          <a:custGeom>
            <a:avLst/>
            <a:gdLst/>
            <a:ahLst/>
            <a:cxnLst/>
            <a:rect l="0" t="0" r="0" b="0"/>
            <a:pathLst>
              <a:path w="283085" h="42706">
                <a:moveTo>
                  <a:pt x="25909" y="34290"/>
                </a:moveTo>
                <a:lnTo>
                  <a:pt x="25909" y="34290"/>
                </a:lnTo>
                <a:lnTo>
                  <a:pt x="21358" y="34290"/>
                </a:lnTo>
                <a:lnTo>
                  <a:pt x="20970" y="35242"/>
                </a:lnTo>
                <a:lnTo>
                  <a:pt x="23079" y="38841"/>
                </a:lnTo>
                <a:lnTo>
                  <a:pt x="43274" y="41671"/>
                </a:lnTo>
                <a:lnTo>
                  <a:pt x="82489" y="42509"/>
                </a:lnTo>
                <a:lnTo>
                  <a:pt x="111381" y="42705"/>
                </a:lnTo>
                <a:lnTo>
                  <a:pt x="141049" y="41840"/>
                </a:lnTo>
                <a:lnTo>
                  <a:pt x="173285" y="38280"/>
                </a:lnTo>
                <a:lnTo>
                  <a:pt x="209911" y="30922"/>
                </a:lnTo>
                <a:lnTo>
                  <a:pt x="229759" y="22709"/>
                </a:lnTo>
                <a:lnTo>
                  <a:pt x="230389" y="19901"/>
                </a:lnTo>
                <a:lnTo>
                  <a:pt x="227952" y="17078"/>
                </a:lnTo>
                <a:lnTo>
                  <a:pt x="223469" y="14242"/>
                </a:lnTo>
                <a:lnTo>
                  <a:pt x="189855" y="5702"/>
                </a:lnTo>
                <a:lnTo>
                  <a:pt x="154654" y="5074"/>
                </a:lnTo>
                <a:lnTo>
                  <a:pt x="115514" y="7970"/>
                </a:lnTo>
                <a:lnTo>
                  <a:pt x="79068" y="12432"/>
                </a:lnTo>
                <a:lnTo>
                  <a:pt x="46360" y="17590"/>
                </a:lnTo>
                <a:lnTo>
                  <a:pt x="4760" y="24112"/>
                </a:lnTo>
                <a:lnTo>
                  <a:pt x="0" y="25004"/>
                </a:lnTo>
                <a:lnTo>
                  <a:pt x="64" y="25241"/>
                </a:lnTo>
                <a:lnTo>
                  <a:pt x="32009" y="25576"/>
                </a:lnTo>
                <a:lnTo>
                  <a:pt x="70530" y="23115"/>
                </a:lnTo>
                <a:lnTo>
                  <a:pt x="92804" y="21125"/>
                </a:lnTo>
                <a:lnTo>
                  <a:pt x="116226" y="18846"/>
                </a:lnTo>
                <a:lnTo>
                  <a:pt x="140413" y="16374"/>
                </a:lnTo>
                <a:lnTo>
                  <a:pt x="165110" y="13773"/>
                </a:lnTo>
                <a:lnTo>
                  <a:pt x="189194" y="11087"/>
                </a:lnTo>
                <a:lnTo>
                  <a:pt x="212871" y="8344"/>
                </a:lnTo>
                <a:lnTo>
                  <a:pt x="251878" y="3709"/>
                </a:lnTo>
                <a:lnTo>
                  <a:pt x="283084" y="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SMARTInkShape-3611"/>
          <p:cNvSpPr/>
          <p:nvPr>
            <p:custDataLst>
              <p:tags r:id="rId10"/>
            </p:custDataLst>
          </p:nvPr>
        </p:nvSpPr>
        <p:spPr bwMode="auto">
          <a:xfrm>
            <a:off x="5342710" y="5101369"/>
            <a:ext cx="313782" cy="24625"/>
          </a:xfrm>
          <a:custGeom>
            <a:avLst/>
            <a:gdLst/>
            <a:ahLst/>
            <a:cxnLst/>
            <a:rect l="0" t="0" r="0" b="0"/>
            <a:pathLst>
              <a:path w="313782" h="24625">
                <a:moveTo>
                  <a:pt x="215128" y="16413"/>
                </a:moveTo>
                <a:lnTo>
                  <a:pt x="215128" y="16413"/>
                </a:lnTo>
                <a:lnTo>
                  <a:pt x="210577" y="16413"/>
                </a:lnTo>
                <a:lnTo>
                  <a:pt x="210189" y="15461"/>
                </a:lnTo>
                <a:lnTo>
                  <a:pt x="214289" y="9032"/>
                </a:lnTo>
                <a:lnTo>
                  <a:pt x="210328" y="12745"/>
                </a:lnTo>
                <a:lnTo>
                  <a:pt x="203152" y="14783"/>
                </a:lnTo>
                <a:lnTo>
                  <a:pt x="164820" y="16092"/>
                </a:lnTo>
                <a:lnTo>
                  <a:pt x="134666" y="18810"/>
                </a:lnTo>
                <a:lnTo>
                  <a:pt x="102214" y="22241"/>
                </a:lnTo>
                <a:lnTo>
                  <a:pt x="68741" y="23766"/>
                </a:lnTo>
                <a:lnTo>
                  <a:pt x="26868" y="24624"/>
                </a:lnTo>
                <a:lnTo>
                  <a:pt x="9854" y="22285"/>
                </a:lnTo>
                <a:lnTo>
                  <a:pt x="1023" y="19023"/>
                </a:lnTo>
                <a:lnTo>
                  <a:pt x="0" y="18153"/>
                </a:lnTo>
                <a:lnTo>
                  <a:pt x="272" y="17573"/>
                </a:lnTo>
                <a:lnTo>
                  <a:pt x="27959" y="16757"/>
                </a:lnTo>
                <a:lnTo>
                  <a:pt x="64314" y="16566"/>
                </a:lnTo>
                <a:lnTo>
                  <a:pt x="86010" y="16515"/>
                </a:lnTo>
                <a:lnTo>
                  <a:pt x="110952" y="17434"/>
                </a:lnTo>
                <a:lnTo>
                  <a:pt x="138057" y="18999"/>
                </a:lnTo>
                <a:lnTo>
                  <a:pt x="166604" y="20994"/>
                </a:lnTo>
                <a:lnTo>
                  <a:pt x="194209" y="22324"/>
                </a:lnTo>
                <a:lnTo>
                  <a:pt x="221184" y="23212"/>
                </a:lnTo>
                <a:lnTo>
                  <a:pt x="247741" y="23803"/>
                </a:lnTo>
                <a:lnTo>
                  <a:pt x="284867" y="24461"/>
                </a:lnTo>
                <a:lnTo>
                  <a:pt x="307083" y="23800"/>
                </a:lnTo>
                <a:lnTo>
                  <a:pt x="311674" y="22290"/>
                </a:lnTo>
                <a:lnTo>
                  <a:pt x="313781" y="20331"/>
                </a:lnTo>
                <a:lnTo>
                  <a:pt x="284892" y="13023"/>
                </a:lnTo>
                <a:lnTo>
                  <a:pt x="249627" y="7604"/>
                </a:lnTo>
                <a:lnTo>
                  <a:pt x="207601" y="2973"/>
                </a:lnTo>
                <a:lnTo>
                  <a:pt x="184392" y="1739"/>
                </a:lnTo>
                <a:lnTo>
                  <a:pt x="160347" y="915"/>
                </a:lnTo>
                <a:lnTo>
                  <a:pt x="118390" y="0"/>
                </a:lnTo>
                <a:lnTo>
                  <a:pt x="85456" y="546"/>
                </a:lnTo>
                <a:lnTo>
                  <a:pt x="67643" y="3964"/>
                </a:lnTo>
                <a:lnTo>
                  <a:pt x="64417" y="6209"/>
                </a:lnTo>
                <a:lnTo>
                  <a:pt x="64172" y="8657"/>
                </a:lnTo>
                <a:lnTo>
                  <a:pt x="65913" y="11243"/>
                </a:lnTo>
                <a:lnTo>
                  <a:pt x="100219" y="14882"/>
                </a:lnTo>
                <a:lnTo>
                  <a:pt x="136752" y="18273"/>
                </a:lnTo>
                <a:lnTo>
                  <a:pt x="177437" y="22002"/>
                </a:lnTo>
                <a:lnTo>
                  <a:pt x="217744" y="23659"/>
                </a:lnTo>
                <a:lnTo>
                  <a:pt x="252803" y="24396"/>
                </a:lnTo>
                <a:lnTo>
                  <a:pt x="289156" y="22271"/>
                </a:lnTo>
                <a:lnTo>
                  <a:pt x="295912" y="20318"/>
                </a:lnTo>
                <a:lnTo>
                  <a:pt x="296606" y="18064"/>
                </a:lnTo>
                <a:lnTo>
                  <a:pt x="293259" y="15609"/>
                </a:lnTo>
                <a:lnTo>
                  <a:pt x="287218" y="13020"/>
                </a:lnTo>
                <a:lnTo>
                  <a:pt x="251410" y="9376"/>
                </a:lnTo>
                <a:lnTo>
                  <a:pt x="223700" y="7841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4" name="SMARTInkShape-Group1092"/>
          <p:cNvGrpSpPr/>
          <p:nvPr/>
        </p:nvGrpSpPr>
        <p:grpSpPr>
          <a:xfrm>
            <a:off x="1948815" y="3859773"/>
            <a:ext cx="372813" cy="372148"/>
            <a:chOff x="1948815" y="3859773"/>
            <a:chExt cx="372813" cy="372148"/>
          </a:xfrm>
        </p:grpSpPr>
        <p:sp>
          <p:nvSpPr>
            <p:cNvPr id="12" name="SMARTInkShape-3612"/>
            <p:cNvSpPr/>
            <p:nvPr>
              <p:custDataLst>
                <p:tags r:id="rId20"/>
              </p:custDataLst>
            </p:nvPr>
          </p:nvSpPr>
          <p:spPr bwMode="auto">
            <a:xfrm>
              <a:off x="1966197" y="3909060"/>
              <a:ext cx="23665" cy="282202"/>
            </a:xfrm>
            <a:custGeom>
              <a:avLst/>
              <a:gdLst/>
              <a:ahLst/>
              <a:cxnLst/>
              <a:rect l="0" t="0" r="0" b="0"/>
              <a:pathLst>
                <a:path w="23665" h="282202">
                  <a:moveTo>
                    <a:pt x="8336" y="0"/>
                  </a:moveTo>
                  <a:lnTo>
                    <a:pt x="8336" y="0"/>
                  </a:lnTo>
                  <a:lnTo>
                    <a:pt x="12886" y="4551"/>
                  </a:lnTo>
                  <a:lnTo>
                    <a:pt x="15121" y="11865"/>
                  </a:lnTo>
                  <a:lnTo>
                    <a:pt x="21106" y="50286"/>
                  </a:lnTo>
                  <a:lnTo>
                    <a:pt x="23536" y="80452"/>
                  </a:lnTo>
                  <a:lnTo>
                    <a:pt x="23664" y="113861"/>
                  </a:lnTo>
                  <a:lnTo>
                    <a:pt x="20546" y="150935"/>
                  </a:lnTo>
                  <a:lnTo>
                    <a:pt x="13445" y="187097"/>
                  </a:lnTo>
                  <a:lnTo>
                    <a:pt x="5844" y="220314"/>
                  </a:lnTo>
                  <a:lnTo>
                    <a:pt x="1565" y="258530"/>
                  </a:lnTo>
                  <a:lnTo>
                    <a:pt x="119" y="281855"/>
                  </a:lnTo>
                  <a:lnTo>
                    <a:pt x="0" y="282201"/>
                  </a:lnTo>
                  <a:lnTo>
                    <a:pt x="8336" y="24003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3613"/>
            <p:cNvSpPr/>
            <p:nvPr>
              <p:custDataLst>
                <p:tags r:id="rId21"/>
              </p:custDataLst>
            </p:nvPr>
          </p:nvSpPr>
          <p:spPr bwMode="auto">
            <a:xfrm>
              <a:off x="1948815" y="3859773"/>
              <a:ext cx="372813" cy="372148"/>
            </a:xfrm>
            <a:custGeom>
              <a:avLst/>
              <a:gdLst/>
              <a:ahLst/>
              <a:cxnLst/>
              <a:rect l="0" t="0" r="0" b="0"/>
              <a:pathLst>
                <a:path w="372813" h="372148">
                  <a:moveTo>
                    <a:pt x="42863" y="49287"/>
                  </a:moveTo>
                  <a:lnTo>
                    <a:pt x="42863" y="49287"/>
                  </a:lnTo>
                  <a:lnTo>
                    <a:pt x="42863" y="44736"/>
                  </a:lnTo>
                  <a:lnTo>
                    <a:pt x="47943" y="39962"/>
                  </a:lnTo>
                  <a:lnTo>
                    <a:pt x="80379" y="24585"/>
                  </a:lnTo>
                  <a:lnTo>
                    <a:pt x="110654" y="16718"/>
                  </a:lnTo>
                  <a:lnTo>
                    <a:pt x="147287" y="10047"/>
                  </a:lnTo>
                  <a:lnTo>
                    <a:pt x="188968" y="3907"/>
                  </a:lnTo>
                  <a:lnTo>
                    <a:pt x="210751" y="1889"/>
                  </a:lnTo>
                  <a:lnTo>
                    <a:pt x="232893" y="543"/>
                  </a:lnTo>
                  <a:lnTo>
                    <a:pt x="274958" y="0"/>
                  </a:lnTo>
                  <a:lnTo>
                    <a:pt x="309529" y="2934"/>
                  </a:lnTo>
                  <a:lnTo>
                    <a:pt x="333148" y="12493"/>
                  </a:lnTo>
                  <a:lnTo>
                    <a:pt x="342114" y="19043"/>
                  </a:lnTo>
                  <a:lnTo>
                    <a:pt x="348091" y="27219"/>
                  </a:lnTo>
                  <a:lnTo>
                    <a:pt x="354732" y="46464"/>
                  </a:lnTo>
                  <a:lnTo>
                    <a:pt x="358471" y="87820"/>
                  </a:lnTo>
                  <a:lnTo>
                    <a:pt x="359345" y="117213"/>
                  </a:lnTo>
                  <a:lnTo>
                    <a:pt x="359734" y="148056"/>
                  </a:lnTo>
                  <a:lnTo>
                    <a:pt x="359907" y="183989"/>
                  </a:lnTo>
                  <a:lnTo>
                    <a:pt x="362524" y="217105"/>
                  </a:lnTo>
                  <a:lnTo>
                    <a:pt x="365909" y="247698"/>
                  </a:lnTo>
                  <a:lnTo>
                    <a:pt x="367414" y="277169"/>
                  </a:lnTo>
                  <a:lnTo>
                    <a:pt x="372812" y="315986"/>
                  </a:lnTo>
                  <a:lnTo>
                    <a:pt x="371342" y="347066"/>
                  </a:lnTo>
                  <a:lnTo>
                    <a:pt x="364874" y="365271"/>
                  </a:lnTo>
                  <a:lnTo>
                    <a:pt x="360407" y="368528"/>
                  </a:lnTo>
                  <a:lnTo>
                    <a:pt x="347823" y="372147"/>
                  </a:lnTo>
                  <a:lnTo>
                    <a:pt x="311021" y="369633"/>
                  </a:lnTo>
                  <a:lnTo>
                    <a:pt x="275074" y="365335"/>
                  </a:lnTo>
                  <a:lnTo>
                    <a:pt x="254820" y="362856"/>
                  </a:lnTo>
                  <a:lnTo>
                    <a:pt x="231793" y="361203"/>
                  </a:lnTo>
                  <a:lnTo>
                    <a:pt x="206916" y="360101"/>
                  </a:lnTo>
                  <a:lnTo>
                    <a:pt x="180807" y="359366"/>
                  </a:lnTo>
                  <a:lnTo>
                    <a:pt x="154828" y="358876"/>
                  </a:lnTo>
                  <a:lnTo>
                    <a:pt x="128936" y="358550"/>
                  </a:lnTo>
                  <a:lnTo>
                    <a:pt x="103102" y="358332"/>
                  </a:lnTo>
                  <a:lnTo>
                    <a:pt x="80165" y="358187"/>
                  </a:lnTo>
                  <a:lnTo>
                    <a:pt x="39439" y="358026"/>
                  </a:lnTo>
                  <a:lnTo>
                    <a:pt x="0" y="35789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" name="SMARTInkShape-Group1093"/>
          <p:cNvGrpSpPr/>
          <p:nvPr/>
        </p:nvGrpSpPr>
        <p:grpSpPr>
          <a:xfrm>
            <a:off x="302895" y="4914426"/>
            <a:ext cx="2207686" cy="436779"/>
            <a:chOff x="302895" y="4914426"/>
            <a:chExt cx="2207686" cy="436779"/>
          </a:xfrm>
        </p:grpSpPr>
        <p:sp>
          <p:nvSpPr>
            <p:cNvPr id="15" name="SMARTInkShape-3614"/>
            <p:cNvSpPr/>
            <p:nvPr>
              <p:custDataLst>
                <p:tags r:id="rId18"/>
              </p:custDataLst>
            </p:nvPr>
          </p:nvSpPr>
          <p:spPr bwMode="auto">
            <a:xfrm>
              <a:off x="2386013" y="4989195"/>
              <a:ext cx="121290" cy="282894"/>
            </a:xfrm>
            <a:custGeom>
              <a:avLst/>
              <a:gdLst/>
              <a:ahLst/>
              <a:cxnLst/>
              <a:rect l="0" t="0" r="0" b="0"/>
              <a:pathLst>
                <a:path w="121290" h="282894">
                  <a:moveTo>
                    <a:pt x="42862" y="0"/>
                  </a:moveTo>
                  <a:lnTo>
                    <a:pt x="42862" y="0"/>
                  </a:lnTo>
                  <a:lnTo>
                    <a:pt x="38311" y="4551"/>
                  </a:lnTo>
                  <a:lnTo>
                    <a:pt x="30997" y="6785"/>
                  </a:lnTo>
                  <a:lnTo>
                    <a:pt x="7186" y="9289"/>
                  </a:lnTo>
                  <a:lnTo>
                    <a:pt x="4790" y="10956"/>
                  </a:lnTo>
                  <a:lnTo>
                    <a:pt x="3193" y="13019"/>
                  </a:lnTo>
                  <a:lnTo>
                    <a:pt x="1419" y="17851"/>
                  </a:lnTo>
                  <a:lnTo>
                    <a:pt x="946" y="20473"/>
                  </a:lnTo>
                  <a:lnTo>
                    <a:pt x="8040" y="28467"/>
                  </a:lnTo>
                  <a:lnTo>
                    <a:pt x="21671" y="37417"/>
                  </a:lnTo>
                  <a:lnTo>
                    <a:pt x="61466" y="50924"/>
                  </a:lnTo>
                  <a:lnTo>
                    <a:pt x="101464" y="62763"/>
                  </a:lnTo>
                  <a:lnTo>
                    <a:pt x="114310" y="71075"/>
                  </a:lnTo>
                  <a:lnTo>
                    <a:pt x="119069" y="75958"/>
                  </a:lnTo>
                  <a:lnTo>
                    <a:pt x="121289" y="82071"/>
                  </a:lnTo>
                  <a:lnTo>
                    <a:pt x="121216" y="96484"/>
                  </a:lnTo>
                  <a:lnTo>
                    <a:pt x="106718" y="129764"/>
                  </a:lnTo>
                  <a:lnTo>
                    <a:pt x="75223" y="169788"/>
                  </a:lnTo>
                  <a:lnTo>
                    <a:pt x="51847" y="200239"/>
                  </a:lnTo>
                  <a:lnTo>
                    <a:pt x="30663" y="230917"/>
                  </a:lnTo>
                  <a:lnTo>
                    <a:pt x="0" y="28289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3615"/>
            <p:cNvSpPr/>
            <p:nvPr>
              <p:custDataLst>
                <p:tags r:id="rId19"/>
              </p:custDataLst>
            </p:nvPr>
          </p:nvSpPr>
          <p:spPr bwMode="auto">
            <a:xfrm>
              <a:off x="302895" y="4914426"/>
              <a:ext cx="2207686" cy="436779"/>
            </a:xfrm>
            <a:custGeom>
              <a:avLst/>
              <a:gdLst/>
              <a:ahLst/>
              <a:cxnLst/>
              <a:rect l="0" t="0" r="0" b="0"/>
              <a:pathLst>
                <a:path w="2207686" h="436779">
                  <a:moveTo>
                    <a:pt x="0" y="14762"/>
                  </a:moveTo>
                  <a:lnTo>
                    <a:pt x="0" y="14762"/>
                  </a:lnTo>
                  <a:lnTo>
                    <a:pt x="7381" y="0"/>
                  </a:lnTo>
                  <a:lnTo>
                    <a:pt x="7778" y="158"/>
                  </a:lnTo>
                  <a:lnTo>
                    <a:pt x="8220" y="2873"/>
                  </a:lnTo>
                  <a:lnTo>
                    <a:pt x="5876" y="7256"/>
                  </a:lnTo>
                  <a:lnTo>
                    <a:pt x="3917" y="9757"/>
                  </a:lnTo>
                  <a:lnTo>
                    <a:pt x="1161" y="26931"/>
                  </a:lnTo>
                  <a:lnTo>
                    <a:pt x="4895" y="59218"/>
                  </a:lnTo>
                  <a:lnTo>
                    <a:pt x="21135" y="98948"/>
                  </a:lnTo>
                  <a:lnTo>
                    <a:pt x="41144" y="131870"/>
                  </a:lnTo>
                  <a:lnTo>
                    <a:pt x="69721" y="167775"/>
                  </a:lnTo>
                  <a:lnTo>
                    <a:pt x="110997" y="202782"/>
                  </a:lnTo>
                  <a:lnTo>
                    <a:pt x="137816" y="220119"/>
                  </a:lnTo>
                  <a:lnTo>
                    <a:pt x="168077" y="237391"/>
                  </a:lnTo>
                  <a:lnTo>
                    <a:pt x="200634" y="254621"/>
                  </a:lnTo>
                  <a:lnTo>
                    <a:pt x="236626" y="269918"/>
                  </a:lnTo>
                  <a:lnTo>
                    <a:pt x="274908" y="283926"/>
                  </a:lnTo>
                  <a:lnTo>
                    <a:pt x="314717" y="297075"/>
                  </a:lnTo>
                  <a:lnTo>
                    <a:pt x="360307" y="309650"/>
                  </a:lnTo>
                  <a:lnTo>
                    <a:pt x="409749" y="321844"/>
                  </a:lnTo>
                  <a:lnTo>
                    <a:pt x="461761" y="333783"/>
                  </a:lnTo>
                  <a:lnTo>
                    <a:pt x="518343" y="344600"/>
                  </a:lnTo>
                  <a:lnTo>
                    <a:pt x="577972" y="354669"/>
                  </a:lnTo>
                  <a:lnTo>
                    <a:pt x="639632" y="364239"/>
                  </a:lnTo>
                  <a:lnTo>
                    <a:pt x="703599" y="373476"/>
                  </a:lnTo>
                  <a:lnTo>
                    <a:pt x="769104" y="382493"/>
                  </a:lnTo>
                  <a:lnTo>
                    <a:pt x="835633" y="391361"/>
                  </a:lnTo>
                  <a:lnTo>
                    <a:pt x="903799" y="400130"/>
                  </a:lnTo>
                  <a:lnTo>
                    <a:pt x="973055" y="408834"/>
                  </a:lnTo>
                  <a:lnTo>
                    <a:pt x="1043038" y="417494"/>
                  </a:lnTo>
                  <a:lnTo>
                    <a:pt x="1110649" y="424219"/>
                  </a:lnTo>
                  <a:lnTo>
                    <a:pt x="1176678" y="429656"/>
                  </a:lnTo>
                  <a:lnTo>
                    <a:pt x="1241652" y="434233"/>
                  </a:lnTo>
                  <a:lnTo>
                    <a:pt x="1305923" y="436332"/>
                  </a:lnTo>
                  <a:lnTo>
                    <a:pt x="1369725" y="436778"/>
                  </a:lnTo>
                  <a:lnTo>
                    <a:pt x="1433215" y="436123"/>
                  </a:lnTo>
                  <a:lnTo>
                    <a:pt x="1493639" y="432829"/>
                  </a:lnTo>
                  <a:lnTo>
                    <a:pt x="1552019" y="427776"/>
                  </a:lnTo>
                  <a:lnTo>
                    <a:pt x="1609037" y="421549"/>
                  </a:lnTo>
                  <a:lnTo>
                    <a:pt x="1663242" y="413588"/>
                  </a:lnTo>
                  <a:lnTo>
                    <a:pt x="1715570" y="404471"/>
                  </a:lnTo>
                  <a:lnTo>
                    <a:pt x="1766649" y="394583"/>
                  </a:lnTo>
                  <a:lnTo>
                    <a:pt x="1814988" y="384181"/>
                  </a:lnTo>
                  <a:lnTo>
                    <a:pt x="1861502" y="373436"/>
                  </a:lnTo>
                  <a:lnTo>
                    <a:pt x="1906799" y="362462"/>
                  </a:lnTo>
                  <a:lnTo>
                    <a:pt x="1948427" y="350384"/>
                  </a:lnTo>
                  <a:lnTo>
                    <a:pt x="1987609" y="337570"/>
                  </a:lnTo>
                  <a:lnTo>
                    <a:pt x="2025160" y="324265"/>
                  </a:lnTo>
                  <a:lnTo>
                    <a:pt x="2057814" y="309680"/>
                  </a:lnTo>
                  <a:lnTo>
                    <a:pt x="2087204" y="294241"/>
                  </a:lnTo>
                  <a:lnTo>
                    <a:pt x="2114417" y="278234"/>
                  </a:lnTo>
                  <a:lnTo>
                    <a:pt x="2154813" y="245208"/>
                  </a:lnTo>
                  <a:lnTo>
                    <a:pt x="2182610" y="211480"/>
                  </a:lnTo>
                  <a:lnTo>
                    <a:pt x="2198139" y="177439"/>
                  </a:lnTo>
                  <a:lnTo>
                    <a:pt x="2205676" y="145801"/>
                  </a:lnTo>
                  <a:lnTo>
                    <a:pt x="2207685" y="130696"/>
                  </a:lnTo>
                  <a:lnTo>
                    <a:pt x="2202299" y="106292"/>
                  </a:lnTo>
                  <a:lnTo>
                    <a:pt x="2184659" y="76445"/>
                  </a:lnTo>
                  <a:lnTo>
                    <a:pt x="2160270" y="5762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8" name="SMARTInkShape-3616"/>
          <p:cNvSpPr/>
          <p:nvPr>
            <p:custDataLst>
              <p:tags r:id="rId11"/>
            </p:custDataLst>
          </p:nvPr>
        </p:nvSpPr>
        <p:spPr bwMode="auto">
          <a:xfrm>
            <a:off x="4788864" y="4140557"/>
            <a:ext cx="229520" cy="42824"/>
          </a:xfrm>
          <a:custGeom>
            <a:avLst/>
            <a:gdLst/>
            <a:ahLst/>
            <a:cxnLst/>
            <a:rect l="0" t="0" r="0" b="0"/>
            <a:pathLst>
              <a:path w="229520" h="42824">
                <a:moveTo>
                  <a:pt x="74601" y="17106"/>
                </a:moveTo>
                <a:lnTo>
                  <a:pt x="74601" y="17106"/>
                </a:lnTo>
                <a:lnTo>
                  <a:pt x="60913" y="16153"/>
                </a:lnTo>
                <a:lnTo>
                  <a:pt x="46309" y="10261"/>
                </a:lnTo>
                <a:lnTo>
                  <a:pt x="32359" y="2277"/>
                </a:lnTo>
                <a:lnTo>
                  <a:pt x="7725" y="0"/>
                </a:lnTo>
                <a:lnTo>
                  <a:pt x="48237" y="4515"/>
                </a:lnTo>
                <a:lnTo>
                  <a:pt x="80664" y="9287"/>
                </a:lnTo>
                <a:lnTo>
                  <a:pt x="117300" y="14583"/>
                </a:lnTo>
                <a:lnTo>
                  <a:pt x="155809" y="20112"/>
                </a:lnTo>
                <a:lnTo>
                  <a:pt x="187529" y="23204"/>
                </a:lnTo>
                <a:lnTo>
                  <a:pt x="225283" y="25190"/>
                </a:lnTo>
                <a:lnTo>
                  <a:pt x="228396" y="24400"/>
                </a:lnTo>
                <a:lnTo>
                  <a:pt x="229519" y="22921"/>
                </a:lnTo>
                <a:lnTo>
                  <a:pt x="229315" y="20982"/>
                </a:lnTo>
                <a:lnTo>
                  <a:pt x="201722" y="18254"/>
                </a:lnTo>
                <a:lnTo>
                  <a:pt x="167930" y="20156"/>
                </a:lnTo>
                <a:lnTo>
                  <a:pt x="127510" y="23224"/>
                </a:lnTo>
                <a:lnTo>
                  <a:pt x="106064" y="24042"/>
                </a:lnTo>
                <a:lnTo>
                  <a:pt x="64772" y="24951"/>
                </a:lnTo>
                <a:lnTo>
                  <a:pt x="30545" y="25355"/>
                </a:lnTo>
                <a:lnTo>
                  <a:pt x="2704" y="30133"/>
                </a:lnTo>
                <a:lnTo>
                  <a:pt x="0" y="32458"/>
                </a:lnTo>
                <a:lnTo>
                  <a:pt x="102" y="34961"/>
                </a:lnTo>
                <a:lnTo>
                  <a:pt x="2075" y="37581"/>
                </a:lnTo>
                <a:lnTo>
                  <a:pt x="36707" y="41270"/>
                </a:lnTo>
                <a:lnTo>
                  <a:pt x="70777" y="42133"/>
                </a:lnTo>
                <a:lnTo>
                  <a:pt x="107191" y="42516"/>
                </a:lnTo>
                <a:lnTo>
                  <a:pt x="142426" y="42686"/>
                </a:lnTo>
                <a:lnTo>
                  <a:pt x="182331" y="41844"/>
                </a:lnTo>
                <a:lnTo>
                  <a:pt x="186426" y="40265"/>
                </a:lnTo>
                <a:lnTo>
                  <a:pt x="189156" y="38260"/>
                </a:lnTo>
                <a:lnTo>
                  <a:pt x="189071" y="36924"/>
                </a:lnTo>
                <a:lnTo>
                  <a:pt x="187110" y="36033"/>
                </a:lnTo>
                <a:lnTo>
                  <a:pt x="156621" y="34602"/>
                </a:lnTo>
                <a:lnTo>
                  <a:pt x="118377" y="38906"/>
                </a:lnTo>
                <a:lnTo>
                  <a:pt x="91746" y="42823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SMARTInkShape-3617"/>
          <p:cNvSpPr/>
          <p:nvPr>
            <p:custDataLst>
              <p:tags r:id="rId12"/>
            </p:custDataLst>
          </p:nvPr>
        </p:nvSpPr>
        <p:spPr bwMode="auto">
          <a:xfrm>
            <a:off x="4798991" y="4441819"/>
            <a:ext cx="239087" cy="74354"/>
          </a:xfrm>
          <a:custGeom>
            <a:avLst/>
            <a:gdLst/>
            <a:ahLst/>
            <a:cxnLst/>
            <a:rect l="0" t="0" r="0" b="0"/>
            <a:pathLst>
              <a:path w="239087" h="74354">
                <a:moveTo>
                  <a:pt x="21612" y="33026"/>
                </a:moveTo>
                <a:lnTo>
                  <a:pt x="21612" y="33026"/>
                </a:lnTo>
                <a:lnTo>
                  <a:pt x="60311" y="33026"/>
                </a:lnTo>
                <a:lnTo>
                  <a:pt x="93602" y="35566"/>
                </a:lnTo>
                <a:lnTo>
                  <a:pt x="130055" y="41245"/>
                </a:lnTo>
                <a:lnTo>
                  <a:pt x="88994" y="41578"/>
                </a:lnTo>
                <a:lnTo>
                  <a:pt x="52901" y="41592"/>
                </a:lnTo>
                <a:lnTo>
                  <a:pt x="16679" y="44137"/>
                </a:lnTo>
                <a:lnTo>
                  <a:pt x="0" y="48979"/>
                </a:lnTo>
                <a:lnTo>
                  <a:pt x="15314" y="54369"/>
                </a:lnTo>
                <a:lnTo>
                  <a:pt x="55575" y="58831"/>
                </a:lnTo>
                <a:lnTo>
                  <a:pt x="91788" y="64379"/>
                </a:lnTo>
                <a:lnTo>
                  <a:pt x="126646" y="67144"/>
                </a:lnTo>
                <a:lnTo>
                  <a:pt x="125925" y="67202"/>
                </a:lnTo>
                <a:lnTo>
                  <a:pt x="106021" y="60516"/>
                </a:lnTo>
                <a:lnTo>
                  <a:pt x="84217" y="59093"/>
                </a:lnTo>
                <a:lnTo>
                  <a:pt x="67255" y="63398"/>
                </a:lnTo>
                <a:lnTo>
                  <a:pt x="63470" y="65656"/>
                </a:lnTo>
                <a:lnTo>
                  <a:pt x="59265" y="70706"/>
                </a:lnTo>
                <a:lnTo>
                  <a:pt x="59097" y="72433"/>
                </a:lnTo>
                <a:lnTo>
                  <a:pt x="59936" y="73585"/>
                </a:lnTo>
                <a:lnTo>
                  <a:pt x="61449" y="74353"/>
                </a:lnTo>
                <a:lnTo>
                  <a:pt x="68210" y="72666"/>
                </a:lnTo>
                <a:lnTo>
                  <a:pt x="107229" y="61177"/>
                </a:lnTo>
                <a:lnTo>
                  <a:pt x="148202" y="52627"/>
                </a:lnTo>
                <a:lnTo>
                  <a:pt x="163599" y="50310"/>
                </a:lnTo>
                <a:lnTo>
                  <a:pt x="167705" y="48358"/>
                </a:lnTo>
                <a:lnTo>
                  <a:pt x="170442" y="46105"/>
                </a:lnTo>
                <a:lnTo>
                  <a:pt x="171314" y="43650"/>
                </a:lnTo>
                <a:lnTo>
                  <a:pt x="170944" y="41061"/>
                </a:lnTo>
                <a:lnTo>
                  <a:pt x="169744" y="38383"/>
                </a:lnTo>
                <a:lnTo>
                  <a:pt x="160791" y="32867"/>
                </a:lnTo>
                <a:lnTo>
                  <a:pt x="147286" y="28193"/>
                </a:lnTo>
                <a:lnTo>
                  <a:pt x="110254" y="25192"/>
                </a:lnTo>
                <a:lnTo>
                  <a:pt x="76451" y="27212"/>
                </a:lnTo>
                <a:lnTo>
                  <a:pt x="49033" y="32686"/>
                </a:lnTo>
                <a:lnTo>
                  <a:pt x="70102" y="27067"/>
                </a:lnTo>
                <a:lnTo>
                  <a:pt x="104030" y="24275"/>
                </a:lnTo>
                <a:lnTo>
                  <a:pt x="137683" y="18792"/>
                </a:lnTo>
                <a:lnTo>
                  <a:pt x="170058" y="13916"/>
                </a:lnTo>
                <a:lnTo>
                  <a:pt x="174868" y="11713"/>
                </a:lnTo>
                <a:lnTo>
                  <a:pt x="177123" y="9292"/>
                </a:lnTo>
                <a:lnTo>
                  <a:pt x="177673" y="6726"/>
                </a:lnTo>
                <a:lnTo>
                  <a:pt x="177088" y="4062"/>
                </a:lnTo>
                <a:lnTo>
                  <a:pt x="174792" y="2287"/>
                </a:lnTo>
                <a:lnTo>
                  <a:pt x="167162" y="314"/>
                </a:lnTo>
                <a:lnTo>
                  <a:pt x="139897" y="0"/>
                </a:lnTo>
                <a:lnTo>
                  <a:pt x="98536" y="6158"/>
                </a:lnTo>
                <a:lnTo>
                  <a:pt x="56411" y="14588"/>
                </a:lnTo>
                <a:lnTo>
                  <a:pt x="50020" y="15498"/>
                </a:lnTo>
                <a:lnTo>
                  <a:pt x="50075" y="15626"/>
                </a:lnTo>
                <a:lnTo>
                  <a:pt x="52677" y="15767"/>
                </a:lnTo>
                <a:lnTo>
                  <a:pt x="91414" y="8490"/>
                </a:lnTo>
                <a:lnTo>
                  <a:pt x="130614" y="7542"/>
                </a:lnTo>
                <a:lnTo>
                  <a:pt x="162791" y="7329"/>
                </a:lnTo>
                <a:lnTo>
                  <a:pt x="128575" y="7310"/>
                </a:lnTo>
                <a:lnTo>
                  <a:pt x="94897" y="7309"/>
                </a:lnTo>
                <a:lnTo>
                  <a:pt x="59836" y="9849"/>
                </a:lnTo>
                <a:lnTo>
                  <a:pt x="23258" y="16039"/>
                </a:lnTo>
                <a:lnTo>
                  <a:pt x="21757" y="17891"/>
                </a:lnTo>
                <a:lnTo>
                  <a:pt x="21709" y="20079"/>
                </a:lnTo>
                <a:lnTo>
                  <a:pt x="24194" y="25049"/>
                </a:lnTo>
                <a:lnTo>
                  <a:pt x="26191" y="27708"/>
                </a:lnTo>
                <a:lnTo>
                  <a:pt x="38570" y="30662"/>
                </a:lnTo>
                <a:lnTo>
                  <a:pt x="69499" y="32325"/>
                </a:lnTo>
                <a:lnTo>
                  <a:pt x="106285" y="32818"/>
                </a:lnTo>
                <a:lnTo>
                  <a:pt x="148755" y="32999"/>
                </a:lnTo>
                <a:lnTo>
                  <a:pt x="154320" y="33014"/>
                </a:lnTo>
                <a:lnTo>
                  <a:pt x="154852" y="32065"/>
                </a:lnTo>
                <a:lnTo>
                  <a:pt x="154253" y="30480"/>
                </a:lnTo>
                <a:lnTo>
                  <a:pt x="152901" y="28472"/>
                </a:lnTo>
                <a:lnTo>
                  <a:pt x="146320" y="26239"/>
                </a:lnTo>
                <a:lnTo>
                  <a:pt x="122022" y="24806"/>
                </a:lnTo>
                <a:lnTo>
                  <a:pt x="111323" y="27150"/>
                </a:lnTo>
                <a:lnTo>
                  <a:pt x="99946" y="31285"/>
                </a:lnTo>
                <a:lnTo>
                  <a:pt x="92118" y="32682"/>
                </a:lnTo>
                <a:lnTo>
                  <a:pt x="99864" y="37475"/>
                </a:lnTo>
                <a:lnTo>
                  <a:pt x="104260" y="37897"/>
                </a:lnTo>
                <a:lnTo>
                  <a:pt x="139646" y="33855"/>
                </a:lnTo>
                <a:lnTo>
                  <a:pt x="177443" y="30595"/>
                </a:lnTo>
                <a:lnTo>
                  <a:pt x="196855" y="25667"/>
                </a:lnTo>
                <a:lnTo>
                  <a:pt x="195591" y="25262"/>
                </a:lnTo>
                <a:lnTo>
                  <a:pt x="156536" y="19585"/>
                </a:lnTo>
                <a:lnTo>
                  <a:pt x="114903" y="23210"/>
                </a:lnTo>
                <a:lnTo>
                  <a:pt x="76186" y="24380"/>
                </a:lnTo>
                <a:lnTo>
                  <a:pt x="76092" y="25357"/>
                </a:lnTo>
                <a:lnTo>
                  <a:pt x="78528" y="28983"/>
                </a:lnTo>
                <a:lnTo>
                  <a:pt x="98907" y="31828"/>
                </a:lnTo>
                <a:lnTo>
                  <a:pt x="133625" y="32671"/>
                </a:lnTo>
                <a:lnTo>
                  <a:pt x="174075" y="32921"/>
                </a:lnTo>
                <a:lnTo>
                  <a:pt x="207973" y="32053"/>
                </a:lnTo>
                <a:lnTo>
                  <a:pt x="211575" y="30472"/>
                </a:lnTo>
                <a:lnTo>
                  <a:pt x="213976" y="28466"/>
                </a:lnTo>
                <a:lnTo>
                  <a:pt x="213672" y="26176"/>
                </a:lnTo>
                <a:lnTo>
                  <a:pt x="208255" y="21092"/>
                </a:lnTo>
                <a:lnTo>
                  <a:pt x="199496" y="18196"/>
                </a:lnTo>
                <a:lnTo>
                  <a:pt x="160042" y="15233"/>
                </a:lnTo>
                <a:lnTo>
                  <a:pt x="135336" y="11032"/>
                </a:lnTo>
                <a:lnTo>
                  <a:pt x="118655" y="15054"/>
                </a:lnTo>
                <a:lnTo>
                  <a:pt x="122210" y="15514"/>
                </a:lnTo>
                <a:lnTo>
                  <a:pt x="137460" y="18312"/>
                </a:lnTo>
                <a:lnTo>
                  <a:pt x="177449" y="24597"/>
                </a:lnTo>
                <a:lnTo>
                  <a:pt x="217106" y="31079"/>
                </a:lnTo>
                <a:lnTo>
                  <a:pt x="239086" y="32641"/>
                </a:lnTo>
                <a:lnTo>
                  <a:pt x="238984" y="31817"/>
                </a:lnTo>
                <a:lnTo>
                  <a:pt x="233792" y="28361"/>
                </a:lnTo>
                <a:lnTo>
                  <a:pt x="194404" y="25225"/>
                </a:lnTo>
                <a:lnTo>
                  <a:pt x="155571" y="25635"/>
                </a:lnTo>
                <a:lnTo>
                  <a:pt x="112913" y="31284"/>
                </a:lnTo>
                <a:lnTo>
                  <a:pt x="100290" y="33204"/>
                </a:lnTo>
                <a:lnTo>
                  <a:pt x="96924" y="35050"/>
                </a:lnTo>
                <a:lnTo>
                  <a:pt x="94680" y="37232"/>
                </a:lnTo>
                <a:lnTo>
                  <a:pt x="96041" y="39640"/>
                </a:lnTo>
                <a:lnTo>
                  <a:pt x="105174" y="44855"/>
                </a:lnTo>
                <a:lnTo>
                  <a:pt x="140211" y="49121"/>
                </a:lnTo>
                <a:lnTo>
                  <a:pt x="175637" y="52503"/>
                </a:lnTo>
                <a:lnTo>
                  <a:pt x="203149" y="57922"/>
                </a:lnTo>
                <a:lnTo>
                  <a:pt x="203597" y="58195"/>
                </a:lnTo>
                <a:lnTo>
                  <a:pt x="202942" y="58378"/>
                </a:lnTo>
                <a:lnTo>
                  <a:pt x="184489" y="50171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2" name="SMARTInkShape-Group1096"/>
          <p:cNvGrpSpPr/>
          <p:nvPr/>
        </p:nvGrpSpPr>
        <p:grpSpPr>
          <a:xfrm>
            <a:off x="3132557" y="4792027"/>
            <a:ext cx="1242276" cy="351474"/>
            <a:chOff x="3132557" y="4792027"/>
            <a:chExt cx="1242276" cy="351474"/>
          </a:xfrm>
        </p:grpSpPr>
        <p:sp>
          <p:nvSpPr>
            <p:cNvPr id="20" name="SMARTInkShape-3618"/>
            <p:cNvSpPr/>
            <p:nvPr>
              <p:custDataLst>
                <p:tags r:id="rId16"/>
              </p:custDataLst>
            </p:nvPr>
          </p:nvSpPr>
          <p:spPr bwMode="auto">
            <a:xfrm>
              <a:off x="3132557" y="4929397"/>
              <a:ext cx="67844" cy="214104"/>
            </a:xfrm>
            <a:custGeom>
              <a:avLst/>
              <a:gdLst/>
              <a:ahLst/>
              <a:cxnLst/>
              <a:rect l="0" t="0" r="0" b="0"/>
              <a:pathLst>
                <a:path w="67844" h="214104">
                  <a:moveTo>
                    <a:pt x="24981" y="16935"/>
                  </a:moveTo>
                  <a:lnTo>
                    <a:pt x="24981" y="16935"/>
                  </a:lnTo>
                  <a:lnTo>
                    <a:pt x="24981" y="2173"/>
                  </a:lnTo>
                  <a:lnTo>
                    <a:pt x="24028" y="1380"/>
                  </a:lnTo>
                  <a:lnTo>
                    <a:pt x="17600" y="0"/>
                  </a:lnTo>
                  <a:lnTo>
                    <a:pt x="7659" y="8954"/>
                  </a:lnTo>
                  <a:lnTo>
                    <a:pt x="2995" y="21009"/>
                  </a:lnTo>
                  <a:lnTo>
                    <a:pt x="0" y="61132"/>
                  </a:lnTo>
                  <a:lnTo>
                    <a:pt x="4032" y="101045"/>
                  </a:lnTo>
                  <a:lnTo>
                    <a:pt x="11260" y="138483"/>
                  </a:lnTo>
                  <a:lnTo>
                    <a:pt x="29079" y="178422"/>
                  </a:lnTo>
                  <a:lnTo>
                    <a:pt x="45351" y="202261"/>
                  </a:lnTo>
                  <a:lnTo>
                    <a:pt x="67843" y="21410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3619"/>
            <p:cNvSpPr/>
            <p:nvPr>
              <p:custDataLst>
                <p:tags r:id="rId17"/>
              </p:custDataLst>
            </p:nvPr>
          </p:nvSpPr>
          <p:spPr bwMode="auto">
            <a:xfrm>
              <a:off x="3133952" y="4792027"/>
              <a:ext cx="1240881" cy="329461"/>
            </a:xfrm>
            <a:custGeom>
              <a:avLst/>
              <a:gdLst/>
              <a:ahLst/>
              <a:cxnLst/>
              <a:rect l="0" t="0" r="0" b="0"/>
              <a:pathLst>
                <a:path w="1240881" h="329461">
                  <a:moveTo>
                    <a:pt x="1240880" y="0"/>
                  </a:moveTo>
                  <a:lnTo>
                    <a:pt x="1240880" y="0"/>
                  </a:lnTo>
                  <a:lnTo>
                    <a:pt x="1207915" y="21034"/>
                  </a:lnTo>
                  <a:lnTo>
                    <a:pt x="1167613" y="57668"/>
                  </a:lnTo>
                  <a:lnTo>
                    <a:pt x="1125767" y="93576"/>
                  </a:lnTo>
                  <a:lnTo>
                    <a:pt x="1101273" y="113819"/>
                  </a:lnTo>
                  <a:lnTo>
                    <a:pt x="1071609" y="134934"/>
                  </a:lnTo>
                  <a:lnTo>
                    <a:pt x="1038498" y="156631"/>
                  </a:lnTo>
                  <a:lnTo>
                    <a:pt x="1003089" y="178716"/>
                  </a:lnTo>
                  <a:lnTo>
                    <a:pt x="966148" y="200107"/>
                  </a:lnTo>
                  <a:lnTo>
                    <a:pt x="928185" y="221034"/>
                  </a:lnTo>
                  <a:lnTo>
                    <a:pt x="889542" y="241653"/>
                  </a:lnTo>
                  <a:lnTo>
                    <a:pt x="848540" y="259210"/>
                  </a:lnTo>
                  <a:lnTo>
                    <a:pt x="805965" y="274725"/>
                  </a:lnTo>
                  <a:lnTo>
                    <a:pt x="762342" y="288878"/>
                  </a:lnTo>
                  <a:lnTo>
                    <a:pt x="717067" y="300217"/>
                  </a:lnTo>
                  <a:lnTo>
                    <a:pt x="670692" y="309683"/>
                  </a:lnTo>
                  <a:lnTo>
                    <a:pt x="623582" y="317898"/>
                  </a:lnTo>
                  <a:lnTo>
                    <a:pt x="575983" y="323374"/>
                  </a:lnTo>
                  <a:lnTo>
                    <a:pt x="528058" y="327026"/>
                  </a:lnTo>
                  <a:lnTo>
                    <a:pt x="479915" y="329460"/>
                  </a:lnTo>
                  <a:lnTo>
                    <a:pt x="433533" y="329177"/>
                  </a:lnTo>
                  <a:lnTo>
                    <a:pt x="388324" y="327085"/>
                  </a:lnTo>
                  <a:lnTo>
                    <a:pt x="343897" y="323783"/>
                  </a:lnTo>
                  <a:lnTo>
                    <a:pt x="301896" y="319678"/>
                  </a:lnTo>
                  <a:lnTo>
                    <a:pt x="261514" y="315036"/>
                  </a:lnTo>
                  <a:lnTo>
                    <a:pt x="222209" y="310037"/>
                  </a:lnTo>
                  <a:lnTo>
                    <a:pt x="186481" y="304799"/>
                  </a:lnTo>
                  <a:lnTo>
                    <a:pt x="153138" y="299403"/>
                  </a:lnTo>
                  <a:lnTo>
                    <a:pt x="121383" y="293899"/>
                  </a:lnTo>
                  <a:lnTo>
                    <a:pt x="94499" y="288325"/>
                  </a:lnTo>
                  <a:lnTo>
                    <a:pt x="70861" y="282704"/>
                  </a:lnTo>
                  <a:lnTo>
                    <a:pt x="33167" y="271379"/>
                  </a:lnTo>
                  <a:lnTo>
                    <a:pt x="10064" y="259996"/>
                  </a:lnTo>
                  <a:lnTo>
                    <a:pt x="4094" y="254293"/>
                  </a:lnTo>
                  <a:lnTo>
                    <a:pt x="1066" y="248586"/>
                  </a:lnTo>
                  <a:lnTo>
                    <a:pt x="0" y="242877"/>
                  </a:lnTo>
                  <a:lnTo>
                    <a:pt x="1194" y="237165"/>
                  </a:lnTo>
                  <a:lnTo>
                    <a:pt x="7601" y="225740"/>
                  </a:lnTo>
                  <a:lnTo>
                    <a:pt x="19339" y="216852"/>
                  </a:lnTo>
                  <a:lnTo>
                    <a:pt x="40731" y="20574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4" name="SMARTInkShape-3620"/>
          <p:cNvSpPr/>
          <p:nvPr>
            <p:custDataLst>
              <p:tags r:id="rId13"/>
            </p:custDataLst>
          </p:nvPr>
        </p:nvSpPr>
        <p:spPr bwMode="auto">
          <a:xfrm>
            <a:off x="2574608" y="4620577"/>
            <a:ext cx="322352" cy="75857"/>
          </a:xfrm>
          <a:custGeom>
            <a:avLst/>
            <a:gdLst/>
            <a:ahLst/>
            <a:cxnLst/>
            <a:rect l="0" t="0" r="0" b="0"/>
            <a:pathLst>
              <a:path w="322352" h="75857">
                <a:moveTo>
                  <a:pt x="0" y="42863"/>
                </a:moveTo>
                <a:lnTo>
                  <a:pt x="0" y="42863"/>
                </a:lnTo>
                <a:lnTo>
                  <a:pt x="42380" y="42863"/>
                </a:lnTo>
                <a:lnTo>
                  <a:pt x="74080" y="42863"/>
                </a:lnTo>
                <a:lnTo>
                  <a:pt x="113569" y="42863"/>
                </a:lnTo>
                <a:lnTo>
                  <a:pt x="134768" y="42863"/>
                </a:lnTo>
                <a:lnTo>
                  <a:pt x="156520" y="42863"/>
                </a:lnTo>
                <a:lnTo>
                  <a:pt x="178641" y="42863"/>
                </a:lnTo>
                <a:lnTo>
                  <a:pt x="221001" y="45403"/>
                </a:lnTo>
                <a:lnTo>
                  <a:pt x="259195" y="48754"/>
                </a:lnTo>
                <a:lnTo>
                  <a:pt x="299260" y="51594"/>
                </a:lnTo>
                <a:lnTo>
                  <a:pt x="322077" y="58712"/>
                </a:lnTo>
                <a:lnTo>
                  <a:pt x="322351" y="59144"/>
                </a:lnTo>
                <a:lnTo>
                  <a:pt x="321580" y="59432"/>
                </a:lnTo>
                <a:lnTo>
                  <a:pt x="284474" y="59974"/>
                </a:lnTo>
                <a:lnTo>
                  <a:pt x="253093" y="59998"/>
                </a:lnTo>
                <a:lnTo>
                  <a:pt x="210563" y="60005"/>
                </a:lnTo>
                <a:lnTo>
                  <a:pt x="178356" y="62547"/>
                </a:lnTo>
                <a:lnTo>
                  <a:pt x="146896" y="65899"/>
                </a:lnTo>
                <a:lnTo>
                  <a:pt x="109670" y="68738"/>
                </a:lnTo>
                <a:lnTo>
                  <a:pt x="81811" y="75856"/>
                </a:lnTo>
                <a:lnTo>
                  <a:pt x="81210" y="75336"/>
                </a:lnTo>
                <a:lnTo>
                  <a:pt x="81762" y="74037"/>
                </a:lnTo>
                <a:lnTo>
                  <a:pt x="83083" y="72218"/>
                </a:lnTo>
                <a:lnTo>
                  <a:pt x="106687" y="62455"/>
                </a:lnTo>
                <a:lnTo>
                  <a:pt x="147051" y="51354"/>
                </a:lnTo>
                <a:lnTo>
                  <a:pt x="180413" y="45379"/>
                </a:lnTo>
                <a:lnTo>
                  <a:pt x="221268" y="38809"/>
                </a:lnTo>
                <a:lnTo>
                  <a:pt x="263361" y="34408"/>
                </a:lnTo>
                <a:lnTo>
                  <a:pt x="262147" y="34342"/>
                </a:lnTo>
                <a:lnTo>
                  <a:pt x="219950" y="34294"/>
                </a:lnTo>
                <a:lnTo>
                  <a:pt x="192053" y="34292"/>
                </a:lnTo>
                <a:lnTo>
                  <a:pt x="161556" y="34291"/>
                </a:lnTo>
                <a:lnTo>
                  <a:pt x="132128" y="34291"/>
                </a:lnTo>
                <a:lnTo>
                  <a:pt x="93335" y="34290"/>
                </a:lnTo>
                <a:lnTo>
                  <a:pt x="70753" y="34290"/>
                </a:lnTo>
                <a:lnTo>
                  <a:pt x="104181" y="27447"/>
                </a:lnTo>
                <a:lnTo>
                  <a:pt x="132980" y="22359"/>
                </a:lnTo>
                <a:lnTo>
                  <a:pt x="167369" y="19462"/>
                </a:lnTo>
                <a:lnTo>
                  <a:pt x="203926" y="17223"/>
                </a:lnTo>
                <a:lnTo>
                  <a:pt x="239223" y="13053"/>
                </a:lnTo>
                <a:lnTo>
                  <a:pt x="279170" y="9458"/>
                </a:lnTo>
                <a:lnTo>
                  <a:pt x="286000" y="8966"/>
                </a:lnTo>
                <a:lnTo>
                  <a:pt x="250639" y="8607"/>
                </a:lnTo>
                <a:lnTo>
                  <a:pt x="214386" y="8583"/>
                </a:lnTo>
                <a:lnTo>
                  <a:pt x="173482" y="13127"/>
                </a:lnTo>
                <a:lnTo>
                  <a:pt x="135751" y="15955"/>
                </a:lnTo>
                <a:lnTo>
                  <a:pt x="106195" y="17041"/>
                </a:lnTo>
                <a:lnTo>
                  <a:pt x="140677" y="12585"/>
                </a:lnTo>
                <a:lnTo>
                  <a:pt x="179054" y="9762"/>
                </a:lnTo>
                <a:lnTo>
                  <a:pt x="216036" y="4374"/>
                </a:lnTo>
                <a:lnTo>
                  <a:pt x="257225" y="577"/>
                </a:lnTo>
                <a:lnTo>
                  <a:pt x="260066" y="384"/>
                </a:lnTo>
                <a:lnTo>
                  <a:pt x="220351" y="34"/>
                </a:lnTo>
                <a:lnTo>
                  <a:pt x="192231" y="2556"/>
                </a:lnTo>
                <a:lnTo>
                  <a:pt x="159731" y="6851"/>
                </a:lnTo>
                <a:lnTo>
                  <a:pt x="123061" y="11935"/>
                </a:lnTo>
                <a:lnTo>
                  <a:pt x="83135" y="20152"/>
                </a:lnTo>
                <a:lnTo>
                  <a:pt x="62309" y="24069"/>
                </a:lnTo>
                <a:lnTo>
                  <a:pt x="61542" y="24619"/>
                </a:lnTo>
                <a:lnTo>
                  <a:pt x="68309" y="25229"/>
                </a:lnTo>
                <a:lnTo>
                  <a:pt x="97286" y="21022"/>
                </a:lnTo>
                <a:lnTo>
                  <a:pt x="127693" y="16329"/>
                </a:lnTo>
                <a:lnTo>
                  <a:pt x="164385" y="11067"/>
                </a:lnTo>
                <a:lnTo>
                  <a:pt x="206092" y="5554"/>
                </a:lnTo>
                <a:lnTo>
                  <a:pt x="242409" y="2469"/>
                </a:lnTo>
                <a:lnTo>
                  <a:pt x="291464" y="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SMARTInkShape-3621"/>
          <p:cNvSpPr/>
          <p:nvPr>
            <p:custDataLst>
              <p:tags r:id="rId14"/>
            </p:custDataLst>
          </p:nvPr>
        </p:nvSpPr>
        <p:spPr bwMode="auto">
          <a:xfrm>
            <a:off x="5252014" y="4692005"/>
            <a:ext cx="575327" cy="500436"/>
          </a:xfrm>
          <a:custGeom>
            <a:avLst/>
            <a:gdLst/>
            <a:ahLst/>
            <a:cxnLst/>
            <a:rect l="0" t="0" r="0" b="0"/>
            <a:pathLst>
              <a:path w="575327" h="500436">
                <a:moveTo>
                  <a:pt x="65793" y="288617"/>
                </a:moveTo>
                <a:lnTo>
                  <a:pt x="65793" y="288617"/>
                </a:lnTo>
                <a:lnTo>
                  <a:pt x="58412" y="288617"/>
                </a:lnTo>
                <a:lnTo>
                  <a:pt x="58015" y="289570"/>
                </a:lnTo>
                <a:lnTo>
                  <a:pt x="57268" y="324636"/>
                </a:lnTo>
                <a:lnTo>
                  <a:pt x="52679" y="362090"/>
                </a:lnTo>
                <a:lnTo>
                  <a:pt x="49843" y="390397"/>
                </a:lnTo>
                <a:lnTo>
                  <a:pt x="54259" y="408148"/>
                </a:lnTo>
                <a:lnTo>
                  <a:pt x="63525" y="424609"/>
                </a:lnTo>
                <a:lnTo>
                  <a:pt x="97836" y="453240"/>
                </a:lnTo>
                <a:lnTo>
                  <a:pt x="124802" y="468463"/>
                </a:lnTo>
                <a:lnTo>
                  <a:pt x="159012" y="481578"/>
                </a:lnTo>
                <a:lnTo>
                  <a:pt x="191362" y="491218"/>
                </a:lnTo>
                <a:lnTo>
                  <a:pt x="221614" y="497725"/>
                </a:lnTo>
                <a:lnTo>
                  <a:pt x="264469" y="500435"/>
                </a:lnTo>
                <a:lnTo>
                  <a:pt x="289666" y="497693"/>
                </a:lnTo>
                <a:lnTo>
                  <a:pt x="325272" y="481693"/>
                </a:lnTo>
                <a:lnTo>
                  <a:pt x="364502" y="454304"/>
                </a:lnTo>
                <a:lnTo>
                  <a:pt x="406289" y="426610"/>
                </a:lnTo>
                <a:lnTo>
                  <a:pt x="437152" y="406462"/>
                </a:lnTo>
                <a:lnTo>
                  <a:pt x="468014" y="385761"/>
                </a:lnTo>
                <a:lnTo>
                  <a:pt x="507762" y="357088"/>
                </a:lnTo>
                <a:lnTo>
                  <a:pt x="546420" y="324886"/>
                </a:lnTo>
                <a:lnTo>
                  <a:pt x="563886" y="302514"/>
                </a:lnTo>
                <a:lnTo>
                  <a:pt x="572918" y="279871"/>
                </a:lnTo>
                <a:lnTo>
                  <a:pt x="575326" y="268499"/>
                </a:lnTo>
                <a:lnTo>
                  <a:pt x="572922" y="245704"/>
                </a:lnTo>
                <a:lnTo>
                  <a:pt x="560859" y="211450"/>
                </a:lnTo>
                <a:lnTo>
                  <a:pt x="540139" y="174631"/>
                </a:lnTo>
                <a:lnTo>
                  <a:pt x="504790" y="136098"/>
                </a:lnTo>
                <a:lnTo>
                  <a:pt x="472358" y="112246"/>
                </a:lnTo>
                <a:lnTo>
                  <a:pt x="432544" y="88945"/>
                </a:lnTo>
                <a:lnTo>
                  <a:pt x="409354" y="77398"/>
                </a:lnTo>
                <a:lnTo>
                  <a:pt x="384369" y="65889"/>
                </a:lnTo>
                <a:lnTo>
                  <a:pt x="358187" y="54407"/>
                </a:lnTo>
                <a:lnTo>
                  <a:pt x="330255" y="43895"/>
                </a:lnTo>
                <a:lnTo>
                  <a:pt x="301156" y="34029"/>
                </a:lnTo>
                <a:lnTo>
                  <a:pt x="271279" y="24594"/>
                </a:lnTo>
                <a:lnTo>
                  <a:pt x="241837" y="17352"/>
                </a:lnTo>
                <a:lnTo>
                  <a:pt x="212683" y="11571"/>
                </a:lnTo>
                <a:lnTo>
                  <a:pt x="183722" y="6765"/>
                </a:lnTo>
                <a:lnTo>
                  <a:pt x="156795" y="3561"/>
                </a:lnTo>
                <a:lnTo>
                  <a:pt x="131224" y="1425"/>
                </a:lnTo>
                <a:lnTo>
                  <a:pt x="106556" y="0"/>
                </a:lnTo>
                <a:lnTo>
                  <a:pt x="68988" y="958"/>
                </a:lnTo>
                <a:lnTo>
                  <a:pt x="53635" y="2547"/>
                </a:lnTo>
                <a:lnTo>
                  <a:pt x="28958" y="14473"/>
                </a:lnTo>
                <a:lnTo>
                  <a:pt x="18376" y="22987"/>
                </a:lnTo>
                <a:lnTo>
                  <a:pt x="6619" y="45147"/>
                </a:lnTo>
                <a:lnTo>
                  <a:pt x="0" y="81858"/>
                </a:lnTo>
                <a:lnTo>
                  <a:pt x="579" y="114325"/>
                </a:lnTo>
                <a:lnTo>
                  <a:pt x="5786" y="142885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MARTInkShape-3622"/>
          <p:cNvSpPr/>
          <p:nvPr>
            <p:custDataLst>
              <p:tags r:id="rId15"/>
            </p:custDataLst>
          </p:nvPr>
        </p:nvSpPr>
        <p:spPr bwMode="auto">
          <a:xfrm>
            <a:off x="4702828" y="3899107"/>
            <a:ext cx="441467" cy="361341"/>
          </a:xfrm>
          <a:custGeom>
            <a:avLst/>
            <a:gdLst/>
            <a:ahLst/>
            <a:cxnLst/>
            <a:rect l="0" t="0" r="0" b="0"/>
            <a:pathLst>
              <a:path w="441467" h="361341">
                <a:moveTo>
                  <a:pt x="74912" y="18525"/>
                </a:moveTo>
                <a:lnTo>
                  <a:pt x="74912" y="18525"/>
                </a:lnTo>
                <a:lnTo>
                  <a:pt x="82293" y="25906"/>
                </a:lnTo>
                <a:lnTo>
                  <a:pt x="83131" y="31296"/>
                </a:lnTo>
                <a:lnTo>
                  <a:pt x="78903" y="72802"/>
                </a:lnTo>
                <a:lnTo>
                  <a:pt x="66526" y="100751"/>
                </a:lnTo>
                <a:lnTo>
                  <a:pt x="50230" y="132223"/>
                </a:lnTo>
                <a:lnTo>
                  <a:pt x="36637" y="165260"/>
                </a:lnTo>
                <a:lnTo>
                  <a:pt x="24245" y="196453"/>
                </a:lnTo>
                <a:lnTo>
                  <a:pt x="9100" y="238250"/>
                </a:lnTo>
                <a:lnTo>
                  <a:pt x="0" y="272853"/>
                </a:lnTo>
                <a:lnTo>
                  <a:pt x="1295" y="281738"/>
                </a:lnTo>
                <a:lnTo>
                  <a:pt x="5337" y="290652"/>
                </a:lnTo>
                <a:lnTo>
                  <a:pt x="6621" y="291383"/>
                </a:lnTo>
                <a:lnTo>
                  <a:pt x="44851" y="304625"/>
                </a:lnTo>
                <a:lnTo>
                  <a:pt x="78705" y="319513"/>
                </a:lnTo>
                <a:lnTo>
                  <a:pt x="116358" y="335989"/>
                </a:lnTo>
                <a:lnTo>
                  <a:pt x="156725" y="350396"/>
                </a:lnTo>
                <a:lnTo>
                  <a:pt x="188426" y="356524"/>
                </a:lnTo>
                <a:lnTo>
                  <a:pt x="221565" y="359247"/>
                </a:lnTo>
                <a:lnTo>
                  <a:pt x="257884" y="360457"/>
                </a:lnTo>
                <a:lnTo>
                  <a:pt x="295298" y="360995"/>
                </a:lnTo>
                <a:lnTo>
                  <a:pt x="330976" y="361234"/>
                </a:lnTo>
                <a:lnTo>
                  <a:pt x="360804" y="361340"/>
                </a:lnTo>
                <a:lnTo>
                  <a:pt x="396476" y="358860"/>
                </a:lnTo>
                <a:lnTo>
                  <a:pt x="420063" y="352093"/>
                </a:lnTo>
                <a:lnTo>
                  <a:pt x="425028" y="349489"/>
                </a:lnTo>
                <a:lnTo>
                  <a:pt x="433083" y="338975"/>
                </a:lnTo>
                <a:lnTo>
                  <a:pt x="436566" y="332171"/>
                </a:lnTo>
                <a:lnTo>
                  <a:pt x="441466" y="299841"/>
                </a:lnTo>
                <a:lnTo>
                  <a:pt x="433816" y="260099"/>
                </a:lnTo>
                <a:lnTo>
                  <a:pt x="427148" y="229714"/>
                </a:lnTo>
                <a:lnTo>
                  <a:pt x="420056" y="197160"/>
                </a:lnTo>
                <a:lnTo>
                  <a:pt x="410554" y="163641"/>
                </a:lnTo>
                <a:lnTo>
                  <a:pt x="403597" y="121742"/>
                </a:lnTo>
                <a:lnTo>
                  <a:pt x="396984" y="85197"/>
                </a:lnTo>
                <a:lnTo>
                  <a:pt x="384442" y="54790"/>
                </a:lnTo>
                <a:lnTo>
                  <a:pt x="355008" y="23132"/>
                </a:lnTo>
                <a:lnTo>
                  <a:pt x="319414" y="8508"/>
                </a:lnTo>
                <a:lnTo>
                  <a:pt x="297921" y="3275"/>
                </a:lnTo>
                <a:lnTo>
                  <a:pt x="270257" y="738"/>
                </a:lnTo>
                <a:lnTo>
                  <a:pt x="238480" y="0"/>
                </a:lnTo>
                <a:lnTo>
                  <a:pt x="203960" y="460"/>
                </a:lnTo>
                <a:lnTo>
                  <a:pt x="134919" y="1381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5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" name="Shape 832"/>
          <p:cNvGraphicFramePr/>
          <p:nvPr/>
        </p:nvGraphicFramePr>
        <p:xfrm>
          <a:off x="454925" y="16986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833" name="Shape 833"/>
          <p:cNvCxnSpPr/>
          <p:nvPr/>
        </p:nvCxnSpPr>
        <p:spPr>
          <a:xfrm>
            <a:off x="464475" y="1485675"/>
            <a:ext cx="2695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4" name="Shape 834"/>
          <p:cNvSpPr txBox="1"/>
          <p:nvPr/>
        </p:nvSpPr>
        <p:spPr>
          <a:xfrm>
            <a:off x="1357025" y="94832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Shape 835"/>
          <p:cNvSpPr txBox="1"/>
          <p:nvPr/>
        </p:nvSpPr>
        <p:spPr>
          <a:xfrm>
            <a:off x="3412900" y="266722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6" name="Shape 836"/>
          <p:cNvCxnSpPr/>
          <p:nvPr/>
        </p:nvCxnSpPr>
        <p:spPr>
          <a:xfrm>
            <a:off x="3300300" y="1708000"/>
            <a:ext cx="0" cy="259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7" name="Shape 837"/>
          <p:cNvSpPr txBox="1"/>
          <p:nvPr/>
        </p:nvSpPr>
        <p:spPr>
          <a:xfrm>
            <a:off x="844575" y="279968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Shape 838"/>
          <p:cNvSpPr txBox="1"/>
          <p:nvPr/>
        </p:nvSpPr>
        <p:spPr>
          <a:xfrm>
            <a:off x="1618875" y="202313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 txBox="1"/>
          <p:nvPr/>
        </p:nvSpPr>
        <p:spPr>
          <a:xfrm>
            <a:off x="4608425" y="1421925"/>
            <a:ext cx="4535700" cy="24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size: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 - F) / stride + 1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N = 7, F = 3: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=&gt; (7 - 3)/1 + 1 = 5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2 =&gt; (7 - 3)/2 + 1 = 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3 =&gt; (7 - 3)/3 + 1 = 2.33 :\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  <p:sp>
        <p:nvSpPr>
          <p:cNvPr id="2" name="SMARTInkShape-3720"/>
          <p:cNvSpPr/>
          <p:nvPr>
            <p:custDataLst>
              <p:tags r:id="rId1"/>
            </p:custDataLst>
          </p:nvPr>
        </p:nvSpPr>
        <p:spPr bwMode="auto">
          <a:xfrm>
            <a:off x="4657725" y="2254567"/>
            <a:ext cx="1387536" cy="42746"/>
          </a:xfrm>
          <a:custGeom>
            <a:avLst/>
            <a:gdLst/>
            <a:ahLst/>
            <a:cxnLst/>
            <a:rect l="0" t="0" r="0" b="0"/>
            <a:pathLst>
              <a:path w="1387536" h="42746">
                <a:moveTo>
                  <a:pt x="0" y="0"/>
                </a:moveTo>
                <a:lnTo>
                  <a:pt x="0" y="0"/>
                </a:lnTo>
                <a:lnTo>
                  <a:pt x="4550" y="4551"/>
                </a:lnTo>
                <a:lnTo>
                  <a:pt x="9325" y="6786"/>
                </a:lnTo>
                <a:lnTo>
                  <a:pt x="50335" y="15181"/>
                </a:lnTo>
                <a:lnTo>
                  <a:pt x="76346" y="20400"/>
                </a:lnTo>
                <a:lnTo>
                  <a:pt x="113941" y="25894"/>
                </a:lnTo>
                <a:lnTo>
                  <a:pt x="135968" y="28693"/>
                </a:lnTo>
                <a:lnTo>
                  <a:pt x="161130" y="30559"/>
                </a:lnTo>
                <a:lnTo>
                  <a:pt x="188383" y="31803"/>
                </a:lnTo>
                <a:lnTo>
                  <a:pt x="217029" y="32632"/>
                </a:lnTo>
                <a:lnTo>
                  <a:pt x="250413" y="34137"/>
                </a:lnTo>
                <a:lnTo>
                  <a:pt x="286958" y="36093"/>
                </a:lnTo>
                <a:lnTo>
                  <a:pt x="325607" y="38350"/>
                </a:lnTo>
                <a:lnTo>
                  <a:pt x="368519" y="39854"/>
                </a:lnTo>
                <a:lnTo>
                  <a:pt x="414272" y="40857"/>
                </a:lnTo>
                <a:lnTo>
                  <a:pt x="461919" y="41526"/>
                </a:lnTo>
                <a:lnTo>
                  <a:pt x="510828" y="41972"/>
                </a:lnTo>
                <a:lnTo>
                  <a:pt x="560580" y="42269"/>
                </a:lnTo>
                <a:lnTo>
                  <a:pt x="610892" y="42467"/>
                </a:lnTo>
                <a:lnTo>
                  <a:pt x="661579" y="42599"/>
                </a:lnTo>
                <a:lnTo>
                  <a:pt x="712515" y="42687"/>
                </a:lnTo>
                <a:lnTo>
                  <a:pt x="763617" y="42745"/>
                </a:lnTo>
                <a:lnTo>
                  <a:pt x="811973" y="41832"/>
                </a:lnTo>
                <a:lnTo>
                  <a:pt x="858498" y="40271"/>
                </a:lnTo>
                <a:lnTo>
                  <a:pt x="903802" y="38277"/>
                </a:lnTo>
                <a:lnTo>
                  <a:pt x="946387" y="35996"/>
                </a:lnTo>
                <a:lnTo>
                  <a:pt x="987160" y="33522"/>
                </a:lnTo>
                <a:lnTo>
                  <a:pt x="1026724" y="30921"/>
                </a:lnTo>
                <a:lnTo>
                  <a:pt x="1062625" y="29187"/>
                </a:lnTo>
                <a:lnTo>
                  <a:pt x="1096084" y="28030"/>
                </a:lnTo>
                <a:lnTo>
                  <a:pt x="1127916" y="27260"/>
                </a:lnTo>
                <a:lnTo>
                  <a:pt x="1155803" y="25793"/>
                </a:lnTo>
                <a:lnTo>
                  <a:pt x="1181064" y="23863"/>
                </a:lnTo>
                <a:lnTo>
                  <a:pt x="1204571" y="21624"/>
                </a:lnTo>
                <a:lnTo>
                  <a:pt x="1245930" y="19136"/>
                </a:lnTo>
                <a:lnTo>
                  <a:pt x="1280504" y="18030"/>
                </a:lnTo>
                <a:lnTo>
                  <a:pt x="1316034" y="18360"/>
                </a:lnTo>
                <a:lnTo>
                  <a:pt x="1357933" y="29112"/>
                </a:lnTo>
                <a:lnTo>
                  <a:pt x="1379962" y="34251"/>
                </a:lnTo>
                <a:lnTo>
                  <a:pt x="1387535" y="26906"/>
                </a:lnTo>
                <a:lnTo>
                  <a:pt x="1386986" y="25557"/>
                </a:lnTo>
                <a:lnTo>
                  <a:pt x="1380173" y="1714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MARTInkShape-3721"/>
          <p:cNvSpPr/>
          <p:nvPr>
            <p:custDataLst>
              <p:tags r:id="rId2"/>
            </p:custDataLst>
          </p:nvPr>
        </p:nvSpPr>
        <p:spPr bwMode="auto">
          <a:xfrm>
            <a:off x="4578313" y="1758705"/>
            <a:ext cx="2115953" cy="607051"/>
          </a:xfrm>
          <a:custGeom>
            <a:avLst/>
            <a:gdLst/>
            <a:ahLst/>
            <a:cxnLst/>
            <a:rect l="0" t="0" r="0" b="0"/>
            <a:pathLst>
              <a:path w="2115953" h="607051">
                <a:moveTo>
                  <a:pt x="250862" y="453000"/>
                </a:moveTo>
                <a:lnTo>
                  <a:pt x="250862" y="453000"/>
                </a:lnTo>
                <a:lnTo>
                  <a:pt x="250862" y="465770"/>
                </a:lnTo>
                <a:lnTo>
                  <a:pt x="255942" y="470741"/>
                </a:lnTo>
                <a:lnTo>
                  <a:pt x="264550" y="475172"/>
                </a:lnTo>
                <a:lnTo>
                  <a:pt x="306481" y="484298"/>
                </a:lnTo>
                <a:lnTo>
                  <a:pt x="333684" y="485960"/>
                </a:lnTo>
                <a:lnTo>
                  <a:pt x="372444" y="486699"/>
                </a:lnTo>
                <a:lnTo>
                  <a:pt x="394782" y="486896"/>
                </a:lnTo>
                <a:lnTo>
                  <a:pt x="422056" y="487027"/>
                </a:lnTo>
                <a:lnTo>
                  <a:pt x="452621" y="487115"/>
                </a:lnTo>
                <a:lnTo>
                  <a:pt x="485381" y="487173"/>
                </a:lnTo>
                <a:lnTo>
                  <a:pt x="521507" y="489117"/>
                </a:lnTo>
                <a:lnTo>
                  <a:pt x="559880" y="492318"/>
                </a:lnTo>
                <a:lnTo>
                  <a:pt x="599749" y="496357"/>
                </a:lnTo>
                <a:lnTo>
                  <a:pt x="643474" y="500002"/>
                </a:lnTo>
                <a:lnTo>
                  <a:pt x="689768" y="503385"/>
                </a:lnTo>
                <a:lnTo>
                  <a:pt x="737776" y="506592"/>
                </a:lnTo>
                <a:lnTo>
                  <a:pt x="787879" y="509683"/>
                </a:lnTo>
                <a:lnTo>
                  <a:pt x="839378" y="512696"/>
                </a:lnTo>
                <a:lnTo>
                  <a:pt x="891808" y="515658"/>
                </a:lnTo>
                <a:lnTo>
                  <a:pt x="944860" y="517632"/>
                </a:lnTo>
                <a:lnTo>
                  <a:pt x="998325" y="518948"/>
                </a:lnTo>
                <a:lnTo>
                  <a:pt x="1052065" y="519825"/>
                </a:lnTo>
                <a:lnTo>
                  <a:pt x="1105038" y="521362"/>
                </a:lnTo>
                <a:lnTo>
                  <a:pt x="1157497" y="523340"/>
                </a:lnTo>
                <a:lnTo>
                  <a:pt x="1209616" y="525611"/>
                </a:lnTo>
                <a:lnTo>
                  <a:pt x="1258649" y="528077"/>
                </a:lnTo>
                <a:lnTo>
                  <a:pt x="1305624" y="530674"/>
                </a:lnTo>
                <a:lnTo>
                  <a:pt x="1351230" y="533358"/>
                </a:lnTo>
                <a:lnTo>
                  <a:pt x="1393063" y="537052"/>
                </a:lnTo>
                <a:lnTo>
                  <a:pt x="1432382" y="541419"/>
                </a:lnTo>
                <a:lnTo>
                  <a:pt x="1470024" y="546236"/>
                </a:lnTo>
                <a:lnTo>
                  <a:pt x="1507502" y="550400"/>
                </a:lnTo>
                <a:lnTo>
                  <a:pt x="1544870" y="554128"/>
                </a:lnTo>
                <a:lnTo>
                  <a:pt x="1582164" y="557566"/>
                </a:lnTo>
                <a:lnTo>
                  <a:pt x="1617504" y="561763"/>
                </a:lnTo>
                <a:lnTo>
                  <a:pt x="1651542" y="566466"/>
                </a:lnTo>
                <a:lnTo>
                  <a:pt x="1684711" y="571507"/>
                </a:lnTo>
                <a:lnTo>
                  <a:pt x="1716349" y="575820"/>
                </a:lnTo>
                <a:lnTo>
                  <a:pt x="1746965" y="579647"/>
                </a:lnTo>
                <a:lnTo>
                  <a:pt x="1776902" y="583151"/>
                </a:lnTo>
                <a:lnTo>
                  <a:pt x="1804480" y="586440"/>
                </a:lnTo>
                <a:lnTo>
                  <a:pt x="1830485" y="589585"/>
                </a:lnTo>
                <a:lnTo>
                  <a:pt x="1855442" y="592634"/>
                </a:lnTo>
                <a:lnTo>
                  <a:pt x="1878746" y="594667"/>
                </a:lnTo>
                <a:lnTo>
                  <a:pt x="1900951" y="596022"/>
                </a:lnTo>
                <a:lnTo>
                  <a:pt x="1940545" y="597528"/>
                </a:lnTo>
                <a:lnTo>
                  <a:pt x="1981398" y="598376"/>
                </a:lnTo>
                <a:lnTo>
                  <a:pt x="2004503" y="598685"/>
                </a:lnTo>
                <a:lnTo>
                  <a:pt x="2005744" y="597748"/>
                </a:lnTo>
                <a:lnTo>
                  <a:pt x="2008196" y="590264"/>
                </a:lnTo>
                <a:lnTo>
                  <a:pt x="1999114" y="594742"/>
                </a:lnTo>
                <a:lnTo>
                  <a:pt x="1998341" y="596072"/>
                </a:lnTo>
                <a:lnTo>
                  <a:pt x="1999730" y="596959"/>
                </a:lnTo>
                <a:lnTo>
                  <a:pt x="2002562" y="597550"/>
                </a:lnTo>
                <a:lnTo>
                  <a:pt x="2004450" y="596992"/>
                </a:lnTo>
                <a:lnTo>
                  <a:pt x="2005708" y="595667"/>
                </a:lnTo>
                <a:lnTo>
                  <a:pt x="2008059" y="591655"/>
                </a:lnTo>
                <a:lnTo>
                  <a:pt x="2013785" y="584041"/>
                </a:lnTo>
                <a:lnTo>
                  <a:pt x="2015458" y="578551"/>
                </a:lnTo>
                <a:lnTo>
                  <a:pt x="2053741" y="537251"/>
                </a:lnTo>
                <a:lnTo>
                  <a:pt x="2076764" y="499064"/>
                </a:lnTo>
                <a:lnTo>
                  <a:pt x="2091398" y="459981"/>
                </a:lnTo>
                <a:lnTo>
                  <a:pt x="2097578" y="431338"/>
                </a:lnTo>
                <a:lnTo>
                  <a:pt x="2100324" y="399557"/>
                </a:lnTo>
                <a:lnTo>
                  <a:pt x="2104085" y="366383"/>
                </a:lnTo>
                <a:lnTo>
                  <a:pt x="2107980" y="332588"/>
                </a:lnTo>
                <a:lnTo>
                  <a:pt x="2109710" y="298519"/>
                </a:lnTo>
                <a:lnTo>
                  <a:pt x="2110479" y="264327"/>
                </a:lnTo>
                <a:lnTo>
                  <a:pt x="2111773" y="231985"/>
                </a:lnTo>
                <a:lnTo>
                  <a:pt x="2115952" y="192357"/>
                </a:lnTo>
                <a:lnTo>
                  <a:pt x="2112957" y="156486"/>
                </a:lnTo>
                <a:lnTo>
                  <a:pt x="2108922" y="115311"/>
                </a:lnTo>
                <a:lnTo>
                  <a:pt x="2101878" y="97039"/>
                </a:lnTo>
                <a:lnTo>
                  <a:pt x="2097473" y="89055"/>
                </a:lnTo>
                <a:lnTo>
                  <a:pt x="2095515" y="82332"/>
                </a:lnTo>
                <a:lnTo>
                  <a:pt x="2094041" y="80158"/>
                </a:lnTo>
                <a:lnTo>
                  <a:pt x="2092105" y="78708"/>
                </a:lnTo>
                <a:lnTo>
                  <a:pt x="2089863" y="77742"/>
                </a:lnTo>
                <a:lnTo>
                  <a:pt x="2088367" y="78051"/>
                </a:lnTo>
                <a:lnTo>
                  <a:pt x="2087371" y="79209"/>
                </a:lnTo>
                <a:lnTo>
                  <a:pt x="2086707" y="80933"/>
                </a:lnTo>
                <a:lnTo>
                  <a:pt x="2085310" y="82083"/>
                </a:lnTo>
                <a:lnTo>
                  <a:pt x="2063037" y="90072"/>
                </a:lnTo>
                <a:lnTo>
                  <a:pt x="2030375" y="92385"/>
                </a:lnTo>
                <a:lnTo>
                  <a:pt x="1990975" y="90246"/>
                </a:lnTo>
                <a:lnTo>
                  <a:pt x="1954839" y="86989"/>
                </a:lnTo>
                <a:lnTo>
                  <a:pt x="1913378" y="85541"/>
                </a:lnTo>
                <a:lnTo>
                  <a:pt x="1887843" y="85155"/>
                </a:lnTo>
                <a:lnTo>
                  <a:pt x="1859391" y="84897"/>
                </a:lnTo>
                <a:lnTo>
                  <a:pt x="1828992" y="84726"/>
                </a:lnTo>
                <a:lnTo>
                  <a:pt x="1796343" y="83659"/>
                </a:lnTo>
                <a:lnTo>
                  <a:pt x="1762195" y="81995"/>
                </a:lnTo>
                <a:lnTo>
                  <a:pt x="1727047" y="79933"/>
                </a:lnTo>
                <a:lnTo>
                  <a:pt x="1687423" y="77606"/>
                </a:lnTo>
                <a:lnTo>
                  <a:pt x="1644815" y="75102"/>
                </a:lnTo>
                <a:lnTo>
                  <a:pt x="1600216" y="72481"/>
                </a:lnTo>
                <a:lnTo>
                  <a:pt x="1554291" y="69780"/>
                </a:lnTo>
                <a:lnTo>
                  <a:pt x="1507482" y="67028"/>
                </a:lnTo>
                <a:lnTo>
                  <a:pt x="1460084" y="64240"/>
                </a:lnTo>
                <a:lnTo>
                  <a:pt x="1409435" y="61429"/>
                </a:lnTo>
                <a:lnTo>
                  <a:pt x="1356619" y="58603"/>
                </a:lnTo>
                <a:lnTo>
                  <a:pt x="1302358" y="55766"/>
                </a:lnTo>
                <a:lnTo>
                  <a:pt x="1248087" y="51970"/>
                </a:lnTo>
                <a:lnTo>
                  <a:pt x="1193808" y="47534"/>
                </a:lnTo>
                <a:lnTo>
                  <a:pt x="1139526" y="42672"/>
                </a:lnTo>
                <a:lnTo>
                  <a:pt x="1084287" y="38478"/>
                </a:lnTo>
                <a:lnTo>
                  <a:pt x="1028411" y="34729"/>
                </a:lnTo>
                <a:lnTo>
                  <a:pt x="972110" y="31278"/>
                </a:lnTo>
                <a:lnTo>
                  <a:pt x="917432" y="28025"/>
                </a:lnTo>
                <a:lnTo>
                  <a:pt x="863835" y="24903"/>
                </a:lnTo>
                <a:lnTo>
                  <a:pt x="810957" y="21869"/>
                </a:lnTo>
                <a:lnTo>
                  <a:pt x="758562" y="18895"/>
                </a:lnTo>
                <a:lnTo>
                  <a:pt x="706486" y="15959"/>
                </a:lnTo>
                <a:lnTo>
                  <a:pt x="654623" y="13049"/>
                </a:lnTo>
                <a:lnTo>
                  <a:pt x="605761" y="11109"/>
                </a:lnTo>
                <a:lnTo>
                  <a:pt x="558899" y="9816"/>
                </a:lnTo>
                <a:lnTo>
                  <a:pt x="513370" y="8954"/>
                </a:lnTo>
                <a:lnTo>
                  <a:pt x="468730" y="7427"/>
                </a:lnTo>
                <a:lnTo>
                  <a:pt x="424682" y="5456"/>
                </a:lnTo>
                <a:lnTo>
                  <a:pt x="381030" y="3190"/>
                </a:lnTo>
                <a:lnTo>
                  <a:pt x="341450" y="1679"/>
                </a:lnTo>
                <a:lnTo>
                  <a:pt x="304587" y="672"/>
                </a:lnTo>
                <a:lnTo>
                  <a:pt x="269534" y="0"/>
                </a:lnTo>
                <a:lnTo>
                  <a:pt x="237592" y="505"/>
                </a:lnTo>
                <a:lnTo>
                  <a:pt x="207726" y="1794"/>
                </a:lnTo>
                <a:lnTo>
                  <a:pt x="179242" y="3606"/>
                </a:lnTo>
                <a:lnTo>
                  <a:pt x="153585" y="5767"/>
                </a:lnTo>
                <a:lnTo>
                  <a:pt x="129813" y="8159"/>
                </a:lnTo>
                <a:lnTo>
                  <a:pt x="88477" y="12405"/>
                </a:lnTo>
                <a:lnTo>
                  <a:pt x="57406" y="14293"/>
                </a:lnTo>
                <a:lnTo>
                  <a:pt x="16116" y="16457"/>
                </a:lnTo>
                <a:lnTo>
                  <a:pt x="11497" y="18144"/>
                </a:lnTo>
                <a:lnTo>
                  <a:pt x="2800" y="24010"/>
                </a:lnTo>
                <a:lnTo>
                  <a:pt x="10493" y="24366"/>
                </a:lnTo>
                <a:lnTo>
                  <a:pt x="10824" y="49077"/>
                </a:lnTo>
                <a:lnTo>
                  <a:pt x="0" y="86052"/>
                </a:lnTo>
                <a:lnTo>
                  <a:pt x="620" y="114652"/>
                </a:lnTo>
                <a:lnTo>
                  <a:pt x="4071" y="146413"/>
                </a:lnTo>
                <a:lnTo>
                  <a:pt x="8780" y="180532"/>
                </a:lnTo>
                <a:lnTo>
                  <a:pt x="14047" y="217920"/>
                </a:lnTo>
                <a:lnTo>
                  <a:pt x="19564" y="256763"/>
                </a:lnTo>
                <a:lnTo>
                  <a:pt x="25191" y="296251"/>
                </a:lnTo>
                <a:lnTo>
                  <a:pt x="30866" y="336026"/>
                </a:lnTo>
                <a:lnTo>
                  <a:pt x="36563" y="378469"/>
                </a:lnTo>
                <a:lnTo>
                  <a:pt x="41318" y="420828"/>
                </a:lnTo>
                <a:lnTo>
                  <a:pt x="43432" y="458703"/>
                </a:lnTo>
                <a:lnTo>
                  <a:pt x="46911" y="492047"/>
                </a:lnTo>
                <a:lnTo>
                  <a:pt x="49727" y="521789"/>
                </a:lnTo>
                <a:lnTo>
                  <a:pt x="46910" y="559001"/>
                </a:lnTo>
                <a:lnTo>
                  <a:pt x="44699" y="586643"/>
                </a:lnTo>
                <a:lnTo>
                  <a:pt x="36660" y="607050"/>
                </a:lnTo>
                <a:lnTo>
                  <a:pt x="36559" y="595351"/>
                </a:lnTo>
                <a:lnTo>
                  <a:pt x="39094" y="589927"/>
                </a:lnTo>
                <a:lnTo>
                  <a:pt x="41103" y="587147"/>
                </a:lnTo>
                <a:lnTo>
                  <a:pt x="44348" y="585294"/>
                </a:lnTo>
                <a:lnTo>
                  <a:pt x="59921" y="582686"/>
                </a:lnTo>
                <a:lnTo>
                  <a:pt x="89724" y="582865"/>
                </a:lnTo>
                <a:lnTo>
                  <a:pt x="118285" y="586283"/>
                </a:lnTo>
                <a:lnTo>
                  <a:pt x="155109" y="588437"/>
                </a:lnTo>
                <a:lnTo>
                  <a:pt x="197827" y="589394"/>
                </a:lnTo>
                <a:lnTo>
                  <a:pt x="221220" y="589649"/>
                </a:lnTo>
                <a:lnTo>
                  <a:pt x="261500" y="589933"/>
                </a:lnTo>
                <a:lnTo>
                  <a:pt x="293725" y="5901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MARTInkShape-3722"/>
          <p:cNvSpPr/>
          <p:nvPr>
            <p:custDataLst>
              <p:tags r:id="rId3"/>
            </p:custDataLst>
          </p:nvPr>
        </p:nvSpPr>
        <p:spPr bwMode="auto">
          <a:xfrm>
            <a:off x="345758" y="1405901"/>
            <a:ext cx="2795196" cy="92541"/>
          </a:xfrm>
          <a:custGeom>
            <a:avLst/>
            <a:gdLst/>
            <a:ahLst/>
            <a:cxnLst/>
            <a:rect l="0" t="0" r="0" b="0"/>
            <a:pathLst>
              <a:path w="2795196" h="92541">
                <a:moveTo>
                  <a:pt x="0" y="85714"/>
                </a:moveTo>
                <a:lnTo>
                  <a:pt x="0" y="85714"/>
                </a:lnTo>
                <a:lnTo>
                  <a:pt x="4550" y="90265"/>
                </a:lnTo>
                <a:lnTo>
                  <a:pt x="11865" y="92499"/>
                </a:lnTo>
                <a:lnTo>
                  <a:pt x="24323" y="92540"/>
                </a:lnTo>
                <a:lnTo>
                  <a:pt x="60970" y="87207"/>
                </a:lnTo>
                <a:lnTo>
                  <a:pt x="98218" y="82250"/>
                </a:lnTo>
                <a:lnTo>
                  <a:pt x="119771" y="81500"/>
                </a:lnTo>
                <a:lnTo>
                  <a:pt x="142712" y="81952"/>
                </a:lnTo>
                <a:lnTo>
                  <a:pt x="166579" y="83206"/>
                </a:lnTo>
                <a:lnTo>
                  <a:pt x="194872" y="84042"/>
                </a:lnTo>
                <a:lnTo>
                  <a:pt x="226117" y="84599"/>
                </a:lnTo>
                <a:lnTo>
                  <a:pt x="259330" y="84971"/>
                </a:lnTo>
                <a:lnTo>
                  <a:pt x="295759" y="85219"/>
                </a:lnTo>
                <a:lnTo>
                  <a:pt x="334332" y="85384"/>
                </a:lnTo>
                <a:lnTo>
                  <a:pt x="374336" y="85494"/>
                </a:lnTo>
                <a:lnTo>
                  <a:pt x="419102" y="86520"/>
                </a:lnTo>
                <a:lnTo>
                  <a:pt x="467044" y="88156"/>
                </a:lnTo>
                <a:lnTo>
                  <a:pt x="517102" y="90200"/>
                </a:lnTo>
                <a:lnTo>
                  <a:pt x="571430" y="90609"/>
                </a:lnTo>
                <a:lnTo>
                  <a:pt x="628603" y="89930"/>
                </a:lnTo>
                <a:lnTo>
                  <a:pt x="687673" y="88525"/>
                </a:lnTo>
                <a:lnTo>
                  <a:pt x="751819" y="85683"/>
                </a:lnTo>
                <a:lnTo>
                  <a:pt x="819347" y="81883"/>
                </a:lnTo>
                <a:lnTo>
                  <a:pt x="889132" y="77445"/>
                </a:lnTo>
                <a:lnTo>
                  <a:pt x="961372" y="72581"/>
                </a:lnTo>
                <a:lnTo>
                  <a:pt x="1035249" y="67434"/>
                </a:lnTo>
                <a:lnTo>
                  <a:pt x="1110219" y="62097"/>
                </a:lnTo>
                <a:lnTo>
                  <a:pt x="1186868" y="56634"/>
                </a:lnTo>
                <a:lnTo>
                  <a:pt x="1264638" y="51088"/>
                </a:lnTo>
                <a:lnTo>
                  <a:pt x="1343154" y="45485"/>
                </a:lnTo>
                <a:lnTo>
                  <a:pt x="1421216" y="39844"/>
                </a:lnTo>
                <a:lnTo>
                  <a:pt x="1498975" y="34179"/>
                </a:lnTo>
                <a:lnTo>
                  <a:pt x="1576531" y="28497"/>
                </a:lnTo>
                <a:lnTo>
                  <a:pt x="1653001" y="23757"/>
                </a:lnTo>
                <a:lnTo>
                  <a:pt x="1728745" y="19644"/>
                </a:lnTo>
                <a:lnTo>
                  <a:pt x="1804007" y="15950"/>
                </a:lnTo>
                <a:lnTo>
                  <a:pt x="1878946" y="13487"/>
                </a:lnTo>
                <a:lnTo>
                  <a:pt x="1953671" y="11845"/>
                </a:lnTo>
                <a:lnTo>
                  <a:pt x="2028252" y="10751"/>
                </a:lnTo>
                <a:lnTo>
                  <a:pt x="2099880" y="9068"/>
                </a:lnTo>
                <a:lnTo>
                  <a:pt x="2169540" y="6994"/>
                </a:lnTo>
                <a:lnTo>
                  <a:pt x="2237887" y="4659"/>
                </a:lnTo>
                <a:lnTo>
                  <a:pt x="2301550" y="3103"/>
                </a:lnTo>
                <a:lnTo>
                  <a:pt x="2362089" y="2065"/>
                </a:lnTo>
                <a:lnTo>
                  <a:pt x="2420546" y="1373"/>
                </a:lnTo>
                <a:lnTo>
                  <a:pt x="2473804" y="912"/>
                </a:lnTo>
                <a:lnTo>
                  <a:pt x="2523598" y="604"/>
                </a:lnTo>
                <a:lnTo>
                  <a:pt x="2571081" y="399"/>
                </a:lnTo>
                <a:lnTo>
                  <a:pt x="2613214" y="262"/>
                </a:lnTo>
                <a:lnTo>
                  <a:pt x="2651780" y="171"/>
                </a:lnTo>
                <a:lnTo>
                  <a:pt x="2687968" y="110"/>
                </a:lnTo>
                <a:lnTo>
                  <a:pt x="2716856" y="70"/>
                </a:lnTo>
                <a:lnTo>
                  <a:pt x="2740877" y="43"/>
                </a:lnTo>
                <a:lnTo>
                  <a:pt x="2775505" y="13"/>
                </a:lnTo>
                <a:lnTo>
                  <a:pt x="2790895" y="0"/>
                </a:lnTo>
                <a:lnTo>
                  <a:pt x="2794046" y="949"/>
                </a:lnTo>
                <a:lnTo>
                  <a:pt x="2795195" y="2534"/>
                </a:lnTo>
                <a:lnTo>
                  <a:pt x="2795008" y="4543"/>
                </a:lnTo>
                <a:lnTo>
                  <a:pt x="2792026" y="5882"/>
                </a:lnTo>
                <a:lnTo>
                  <a:pt x="2768917" y="85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MARTInkShape-3723"/>
          <p:cNvSpPr/>
          <p:nvPr>
            <p:custDataLst>
              <p:tags r:id="rId4"/>
            </p:custDataLst>
          </p:nvPr>
        </p:nvSpPr>
        <p:spPr bwMode="auto">
          <a:xfrm>
            <a:off x="3247284" y="1800225"/>
            <a:ext cx="242293" cy="2991803"/>
          </a:xfrm>
          <a:custGeom>
            <a:avLst/>
            <a:gdLst/>
            <a:ahLst/>
            <a:cxnLst/>
            <a:rect l="0" t="0" r="0" b="0"/>
            <a:pathLst>
              <a:path w="242293" h="2991803">
                <a:moveTo>
                  <a:pt x="4551" y="0"/>
                </a:moveTo>
                <a:lnTo>
                  <a:pt x="4551" y="0"/>
                </a:lnTo>
                <a:lnTo>
                  <a:pt x="0" y="4551"/>
                </a:lnTo>
                <a:lnTo>
                  <a:pt x="306" y="16945"/>
                </a:lnTo>
                <a:lnTo>
                  <a:pt x="3294" y="52963"/>
                </a:lnTo>
                <a:lnTo>
                  <a:pt x="4945" y="91167"/>
                </a:lnTo>
                <a:lnTo>
                  <a:pt x="6718" y="116023"/>
                </a:lnTo>
                <a:lnTo>
                  <a:pt x="8853" y="143071"/>
                </a:lnTo>
                <a:lnTo>
                  <a:pt x="12182" y="173486"/>
                </a:lnTo>
                <a:lnTo>
                  <a:pt x="16306" y="206145"/>
                </a:lnTo>
                <a:lnTo>
                  <a:pt x="20960" y="240300"/>
                </a:lnTo>
                <a:lnTo>
                  <a:pt x="25968" y="277357"/>
                </a:lnTo>
                <a:lnTo>
                  <a:pt x="31211" y="316350"/>
                </a:lnTo>
                <a:lnTo>
                  <a:pt x="36612" y="356632"/>
                </a:lnTo>
                <a:lnTo>
                  <a:pt x="43070" y="400632"/>
                </a:lnTo>
                <a:lnTo>
                  <a:pt x="50233" y="447111"/>
                </a:lnTo>
                <a:lnTo>
                  <a:pt x="57866" y="495241"/>
                </a:lnTo>
                <a:lnTo>
                  <a:pt x="64859" y="545426"/>
                </a:lnTo>
                <a:lnTo>
                  <a:pt x="71427" y="596980"/>
                </a:lnTo>
                <a:lnTo>
                  <a:pt x="77710" y="649446"/>
                </a:lnTo>
                <a:lnTo>
                  <a:pt x="84756" y="705379"/>
                </a:lnTo>
                <a:lnTo>
                  <a:pt x="92311" y="763623"/>
                </a:lnTo>
                <a:lnTo>
                  <a:pt x="100205" y="823407"/>
                </a:lnTo>
                <a:lnTo>
                  <a:pt x="107373" y="885170"/>
                </a:lnTo>
                <a:lnTo>
                  <a:pt x="114057" y="948254"/>
                </a:lnTo>
                <a:lnTo>
                  <a:pt x="120417" y="1012217"/>
                </a:lnTo>
                <a:lnTo>
                  <a:pt x="125610" y="1077719"/>
                </a:lnTo>
                <a:lnTo>
                  <a:pt x="130025" y="1144246"/>
                </a:lnTo>
                <a:lnTo>
                  <a:pt x="133920" y="1211459"/>
                </a:lnTo>
                <a:lnTo>
                  <a:pt x="137469" y="1280079"/>
                </a:lnTo>
                <a:lnTo>
                  <a:pt x="140788" y="1349639"/>
                </a:lnTo>
                <a:lnTo>
                  <a:pt x="143954" y="1419824"/>
                </a:lnTo>
                <a:lnTo>
                  <a:pt x="147968" y="1490427"/>
                </a:lnTo>
                <a:lnTo>
                  <a:pt x="152550" y="1561308"/>
                </a:lnTo>
                <a:lnTo>
                  <a:pt x="157509" y="1632374"/>
                </a:lnTo>
                <a:lnTo>
                  <a:pt x="161768" y="1703565"/>
                </a:lnTo>
                <a:lnTo>
                  <a:pt x="165560" y="1774837"/>
                </a:lnTo>
                <a:lnTo>
                  <a:pt x="169041" y="1846165"/>
                </a:lnTo>
                <a:lnTo>
                  <a:pt x="173266" y="1915624"/>
                </a:lnTo>
                <a:lnTo>
                  <a:pt x="177988" y="1983838"/>
                </a:lnTo>
                <a:lnTo>
                  <a:pt x="183040" y="2051221"/>
                </a:lnTo>
                <a:lnTo>
                  <a:pt x="189266" y="2116146"/>
                </a:lnTo>
                <a:lnTo>
                  <a:pt x="196275" y="2179431"/>
                </a:lnTo>
                <a:lnTo>
                  <a:pt x="203804" y="2241624"/>
                </a:lnTo>
                <a:lnTo>
                  <a:pt x="210729" y="2302136"/>
                </a:lnTo>
                <a:lnTo>
                  <a:pt x="217251" y="2361527"/>
                </a:lnTo>
                <a:lnTo>
                  <a:pt x="223503" y="2420172"/>
                </a:lnTo>
                <a:lnTo>
                  <a:pt x="228624" y="2475460"/>
                </a:lnTo>
                <a:lnTo>
                  <a:pt x="232990" y="2528512"/>
                </a:lnTo>
                <a:lnTo>
                  <a:pt x="236854" y="2580072"/>
                </a:lnTo>
                <a:lnTo>
                  <a:pt x="239430" y="2627780"/>
                </a:lnTo>
                <a:lnTo>
                  <a:pt x="241147" y="2672921"/>
                </a:lnTo>
                <a:lnTo>
                  <a:pt x="242292" y="2716350"/>
                </a:lnTo>
                <a:lnTo>
                  <a:pt x="242102" y="2755780"/>
                </a:lnTo>
                <a:lnTo>
                  <a:pt x="241024" y="2792544"/>
                </a:lnTo>
                <a:lnTo>
                  <a:pt x="239352" y="2827531"/>
                </a:lnTo>
                <a:lnTo>
                  <a:pt x="237285" y="2857523"/>
                </a:lnTo>
                <a:lnTo>
                  <a:pt x="234955" y="2884185"/>
                </a:lnTo>
                <a:lnTo>
                  <a:pt x="232449" y="2908628"/>
                </a:lnTo>
                <a:lnTo>
                  <a:pt x="227124" y="2945946"/>
                </a:lnTo>
                <a:lnTo>
                  <a:pt x="218771" y="2978215"/>
                </a:lnTo>
                <a:lnTo>
                  <a:pt x="210291" y="299180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" name="SMARTInkShape-Group1158"/>
          <p:cNvGrpSpPr/>
          <p:nvPr/>
        </p:nvGrpSpPr>
        <p:grpSpPr>
          <a:xfrm>
            <a:off x="4760595" y="2212281"/>
            <a:ext cx="647734" cy="68005"/>
            <a:chOff x="4760595" y="2212281"/>
            <a:chExt cx="647734" cy="68005"/>
          </a:xfrm>
        </p:grpSpPr>
        <p:sp>
          <p:nvSpPr>
            <p:cNvPr id="6" name="SMARTInkShape-3724"/>
            <p:cNvSpPr/>
            <p:nvPr>
              <p:custDataLst>
                <p:tags r:id="rId55"/>
              </p:custDataLst>
            </p:nvPr>
          </p:nvSpPr>
          <p:spPr bwMode="auto">
            <a:xfrm>
              <a:off x="4760595" y="2212281"/>
              <a:ext cx="647734" cy="64266"/>
            </a:xfrm>
            <a:custGeom>
              <a:avLst/>
              <a:gdLst/>
              <a:ahLst/>
              <a:cxnLst/>
              <a:rect l="0" t="0" r="0" b="0"/>
              <a:pathLst>
                <a:path w="647734" h="64266">
                  <a:moveTo>
                    <a:pt x="0" y="16569"/>
                  </a:moveTo>
                  <a:lnTo>
                    <a:pt x="0" y="16569"/>
                  </a:lnTo>
                  <a:lnTo>
                    <a:pt x="4551" y="12018"/>
                  </a:lnTo>
                  <a:lnTo>
                    <a:pt x="46312" y="2340"/>
                  </a:lnTo>
                  <a:lnTo>
                    <a:pt x="80374" y="0"/>
                  </a:lnTo>
                  <a:lnTo>
                    <a:pt x="114937" y="2135"/>
                  </a:lnTo>
                  <a:lnTo>
                    <a:pt x="142523" y="6344"/>
                  </a:lnTo>
                  <a:lnTo>
                    <a:pt x="173833" y="11389"/>
                  </a:lnTo>
                  <a:lnTo>
                    <a:pt x="214419" y="16807"/>
                  </a:lnTo>
                  <a:lnTo>
                    <a:pt x="237243" y="19585"/>
                  </a:lnTo>
                  <a:lnTo>
                    <a:pt x="262937" y="23342"/>
                  </a:lnTo>
                  <a:lnTo>
                    <a:pt x="290544" y="27752"/>
                  </a:lnTo>
                  <a:lnTo>
                    <a:pt x="319426" y="32597"/>
                  </a:lnTo>
                  <a:lnTo>
                    <a:pt x="348206" y="36779"/>
                  </a:lnTo>
                  <a:lnTo>
                    <a:pt x="376917" y="40520"/>
                  </a:lnTo>
                  <a:lnTo>
                    <a:pt x="405583" y="43966"/>
                  </a:lnTo>
                  <a:lnTo>
                    <a:pt x="434219" y="47216"/>
                  </a:lnTo>
                  <a:lnTo>
                    <a:pt x="462834" y="50336"/>
                  </a:lnTo>
                  <a:lnTo>
                    <a:pt x="491436" y="53368"/>
                  </a:lnTo>
                  <a:lnTo>
                    <a:pt x="517171" y="55389"/>
                  </a:lnTo>
                  <a:lnTo>
                    <a:pt x="540996" y="56736"/>
                  </a:lnTo>
                  <a:lnTo>
                    <a:pt x="582390" y="58234"/>
                  </a:lnTo>
                  <a:lnTo>
                    <a:pt x="624257" y="60029"/>
                  </a:lnTo>
                  <a:lnTo>
                    <a:pt x="643012" y="64265"/>
                  </a:lnTo>
                  <a:lnTo>
                    <a:pt x="645844" y="63606"/>
                  </a:lnTo>
                  <a:lnTo>
                    <a:pt x="647733" y="62215"/>
                  </a:lnTo>
                  <a:lnTo>
                    <a:pt x="647087" y="61287"/>
                  </a:lnTo>
                  <a:lnTo>
                    <a:pt x="632363" y="59798"/>
                  </a:lnTo>
                  <a:lnTo>
                    <a:pt x="617220" y="59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3725"/>
            <p:cNvSpPr/>
            <p:nvPr>
              <p:custDataLst>
                <p:tags r:id="rId56"/>
              </p:custDataLst>
            </p:nvPr>
          </p:nvSpPr>
          <p:spPr bwMode="auto">
            <a:xfrm>
              <a:off x="4769168" y="2263140"/>
              <a:ext cx="600060" cy="17146"/>
            </a:xfrm>
            <a:custGeom>
              <a:avLst/>
              <a:gdLst/>
              <a:ahLst/>
              <a:cxnLst/>
              <a:rect l="0" t="0" r="0" b="0"/>
              <a:pathLst>
                <a:path w="600060" h="17146">
                  <a:moveTo>
                    <a:pt x="0" y="17145"/>
                  </a:moveTo>
                  <a:lnTo>
                    <a:pt x="0" y="17145"/>
                  </a:lnTo>
                  <a:lnTo>
                    <a:pt x="0" y="4375"/>
                  </a:lnTo>
                  <a:lnTo>
                    <a:pt x="952" y="2916"/>
                  </a:lnTo>
                  <a:lnTo>
                    <a:pt x="2539" y="1944"/>
                  </a:lnTo>
                  <a:lnTo>
                    <a:pt x="4550" y="1296"/>
                  </a:lnTo>
                  <a:lnTo>
                    <a:pt x="6844" y="1817"/>
                  </a:lnTo>
                  <a:lnTo>
                    <a:pt x="11931" y="4935"/>
                  </a:lnTo>
                  <a:lnTo>
                    <a:pt x="49513" y="10633"/>
                  </a:lnTo>
                  <a:lnTo>
                    <a:pt x="76298" y="14251"/>
                  </a:lnTo>
                  <a:lnTo>
                    <a:pt x="110428" y="15859"/>
                  </a:lnTo>
                  <a:lnTo>
                    <a:pt x="132673" y="15335"/>
                  </a:lnTo>
                  <a:lnTo>
                    <a:pt x="157981" y="14033"/>
                  </a:lnTo>
                  <a:lnTo>
                    <a:pt x="185331" y="12213"/>
                  </a:lnTo>
                  <a:lnTo>
                    <a:pt x="213088" y="10047"/>
                  </a:lnTo>
                  <a:lnTo>
                    <a:pt x="241118" y="7650"/>
                  </a:lnTo>
                  <a:lnTo>
                    <a:pt x="269331" y="5100"/>
                  </a:lnTo>
                  <a:lnTo>
                    <a:pt x="296711" y="3400"/>
                  </a:lnTo>
                  <a:lnTo>
                    <a:pt x="323537" y="2267"/>
                  </a:lnTo>
                  <a:lnTo>
                    <a:pt x="349994" y="1511"/>
                  </a:lnTo>
                  <a:lnTo>
                    <a:pt x="374299" y="1007"/>
                  </a:lnTo>
                  <a:lnTo>
                    <a:pt x="397170" y="671"/>
                  </a:lnTo>
                  <a:lnTo>
                    <a:pt x="438457" y="298"/>
                  </a:lnTo>
                  <a:lnTo>
                    <a:pt x="472683" y="133"/>
                  </a:lnTo>
                  <a:lnTo>
                    <a:pt x="514175" y="39"/>
                  </a:lnTo>
                  <a:lnTo>
                    <a:pt x="552768" y="5"/>
                  </a:lnTo>
                  <a:lnTo>
                    <a:pt x="570268" y="0"/>
                  </a:lnTo>
                  <a:lnTo>
                    <a:pt x="571632" y="952"/>
                  </a:lnTo>
                  <a:lnTo>
                    <a:pt x="572540" y="2540"/>
                  </a:lnTo>
                  <a:lnTo>
                    <a:pt x="573145" y="4551"/>
                  </a:lnTo>
                  <a:lnTo>
                    <a:pt x="575455" y="5891"/>
                  </a:lnTo>
                  <a:lnTo>
                    <a:pt x="599503" y="8541"/>
                  </a:lnTo>
                  <a:lnTo>
                    <a:pt x="600059" y="352"/>
                  </a:lnTo>
                  <a:lnTo>
                    <a:pt x="59150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" name="SMARTInkShape-3726"/>
          <p:cNvSpPr/>
          <p:nvPr>
            <p:custDataLst>
              <p:tags r:id="rId5"/>
            </p:custDataLst>
          </p:nvPr>
        </p:nvSpPr>
        <p:spPr bwMode="auto">
          <a:xfrm>
            <a:off x="5832293" y="2225635"/>
            <a:ext cx="730802" cy="37506"/>
          </a:xfrm>
          <a:custGeom>
            <a:avLst/>
            <a:gdLst/>
            <a:ahLst/>
            <a:cxnLst/>
            <a:rect l="0" t="0" r="0" b="0"/>
            <a:pathLst>
              <a:path w="730802" h="37506">
                <a:moveTo>
                  <a:pt x="17009" y="37505"/>
                </a:moveTo>
                <a:lnTo>
                  <a:pt x="17009" y="37505"/>
                </a:lnTo>
                <a:lnTo>
                  <a:pt x="3340" y="22883"/>
                </a:lnTo>
                <a:lnTo>
                  <a:pt x="322" y="13437"/>
                </a:lnTo>
                <a:lnTo>
                  <a:pt x="0" y="7725"/>
                </a:lnTo>
                <a:lnTo>
                  <a:pt x="27209" y="0"/>
                </a:lnTo>
                <a:lnTo>
                  <a:pt x="57814" y="781"/>
                </a:lnTo>
                <a:lnTo>
                  <a:pt x="86263" y="2133"/>
                </a:lnTo>
                <a:lnTo>
                  <a:pt x="124941" y="3687"/>
                </a:lnTo>
                <a:lnTo>
                  <a:pt x="149924" y="5434"/>
                </a:lnTo>
                <a:lnTo>
                  <a:pt x="177056" y="7552"/>
                </a:lnTo>
                <a:lnTo>
                  <a:pt x="205622" y="8964"/>
                </a:lnTo>
                <a:lnTo>
                  <a:pt x="235144" y="9905"/>
                </a:lnTo>
                <a:lnTo>
                  <a:pt x="265302" y="10532"/>
                </a:lnTo>
                <a:lnTo>
                  <a:pt x="296838" y="11903"/>
                </a:lnTo>
                <a:lnTo>
                  <a:pt x="329292" y="13770"/>
                </a:lnTo>
                <a:lnTo>
                  <a:pt x="362358" y="15966"/>
                </a:lnTo>
                <a:lnTo>
                  <a:pt x="396784" y="18383"/>
                </a:lnTo>
                <a:lnTo>
                  <a:pt x="432118" y="20947"/>
                </a:lnTo>
                <a:lnTo>
                  <a:pt x="468056" y="23609"/>
                </a:lnTo>
                <a:lnTo>
                  <a:pt x="502492" y="25384"/>
                </a:lnTo>
                <a:lnTo>
                  <a:pt x="535927" y="26566"/>
                </a:lnTo>
                <a:lnTo>
                  <a:pt x="568695" y="27355"/>
                </a:lnTo>
                <a:lnTo>
                  <a:pt x="599112" y="28833"/>
                </a:lnTo>
                <a:lnTo>
                  <a:pt x="627963" y="30771"/>
                </a:lnTo>
                <a:lnTo>
                  <a:pt x="655769" y="33016"/>
                </a:lnTo>
                <a:lnTo>
                  <a:pt x="694285" y="35510"/>
                </a:lnTo>
                <a:lnTo>
                  <a:pt x="728642" y="37111"/>
                </a:lnTo>
                <a:lnTo>
                  <a:pt x="730509" y="36290"/>
                </a:lnTo>
                <a:lnTo>
                  <a:pt x="730801" y="34790"/>
                </a:lnTo>
                <a:lnTo>
                  <a:pt x="730043" y="32837"/>
                </a:lnTo>
                <a:lnTo>
                  <a:pt x="694237" y="203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SMARTInkShape-3727"/>
          <p:cNvSpPr/>
          <p:nvPr>
            <p:custDataLst>
              <p:tags r:id="rId6"/>
            </p:custDataLst>
          </p:nvPr>
        </p:nvSpPr>
        <p:spPr bwMode="auto">
          <a:xfrm>
            <a:off x="6972300" y="2288857"/>
            <a:ext cx="291465" cy="25719"/>
          </a:xfrm>
          <a:custGeom>
            <a:avLst/>
            <a:gdLst/>
            <a:ahLst/>
            <a:cxnLst/>
            <a:rect l="0" t="0" r="0" b="0"/>
            <a:pathLst>
              <a:path w="291465" h="25719">
                <a:moveTo>
                  <a:pt x="0" y="25718"/>
                </a:moveTo>
                <a:lnTo>
                  <a:pt x="0" y="25718"/>
                </a:lnTo>
                <a:lnTo>
                  <a:pt x="24341" y="19826"/>
                </a:lnTo>
                <a:lnTo>
                  <a:pt x="53998" y="18337"/>
                </a:lnTo>
                <a:lnTo>
                  <a:pt x="75051" y="16035"/>
                </a:lnTo>
                <a:lnTo>
                  <a:pt x="99564" y="12595"/>
                </a:lnTo>
                <a:lnTo>
                  <a:pt x="126384" y="8397"/>
                </a:lnTo>
                <a:lnTo>
                  <a:pt x="156645" y="5598"/>
                </a:lnTo>
                <a:lnTo>
                  <a:pt x="189203" y="3732"/>
                </a:lnTo>
                <a:lnTo>
                  <a:pt x="223290" y="2488"/>
                </a:lnTo>
                <a:lnTo>
                  <a:pt x="29146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6" name="SMARTInkShape-Group1161"/>
          <p:cNvGrpSpPr/>
          <p:nvPr/>
        </p:nvGrpSpPr>
        <p:grpSpPr>
          <a:xfrm>
            <a:off x="251460" y="1556765"/>
            <a:ext cx="374985" cy="402931"/>
            <a:chOff x="251460" y="1556765"/>
            <a:chExt cx="374985" cy="402931"/>
          </a:xfrm>
        </p:grpSpPr>
        <p:sp>
          <p:nvSpPr>
            <p:cNvPr id="12" name="SMARTInkShape-3728"/>
            <p:cNvSpPr/>
            <p:nvPr>
              <p:custDataLst>
                <p:tags r:id="rId51"/>
              </p:custDataLst>
            </p:nvPr>
          </p:nvSpPr>
          <p:spPr bwMode="auto">
            <a:xfrm>
              <a:off x="548679" y="1894980"/>
              <a:ext cx="48735" cy="64716"/>
            </a:xfrm>
            <a:custGeom>
              <a:avLst/>
              <a:gdLst/>
              <a:ahLst/>
              <a:cxnLst/>
              <a:rect l="0" t="0" r="0" b="0"/>
              <a:pathLst>
                <a:path w="48735" h="64716">
                  <a:moveTo>
                    <a:pt x="37109" y="16687"/>
                  </a:moveTo>
                  <a:lnTo>
                    <a:pt x="37109" y="16687"/>
                  </a:lnTo>
                  <a:lnTo>
                    <a:pt x="41659" y="12137"/>
                  </a:lnTo>
                  <a:lnTo>
                    <a:pt x="42047" y="9844"/>
                  </a:lnTo>
                  <a:lnTo>
                    <a:pt x="41354" y="7362"/>
                  </a:lnTo>
                  <a:lnTo>
                    <a:pt x="37947" y="1087"/>
                  </a:lnTo>
                  <a:lnTo>
                    <a:pt x="34941" y="229"/>
                  </a:lnTo>
                  <a:lnTo>
                    <a:pt x="32806" y="0"/>
                  </a:lnTo>
                  <a:lnTo>
                    <a:pt x="31383" y="800"/>
                  </a:lnTo>
                  <a:lnTo>
                    <a:pt x="30434" y="2286"/>
                  </a:lnTo>
                  <a:lnTo>
                    <a:pt x="14941" y="43023"/>
                  </a:lnTo>
                  <a:lnTo>
                    <a:pt x="12969" y="55697"/>
                  </a:lnTo>
                  <a:lnTo>
                    <a:pt x="13395" y="59839"/>
                  </a:lnTo>
                  <a:lnTo>
                    <a:pt x="14632" y="62600"/>
                  </a:lnTo>
                  <a:lnTo>
                    <a:pt x="16409" y="64441"/>
                  </a:lnTo>
                  <a:lnTo>
                    <a:pt x="18547" y="64715"/>
                  </a:lnTo>
                  <a:lnTo>
                    <a:pt x="23461" y="62481"/>
                  </a:lnTo>
                  <a:lnTo>
                    <a:pt x="43978" y="34501"/>
                  </a:lnTo>
                  <a:lnTo>
                    <a:pt x="47403" y="28563"/>
                  </a:lnTo>
                  <a:lnTo>
                    <a:pt x="48734" y="22699"/>
                  </a:lnTo>
                  <a:lnTo>
                    <a:pt x="47673" y="11104"/>
                  </a:lnTo>
                  <a:lnTo>
                    <a:pt x="46057" y="7250"/>
                  </a:lnTo>
                  <a:lnTo>
                    <a:pt x="44026" y="4681"/>
                  </a:lnTo>
                  <a:lnTo>
                    <a:pt x="41721" y="2968"/>
                  </a:lnTo>
                  <a:lnTo>
                    <a:pt x="38278" y="3731"/>
                  </a:lnTo>
                  <a:lnTo>
                    <a:pt x="19066" y="18644"/>
                  </a:lnTo>
                  <a:lnTo>
                    <a:pt x="5093" y="34412"/>
                  </a:lnTo>
                  <a:lnTo>
                    <a:pt x="19" y="43615"/>
                  </a:lnTo>
                  <a:lnTo>
                    <a:pt x="0" y="46069"/>
                  </a:lnTo>
                  <a:lnTo>
                    <a:pt x="939" y="47705"/>
                  </a:lnTo>
                  <a:lnTo>
                    <a:pt x="2518" y="47843"/>
                  </a:lnTo>
                  <a:lnTo>
                    <a:pt x="19136" y="38758"/>
                  </a:lnTo>
                  <a:lnTo>
                    <a:pt x="24358" y="33482"/>
                  </a:lnTo>
                  <a:lnTo>
                    <a:pt x="26679" y="27962"/>
                  </a:lnTo>
                  <a:lnTo>
                    <a:pt x="28536" y="166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3729"/>
            <p:cNvSpPr/>
            <p:nvPr>
              <p:custDataLst>
                <p:tags r:id="rId52"/>
              </p:custDataLst>
            </p:nvPr>
          </p:nvSpPr>
          <p:spPr bwMode="auto">
            <a:xfrm>
              <a:off x="251460" y="1680210"/>
              <a:ext cx="51436" cy="145733"/>
            </a:xfrm>
            <a:custGeom>
              <a:avLst/>
              <a:gdLst/>
              <a:ahLst/>
              <a:cxnLst/>
              <a:rect l="0" t="0" r="0" b="0"/>
              <a:pathLst>
                <a:path w="51436" h="145733">
                  <a:moveTo>
                    <a:pt x="51435" y="0"/>
                  </a:moveTo>
                  <a:lnTo>
                    <a:pt x="51435" y="0"/>
                  </a:lnTo>
                  <a:lnTo>
                    <a:pt x="50483" y="13688"/>
                  </a:lnTo>
                  <a:lnTo>
                    <a:pt x="39570" y="44896"/>
                  </a:lnTo>
                  <a:lnTo>
                    <a:pt x="24742" y="83788"/>
                  </a:lnTo>
                  <a:lnTo>
                    <a:pt x="7216" y="126512"/>
                  </a:lnTo>
                  <a:lnTo>
                    <a:pt x="0" y="14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3730"/>
            <p:cNvSpPr/>
            <p:nvPr>
              <p:custDataLst>
                <p:tags r:id="rId53"/>
              </p:custDataLst>
            </p:nvPr>
          </p:nvSpPr>
          <p:spPr bwMode="auto">
            <a:xfrm>
              <a:off x="455580" y="1556765"/>
              <a:ext cx="170865" cy="185353"/>
            </a:xfrm>
            <a:custGeom>
              <a:avLst/>
              <a:gdLst/>
              <a:ahLst/>
              <a:cxnLst/>
              <a:rect l="0" t="0" r="0" b="0"/>
              <a:pathLst>
                <a:path w="170865" h="185353">
                  <a:moveTo>
                    <a:pt x="87345" y="12002"/>
                  </a:moveTo>
                  <a:lnTo>
                    <a:pt x="87345" y="12002"/>
                  </a:lnTo>
                  <a:lnTo>
                    <a:pt x="78596" y="12955"/>
                  </a:lnTo>
                  <a:lnTo>
                    <a:pt x="51327" y="23868"/>
                  </a:lnTo>
                  <a:lnTo>
                    <a:pt x="43331" y="28485"/>
                  </a:lnTo>
                  <a:lnTo>
                    <a:pt x="18424" y="57738"/>
                  </a:lnTo>
                  <a:lnTo>
                    <a:pt x="6548" y="85669"/>
                  </a:lnTo>
                  <a:lnTo>
                    <a:pt x="0" y="116181"/>
                  </a:lnTo>
                  <a:lnTo>
                    <a:pt x="265" y="145616"/>
                  </a:lnTo>
                  <a:lnTo>
                    <a:pt x="8638" y="169494"/>
                  </a:lnTo>
                  <a:lnTo>
                    <a:pt x="14871" y="179862"/>
                  </a:lnTo>
                  <a:lnTo>
                    <a:pt x="24742" y="184869"/>
                  </a:lnTo>
                  <a:lnTo>
                    <a:pt x="50949" y="185352"/>
                  </a:lnTo>
                  <a:lnTo>
                    <a:pt x="81647" y="174137"/>
                  </a:lnTo>
                  <a:lnTo>
                    <a:pt x="113387" y="154547"/>
                  </a:lnTo>
                  <a:lnTo>
                    <a:pt x="154222" y="112340"/>
                  </a:lnTo>
                  <a:lnTo>
                    <a:pt x="168821" y="83584"/>
                  </a:lnTo>
                  <a:lnTo>
                    <a:pt x="170864" y="52389"/>
                  </a:lnTo>
                  <a:lnTo>
                    <a:pt x="168742" y="36069"/>
                  </a:lnTo>
                  <a:lnTo>
                    <a:pt x="156224" y="12856"/>
                  </a:lnTo>
                  <a:lnTo>
                    <a:pt x="147552" y="3999"/>
                  </a:lnTo>
                  <a:lnTo>
                    <a:pt x="135103" y="0"/>
                  </a:lnTo>
                  <a:lnTo>
                    <a:pt x="92394" y="1567"/>
                  </a:lnTo>
                  <a:lnTo>
                    <a:pt x="70200" y="34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3731"/>
            <p:cNvSpPr/>
            <p:nvPr>
              <p:custDataLst>
                <p:tags r:id="rId54"/>
              </p:custDataLst>
            </p:nvPr>
          </p:nvSpPr>
          <p:spPr bwMode="auto">
            <a:xfrm>
              <a:off x="560070" y="1885950"/>
              <a:ext cx="17146" cy="25718"/>
            </a:xfrm>
            <a:custGeom>
              <a:avLst/>
              <a:gdLst/>
              <a:ahLst/>
              <a:cxnLst/>
              <a:rect l="0" t="0" r="0" b="0"/>
              <a:pathLst>
                <a:path w="17146" h="25718">
                  <a:moveTo>
                    <a:pt x="17145" y="0"/>
                  </a:moveTo>
                  <a:lnTo>
                    <a:pt x="17145" y="0"/>
                  </a:lnTo>
                  <a:lnTo>
                    <a:pt x="17145" y="4551"/>
                  </a:lnTo>
                  <a:lnTo>
                    <a:pt x="14605" y="9325"/>
                  </a:lnTo>
                  <a:lnTo>
                    <a:pt x="0" y="257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" name="SMARTInkShape-3732"/>
          <p:cNvSpPr/>
          <p:nvPr>
            <p:custDataLst>
              <p:tags r:id="rId7"/>
            </p:custDataLst>
          </p:nvPr>
        </p:nvSpPr>
        <p:spPr bwMode="auto">
          <a:xfrm>
            <a:off x="117376" y="1568767"/>
            <a:ext cx="135354" cy="165048"/>
          </a:xfrm>
          <a:custGeom>
            <a:avLst/>
            <a:gdLst/>
            <a:ahLst/>
            <a:cxnLst/>
            <a:rect l="0" t="0" r="0" b="0"/>
            <a:pathLst>
              <a:path w="135354" h="165048">
                <a:moveTo>
                  <a:pt x="31214" y="0"/>
                </a:moveTo>
                <a:lnTo>
                  <a:pt x="31214" y="0"/>
                </a:lnTo>
                <a:lnTo>
                  <a:pt x="38595" y="0"/>
                </a:lnTo>
                <a:lnTo>
                  <a:pt x="34883" y="4551"/>
                </a:lnTo>
                <a:lnTo>
                  <a:pt x="7673" y="32083"/>
                </a:lnTo>
                <a:lnTo>
                  <a:pt x="1701" y="53312"/>
                </a:lnTo>
                <a:lnTo>
                  <a:pt x="0" y="81797"/>
                </a:lnTo>
                <a:lnTo>
                  <a:pt x="2419" y="113507"/>
                </a:lnTo>
                <a:lnTo>
                  <a:pt x="11749" y="139030"/>
                </a:lnTo>
                <a:lnTo>
                  <a:pt x="18237" y="149837"/>
                </a:lnTo>
                <a:lnTo>
                  <a:pt x="26373" y="157041"/>
                </a:lnTo>
                <a:lnTo>
                  <a:pt x="45572" y="165047"/>
                </a:lnTo>
                <a:lnTo>
                  <a:pt x="77802" y="165002"/>
                </a:lnTo>
                <a:lnTo>
                  <a:pt x="100180" y="151122"/>
                </a:lnTo>
                <a:lnTo>
                  <a:pt x="126578" y="121612"/>
                </a:lnTo>
                <a:lnTo>
                  <a:pt x="131938" y="112508"/>
                </a:lnTo>
                <a:lnTo>
                  <a:pt x="135353" y="89691"/>
                </a:lnTo>
                <a:lnTo>
                  <a:pt x="129380" y="50070"/>
                </a:lnTo>
                <a:lnTo>
                  <a:pt x="120563" y="26064"/>
                </a:lnTo>
                <a:lnTo>
                  <a:pt x="110295" y="12219"/>
                </a:lnTo>
                <a:lnTo>
                  <a:pt x="99381" y="5431"/>
                </a:lnTo>
                <a:lnTo>
                  <a:pt x="93804" y="3621"/>
                </a:lnTo>
                <a:lnTo>
                  <a:pt x="87228" y="5272"/>
                </a:lnTo>
                <a:lnTo>
                  <a:pt x="72302" y="14726"/>
                </a:lnTo>
                <a:lnTo>
                  <a:pt x="67178" y="22200"/>
                </a:lnTo>
                <a:lnTo>
                  <a:pt x="56932" y="6000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1" name="SMARTInkShape-Group1163"/>
          <p:cNvGrpSpPr/>
          <p:nvPr/>
        </p:nvGrpSpPr>
        <p:grpSpPr>
          <a:xfrm>
            <a:off x="552689" y="1047315"/>
            <a:ext cx="3102055" cy="838636"/>
            <a:chOff x="552689" y="1047315"/>
            <a:chExt cx="3102055" cy="838636"/>
          </a:xfrm>
        </p:grpSpPr>
        <p:sp>
          <p:nvSpPr>
            <p:cNvPr id="18" name="SMARTInkShape-3733"/>
            <p:cNvSpPr/>
            <p:nvPr>
              <p:custDataLst>
                <p:tags r:id="rId48"/>
              </p:custDataLst>
            </p:nvPr>
          </p:nvSpPr>
          <p:spPr bwMode="auto">
            <a:xfrm>
              <a:off x="1623060" y="1199392"/>
              <a:ext cx="1088709" cy="540826"/>
            </a:xfrm>
            <a:custGeom>
              <a:avLst/>
              <a:gdLst/>
              <a:ahLst/>
              <a:cxnLst/>
              <a:rect l="0" t="0" r="0" b="0"/>
              <a:pathLst>
                <a:path w="1088709" h="540826">
                  <a:moveTo>
                    <a:pt x="0" y="540825"/>
                  </a:moveTo>
                  <a:lnTo>
                    <a:pt x="0" y="540825"/>
                  </a:lnTo>
                  <a:lnTo>
                    <a:pt x="6844" y="505654"/>
                  </a:lnTo>
                  <a:lnTo>
                    <a:pt x="11932" y="476616"/>
                  </a:lnTo>
                  <a:lnTo>
                    <a:pt x="19908" y="437040"/>
                  </a:lnTo>
                  <a:lnTo>
                    <a:pt x="24702" y="414485"/>
                  </a:lnTo>
                  <a:lnTo>
                    <a:pt x="32661" y="388971"/>
                  </a:lnTo>
                  <a:lnTo>
                    <a:pt x="42729" y="361484"/>
                  </a:lnTo>
                  <a:lnTo>
                    <a:pt x="54203" y="332682"/>
                  </a:lnTo>
                  <a:lnTo>
                    <a:pt x="68521" y="303003"/>
                  </a:lnTo>
                  <a:lnTo>
                    <a:pt x="84733" y="272740"/>
                  </a:lnTo>
                  <a:lnTo>
                    <a:pt x="102209" y="242087"/>
                  </a:lnTo>
                  <a:lnTo>
                    <a:pt x="121479" y="213079"/>
                  </a:lnTo>
                  <a:lnTo>
                    <a:pt x="141946" y="185168"/>
                  </a:lnTo>
                  <a:lnTo>
                    <a:pt x="163211" y="157988"/>
                  </a:lnTo>
                  <a:lnTo>
                    <a:pt x="186912" y="134153"/>
                  </a:lnTo>
                  <a:lnTo>
                    <a:pt x="212238" y="112548"/>
                  </a:lnTo>
                  <a:lnTo>
                    <a:pt x="238647" y="92430"/>
                  </a:lnTo>
                  <a:lnTo>
                    <a:pt x="265778" y="75207"/>
                  </a:lnTo>
                  <a:lnTo>
                    <a:pt x="293390" y="59916"/>
                  </a:lnTo>
                  <a:lnTo>
                    <a:pt x="321323" y="45911"/>
                  </a:lnTo>
                  <a:lnTo>
                    <a:pt x="349471" y="34670"/>
                  </a:lnTo>
                  <a:lnTo>
                    <a:pt x="377761" y="25271"/>
                  </a:lnTo>
                  <a:lnTo>
                    <a:pt x="406145" y="17100"/>
                  </a:lnTo>
                  <a:lnTo>
                    <a:pt x="433641" y="10700"/>
                  </a:lnTo>
                  <a:lnTo>
                    <a:pt x="460544" y="5481"/>
                  </a:lnTo>
                  <a:lnTo>
                    <a:pt x="487052" y="1049"/>
                  </a:lnTo>
                  <a:lnTo>
                    <a:pt x="512344" y="0"/>
                  </a:lnTo>
                  <a:lnTo>
                    <a:pt x="536825" y="1205"/>
                  </a:lnTo>
                  <a:lnTo>
                    <a:pt x="560766" y="3913"/>
                  </a:lnTo>
                  <a:lnTo>
                    <a:pt x="585299" y="7624"/>
                  </a:lnTo>
                  <a:lnTo>
                    <a:pt x="610227" y="12003"/>
                  </a:lnTo>
                  <a:lnTo>
                    <a:pt x="635418" y="16827"/>
                  </a:lnTo>
                  <a:lnTo>
                    <a:pt x="660785" y="23853"/>
                  </a:lnTo>
                  <a:lnTo>
                    <a:pt x="686268" y="32347"/>
                  </a:lnTo>
                  <a:lnTo>
                    <a:pt x="711829" y="41820"/>
                  </a:lnTo>
                  <a:lnTo>
                    <a:pt x="736491" y="52898"/>
                  </a:lnTo>
                  <a:lnTo>
                    <a:pt x="760551" y="65045"/>
                  </a:lnTo>
                  <a:lnTo>
                    <a:pt x="784211" y="77906"/>
                  </a:lnTo>
                  <a:lnTo>
                    <a:pt x="806653" y="91243"/>
                  </a:lnTo>
                  <a:lnTo>
                    <a:pt x="849367" y="118761"/>
                  </a:lnTo>
                  <a:lnTo>
                    <a:pt x="885497" y="149406"/>
                  </a:lnTo>
                  <a:lnTo>
                    <a:pt x="916476" y="182076"/>
                  </a:lnTo>
                  <a:lnTo>
                    <a:pt x="942946" y="215646"/>
                  </a:lnTo>
                  <a:lnTo>
                    <a:pt x="967409" y="247076"/>
                  </a:lnTo>
                  <a:lnTo>
                    <a:pt x="990030" y="276920"/>
                  </a:lnTo>
                  <a:lnTo>
                    <a:pt x="1019782" y="319545"/>
                  </a:lnTo>
                  <a:lnTo>
                    <a:pt x="1050399" y="356727"/>
                  </a:lnTo>
                  <a:lnTo>
                    <a:pt x="1076237" y="398345"/>
                  </a:lnTo>
                  <a:lnTo>
                    <a:pt x="1086244" y="416373"/>
                  </a:lnTo>
                  <a:lnTo>
                    <a:pt x="1087065" y="416899"/>
                  </a:lnTo>
                  <a:lnTo>
                    <a:pt x="1087613" y="416298"/>
                  </a:lnTo>
                  <a:lnTo>
                    <a:pt x="1088708" y="4122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3734"/>
            <p:cNvSpPr/>
            <p:nvPr>
              <p:custDataLst>
                <p:tags r:id="rId49"/>
              </p:custDataLst>
            </p:nvPr>
          </p:nvSpPr>
          <p:spPr bwMode="auto">
            <a:xfrm>
              <a:off x="552689" y="1333342"/>
              <a:ext cx="1121807" cy="552609"/>
            </a:xfrm>
            <a:custGeom>
              <a:avLst/>
              <a:gdLst/>
              <a:ahLst/>
              <a:cxnLst/>
              <a:rect l="0" t="0" r="0" b="0"/>
              <a:pathLst>
                <a:path w="1121807" h="552609">
                  <a:moveTo>
                    <a:pt x="7381" y="552608"/>
                  </a:moveTo>
                  <a:lnTo>
                    <a:pt x="7381" y="552608"/>
                  </a:lnTo>
                  <a:lnTo>
                    <a:pt x="2830" y="548057"/>
                  </a:lnTo>
                  <a:lnTo>
                    <a:pt x="0" y="531575"/>
                  </a:lnTo>
                  <a:lnTo>
                    <a:pt x="6840" y="491656"/>
                  </a:lnTo>
                  <a:lnTo>
                    <a:pt x="15396" y="462653"/>
                  </a:lnTo>
                  <a:lnTo>
                    <a:pt x="28088" y="423093"/>
                  </a:lnTo>
                  <a:lnTo>
                    <a:pt x="35473" y="400542"/>
                  </a:lnTo>
                  <a:lnTo>
                    <a:pt x="44207" y="377888"/>
                  </a:lnTo>
                  <a:lnTo>
                    <a:pt x="53839" y="355166"/>
                  </a:lnTo>
                  <a:lnTo>
                    <a:pt x="64071" y="332397"/>
                  </a:lnTo>
                  <a:lnTo>
                    <a:pt x="76607" y="309598"/>
                  </a:lnTo>
                  <a:lnTo>
                    <a:pt x="90679" y="286779"/>
                  </a:lnTo>
                  <a:lnTo>
                    <a:pt x="105776" y="263946"/>
                  </a:lnTo>
                  <a:lnTo>
                    <a:pt x="124412" y="241104"/>
                  </a:lnTo>
                  <a:lnTo>
                    <a:pt x="145409" y="218256"/>
                  </a:lnTo>
                  <a:lnTo>
                    <a:pt x="167980" y="195404"/>
                  </a:lnTo>
                  <a:lnTo>
                    <a:pt x="191599" y="173502"/>
                  </a:lnTo>
                  <a:lnTo>
                    <a:pt x="215918" y="152233"/>
                  </a:lnTo>
                  <a:lnTo>
                    <a:pt x="240703" y="131386"/>
                  </a:lnTo>
                  <a:lnTo>
                    <a:pt x="267704" y="112726"/>
                  </a:lnTo>
                  <a:lnTo>
                    <a:pt x="296182" y="95523"/>
                  </a:lnTo>
                  <a:lnTo>
                    <a:pt x="325645" y="79292"/>
                  </a:lnTo>
                  <a:lnTo>
                    <a:pt x="354812" y="65614"/>
                  </a:lnTo>
                  <a:lnTo>
                    <a:pt x="383782" y="53638"/>
                  </a:lnTo>
                  <a:lnTo>
                    <a:pt x="412620" y="42796"/>
                  </a:lnTo>
                  <a:lnTo>
                    <a:pt x="441370" y="32711"/>
                  </a:lnTo>
                  <a:lnTo>
                    <a:pt x="470062" y="23130"/>
                  </a:lnTo>
                  <a:lnTo>
                    <a:pt x="498715" y="13885"/>
                  </a:lnTo>
                  <a:lnTo>
                    <a:pt x="527342" y="7722"/>
                  </a:lnTo>
                  <a:lnTo>
                    <a:pt x="555952" y="3613"/>
                  </a:lnTo>
                  <a:lnTo>
                    <a:pt x="584550" y="874"/>
                  </a:lnTo>
                  <a:lnTo>
                    <a:pt x="612188" y="0"/>
                  </a:lnTo>
                  <a:lnTo>
                    <a:pt x="639186" y="370"/>
                  </a:lnTo>
                  <a:lnTo>
                    <a:pt x="665757" y="1570"/>
                  </a:lnTo>
                  <a:lnTo>
                    <a:pt x="692996" y="4274"/>
                  </a:lnTo>
                  <a:lnTo>
                    <a:pt x="720680" y="7982"/>
                  </a:lnTo>
                  <a:lnTo>
                    <a:pt x="748661" y="12359"/>
                  </a:lnTo>
                  <a:lnTo>
                    <a:pt x="774935" y="18135"/>
                  </a:lnTo>
                  <a:lnTo>
                    <a:pt x="800071" y="24842"/>
                  </a:lnTo>
                  <a:lnTo>
                    <a:pt x="824449" y="32172"/>
                  </a:lnTo>
                  <a:lnTo>
                    <a:pt x="847368" y="41820"/>
                  </a:lnTo>
                  <a:lnTo>
                    <a:pt x="869315" y="53015"/>
                  </a:lnTo>
                  <a:lnTo>
                    <a:pt x="910528" y="78154"/>
                  </a:lnTo>
                  <a:lnTo>
                    <a:pt x="947895" y="105202"/>
                  </a:lnTo>
                  <a:lnTo>
                    <a:pt x="981012" y="133098"/>
                  </a:lnTo>
                  <a:lnTo>
                    <a:pt x="1010654" y="161372"/>
                  </a:lnTo>
                  <a:lnTo>
                    <a:pt x="1047809" y="204064"/>
                  </a:lnTo>
                  <a:lnTo>
                    <a:pt x="1076386" y="244972"/>
                  </a:lnTo>
                  <a:lnTo>
                    <a:pt x="1103591" y="285359"/>
                  </a:lnTo>
                  <a:lnTo>
                    <a:pt x="1113711" y="302386"/>
                  </a:lnTo>
                  <a:lnTo>
                    <a:pt x="1120207" y="326299"/>
                  </a:lnTo>
                  <a:lnTo>
                    <a:pt x="1121806" y="338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3735"/>
            <p:cNvSpPr/>
            <p:nvPr>
              <p:custDataLst>
                <p:tags r:id="rId50"/>
              </p:custDataLst>
            </p:nvPr>
          </p:nvSpPr>
          <p:spPr bwMode="auto">
            <a:xfrm>
              <a:off x="2591753" y="1047315"/>
              <a:ext cx="1062991" cy="521453"/>
            </a:xfrm>
            <a:custGeom>
              <a:avLst/>
              <a:gdLst/>
              <a:ahLst/>
              <a:cxnLst/>
              <a:rect l="0" t="0" r="0" b="0"/>
              <a:pathLst>
                <a:path w="1062991" h="521453">
                  <a:moveTo>
                    <a:pt x="0" y="521452"/>
                  </a:moveTo>
                  <a:lnTo>
                    <a:pt x="0" y="521452"/>
                  </a:lnTo>
                  <a:lnTo>
                    <a:pt x="16482" y="483937"/>
                  </a:lnTo>
                  <a:lnTo>
                    <a:pt x="29233" y="456201"/>
                  </a:lnTo>
                  <a:lnTo>
                    <a:pt x="45377" y="421967"/>
                  </a:lnTo>
                  <a:lnTo>
                    <a:pt x="55016" y="400836"/>
                  </a:lnTo>
                  <a:lnTo>
                    <a:pt x="65252" y="378177"/>
                  </a:lnTo>
                  <a:lnTo>
                    <a:pt x="77791" y="353545"/>
                  </a:lnTo>
                  <a:lnTo>
                    <a:pt x="91866" y="327599"/>
                  </a:lnTo>
                  <a:lnTo>
                    <a:pt x="106964" y="300777"/>
                  </a:lnTo>
                  <a:lnTo>
                    <a:pt x="125601" y="272418"/>
                  </a:lnTo>
                  <a:lnTo>
                    <a:pt x="146599" y="243034"/>
                  </a:lnTo>
                  <a:lnTo>
                    <a:pt x="169170" y="212968"/>
                  </a:lnTo>
                  <a:lnTo>
                    <a:pt x="194695" y="185304"/>
                  </a:lnTo>
                  <a:lnTo>
                    <a:pt x="222189" y="159241"/>
                  </a:lnTo>
                  <a:lnTo>
                    <a:pt x="250996" y="134246"/>
                  </a:lnTo>
                  <a:lnTo>
                    <a:pt x="280678" y="111867"/>
                  </a:lnTo>
                  <a:lnTo>
                    <a:pt x="310943" y="91233"/>
                  </a:lnTo>
                  <a:lnTo>
                    <a:pt x="341598" y="71762"/>
                  </a:lnTo>
                  <a:lnTo>
                    <a:pt x="374417" y="54971"/>
                  </a:lnTo>
                  <a:lnTo>
                    <a:pt x="408678" y="39968"/>
                  </a:lnTo>
                  <a:lnTo>
                    <a:pt x="443902" y="26155"/>
                  </a:lnTo>
                  <a:lnTo>
                    <a:pt x="478815" y="15994"/>
                  </a:lnTo>
                  <a:lnTo>
                    <a:pt x="513519" y="8268"/>
                  </a:lnTo>
                  <a:lnTo>
                    <a:pt x="548086" y="2164"/>
                  </a:lnTo>
                  <a:lnTo>
                    <a:pt x="582561" y="0"/>
                  </a:lnTo>
                  <a:lnTo>
                    <a:pt x="616974" y="463"/>
                  </a:lnTo>
                  <a:lnTo>
                    <a:pt x="651346" y="2676"/>
                  </a:lnTo>
                  <a:lnTo>
                    <a:pt x="684738" y="7961"/>
                  </a:lnTo>
                  <a:lnTo>
                    <a:pt x="717477" y="15295"/>
                  </a:lnTo>
                  <a:lnTo>
                    <a:pt x="749780" y="23994"/>
                  </a:lnTo>
                  <a:lnTo>
                    <a:pt x="780841" y="35509"/>
                  </a:lnTo>
                  <a:lnTo>
                    <a:pt x="811073" y="48900"/>
                  </a:lnTo>
                  <a:lnTo>
                    <a:pt x="840753" y="63542"/>
                  </a:lnTo>
                  <a:lnTo>
                    <a:pt x="868159" y="80924"/>
                  </a:lnTo>
                  <a:lnTo>
                    <a:pt x="894050" y="100132"/>
                  </a:lnTo>
                  <a:lnTo>
                    <a:pt x="918931" y="120557"/>
                  </a:lnTo>
                  <a:lnTo>
                    <a:pt x="941233" y="141794"/>
                  </a:lnTo>
                  <a:lnTo>
                    <a:pt x="961816" y="163572"/>
                  </a:lnTo>
                  <a:lnTo>
                    <a:pt x="981253" y="185710"/>
                  </a:lnTo>
                  <a:lnTo>
                    <a:pt x="1013010" y="228089"/>
                  </a:lnTo>
                  <a:lnTo>
                    <a:pt x="1036966" y="268196"/>
                  </a:lnTo>
                  <a:lnTo>
                    <a:pt x="1050789" y="305071"/>
                  </a:lnTo>
                  <a:lnTo>
                    <a:pt x="1062990" y="3414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7" name="SMARTInkShape-Group1164"/>
          <p:cNvGrpSpPr/>
          <p:nvPr/>
        </p:nvGrpSpPr>
        <p:grpSpPr>
          <a:xfrm>
            <a:off x="1828800" y="1646228"/>
            <a:ext cx="1320070" cy="1588810"/>
            <a:chOff x="1828800" y="1646228"/>
            <a:chExt cx="1320070" cy="1588810"/>
          </a:xfrm>
        </p:grpSpPr>
        <p:sp>
          <p:nvSpPr>
            <p:cNvPr id="22" name="SMARTInkShape-3736"/>
            <p:cNvSpPr/>
            <p:nvPr>
              <p:custDataLst>
                <p:tags r:id="rId43"/>
              </p:custDataLst>
            </p:nvPr>
          </p:nvSpPr>
          <p:spPr bwMode="auto">
            <a:xfrm>
              <a:off x="2317561" y="1714500"/>
              <a:ext cx="49407" cy="1394532"/>
            </a:xfrm>
            <a:custGeom>
              <a:avLst/>
              <a:gdLst/>
              <a:ahLst/>
              <a:cxnLst/>
              <a:rect l="0" t="0" r="0" b="0"/>
              <a:pathLst>
                <a:path w="49407" h="1394532">
                  <a:moveTo>
                    <a:pt x="17017" y="0"/>
                  </a:moveTo>
                  <a:lnTo>
                    <a:pt x="17017" y="0"/>
                  </a:lnTo>
                  <a:lnTo>
                    <a:pt x="22908" y="24342"/>
                  </a:lnTo>
                  <a:lnTo>
                    <a:pt x="24398" y="53998"/>
                  </a:lnTo>
                  <a:lnTo>
                    <a:pt x="24795" y="74099"/>
                  </a:lnTo>
                  <a:lnTo>
                    <a:pt x="25060" y="97024"/>
                  </a:lnTo>
                  <a:lnTo>
                    <a:pt x="25236" y="121833"/>
                  </a:lnTo>
                  <a:lnTo>
                    <a:pt x="25354" y="148849"/>
                  </a:lnTo>
                  <a:lnTo>
                    <a:pt x="25432" y="177338"/>
                  </a:lnTo>
                  <a:lnTo>
                    <a:pt x="25484" y="206808"/>
                  </a:lnTo>
                  <a:lnTo>
                    <a:pt x="27424" y="239789"/>
                  </a:lnTo>
                  <a:lnTo>
                    <a:pt x="30622" y="275112"/>
                  </a:lnTo>
                  <a:lnTo>
                    <a:pt x="34660" y="311995"/>
                  </a:lnTo>
                  <a:lnTo>
                    <a:pt x="38304" y="352777"/>
                  </a:lnTo>
                  <a:lnTo>
                    <a:pt x="41685" y="396157"/>
                  </a:lnTo>
                  <a:lnTo>
                    <a:pt x="44892" y="441270"/>
                  </a:lnTo>
                  <a:lnTo>
                    <a:pt x="47031" y="490395"/>
                  </a:lnTo>
                  <a:lnTo>
                    <a:pt x="48456" y="542195"/>
                  </a:lnTo>
                  <a:lnTo>
                    <a:pt x="49406" y="595778"/>
                  </a:lnTo>
                  <a:lnTo>
                    <a:pt x="48135" y="652455"/>
                  </a:lnTo>
                  <a:lnTo>
                    <a:pt x="45382" y="711195"/>
                  </a:lnTo>
                  <a:lnTo>
                    <a:pt x="41642" y="771310"/>
                  </a:lnTo>
                  <a:lnTo>
                    <a:pt x="37243" y="831389"/>
                  </a:lnTo>
                  <a:lnTo>
                    <a:pt x="32406" y="891445"/>
                  </a:lnTo>
                  <a:lnTo>
                    <a:pt x="27276" y="951484"/>
                  </a:lnTo>
                  <a:lnTo>
                    <a:pt x="21951" y="1007702"/>
                  </a:lnTo>
                  <a:lnTo>
                    <a:pt x="16496" y="1061374"/>
                  </a:lnTo>
                  <a:lnTo>
                    <a:pt x="10955" y="1113348"/>
                  </a:lnTo>
                  <a:lnTo>
                    <a:pt x="7260" y="1160380"/>
                  </a:lnTo>
                  <a:lnTo>
                    <a:pt x="4798" y="1204116"/>
                  </a:lnTo>
                  <a:lnTo>
                    <a:pt x="3155" y="1245657"/>
                  </a:lnTo>
                  <a:lnTo>
                    <a:pt x="2061" y="1280018"/>
                  </a:lnTo>
                  <a:lnTo>
                    <a:pt x="1331" y="1309593"/>
                  </a:lnTo>
                  <a:lnTo>
                    <a:pt x="845" y="1335977"/>
                  </a:lnTo>
                  <a:lnTo>
                    <a:pt x="304" y="1372912"/>
                  </a:lnTo>
                  <a:lnTo>
                    <a:pt x="0" y="1394531"/>
                  </a:lnTo>
                  <a:lnTo>
                    <a:pt x="2450" y="1362519"/>
                  </a:lnTo>
                  <a:lnTo>
                    <a:pt x="5780" y="1324702"/>
                  </a:lnTo>
                  <a:lnTo>
                    <a:pt x="8444" y="12944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3737"/>
            <p:cNvSpPr/>
            <p:nvPr>
              <p:custDataLst>
                <p:tags r:id="rId44"/>
              </p:custDataLst>
            </p:nvPr>
          </p:nvSpPr>
          <p:spPr bwMode="auto">
            <a:xfrm>
              <a:off x="2280558" y="1647866"/>
              <a:ext cx="868312" cy="1121009"/>
            </a:xfrm>
            <a:custGeom>
              <a:avLst/>
              <a:gdLst/>
              <a:ahLst/>
              <a:cxnLst/>
              <a:rect l="0" t="0" r="0" b="0"/>
              <a:pathLst>
                <a:path w="868312" h="1121009">
                  <a:moveTo>
                    <a:pt x="2585" y="58061"/>
                  </a:moveTo>
                  <a:lnTo>
                    <a:pt x="2585" y="58061"/>
                  </a:lnTo>
                  <a:lnTo>
                    <a:pt x="42071" y="57109"/>
                  </a:lnTo>
                  <a:lnTo>
                    <a:pt x="72598" y="50265"/>
                  </a:lnTo>
                  <a:lnTo>
                    <a:pt x="101329" y="41579"/>
                  </a:lnTo>
                  <a:lnTo>
                    <a:pt x="138229" y="33908"/>
                  </a:lnTo>
                  <a:lnTo>
                    <a:pt x="158737" y="30529"/>
                  </a:lnTo>
                  <a:lnTo>
                    <a:pt x="181933" y="27324"/>
                  </a:lnTo>
                  <a:lnTo>
                    <a:pt x="206923" y="24235"/>
                  </a:lnTo>
                  <a:lnTo>
                    <a:pt x="233108" y="21223"/>
                  </a:lnTo>
                  <a:lnTo>
                    <a:pt x="260089" y="19215"/>
                  </a:lnTo>
                  <a:lnTo>
                    <a:pt x="287602" y="17876"/>
                  </a:lnTo>
                  <a:lnTo>
                    <a:pt x="315468" y="16984"/>
                  </a:lnTo>
                  <a:lnTo>
                    <a:pt x="344524" y="16389"/>
                  </a:lnTo>
                  <a:lnTo>
                    <a:pt x="374371" y="15992"/>
                  </a:lnTo>
                  <a:lnTo>
                    <a:pt x="404747" y="15728"/>
                  </a:lnTo>
                  <a:lnTo>
                    <a:pt x="434523" y="15551"/>
                  </a:lnTo>
                  <a:lnTo>
                    <a:pt x="463899" y="15434"/>
                  </a:lnTo>
                  <a:lnTo>
                    <a:pt x="493007" y="15356"/>
                  </a:lnTo>
                  <a:lnTo>
                    <a:pt x="520033" y="14351"/>
                  </a:lnTo>
                  <a:lnTo>
                    <a:pt x="545670" y="12729"/>
                  </a:lnTo>
                  <a:lnTo>
                    <a:pt x="570382" y="10695"/>
                  </a:lnTo>
                  <a:lnTo>
                    <a:pt x="593524" y="9338"/>
                  </a:lnTo>
                  <a:lnTo>
                    <a:pt x="615619" y="8434"/>
                  </a:lnTo>
                  <a:lnTo>
                    <a:pt x="656997" y="6478"/>
                  </a:lnTo>
                  <a:lnTo>
                    <a:pt x="694437" y="2433"/>
                  </a:lnTo>
                  <a:lnTo>
                    <a:pt x="725047" y="0"/>
                  </a:lnTo>
                  <a:lnTo>
                    <a:pt x="761160" y="1171"/>
                  </a:lnTo>
                  <a:lnTo>
                    <a:pt x="800478" y="8688"/>
                  </a:lnTo>
                  <a:lnTo>
                    <a:pt x="840959" y="23952"/>
                  </a:lnTo>
                  <a:lnTo>
                    <a:pt x="852398" y="30519"/>
                  </a:lnTo>
                  <a:lnTo>
                    <a:pt x="860657" y="39788"/>
                  </a:lnTo>
                  <a:lnTo>
                    <a:pt x="864962" y="47717"/>
                  </a:lnTo>
                  <a:lnTo>
                    <a:pt x="867387" y="60077"/>
                  </a:lnTo>
                  <a:lnTo>
                    <a:pt x="868206" y="81320"/>
                  </a:lnTo>
                  <a:lnTo>
                    <a:pt x="861595" y="114629"/>
                  </a:lnTo>
                  <a:lnTo>
                    <a:pt x="860182" y="156230"/>
                  </a:lnTo>
                  <a:lnTo>
                    <a:pt x="864488" y="198908"/>
                  </a:lnTo>
                  <a:lnTo>
                    <a:pt x="866665" y="231150"/>
                  </a:lnTo>
                  <a:lnTo>
                    <a:pt x="867633" y="266435"/>
                  </a:lnTo>
                  <a:lnTo>
                    <a:pt x="868063" y="307517"/>
                  </a:lnTo>
                  <a:lnTo>
                    <a:pt x="867225" y="329140"/>
                  </a:lnTo>
                  <a:lnTo>
                    <a:pt x="865714" y="351175"/>
                  </a:lnTo>
                  <a:lnTo>
                    <a:pt x="863754" y="373486"/>
                  </a:lnTo>
                  <a:lnTo>
                    <a:pt x="862448" y="398837"/>
                  </a:lnTo>
                  <a:lnTo>
                    <a:pt x="861577" y="426215"/>
                  </a:lnTo>
                  <a:lnTo>
                    <a:pt x="860996" y="454945"/>
                  </a:lnTo>
                  <a:lnTo>
                    <a:pt x="861561" y="484575"/>
                  </a:lnTo>
                  <a:lnTo>
                    <a:pt x="862890" y="514807"/>
                  </a:lnTo>
                  <a:lnTo>
                    <a:pt x="864729" y="545438"/>
                  </a:lnTo>
                  <a:lnTo>
                    <a:pt x="865955" y="576337"/>
                  </a:lnTo>
                  <a:lnTo>
                    <a:pt x="866773" y="607413"/>
                  </a:lnTo>
                  <a:lnTo>
                    <a:pt x="867318" y="638609"/>
                  </a:lnTo>
                  <a:lnTo>
                    <a:pt x="867681" y="669883"/>
                  </a:lnTo>
                  <a:lnTo>
                    <a:pt x="867923" y="701210"/>
                  </a:lnTo>
                  <a:lnTo>
                    <a:pt x="868084" y="732572"/>
                  </a:lnTo>
                  <a:lnTo>
                    <a:pt x="868192" y="763005"/>
                  </a:lnTo>
                  <a:lnTo>
                    <a:pt x="868264" y="792819"/>
                  </a:lnTo>
                  <a:lnTo>
                    <a:pt x="868311" y="822220"/>
                  </a:lnTo>
                  <a:lnTo>
                    <a:pt x="867391" y="849440"/>
                  </a:lnTo>
                  <a:lnTo>
                    <a:pt x="865824" y="875207"/>
                  </a:lnTo>
                  <a:lnTo>
                    <a:pt x="863828" y="900006"/>
                  </a:lnTo>
                  <a:lnTo>
                    <a:pt x="862497" y="924158"/>
                  </a:lnTo>
                  <a:lnTo>
                    <a:pt x="861609" y="947879"/>
                  </a:lnTo>
                  <a:lnTo>
                    <a:pt x="861018" y="971313"/>
                  </a:lnTo>
                  <a:lnTo>
                    <a:pt x="857820" y="1010051"/>
                  </a:lnTo>
                  <a:lnTo>
                    <a:pt x="854177" y="1041238"/>
                  </a:lnTo>
                  <a:lnTo>
                    <a:pt x="852126" y="1074860"/>
                  </a:lnTo>
                  <a:lnTo>
                    <a:pt x="851313" y="1116811"/>
                  </a:lnTo>
                  <a:lnTo>
                    <a:pt x="851296" y="1118225"/>
                  </a:lnTo>
                  <a:lnTo>
                    <a:pt x="850332" y="1119167"/>
                  </a:lnTo>
                  <a:lnTo>
                    <a:pt x="846721" y="1120214"/>
                  </a:lnTo>
                  <a:lnTo>
                    <a:pt x="844425" y="1119541"/>
                  </a:lnTo>
                  <a:lnTo>
                    <a:pt x="806829" y="1103651"/>
                  </a:lnTo>
                  <a:lnTo>
                    <a:pt x="764698" y="1092426"/>
                  </a:lnTo>
                  <a:lnTo>
                    <a:pt x="730556" y="1089279"/>
                  </a:lnTo>
                  <a:lnTo>
                    <a:pt x="689030" y="1087880"/>
                  </a:lnTo>
                  <a:lnTo>
                    <a:pt x="665955" y="1087507"/>
                  </a:lnTo>
                  <a:lnTo>
                    <a:pt x="641999" y="1087259"/>
                  </a:lnTo>
                  <a:lnTo>
                    <a:pt x="615551" y="1087093"/>
                  </a:lnTo>
                  <a:lnTo>
                    <a:pt x="587441" y="1086983"/>
                  </a:lnTo>
                  <a:lnTo>
                    <a:pt x="558224" y="1086909"/>
                  </a:lnTo>
                  <a:lnTo>
                    <a:pt x="528268" y="1087812"/>
                  </a:lnTo>
                  <a:lnTo>
                    <a:pt x="497820" y="1089367"/>
                  </a:lnTo>
                  <a:lnTo>
                    <a:pt x="467044" y="1091356"/>
                  </a:lnTo>
                  <a:lnTo>
                    <a:pt x="437002" y="1093634"/>
                  </a:lnTo>
                  <a:lnTo>
                    <a:pt x="407448" y="1096106"/>
                  </a:lnTo>
                  <a:lnTo>
                    <a:pt x="378222" y="1098706"/>
                  </a:lnTo>
                  <a:lnTo>
                    <a:pt x="351117" y="1101392"/>
                  </a:lnTo>
                  <a:lnTo>
                    <a:pt x="325427" y="1104135"/>
                  </a:lnTo>
                  <a:lnTo>
                    <a:pt x="300680" y="1106916"/>
                  </a:lnTo>
                  <a:lnTo>
                    <a:pt x="277515" y="1109723"/>
                  </a:lnTo>
                  <a:lnTo>
                    <a:pt x="255404" y="1112547"/>
                  </a:lnTo>
                  <a:lnTo>
                    <a:pt x="214961" y="1117272"/>
                  </a:lnTo>
                  <a:lnTo>
                    <a:pt x="181112" y="1119371"/>
                  </a:lnTo>
                  <a:lnTo>
                    <a:pt x="141107" y="1120720"/>
                  </a:lnTo>
                  <a:lnTo>
                    <a:pt x="117969" y="1121008"/>
                  </a:lnTo>
                  <a:lnTo>
                    <a:pt x="116655" y="1120070"/>
                  </a:lnTo>
                  <a:lnTo>
                    <a:pt x="115195" y="1116488"/>
                  </a:lnTo>
                  <a:lnTo>
                    <a:pt x="111533" y="1080862"/>
                  </a:lnTo>
                  <a:lnTo>
                    <a:pt x="102104" y="1039876"/>
                  </a:lnTo>
                  <a:lnTo>
                    <a:pt x="89328" y="997305"/>
                  </a:lnTo>
                  <a:lnTo>
                    <a:pt x="78920" y="962548"/>
                  </a:lnTo>
                  <a:lnTo>
                    <a:pt x="67944" y="925828"/>
                  </a:lnTo>
                  <a:lnTo>
                    <a:pt x="56716" y="890458"/>
                  </a:lnTo>
                  <a:lnTo>
                    <a:pt x="42835" y="853148"/>
                  </a:lnTo>
                  <a:lnTo>
                    <a:pt x="28094" y="812436"/>
                  </a:lnTo>
                  <a:lnTo>
                    <a:pt x="21496" y="789578"/>
                  </a:lnTo>
                  <a:lnTo>
                    <a:pt x="15192" y="765767"/>
                  </a:lnTo>
                  <a:lnTo>
                    <a:pt x="10037" y="740367"/>
                  </a:lnTo>
                  <a:lnTo>
                    <a:pt x="5648" y="713910"/>
                  </a:lnTo>
                  <a:lnTo>
                    <a:pt x="1769" y="686746"/>
                  </a:lnTo>
                  <a:lnTo>
                    <a:pt x="136" y="657207"/>
                  </a:lnTo>
                  <a:lnTo>
                    <a:pt x="0" y="626084"/>
                  </a:lnTo>
                  <a:lnTo>
                    <a:pt x="861" y="593906"/>
                  </a:lnTo>
                  <a:lnTo>
                    <a:pt x="2388" y="560071"/>
                  </a:lnTo>
                  <a:lnTo>
                    <a:pt x="4359" y="525132"/>
                  </a:lnTo>
                  <a:lnTo>
                    <a:pt x="6625" y="489457"/>
                  </a:lnTo>
                  <a:lnTo>
                    <a:pt x="10041" y="453291"/>
                  </a:lnTo>
                  <a:lnTo>
                    <a:pt x="14223" y="416798"/>
                  </a:lnTo>
                  <a:lnTo>
                    <a:pt x="18916" y="380086"/>
                  </a:lnTo>
                  <a:lnTo>
                    <a:pt x="24902" y="344182"/>
                  </a:lnTo>
                  <a:lnTo>
                    <a:pt x="31750" y="308816"/>
                  </a:lnTo>
                  <a:lnTo>
                    <a:pt x="39173" y="273809"/>
                  </a:lnTo>
                  <a:lnTo>
                    <a:pt x="46027" y="241898"/>
                  </a:lnTo>
                  <a:lnTo>
                    <a:pt x="52501" y="212051"/>
                  </a:lnTo>
                  <a:lnTo>
                    <a:pt x="58722" y="183582"/>
                  </a:lnTo>
                  <a:lnTo>
                    <a:pt x="62870" y="157934"/>
                  </a:lnTo>
                  <a:lnTo>
                    <a:pt x="65635" y="134168"/>
                  </a:lnTo>
                  <a:lnTo>
                    <a:pt x="68707" y="92839"/>
                  </a:lnTo>
                  <a:lnTo>
                    <a:pt x="69484" y="51009"/>
                  </a:lnTo>
                  <a:lnTo>
                    <a:pt x="66290" y="36512"/>
                  </a:lnTo>
                  <a:lnTo>
                    <a:pt x="64105" y="32265"/>
                  </a:lnTo>
                  <a:lnTo>
                    <a:pt x="61696" y="29434"/>
                  </a:lnTo>
                  <a:lnTo>
                    <a:pt x="54020" y="237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3738"/>
            <p:cNvSpPr/>
            <p:nvPr>
              <p:custDataLst>
                <p:tags r:id="rId45"/>
              </p:custDataLst>
            </p:nvPr>
          </p:nvSpPr>
          <p:spPr bwMode="auto">
            <a:xfrm>
              <a:off x="2283143" y="1688786"/>
              <a:ext cx="51436" cy="1100157"/>
            </a:xfrm>
            <a:custGeom>
              <a:avLst/>
              <a:gdLst/>
              <a:ahLst/>
              <a:cxnLst/>
              <a:rect l="0" t="0" r="0" b="0"/>
              <a:pathLst>
                <a:path w="51436" h="1100157">
                  <a:moveTo>
                    <a:pt x="34290" y="25714"/>
                  </a:moveTo>
                  <a:lnTo>
                    <a:pt x="34290" y="25714"/>
                  </a:lnTo>
                  <a:lnTo>
                    <a:pt x="34290" y="21163"/>
                  </a:lnTo>
                  <a:lnTo>
                    <a:pt x="35242" y="19823"/>
                  </a:lnTo>
                  <a:lnTo>
                    <a:pt x="36830" y="18929"/>
                  </a:lnTo>
                  <a:lnTo>
                    <a:pt x="38840" y="18333"/>
                  </a:lnTo>
                  <a:lnTo>
                    <a:pt x="40181" y="16984"/>
                  </a:lnTo>
                  <a:lnTo>
                    <a:pt x="41671" y="12944"/>
                  </a:lnTo>
                  <a:lnTo>
                    <a:pt x="42861" y="9"/>
                  </a:lnTo>
                  <a:lnTo>
                    <a:pt x="47413" y="0"/>
                  </a:lnTo>
                  <a:lnTo>
                    <a:pt x="48753" y="951"/>
                  </a:lnTo>
                  <a:lnTo>
                    <a:pt x="49647" y="2538"/>
                  </a:lnTo>
                  <a:lnTo>
                    <a:pt x="51081" y="11928"/>
                  </a:lnTo>
                  <a:lnTo>
                    <a:pt x="51330" y="20148"/>
                  </a:lnTo>
                  <a:lnTo>
                    <a:pt x="48848" y="25780"/>
                  </a:lnTo>
                  <a:lnTo>
                    <a:pt x="45522" y="31458"/>
                  </a:lnTo>
                  <a:lnTo>
                    <a:pt x="43212" y="41169"/>
                  </a:lnTo>
                  <a:lnTo>
                    <a:pt x="49693" y="51962"/>
                  </a:lnTo>
                  <a:lnTo>
                    <a:pt x="51333" y="71465"/>
                  </a:lnTo>
                  <a:lnTo>
                    <a:pt x="50414" y="73360"/>
                  </a:lnTo>
                  <a:lnTo>
                    <a:pt x="48849" y="74623"/>
                  </a:lnTo>
                  <a:lnTo>
                    <a:pt x="43212" y="77001"/>
                  </a:lnTo>
                  <a:lnTo>
                    <a:pt x="42871" y="114617"/>
                  </a:lnTo>
                  <a:lnTo>
                    <a:pt x="45403" y="154720"/>
                  </a:lnTo>
                  <a:lnTo>
                    <a:pt x="49648" y="185223"/>
                  </a:lnTo>
                  <a:lnTo>
                    <a:pt x="50905" y="224423"/>
                  </a:lnTo>
                  <a:lnTo>
                    <a:pt x="51278" y="266201"/>
                  </a:lnTo>
                  <a:lnTo>
                    <a:pt x="51365" y="295475"/>
                  </a:lnTo>
                  <a:lnTo>
                    <a:pt x="51404" y="327535"/>
                  </a:lnTo>
                  <a:lnTo>
                    <a:pt x="51421" y="360834"/>
                  </a:lnTo>
                  <a:lnTo>
                    <a:pt x="51428" y="395636"/>
                  </a:lnTo>
                  <a:lnTo>
                    <a:pt x="51432" y="433329"/>
                  </a:lnTo>
                  <a:lnTo>
                    <a:pt x="51433" y="469766"/>
                  </a:lnTo>
                  <a:lnTo>
                    <a:pt x="51434" y="505963"/>
                  </a:lnTo>
                  <a:lnTo>
                    <a:pt x="51434" y="544276"/>
                  </a:lnTo>
                  <a:lnTo>
                    <a:pt x="51435" y="578448"/>
                  </a:lnTo>
                  <a:lnTo>
                    <a:pt x="51435" y="610464"/>
                  </a:lnTo>
                  <a:lnTo>
                    <a:pt x="51435" y="643743"/>
                  </a:lnTo>
                  <a:lnTo>
                    <a:pt x="48895" y="675043"/>
                  </a:lnTo>
                  <a:lnTo>
                    <a:pt x="42110" y="716900"/>
                  </a:lnTo>
                  <a:lnTo>
                    <a:pt x="34067" y="753432"/>
                  </a:lnTo>
                  <a:lnTo>
                    <a:pt x="22815" y="795359"/>
                  </a:lnTo>
                  <a:lnTo>
                    <a:pt x="13092" y="836577"/>
                  </a:lnTo>
                  <a:lnTo>
                    <a:pt x="8969" y="871476"/>
                  </a:lnTo>
                  <a:lnTo>
                    <a:pt x="8588" y="913007"/>
                  </a:lnTo>
                  <a:lnTo>
                    <a:pt x="8574" y="953066"/>
                  </a:lnTo>
                  <a:lnTo>
                    <a:pt x="6032" y="995271"/>
                  </a:lnTo>
                  <a:lnTo>
                    <a:pt x="3633" y="1016698"/>
                  </a:lnTo>
                  <a:lnTo>
                    <a:pt x="7314" y="1056277"/>
                  </a:lnTo>
                  <a:lnTo>
                    <a:pt x="8498" y="1098738"/>
                  </a:lnTo>
                  <a:lnTo>
                    <a:pt x="7570" y="1100156"/>
                  </a:lnTo>
                  <a:lnTo>
                    <a:pt x="5999" y="1100148"/>
                  </a:lnTo>
                  <a:lnTo>
                    <a:pt x="0" y="10972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3739"/>
            <p:cNvSpPr/>
            <p:nvPr>
              <p:custDataLst>
                <p:tags r:id="rId46"/>
              </p:custDataLst>
            </p:nvPr>
          </p:nvSpPr>
          <p:spPr bwMode="auto">
            <a:xfrm>
              <a:off x="2265998" y="1731645"/>
              <a:ext cx="565786" cy="8573"/>
            </a:xfrm>
            <a:custGeom>
              <a:avLst/>
              <a:gdLst/>
              <a:ahLst/>
              <a:cxnLst/>
              <a:rect l="0" t="0" r="0" b="0"/>
              <a:pathLst>
                <a:path w="565786" h="8573">
                  <a:moveTo>
                    <a:pt x="0" y="8572"/>
                  </a:moveTo>
                  <a:lnTo>
                    <a:pt x="0" y="8572"/>
                  </a:lnTo>
                  <a:lnTo>
                    <a:pt x="39840" y="1787"/>
                  </a:lnTo>
                  <a:lnTo>
                    <a:pt x="68189" y="794"/>
                  </a:lnTo>
                  <a:lnTo>
                    <a:pt x="106188" y="353"/>
                  </a:lnTo>
                  <a:lnTo>
                    <a:pt x="148477" y="157"/>
                  </a:lnTo>
                  <a:lnTo>
                    <a:pt x="190767" y="70"/>
                  </a:lnTo>
                  <a:lnTo>
                    <a:pt x="228613" y="31"/>
                  </a:lnTo>
                  <a:lnTo>
                    <a:pt x="267023" y="14"/>
                  </a:lnTo>
                  <a:lnTo>
                    <a:pt x="306319" y="6"/>
                  </a:lnTo>
                  <a:lnTo>
                    <a:pt x="346009" y="3"/>
                  </a:lnTo>
                  <a:lnTo>
                    <a:pt x="367833" y="2"/>
                  </a:lnTo>
                  <a:lnTo>
                    <a:pt x="390954" y="1"/>
                  </a:lnTo>
                  <a:lnTo>
                    <a:pt x="414941" y="1"/>
                  </a:lnTo>
                  <a:lnTo>
                    <a:pt x="437599" y="0"/>
                  </a:lnTo>
                  <a:lnTo>
                    <a:pt x="459373" y="0"/>
                  </a:lnTo>
                  <a:lnTo>
                    <a:pt x="499441" y="0"/>
                  </a:lnTo>
                  <a:lnTo>
                    <a:pt x="533123" y="0"/>
                  </a:lnTo>
                  <a:lnTo>
                    <a:pt x="56578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3740"/>
            <p:cNvSpPr/>
            <p:nvPr>
              <p:custDataLst>
                <p:tags r:id="rId47"/>
              </p:custDataLst>
            </p:nvPr>
          </p:nvSpPr>
          <p:spPr bwMode="auto">
            <a:xfrm>
              <a:off x="1828800" y="1646228"/>
              <a:ext cx="1292915" cy="1588810"/>
            </a:xfrm>
            <a:custGeom>
              <a:avLst/>
              <a:gdLst/>
              <a:ahLst/>
              <a:cxnLst/>
              <a:rect l="0" t="0" r="0" b="0"/>
              <a:pathLst>
                <a:path w="1292915" h="1588810">
                  <a:moveTo>
                    <a:pt x="0" y="68272"/>
                  </a:moveTo>
                  <a:lnTo>
                    <a:pt x="0" y="68272"/>
                  </a:lnTo>
                  <a:lnTo>
                    <a:pt x="36407" y="50069"/>
                  </a:lnTo>
                  <a:lnTo>
                    <a:pt x="58561" y="42801"/>
                  </a:lnTo>
                  <a:lnTo>
                    <a:pt x="84761" y="36051"/>
                  </a:lnTo>
                  <a:lnTo>
                    <a:pt x="113657" y="29647"/>
                  </a:lnTo>
                  <a:lnTo>
                    <a:pt x="148161" y="23472"/>
                  </a:lnTo>
                  <a:lnTo>
                    <a:pt x="186404" y="17450"/>
                  </a:lnTo>
                  <a:lnTo>
                    <a:pt x="227139" y="11531"/>
                  </a:lnTo>
                  <a:lnTo>
                    <a:pt x="273346" y="7584"/>
                  </a:lnTo>
                  <a:lnTo>
                    <a:pt x="323201" y="4954"/>
                  </a:lnTo>
                  <a:lnTo>
                    <a:pt x="375487" y="3200"/>
                  </a:lnTo>
                  <a:lnTo>
                    <a:pt x="434158" y="2030"/>
                  </a:lnTo>
                  <a:lnTo>
                    <a:pt x="497083" y="1251"/>
                  </a:lnTo>
                  <a:lnTo>
                    <a:pt x="562846" y="731"/>
                  </a:lnTo>
                  <a:lnTo>
                    <a:pt x="631453" y="385"/>
                  </a:lnTo>
                  <a:lnTo>
                    <a:pt x="701957" y="154"/>
                  </a:lnTo>
                  <a:lnTo>
                    <a:pt x="773723" y="0"/>
                  </a:lnTo>
                  <a:lnTo>
                    <a:pt x="839666" y="850"/>
                  </a:lnTo>
                  <a:lnTo>
                    <a:pt x="901725" y="2369"/>
                  </a:lnTo>
                  <a:lnTo>
                    <a:pt x="961195" y="4334"/>
                  </a:lnTo>
                  <a:lnTo>
                    <a:pt x="1014176" y="7549"/>
                  </a:lnTo>
                  <a:lnTo>
                    <a:pt x="1062832" y="11598"/>
                  </a:lnTo>
                  <a:lnTo>
                    <a:pt x="1108605" y="16202"/>
                  </a:lnTo>
                  <a:lnTo>
                    <a:pt x="1146740" y="21176"/>
                  </a:lnTo>
                  <a:lnTo>
                    <a:pt x="1179783" y="26397"/>
                  </a:lnTo>
                  <a:lnTo>
                    <a:pt x="1209432" y="31783"/>
                  </a:lnTo>
                  <a:lnTo>
                    <a:pt x="1247456" y="45387"/>
                  </a:lnTo>
                  <a:lnTo>
                    <a:pt x="1269752" y="61911"/>
                  </a:lnTo>
                  <a:lnTo>
                    <a:pt x="1282837" y="81955"/>
                  </a:lnTo>
                  <a:lnTo>
                    <a:pt x="1291008" y="114659"/>
                  </a:lnTo>
                  <a:lnTo>
                    <a:pt x="1290379" y="144769"/>
                  </a:lnTo>
                  <a:lnTo>
                    <a:pt x="1286924" y="180375"/>
                  </a:lnTo>
                  <a:lnTo>
                    <a:pt x="1282214" y="218426"/>
                  </a:lnTo>
                  <a:lnTo>
                    <a:pt x="1280577" y="241717"/>
                  </a:lnTo>
                  <a:lnTo>
                    <a:pt x="1279485" y="267722"/>
                  </a:lnTo>
                  <a:lnTo>
                    <a:pt x="1278758" y="295536"/>
                  </a:lnTo>
                  <a:lnTo>
                    <a:pt x="1278273" y="325509"/>
                  </a:lnTo>
                  <a:lnTo>
                    <a:pt x="1277950" y="356921"/>
                  </a:lnTo>
                  <a:lnTo>
                    <a:pt x="1277734" y="389292"/>
                  </a:lnTo>
                  <a:lnTo>
                    <a:pt x="1278543" y="425160"/>
                  </a:lnTo>
                  <a:lnTo>
                    <a:pt x="1280034" y="463360"/>
                  </a:lnTo>
                  <a:lnTo>
                    <a:pt x="1281981" y="503114"/>
                  </a:lnTo>
                  <a:lnTo>
                    <a:pt x="1284231" y="544857"/>
                  </a:lnTo>
                  <a:lnTo>
                    <a:pt x="1286684" y="587925"/>
                  </a:lnTo>
                  <a:lnTo>
                    <a:pt x="1289272" y="631878"/>
                  </a:lnTo>
                  <a:lnTo>
                    <a:pt x="1290997" y="678324"/>
                  </a:lnTo>
                  <a:lnTo>
                    <a:pt x="1292147" y="726433"/>
                  </a:lnTo>
                  <a:lnTo>
                    <a:pt x="1292914" y="775651"/>
                  </a:lnTo>
                  <a:lnTo>
                    <a:pt x="1292473" y="824655"/>
                  </a:lnTo>
                  <a:lnTo>
                    <a:pt x="1291226" y="873518"/>
                  </a:lnTo>
                  <a:lnTo>
                    <a:pt x="1289442" y="922285"/>
                  </a:lnTo>
                  <a:lnTo>
                    <a:pt x="1287301" y="970036"/>
                  </a:lnTo>
                  <a:lnTo>
                    <a:pt x="1284921" y="1017111"/>
                  </a:lnTo>
                  <a:lnTo>
                    <a:pt x="1282381" y="1063734"/>
                  </a:lnTo>
                  <a:lnTo>
                    <a:pt x="1278783" y="1108151"/>
                  </a:lnTo>
                  <a:lnTo>
                    <a:pt x="1274480" y="1151097"/>
                  </a:lnTo>
                  <a:lnTo>
                    <a:pt x="1269706" y="1193063"/>
                  </a:lnTo>
                  <a:lnTo>
                    <a:pt x="1265570" y="1232470"/>
                  </a:lnTo>
                  <a:lnTo>
                    <a:pt x="1261861" y="1270171"/>
                  </a:lnTo>
                  <a:lnTo>
                    <a:pt x="1258436" y="1306736"/>
                  </a:lnTo>
                  <a:lnTo>
                    <a:pt x="1255200" y="1339685"/>
                  </a:lnTo>
                  <a:lnTo>
                    <a:pt x="1252089" y="1370223"/>
                  </a:lnTo>
                  <a:lnTo>
                    <a:pt x="1249064" y="1399154"/>
                  </a:lnTo>
                  <a:lnTo>
                    <a:pt x="1246094" y="1426062"/>
                  </a:lnTo>
                  <a:lnTo>
                    <a:pt x="1243162" y="1451620"/>
                  </a:lnTo>
                  <a:lnTo>
                    <a:pt x="1240255" y="1476279"/>
                  </a:lnTo>
                  <a:lnTo>
                    <a:pt x="1234484" y="1516378"/>
                  </a:lnTo>
                  <a:lnTo>
                    <a:pt x="1229697" y="1548169"/>
                  </a:lnTo>
                  <a:lnTo>
                    <a:pt x="1226050" y="1579275"/>
                  </a:lnTo>
                  <a:lnTo>
                    <a:pt x="1221821" y="1587554"/>
                  </a:lnTo>
                  <a:lnTo>
                    <a:pt x="1219360" y="1588809"/>
                  </a:lnTo>
                  <a:lnTo>
                    <a:pt x="1216767" y="1588693"/>
                  </a:lnTo>
                  <a:lnTo>
                    <a:pt x="1214085" y="1587664"/>
                  </a:lnTo>
                  <a:lnTo>
                    <a:pt x="1173834" y="1552820"/>
                  </a:lnTo>
                  <a:lnTo>
                    <a:pt x="1141781" y="1528171"/>
                  </a:lnTo>
                  <a:lnTo>
                    <a:pt x="1098961" y="1501341"/>
                  </a:lnTo>
                  <a:lnTo>
                    <a:pt x="1070778" y="1489424"/>
                  </a:lnTo>
                  <a:lnTo>
                    <a:pt x="1038655" y="1478621"/>
                  </a:lnTo>
                  <a:lnTo>
                    <a:pt x="1003904" y="1468562"/>
                  </a:lnTo>
                  <a:lnTo>
                    <a:pt x="963592" y="1460904"/>
                  </a:lnTo>
                  <a:lnTo>
                    <a:pt x="919572" y="1454846"/>
                  </a:lnTo>
                  <a:lnTo>
                    <a:pt x="873080" y="1449855"/>
                  </a:lnTo>
                  <a:lnTo>
                    <a:pt x="823036" y="1446527"/>
                  </a:lnTo>
                  <a:lnTo>
                    <a:pt x="770623" y="1444309"/>
                  </a:lnTo>
                  <a:lnTo>
                    <a:pt x="716631" y="1442830"/>
                  </a:lnTo>
                  <a:lnTo>
                    <a:pt x="663492" y="1441844"/>
                  </a:lnTo>
                  <a:lnTo>
                    <a:pt x="610920" y="1441186"/>
                  </a:lnTo>
                  <a:lnTo>
                    <a:pt x="558728" y="1440748"/>
                  </a:lnTo>
                  <a:lnTo>
                    <a:pt x="508693" y="1440456"/>
                  </a:lnTo>
                  <a:lnTo>
                    <a:pt x="460096" y="1440262"/>
                  </a:lnTo>
                  <a:lnTo>
                    <a:pt x="412458" y="1440132"/>
                  </a:lnTo>
                  <a:lnTo>
                    <a:pt x="369270" y="1440998"/>
                  </a:lnTo>
                  <a:lnTo>
                    <a:pt x="329047" y="1442527"/>
                  </a:lnTo>
                  <a:lnTo>
                    <a:pt x="290802" y="1444500"/>
                  </a:lnTo>
                  <a:lnTo>
                    <a:pt x="256733" y="1446767"/>
                  </a:lnTo>
                  <a:lnTo>
                    <a:pt x="225448" y="1449231"/>
                  </a:lnTo>
                  <a:lnTo>
                    <a:pt x="196019" y="1451827"/>
                  </a:lnTo>
                  <a:lnTo>
                    <a:pt x="155699" y="1452170"/>
                  </a:lnTo>
                  <a:lnTo>
                    <a:pt x="119476" y="1447008"/>
                  </a:lnTo>
                  <a:lnTo>
                    <a:pt x="94298" y="14398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8" name="SMARTInkShape-3741"/>
          <p:cNvSpPr/>
          <p:nvPr>
            <p:custDataLst>
              <p:tags r:id="rId8"/>
            </p:custDataLst>
          </p:nvPr>
        </p:nvSpPr>
        <p:spPr bwMode="auto">
          <a:xfrm>
            <a:off x="1803083" y="1694349"/>
            <a:ext cx="188596" cy="1331744"/>
          </a:xfrm>
          <a:custGeom>
            <a:avLst/>
            <a:gdLst/>
            <a:ahLst/>
            <a:cxnLst/>
            <a:rect l="0" t="0" r="0" b="0"/>
            <a:pathLst>
              <a:path w="188596" h="1331744">
                <a:moveTo>
                  <a:pt x="0" y="20151"/>
                </a:moveTo>
                <a:lnTo>
                  <a:pt x="0" y="20151"/>
                </a:lnTo>
                <a:lnTo>
                  <a:pt x="0" y="8219"/>
                </a:lnTo>
                <a:lnTo>
                  <a:pt x="1905" y="5529"/>
                </a:lnTo>
                <a:lnTo>
                  <a:pt x="9101" y="0"/>
                </a:lnTo>
                <a:lnTo>
                  <a:pt x="13687" y="49"/>
                </a:lnTo>
                <a:lnTo>
                  <a:pt x="23863" y="5184"/>
                </a:lnTo>
                <a:lnTo>
                  <a:pt x="49404" y="32438"/>
                </a:lnTo>
                <a:lnTo>
                  <a:pt x="65137" y="67522"/>
                </a:lnTo>
                <a:lnTo>
                  <a:pt x="71999" y="88879"/>
                </a:lnTo>
                <a:lnTo>
                  <a:pt x="77527" y="114547"/>
                </a:lnTo>
                <a:lnTo>
                  <a:pt x="82165" y="143089"/>
                </a:lnTo>
                <a:lnTo>
                  <a:pt x="86209" y="173547"/>
                </a:lnTo>
                <a:lnTo>
                  <a:pt x="89857" y="208140"/>
                </a:lnTo>
                <a:lnTo>
                  <a:pt x="93242" y="245490"/>
                </a:lnTo>
                <a:lnTo>
                  <a:pt x="96451" y="284677"/>
                </a:lnTo>
                <a:lnTo>
                  <a:pt x="99543" y="327947"/>
                </a:lnTo>
                <a:lnTo>
                  <a:pt x="102557" y="373938"/>
                </a:lnTo>
                <a:lnTo>
                  <a:pt x="105519" y="421744"/>
                </a:lnTo>
                <a:lnTo>
                  <a:pt x="108446" y="471712"/>
                </a:lnTo>
                <a:lnTo>
                  <a:pt x="111350" y="523122"/>
                </a:lnTo>
                <a:lnTo>
                  <a:pt x="114238" y="575492"/>
                </a:lnTo>
                <a:lnTo>
                  <a:pt x="117116" y="630409"/>
                </a:lnTo>
                <a:lnTo>
                  <a:pt x="119987" y="687022"/>
                </a:lnTo>
                <a:lnTo>
                  <a:pt x="122854" y="744767"/>
                </a:lnTo>
                <a:lnTo>
                  <a:pt x="124765" y="802313"/>
                </a:lnTo>
                <a:lnTo>
                  <a:pt x="126039" y="859727"/>
                </a:lnTo>
                <a:lnTo>
                  <a:pt x="126888" y="917054"/>
                </a:lnTo>
                <a:lnTo>
                  <a:pt x="129360" y="971463"/>
                </a:lnTo>
                <a:lnTo>
                  <a:pt x="132912" y="1023930"/>
                </a:lnTo>
                <a:lnTo>
                  <a:pt x="137185" y="1075099"/>
                </a:lnTo>
                <a:lnTo>
                  <a:pt x="141939" y="1120642"/>
                </a:lnTo>
                <a:lnTo>
                  <a:pt x="147014" y="1162434"/>
                </a:lnTo>
                <a:lnTo>
                  <a:pt x="152302" y="1201726"/>
                </a:lnTo>
                <a:lnTo>
                  <a:pt x="157732" y="1233635"/>
                </a:lnTo>
                <a:lnTo>
                  <a:pt x="163257" y="1260623"/>
                </a:lnTo>
                <a:lnTo>
                  <a:pt x="173523" y="1300134"/>
                </a:lnTo>
                <a:lnTo>
                  <a:pt x="188595" y="133174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" name="SMARTInkShape-3742"/>
          <p:cNvSpPr/>
          <p:nvPr>
            <p:custDataLst>
              <p:tags r:id="rId9"/>
            </p:custDataLst>
          </p:nvPr>
        </p:nvSpPr>
        <p:spPr bwMode="auto">
          <a:xfrm>
            <a:off x="362903" y="1549399"/>
            <a:ext cx="212741" cy="195404"/>
          </a:xfrm>
          <a:custGeom>
            <a:avLst/>
            <a:gdLst/>
            <a:ahLst/>
            <a:cxnLst/>
            <a:rect l="0" t="0" r="0" b="0"/>
            <a:pathLst>
              <a:path w="212741" h="195404">
                <a:moveTo>
                  <a:pt x="77152" y="27941"/>
                </a:moveTo>
                <a:lnTo>
                  <a:pt x="77152" y="27941"/>
                </a:lnTo>
                <a:lnTo>
                  <a:pt x="65220" y="27941"/>
                </a:lnTo>
                <a:lnTo>
                  <a:pt x="59784" y="30481"/>
                </a:lnTo>
                <a:lnTo>
                  <a:pt x="39992" y="48092"/>
                </a:lnTo>
                <a:lnTo>
                  <a:pt x="31428" y="61111"/>
                </a:lnTo>
                <a:lnTo>
                  <a:pt x="23929" y="97502"/>
                </a:lnTo>
                <a:lnTo>
                  <a:pt x="21113" y="115055"/>
                </a:lnTo>
                <a:lnTo>
                  <a:pt x="27065" y="154827"/>
                </a:lnTo>
                <a:lnTo>
                  <a:pt x="29473" y="163967"/>
                </a:lnTo>
                <a:lnTo>
                  <a:pt x="39769" y="179202"/>
                </a:lnTo>
                <a:lnTo>
                  <a:pt x="46515" y="185932"/>
                </a:lnTo>
                <a:lnTo>
                  <a:pt x="64171" y="193409"/>
                </a:lnTo>
                <a:lnTo>
                  <a:pt x="74213" y="195403"/>
                </a:lnTo>
                <a:lnTo>
                  <a:pt x="115651" y="189108"/>
                </a:lnTo>
                <a:lnTo>
                  <a:pt x="145063" y="172596"/>
                </a:lnTo>
                <a:lnTo>
                  <a:pt x="183316" y="136524"/>
                </a:lnTo>
                <a:lnTo>
                  <a:pt x="201489" y="108585"/>
                </a:lnTo>
                <a:lnTo>
                  <a:pt x="212740" y="77118"/>
                </a:lnTo>
                <a:lnTo>
                  <a:pt x="210756" y="49162"/>
                </a:lnTo>
                <a:lnTo>
                  <a:pt x="206226" y="36374"/>
                </a:lnTo>
                <a:lnTo>
                  <a:pt x="188493" y="14544"/>
                </a:lnTo>
                <a:lnTo>
                  <a:pt x="177097" y="4722"/>
                </a:lnTo>
                <a:lnTo>
                  <a:pt x="162832" y="79"/>
                </a:lnTo>
                <a:lnTo>
                  <a:pt x="129202" y="0"/>
                </a:lnTo>
                <a:lnTo>
                  <a:pt x="89490" y="13935"/>
                </a:lnTo>
                <a:lnTo>
                  <a:pt x="51203" y="36956"/>
                </a:lnTo>
                <a:lnTo>
                  <a:pt x="16441" y="76332"/>
                </a:lnTo>
                <a:lnTo>
                  <a:pt x="0" y="9652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41" name="SMARTInkShape-Group1167"/>
          <p:cNvGrpSpPr/>
          <p:nvPr/>
        </p:nvGrpSpPr>
        <p:grpSpPr>
          <a:xfrm>
            <a:off x="2797959" y="1801417"/>
            <a:ext cx="230992" cy="247411"/>
            <a:chOff x="2797959" y="1801417"/>
            <a:chExt cx="230992" cy="247411"/>
          </a:xfrm>
        </p:grpSpPr>
        <p:sp>
          <p:nvSpPr>
            <p:cNvPr id="30" name="SMARTInkShape-3743"/>
            <p:cNvSpPr/>
            <p:nvPr>
              <p:custDataLst>
                <p:tags r:id="rId40"/>
              </p:custDataLst>
            </p:nvPr>
          </p:nvSpPr>
          <p:spPr bwMode="auto">
            <a:xfrm>
              <a:off x="2994660" y="1808797"/>
              <a:ext cx="34291" cy="240031"/>
            </a:xfrm>
            <a:custGeom>
              <a:avLst/>
              <a:gdLst/>
              <a:ahLst/>
              <a:cxnLst/>
              <a:rect l="0" t="0" r="0" b="0"/>
              <a:pathLst>
                <a:path w="34291" h="240031">
                  <a:moveTo>
                    <a:pt x="34290" y="0"/>
                  </a:moveTo>
                  <a:lnTo>
                    <a:pt x="34290" y="0"/>
                  </a:lnTo>
                  <a:lnTo>
                    <a:pt x="29740" y="4551"/>
                  </a:lnTo>
                  <a:lnTo>
                    <a:pt x="24965" y="6786"/>
                  </a:lnTo>
                  <a:lnTo>
                    <a:pt x="22359" y="7381"/>
                  </a:lnTo>
                  <a:lnTo>
                    <a:pt x="16922" y="15663"/>
                  </a:lnTo>
                  <a:lnTo>
                    <a:pt x="14139" y="21872"/>
                  </a:lnTo>
                  <a:lnTo>
                    <a:pt x="13587" y="36391"/>
                  </a:lnTo>
                  <a:lnTo>
                    <a:pt x="14611" y="54274"/>
                  </a:lnTo>
                  <a:lnTo>
                    <a:pt x="10785" y="92070"/>
                  </a:lnTo>
                  <a:lnTo>
                    <a:pt x="9556" y="122835"/>
                  </a:lnTo>
                  <a:lnTo>
                    <a:pt x="6470" y="153019"/>
                  </a:lnTo>
                  <a:lnTo>
                    <a:pt x="2876" y="182309"/>
                  </a:lnTo>
                  <a:lnTo>
                    <a:pt x="852" y="220811"/>
                  </a:lnTo>
                  <a:lnTo>
                    <a:pt x="0" y="2400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3744"/>
            <p:cNvSpPr/>
            <p:nvPr>
              <p:custDataLst>
                <p:tags r:id="rId41"/>
              </p:custDataLst>
            </p:nvPr>
          </p:nvSpPr>
          <p:spPr bwMode="auto">
            <a:xfrm>
              <a:off x="2926080" y="1894522"/>
              <a:ext cx="60009" cy="8574"/>
            </a:xfrm>
            <a:custGeom>
              <a:avLst/>
              <a:gdLst/>
              <a:ahLst/>
              <a:cxnLst/>
              <a:rect l="0" t="0" r="0" b="0"/>
              <a:pathLst>
                <a:path w="60009" h="8574">
                  <a:moveTo>
                    <a:pt x="0" y="8573"/>
                  </a:moveTo>
                  <a:lnTo>
                    <a:pt x="0" y="8573"/>
                  </a:lnTo>
                  <a:lnTo>
                    <a:pt x="4551" y="8573"/>
                  </a:lnTo>
                  <a:lnTo>
                    <a:pt x="9325" y="6033"/>
                  </a:lnTo>
                  <a:lnTo>
                    <a:pt x="11932" y="4022"/>
                  </a:lnTo>
                  <a:lnTo>
                    <a:pt x="19908" y="1788"/>
                  </a:lnTo>
                  <a:lnTo>
                    <a:pt x="600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0" name="SMARTInkShape-3745"/>
            <p:cNvSpPr/>
            <p:nvPr>
              <p:custDataLst>
                <p:tags r:id="rId42"/>
              </p:custDataLst>
            </p:nvPr>
          </p:nvSpPr>
          <p:spPr bwMode="auto">
            <a:xfrm>
              <a:off x="2797959" y="1801417"/>
              <a:ext cx="102405" cy="162857"/>
            </a:xfrm>
            <a:custGeom>
              <a:avLst/>
              <a:gdLst/>
              <a:ahLst/>
              <a:cxnLst/>
              <a:rect l="0" t="0" r="0" b="0"/>
              <a:pathLst>
                <a:path w="102405" h="162857">
                  <a:moveTo>
                    <a:pt x="25251" y="7380"/>
                  </a:moveTo>
                  <a:lnTo>
                    <a:pt x="25251" y="7380"/>
                  </a:lnTo>
                  <a:lnTo>
                    <a:pt x="25251" y="0"/>
                  </a:lnTo>
                  <a:lnTo>
                    <a:pt x="24299" y="13684"/>
                  </a:lnTo>
                  <a:lnTo>
                    <a:pt x="18466" y="50535"/>
                  </a:lnTo>
                  <a:lnTo>
                    <a:pt x="14668" y="90652"/>
                  </a:lnTo>
                  <a:lnTo>
                    <a:pt x="7510" y="126668"/>
                  </a:lnTo>
                  <a:lnTo>
                    <a:pt x="234" y="162856"/>
                  </a:lnTo>
                  <a:lnTo>
                    <a:pt x="0" y="162466"/>
                  </a:lnTo>
                  <a:lnTo>
                    <a:pt x="578" y="146247"/>
                  </a:lnTo>
                  <a:lnTo>
                    <a:pt x="6337" y="105790"/>
                  </a:lnTo>
                  <a:lnTo>
                    <a:pt x="10122" y="66066"/>
                  </a:lnTo>
                  <a:lnTo>
                    <a:pt x="15815" y="24105"/>
                  </a:lnTo>
                  <a:lnTo>
                    <a:pt x="16295" y="19576"/>
                  </a:lnTo>
                  <a:lnTo>
                    <a:pt x="25667" y="35230"/>
                  </a:lnTo>
                  <a:lnTo>
                    <a:pt x="40009" y="68761"/>
                  </a:lnTo>
                  <a:lnTo>
                    <a:pt x="60199" y="108546"/>
                  </a:lnTo>
                  <a:lnTo>
                    <a:pt x="83102" y="149125"/>
                  </a:lnTo>
                  <a:lnTo>
                    <a:pt x="84773" y="149502"/>
                  </a:lnTo>
                  <a:lnTo>
                    <a:pt x="89170" y="147381"/>
                  </a:lnTo>
                  <a:lnTo>
                    <a:pt x="91760" y="135643"/>
                  </a:lnTo>
                  <a:lnTo>
                    <a:pt x="97973" y="97063"/>
                  </a:lnTo>
                  <a:lnTo>
                    <a:pt x="101820" y="55844"/>
                  </a:lnTo>
                  <a:lnTo>
                    <a:pt x="102288" y="44470"/>
                  </a:lnTo>
                  <a:lnTo>
                    <a:pt x="101374" y="43537"/>
                  </a:lnTo>
                  <a:lnTo>
                    <a:pt x="97819" y="42500"/>
                  </a:lnTo>
                  <a:lnTo>
                    <a:pt x="97442" y="43176"/>
                  </a:lnTo>
                  <a:lnTo>
                    <a:pt x="102404" y="502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50" name="SMARTInkShape-Group1168"/>
          <p:cNvGrpSpPr/>
          <p:nvPr/>
        </p:nvGrpSpPr>
        <p:grpSpPr>
          <a:xfrm>
            <a:off x="628650" y="1237185"/>
            <a:ext cx="1682727" cy="921788"/>
            <a:chOff x="628650" y="1237185"/>
            <a:chExt cx="1682727" cy="921788"/>
          </a:xfrm>
        </p:grpSpPr>
        <p:sp>
          <p:nvSpPr>
            <p:cNvPr id="842" name="SMARTInkShape-3746"/>
            <p:cNvSpPr/>
            <p:nvPr>
              <p:custDataLst>
                <p:tags r:id="rId32"/>
              </p:custDataLst>
            </p:nvPr>
          </p:nvSpPr>
          <p:spPr bwMode="auto">
            <a:xfrm>
              <a:off x="1971439" y="1818561"/>
              <a:ext cx="140255" cy="143355"/>
            </a:xfrm>
            <a:custGeom>
              <a:avLst/>
              <a:gdLst/>
              <a:ahLst/>
              <a:cxnLst/>
              <a:rect l="0" t="0" r="0" b="0"/>
              <a:pathLst>
                <a:path w="140255" h="143355">
                  <a:moveTo>
                    <a:pt x="37384" y="7381"/>
                  </a:moveTo>
                  <a:lnTo>
                    <a:pt x="37384" y="7381"/>
                  </a:lnTo>
                  <a:lnTo>
                    <a:pt x="37384" y="0"/>
                  </a:lnTo>
                  <a:lnTo>
                    <a:pt x="36431" y="12732"/>
                  </a:lnTo>
                  <a:lnTo>
                    <a:pt x="30598" y="38671"/>
                  </a:lnTo>
                  <a:lnTo>
                    <a:pt x="24613" y="79920"/>
                  </a:lnTo>
                  <a:lnTo>
                    <a:pt x="8367" y="116960"/>
                  </a:lnTo>
                  <a:lnTo>
                    <a:pt x="0" y="135522"/>
                  </a:lnTo>
                  <a:lnTo>
                    <a:pt x="78" y="138529"/>
                  </a:lnTo>
                  <a:lnTo>
                    <a:pt x="2498" y="143354"/>
                  </a:lnTo>
                  <a:lnTo>
                    <a:pt x="12019" y="130537"/>
                  </a:lnTo>
                  <a:lnTo>
                    <a:pt x="25459" y="92810"/>
                  </a:lnTo>
                  <a:lnTo>
                    <a:pt x="34380" y="57035"/>
                  </a:lnTo>
                  <a:lnTo>
                    <a:pt x="44814" y="15849"/>
                  </a:lnTo>
                  <a:lnTo>
                    <a:pt x="45449" y="11145"/>
                  </a:lnTo>
                  <a:lnTo>
                    <a:pt x="46570" y="9890"/>
                  </a:lnTo>
                  <a:lnTo>
                    <a:pt x="50357" y="8496"/>
                  </a:lnTo>
                  <a:lnTo>
                    <a:pt x="52700" y="10030"/>
                  </a:lnTo>
                  <a:lnTo>
                    <a:pt x="57843" y="16813"/>
                  </a:lnTo>
                  <a:lnTo>
                    <a:pt x="68906" y="50378"/>
                  </a:lnTo>
                  <a:lnTo>
                    <a:pt x="82804" y="91158"/>
                  </a:lnTo>
                  <a:lnTo>
                    <a:pt x="105436" y="132505"/>
                  </a:lnTo>
                  <a:lnTo>
                    <a:pt x="108469" y="136517"/>
                  </a:lnTo>
                  <a:lnTo>
                    <a:pt x="112396" y="138240"/>
                  </a:lnTo>
                  <a:lnTo>
                    <a:pt x="121840" y="137613"/>
                  </a:lnTo>
                  <a:lnTo>
                    <a:pt x="126073" y="135160"/>
                  </a:lnTo>
                  <a:lnTo>
                    <a:pt x="133316" y="127354"/>
                  </a:lnTo>
                  <a:lnTo>
                    <a:pt x="137170" y="114995"/>
                  </a:lnTo>
                  <a:lnTo>
                    <a:pt x="139645" y="79227"/>
                  </a:lnTo>
                  <a:lnTo>
                    <a:pt x="139181" y="50113"/>
                  </a:lnTo>
                  <a:lnTo>
                    <a:pt x="132857" y="35528"/>
                  </a:lnTo>
                  <a:lnTo>
                    <a:pt x="133417" y="34718"/>
                  </a:lnTo>
                  <a:lnTo>
                    <a:pt x="140254" y="330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3" name="SMARTInkShape-3747"/>
            <p:cNvSpPr/>
            <p:nvPr>
              <p:custDataLst>
                <p:tags r:id="rId33"/>
              </p:custDataLst>
            </p:nvPr>
          </p:nvSpPr>
          <p:spPr bwMode="auto">
            <a:xfrm>
              <a:off x="2214563" y="1783482"/>
              <a:ext cx="85726" cy="33889"/>
            </a:xfrm>
            <a:custGeom>
              <a:avLst/>
              <a:gdLst/>
              <a:ahLst/>
              <a:cxnLst/>
              <a:rect l="0" t="0" r="0" b="0"/>
              <a:pathLst>
                <a:path w="85726" h="33889">
                  <a:moveTo>
                    <a:pt x="0" y="33888"/>
                  </a:moveTo>
                  <a:lnTo>
                    <a:pt x="0" y="33888"/>
                  </a:lnTo>
                  <a:lnTo>
                    <a:pt x="4550" y="33888"/>
                  </a:lnTo>
                  <a:lnTo>
                    <a:pt x="9325" y="28808"/>
                  </a:lnTo>
                  <a:lnTo>
                    <a:pt x="20151" y="14575"/>
                  </a:lnTo>
                  <a:lnTo>
                    <a:pt x="25783" y="11017"/>
                  </a:lnTo>
                  <a:lnTo>
                    <a:pt x="57655" y="956"/>
                  </a:lnTo>
                  <a:lnTo>
                    <a:pt x="74444" y="0"/>
                  </a:lnTo>
                  <a:lnTo>
                    <a:pt x="78204" y="819"/>
                  </a:lnTo>
                  <a:lnTo>
                    <a:pt x="80711" y="2317"/>
                  </a:lnTo>
                  <a:lnTo>
                    <a:pt x="82382" y="4268"/>
                  </a:lnTo>
                  <a:lnTo>
                    <a:pt x="84239" y="8976"/>
                  </a:lnTo>
                  <a:lnTo>
                    <a:pt x="85725" y="167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4" name="SMARTInkShape-3748"/>
            <p:cNvSpPr/>
            <p:nvPr>
              <p:custDataLst>
                <p:tags r:id="rId34"/>
              </p:custDataLst>
            </p:nvPr>
          </p:nvSpPr>
          <p:spPr bwMode="auto">
            <a:xfrm>
              <a:off x="2188845" y="1885950"/>
              <a:ext cx="120016" cy="25718"/>
            </a:xfrm>
            <a:custGeom>
              <a:avLst/>
              <a:gdLst/>
              <a:ahLst/>
              <a:cxnLst/>
              <a:rect l="0" t="0" r="0" b="0"/>
              <a:pathLst>
                <a:path w="120016" h="25718">
                  <a:moveTo>
                    <a:pt x="0" y="25717"/>
                  </a:moveTo>
                  <a:lnTo>
                    <a:pt x="0" y="25717"/>
                  </a:lnTo>
                  <a:lnTo>
                    <a:pt x="7797" y="18874"/>
                  </a:lnTo>
                  <a:lnTo>
                    <a:pt x="20514" y="12048"/>
                  </a:lnTo>
                  <a:lnTo>
                    <a:pt x="61375" y="1991"/>
                  </a:lnTo>
                  <a:lnTo>
                    <a:pt x="99118" y="393"/>
                  </a:lnTo>
                  <a:lnTo>
                    <a:pt x="120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5" name="SMARTInkShape-3749"/>
            <p:cNvSpPr/>
            <p:nvPr>
              <p:custDataLst>
                <p:tags r:id="rId35"/>
              </p:custDataLst>
            </p:nvPr>
          </p:nvSpPr>
          <p:spPr bwMode="auto">
            <a:xfrm>
              <a:off x="1931670" y="1629592"/>
              <a:ext cx="379707" cy="529381"/>
            </a:xfrm>
            <a:custGeom>
              <a:avLst/>
              <a:gdLst/>
              <a:ahLst/>
              <a:cxnLst/>
              <a:rect l="0" t="0" r="0" b="0"/>
              <a:pathLst>
                <a:path w="379707" h="529381">
                  <a:moveTo>
                    <a:pt x="0" y="504960"/>
                  </a:moveTo>
                  <a:lnTo>
                    <a:pt x="0" y="504960"/>
                  </a:lnTo>
                  <a:lnTo>
                    <a:pt x="4551" y="504960"/>
                  </a:lnTo>
                  <a:lnTo>
                    <a:pt x="36634" y="497580"/>
                  </a:lnTo>
                  <a:lnTo>
                    <a:pt x="69804" y="496741"/>
                  </a:lnTo>
                  <a:lnTo>
                    <a:pt x="101191" y="496545"/>
                  </a:lnTo>
                  <a:lnTo>
                    <a:pt x="137366" y="496458"/>
                  </a:lnTo>
                  <a:lnTo>
                    <a:pt x="175669" y="496419"/>
                  </a:lnTo>
                  <a:lnTo>
                    <a:pt x="214918" y="498942"/>
                  </a:lnTo>
                  <a:lnTo>
                    <a:pt x="253634" y="503238"/>
                  </a:lnTo>
                  <a:lnTo>
                    <a:pt x="289891" y="508322"/>
                  </a:lnTo>
                  <a:lnTo>
                    <a:pt x="322516" y="511217"/>
                  </a:lnTo>
                  <a:lnTo>
                    <a:pt x="364062" y="513075"/>
                  </a:lnTo>
                  <a:lnTo>
                    <a:pt x="379706" y="513473"/>
                  </a:lnTo>
                  <a:lnTo>
                    <a:pt x="378868" y="513493"/>
                  </a:lnTo>
                  <a:lnTo>
                    <a:pt x="347416" y="475392"/>
                  </a:lnTo>
                  <a:lnTo>
                    <a:pt x="332067" y="457994"/>
                  </a:lnTo>
                  <a:lnTo>
                    <a:pt x="321064" y="433259"/>
                  </a:lnTo>
                  <a:lnTo>
                    <a:pt x="312723" y="394710"/>
                  </a:lnTo>
                  <a:lnTo>
                    <a:pt x="310438" y="360393"/>
                  </a:lnTo>
                  <a:lnTo>
                    <a:pt x="311963" y="320376"/>
                  </a:lnTo>
                  <a:lnTo>
                    <a:pt x="313703" y="299036"/>
                  </a:lnTo>
                  <a:lnTo>
                    <a:pt x="316768" y="276238"/>
                  </a:lnTo>
                  <a:lnTo>
                    <a:pt x="320716" y="252466"/>
                  </a:lnTo>
                  <a:lnTo>
                    <a:pt x="325253" y="228046"/>
                  </a:lnTo>
                  <a:lnTo>
                    <a:pt x="335375" y="188212"/>
                  </a:lnTo>
                  <a:lnTo>
                    <a:pt x="345270" y="154634"/>
                  </a:lnTo>
                  <a:lnTo>
                    <a:pt x="352843" y="123834"/>
                  </a:lnTo>
                  <a:lnTo>
                    <a:pt x="353360" y="84271"/>
                  </a:lnTo>
                  <a:lnTo>
                    <a:pt x="344049" y="43613"/>
                  </a:lnTo>
                  <a:lnTo>
                    <a:pt x="323990" y="8491"/>
                  </a:lnTo>
                  <a:lnTo>
                    <a:pt x="315128" y="3320"/>
                  </a:lnTo>
                  <a:lnTo>
                    <a:pt x="289366" y="0"/>
                  </a:lnTo>
                  <a:lnTo>
                    <a:pt x="256024" y="3976"/>
                  </a:lnTo>
                  <a:lnTo>
                    <a:pt x="227136" y="11156"/>
                  </a:lnTo>
                  <a:lnTo>
                    <a:pt x="196199" y="19744"/>
                  </a:lnTo>
                  <a:lnTo>
                    <a:pt x="166575" y="26736"/>
                  </a:lnTo>
                  <a:lnTo>
                    <a:pt x="127672" y="31477"/>
                  </a:lnTo>
                  <a:lnTo>
                    <a:pt x="92015" y="37432"/>
                  </a:lnTo>
                  <a:lnTo>
                    <a:pt x="53630" y="42087"/>
                  </a:lnTo>
                  <a:lnTo>
                    <a:pt x="39393" y="46191"/>
                  </a:lnTo>
                  <a:lnTo>
                    <a:pt x="31796" y="51191"/>
                  </a:lnTo>
                  <a:lnTo>
                    <a:pt x="20627" y="64981"/>
                  </a:lnTo>
                  <a:lnTo>
                    <a:pt x="18177" y="73500"/>
                  </a:lnTo>
                  <a:lnTo>
                    <a:pt x="14665" y="107887"/>
                  </a:lnTo>
                  <a:lnTo>
                    <a:pt x="7838" y="143152"/>
                  </a:lnTo>
                  <a:lnTo>
                    <a:pt x="3484" y="174611"/>
                  </a:lnTo>
                  <a:lnTo>
                    <a:pt x="1548" y="210819"/>
                  </a:lnTo>
                  <a:lnTo>
                    <a:pt x="688" y="251676"/>
                  </a:lnTo>
                  <a:lnTo>
                    <a:pt x="2211" y="294282"/>
                  </a:lnTo>
                  <a:lnTo>
                    <a:pt x="9238" y="335443"/>
                  </a:lnTo>
                  <a:lnTo>
                    <a:pt x="13631" y="375962"/>
                  </a:lnTo>
                  <a:lnTo>
                    <a:pt x="15583" y="415243"/>
                  </a:lnTo>
                  <a:lnTo>
                    <a:pt x="16451" y="451751"/>
                  </a:lnTo>
                  <a:lnTo>
                    <a:pt x="16939" y="490782"/>
                  </a:lnTo>
                  <a:lnTo>
                    <a:pt x="17140" y="529380"/>
                  </a:lnTo>
                  <a:lnTo>
                    <a:pt x="14603" y="527561"/>
                  </a:lnTo>
                  <a:lnTo>
                    <a:pt x="12593" y="525743"/>
                  </a:lnTo>
                  <a:lnTo>
                    <a:pt x="12205" y="522625"/>
                  </a:lnTo>
                  <a:lnTo>
                    <a:pt x="17145" y="5049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6" name="SMARTInkShape-3750"/>
            <p:cNvSpPr/>
            <p:nvPr>
              <p:custDataLst>
                <p:tags r:id="rId36"/>
              </p:custDataLst>
            </p:nvPr>
          </p:nvSpPr>
          <p:spPr bwMode="auto">
            <a:xfrm>
              <a:off x="1974533" y="1654492"/>
              <a:ext cx="25718" cy="25719"/>
            </a:xfrm>
            <a:custGeom>
              <a:avLst/>
              <a:gdLst/>
              <a:ahLst/>
              <a:cxnLst/>
              <a:rect l="0" t="0" r="0" b="0"/>
              <a:pathLst>
                <a:path w="25718" h="25719">
                  <a:moveTo>
                    <a:pt x="25717" y="0"/>
                  </a:moveTo>
                  <a:lnTo>
                    <a:pt x="25717" y="0"/>
                  </a:lnTo>
                  <a:lnTo>
                    <a:pt x="25717" y="21662"/>
                  </a:lnTo>
                  <a:lnTo>
                    <a:pt x="24765" y="23014"/>
                  </a:lnTo>
                  <a:lnTo>
                    <a:pt x="23177" y="23915"/>
                  </a:lnTo>
                  <a:lnTo>
                    <a:pt x="13786" y="25362"/>
                  </a:lnTo>
                  <a:lnTo>
                    <a:pt x="0" y="2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7" name="SMARTInkShape-3751"/>
            <p:cNvSpPr/>
            <p:nvPr>
              <p:custDataLst>
                <p:tags r:id="rId37"/>
              </p:custDataLst>
            </p:nvPr>
          </p:nvSpPr>
          <p:spPr bwMode="auto">
            <a:xfrm>
              <a:off x="628650" y="1237185"/>
              <a:ext cx="1397319" cy="408736"/>
            </a:xfrm>
            <a:custGeom>
              <a:avLst/>
              <a:gdLst/>
              <a:ahLst/>
              <a:cxnLst/>
              <a:rect l="0" t="0" r="0" b="0"/>
              <a:pathLst>
                <a:path w="1397319" h="408736">
                  <a:moveTo>
                    <a:pt x="1397318" y="408735"/>
                  </a:moveTo>
                  <a:lnTo>
                    <a:pt x="1397318" y="408735"/>
                  </a:lnTo>
                  <a:lnTo>
                    <a:pt x="1392767" y="408735"/>
                  </a:lnTo>
                  <a:lnTo>
                    <a:pt x="1391426" y="407782"/>
                  </a:lnTo>
                  <a:lnTo>
                    <a:pt x="1390532" y="406195"/>
                  </a:lnTo>
                  <a:lnTo>
                    <a:pt x="1377037" y="372717"/>
                  </a:lnTo>
                  <a:lnTo>
                    <a:pt x="1347591" y="330712"/>
                  </a:lnTo>
                  <a:lnTo>
                    <a:pt x="1316120" y="290473"/>
                  </a:lnTo>
                  <a:lnTo>
                    <a:pt x="1273564" y="248388"/>
                  </a:lnTo>
                  <a:lnTo>
                    <a:pt x="1238811" y="217455"/>
                  </a:lnTo>
                  <a:lnTo>
                    <a:pt x="1199235" y="185609"/>
                  </a:lnTo>
                  <a:lnTo>
                    <a:pt x="1176680" y="170449"/>
                  </a:lnTo>
                  <a:lnTo>
                    <a:pt x="1153071" y="155580"/>
                  </a:lnTo>
                  <a:lnTo>
                    <a:pt x="1127806" y="141858"/>
                  </a:lnTo>
                  <a:lnTo>
                    <a:pt x="1101438" y="128899"/>
                  </a:lnTo>
                  <a:lnTo>
                    <a:pt x="1074335" y="116450"/>
                  </a:lnTo>
                  <a:lnTo>
                    <a:pt x="1046741" y="104341"/>
                  </a:lnTo>
                  <a:lnTo>
                    <a:pt x="1018820" y="92458"/>
                  </a:lnTo>
                  <a:lnTo>
                    <a:pt x="990681" y="80726"/>
                  </a:lnTo>
                  <a:lnTo>
                    <a:pt x="961444" y="70048"/>
                  </a:lnTo>
                  <a:lnTo>
                    <a:pt x="931475" y="60071"/>
                  </a:lnTo>
                  <a:lnTo>
                    <a:pt x="901018" y="50562"/>
                  </a:lnTo>
                  <a:lnTo>
                    <a:pt x="869284" y="41366"/>
                  </a:lnTo>
                  <a:lnTo>
                    <a:pt x="836698" y="32377"/>
                  </a:lnTo>
                  <a:lnTo>
                    <a:pt x="803543" y="23527"/>
                  </a:lnTo>
                  <a:lnTo>
                    <a:pt x="770011" y="16675"/>
                  </a:lnTo>
                  <a:lnTo>
                    <a:pt x="736225" y="11154"/>
                  </a:lnTo>
                  <a:lnTo>
                    <a:pt x="702272" y="6521"/>
                  </a:lnTo>
                  <a:lnTo>
                    <a:pt x="669159" y="3432"/>
                  </a:lnTo>
                  <a:lnTo>
                    <a:pt x="636606" y="1373"/>
                  </a:lnTo>
                  <a:lnTo>
                    <a:pt x="604426" y="0"/>
                  </a:lnTo>
                  <a:lnTo>
                    <a:pt x="571544" y="990"/>
                  </a:lnTo>
                  <a:lnTo>
                    <a:pt x="538191" y="3555"/>
                  </a:lnTo>
                  <a:lnTo>
                    <a:pt x="504527" y="7170"/>
                  </a:lnTo>
                  <a:lnTo>
                    <a:pt x="470654" y="13390"/>
                  </a:lnTo>
                  <a:lnTo>
                    <a:pt x="436642" y="21347"/>
                  </a:lnTo>
                  <a:lnTo>
                    <a:pt x="402537" y="30461"/>
                  </a:lnTo>
                  <a:lnTo>
                    <a:pt x="370275" y="42252"/>
                  </a:lnTo>
                  <a:lnTo>
                    <a:pt x="339243" y="55828"/>
                  </a:lnTo>
                  <a:lnTo>
                    <a:pt x="309029" y="70594"/>
                  </a:lnTo>
                  <a:lnTo>
                    <a:pt x="281267" y="86153"/>
                  </a:lnTo>
                  <a:lnTo>
                    <a:pt x="255139" y="102240"/>
                  </a:lnTo>
                  <a:lnTo>
                    <a:pt x="230100" y="118680"/>
                  </a:lnTo>
                  <a:lnTo>
                    <a:pt x="206740" y="135355"/>
                  </a:lnTo>
                  <a:lnTo>
                    <a:pt x="184499" y="152187"/>
                  </a:lnTo>
                  <a:lnTo>
                    <a:pt x="143912" y="186129"/>
                  </a:lnTo>
                  <a:lnTo>
                    <a:pt x="109999" y="220264"/>
                  </a:lnTo>
                  <a:lnTo>
                    <a:pt x="68681" y="262510"/>
                  </a:lnTo>
                  <a:lnTo>
                    <a:pt x="36860" y="299157"/>
                  </a:lnTo>
                  <a:lnTo>
                    <a:pt x="0" y="3401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8" name="SMARTInkShape-3752"/>
            <p:cNvSpPr/>
            <p:nvPr>
              <p:custDataLst>
                <p:tags r:id="rId38"/>
              </p:custDataLst>
            </p:nvPr>
          </p:nvSpPr>
          <p:spPr bwMode="auto">
            <a:xfrm>
              <a:off x="2128838" y="1885950"/>
              <a:ext cx="60008" cy="25718"/>
            </a:xfrm>
            <a:custGeom>
              <a:avLst/>
              <a:gdLst/>
              <a:ahLst/>
              <a:cxnLst/>
              <a:rect l="0" t="0" r="0" b="0"/>
              <a:pathLst>
                <a:path w="60008" h="25718">
                  <a:moveTo>
                    <a:pt x="0" y="25717"/>
                  </a:moveTo>
                  <a:lnTo>
                    <a:pt x="0" y="25717"/>
                  </a:lnTo>
                  <a:lnTo>
                    <a:pt x="4551" y="25717"/>
                  </a:lnTo>
                  <a:lnTo>
                    <a:pt x="9325" y="23177"/>
                  </a:lnTo>
                  <a:lnTo>
                    <a:pt x="11931" y="21167"/>
                  </a:lnTo>
                  <a:lnTo>
                    <a:pt x="19907" y="18932"/>
                  </a:lnTo>
                  <a:lnTo>
                    <a:pt x="28850" y="16987"/>
                  </a:lnTo>
                  <a:lnTo>
                    <a:pt x="600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9" name="SMARTInkShape-3753"/>
            <p:cNvSpPr/>
            <p:nvPr>
              <p:custDataLst>
                <p:tags r:id="rId39"/>
              </p:custDataLst>
            </p:nvPr>
          </p:nvSpPr>
          <p:spPr bwMode="auto">
            <a:xfrm>
              <a:off x="2214576" y="1825942"/>
              <a:ext cx="42850" cy="145734"/>
            </a:xfrm>
            <a:custGeom>
              <a:avLst/>
              <a:gdLst/>
              <a:ahLst/>
              <a:cxnLst/>
              <a:rect l="0" t="0" r="0" b="0"/>
              <a:pathLst>
                <a:path w="42850" h="145734">
                  <a:moveTo>
                    <a:pt x="42849" y="0"/>
                  </a:moveTo>
                  <a:lnTo>
                    <a:pt x="42849" y="0"/>
                  </a:lnTo>
                  <a:lnTo>
                    <a:pt x="33748" y="0"/>
                  </a:lnTo>
                  <a:lnTo>
                    <a:pt x="26739" y="2540"/>
                  </a:lnTo>
                  <a:lnTo>
                    <a:pt x="14478" y="11932"/>
                  </a:lnTo>
                  <a:lnTo>
                    <a:pt x="5762" y="24702"/>
                  </a:lnTo>
                  <a:lnTo>
                    <a:pt x="1128" y="59772"/>
                  </a:lnTo>
                  <a:lnTo>
                    <a:pt x="212" y="100848"/>
                  </a:lnTo>
                  <a:lnTo>
                    <a:pt x="0" y="141726"/>
                  </a:lnTo>
                  <a:lnTo>
                    <a:pt x="948" y="143062"/>
                  </a:lnTo>
                  <a:lnTo>
                    <a:pt x="2532" y="143952"/>
                  </a:lnTo>
                  <a:lnTo>
                    <a:pt x="8559" y="1457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51" name="SMARTInkShape-3754"/>
          <p:cNvSpPr/>
          <p:nvPr>
            <p:custDataLst>
              <p:tags r:id="rId10"/>
            </p:custDataLst>
          </p:nvPr>
        </p:nvSpPr>
        <p:spPr bwMode="auto">
          <a:xfrm>
            <a:off x="5732921" y="2194591"/>
            <a:ext cx="867756" cy="93629"/>
          </a:xfrm>
          <a:custGeom>
            <a:avLst/>
            <a:gdLst/>
            <a:ahLst/>
            <a:cxnLst/>
            <a:rect l="0" t="0" r="0" b="0"/>
            <a:pathLst>
              <a:path w="867756" h="93629">
                <a:moveTo>
                  <a:pt x="4939" y="8541"/>
                </a:moveTo>
                <a:lnTo>
                  <a:pt x="4939" y="8541"/>
                </a:lnTo>
                <a:lnTo>
                  <a:pt x="388" y="8541"/>
                </a:lnTo>
                <a:lnTo>
                  <a:pt x="0" y="7589"/>
                </a:lnTo>
                <a:lnTo>
                  <a:pt x="4100" y="1160"/>
                </a:lnTo>
                <a:lnTo>
                  <a:pt x="7107" y="498"/>
                </a:lnTo>
                <a:lnTo>
                  <a:pt x="22238" y="0"/>
                </a:lnTo>
                <a:lnTo>
                  <a:pt x="53335" y="12710"/>
                </a:lnTo>
                <a:lnTo>
                  <a:pt x="83916" y="19284"/>
                </a:lnTo>
                <a:lnTo>
                  <a:pt x="104263" y="22371"/>
                </a:lnTo>
                <a:lnTo>
                  <a:pt x="127353" y="25381"/>
                </a:lnTo>
                <a:lnTo>
                  <a:pt x="152270" y="28340"/>
                </a:lnTo>
                <a:lnTo>
                  <a:pt x="182217" y="30313"/>
                </a:lnTo>
                <a:lnTo>
                  <a:pt x="215517" y="31628"/>
                </a:lnTo>
                <a:lnTo>
                  <a:pt x="251052" y="32505"/>
                </a:lnTo>
                <a:lnTo>
                  <a:pt x="290935" y="33090"/>
                </a:lnTo>
                <a:lnTo>
                  <a:pt x="333715" y="33479"/>
                </a:lnTo>
                <a:lnTo>
                  <a:pt x="378428" y="33739"/>
                </a:lnTo>
                <a:lnTo>
                  <a:pt x="423476" y="33913"/>
                </a:lnTo>
                <a:lnTo>
                  <a:pt x="468749" y="34028"/>
                </a:lnTo>
                <a:lnTo>
                  <a:pt x="514171" y="34105"/>
                </a:lnTo>
                <a:lnTo>
                  <a:pt x="557787" y="35109"/>
                </a:lnTo>
                <a:lnTo>
                  <a:pt x="600199" y="36730"/>
                </a:lnTo>
                <a:lnTo>
                  <a:pt x="641809" y="38764"/>
                </a:lnTo>
                <a:lnTo>
                  <a:pt x="679074" y="40120"/>
                </a:lnTo>
                <a:lnTo>
                  <a:pt x="713442" y="41024"/>
                </a:lnTo>
                <a:lnTo>
                  <a:pt x="745880" y="41626"/>
                </a:lnTo>
                <a:lnTo>
                  <a:pt x="772266" y="41075"/>
                </a:lnTo>
                <a:lnTo>
                  <a:pt x="814286" y="37924"/>
                </a:lnTo>
                <a:lnTo>
                  <a:pt x="855615" y="35345"/>
                </a:lnTo>
                <a:lnTo>
                  <a:pt x="867755" y="34581"/>
                </a:lnTo>
                <a:lnTo>
                  <a:pt x="866852" y="33521"/>
                </a:lnTo>
                <a:lnTo>
                  <a:pt x="860769" y="29803"/>
                </a:lnTo>
                <a:lnTo>
                  <a:pt x="828430" y="26906"/>
                </a:lnTo>
                <a:lnTo>
                  <a:pt x="788448" y="26228"/>
                </a:lnTo>
                <a:lnTo>
                  <a:pt x="764451" y="26048"/>
                </a:lnTo>
                <a:lnTo>
                  <a:pt x="736070" y="26880"/>
                </a:lnTo>
                <a:lnTo>
                  <a:pt x="704767" y="28387"/>
                </a:lnTo>
                <a:lnTo>
                  <a:pt x="671516" y="30344"/>
                </a:lnTo>
                <a:lnTo>
                  <a:pt x="636014" y="31649"/>
                </a:lnTo>
                <a:lnTo>
                  <a:pt x="599010" y="32519"/>
                </a:lnTo>
                <a:lnTo>
                  <a:pt x="561006" y="33099"/>
                </a:lnTo>
                <a:lnTo>
                  <a:pt x="522336" y="34438"/>
                </a:lnTo>
                <a:lnTo>
                  <a:pt x="483220" y="36283"/>
                </a:lnTo>
                <a:lnTo>
                  <a:pt x="443808" y="38466"/>
                </a:lnTo>
                <a:lnTo>
                  <a:pt x="406103" y="38969"/>
                </a:lnTo>
                <a:lnTo>
                  <a:pt x="369537" y="38351"/>
                </a:lnTo>
                <a:lnTo>
                  <a:pt x="333729" y="36987"/>
                </a:lnTo>
                <a:lnTo>
                  <a:pt x="302237" y="36078"/>
                </a:lnTo>
                <a:lnTo>
                  <a:pt x="273623" y="35471"/>
                </a:lnTo>
                <a:lnTo>
                  <a:pt x="246927" y="35067"/>
                </a:lnTo>
                <a:lnTo>
                  <a:pt x="207104" y="32078"/>
                </a:lnTo>
                <a:lnTo>
                  <a:pt x="170885" y="27580"/>
                </a:lnTo>
                <a:lnTo>
                  <a:pt x="164147" y="26949"/>
                </a:lnTo>
                <a:lnTo>
                  <a:pt x="163465" y="26528"/>
                </a:lnTo>
                <a:lnTo>
                  <a:pt x="204986" y="25853"/>
                </a:lnTo>
                <a:lnTo>
                  <a:pt x="226886" y="25797"/>
                </a:lnTo>
                <a:lnTo>
                  <a:pt x="254822" y="27665"/>
                </a:lnTo>
                <a:lnTo>
                  <a:pt x="286780" y="30816"/>
                </a:lnTo>
                <a:lnTo>
                  <a:pt x="321420" y="34821"/>
                </a:lnTo>
                <a:lnTo>
                  <a:pt x="360706" y="38444"/>
                </a:lnTo>
                <a:lnTo>
                  <a:pt x="403090" y="41811"/>
                </a:lnTo>
                <a:lnTo>
                  <a:pt x="447538" y="45009"/>
                </a:lnTo>
                <a:lnTo>
                  <a:pt x="492410" y="49046"/>
                </a:lnTo>
                <a:lnTo>
                  <a:pt x="537565" y="53642"/>
                </a:lnTo>
                <a:lnTo>
                  <a:pt x="582907" y="58611"/>
                </a:lnTo>
                <a:lnTo>
                  <a:pt x="625519" y="63829"/>
                </a:lnTo>
                <a:lnTo>
                  <a:pt x="666309" y="69212"/>
                </a:lnTo>
                <a:lnTo>
                  <a:pt x="705885" y="74706"/>
                </a:lnTo>
                <a:lnTo>
                  <a:pt x="738936" y="79321"/>
                </a:lnTo>
                <a:lnTo>
                  <a:pt x="767638" y="83350"/>
                </a:lnTo>
                <a:lnTo>
                  <a:pt x="793440" y="86989"/>
                </a:lnTo>
                <a:lnTo>
                  <a:pt x="834305" y="92110"/>
                </a:lnTo>
                <a:lnTo>
                  <a:pt x="836932" y="92829"/>
                </a:lnTo>
                <a:lnTo>
                  <a:pt x="829691" y="93628"/>
                </a:lnTo>
                <a:lnTo>
                  <a:pt x="798533" y="91442"/>
                </a:lnTo>
                <a:lnTo>
                  <a:pt x="776889" y="89526"/>
                </a:lnTo>
                <a:lnTo>
                  <a:pt x="749124" y="88249"/>
                </a:lnTo>
                <a:lnTo>
                  <a:pt x="717281" y="87397"/>
                </a:lnTo>
                <a:lnTo>
                  <a:pt x="682716" y="86829"/>
                </a:lnTo>
                <a:lnTo>
                  <a:pt x="644433" y="85499"/>
                </a:lnTo>
                <a:lnTo>
                  <a:pt x="603671" y="83659"/>
                </a:lnTo>
                <a:lnTo>
                  <a:pt x="561256" y="81480"/>
                </a:lnTo>
                <a:lnTo>
                  <a:pt x="520597" y="80979"/>
                </a:lnTo>
                <a:lnTo>
                  <a:pt x="481108" y="81598"/>
                </a:lnTo>
                <a:lnTo>
                  <a:pt x="442401" y="82964"/>
                </a:lnTo>
                <a:lnTo>
                  <a:pt x="408975" y="83874"/>
                </a:lnTo>
                <a:lnTo>
                  <a:pt x="379071" y="84481"/>
                </a:lnTo>
                <a:lnTo>
                  <a:pt x="351515" y="84885"/>
                </a:lnTo>
                <a:lnTo>
                  <a:pt x="296404" y="8569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54" name="SMARTInkShape-Group1170"/>
          <p:cNvGrpSpPr/>
          <p:nvPr/>
        </p:nvGrpSpPr>
        <p:grpSpPr>
          <a:xfrm>
            <a:off x="1837373" y="1603215"/>
            <a:ext cx="1318729" cy="1480345"/>
            <a:chOff x="1837373" y="1603215"/>
            <a:chExt cx="1318729" cy="1480345"/>
          </a:xfrm>
        </p:grpSpPr>
        <p:sp>
          <p:nvSpPr>
            <p:cNvPr id="852" name="SMARTInkShape-3755"/>
            <p:cNvSpPr/>
            <p:nvPr>
              <p:custDataLst>
                <p:tags r:id="rId30"/>
              </p:custDataLst>
            </p:nvPr>
          </p:nvSpPr>
          <p:spPr bwMode="auto">
            <a:xfrm>
              <a:off x="1888808" y="1726706"/>
              <a:ext cx="68581" cy="1315863"/>
            </a:xfrm>
            <a:custGeom>
              <a:avLst/>
              <a:gdLst/>
              <a:ahLst/>
              <a:cxnLst/>
              <a:rect l="0" t="0" r="0" b="0"/>
              <a:pathLst>
                <a:path w="68581" h="1315863">
                  <a:moveTo>
                    <a:pt x="0" y="4939"/>
                  </a:moveTo>
                  <a:lnTo>
                    <a:pt x="0" y="4939"/>
                  </a:lnTo>
                  <a:lnTo>
                    <a:pt x="9101" y="388"/>
                  </a:lnTo>
                  <a:lnTo>
                    <a:pt x="11782" y="0"/>
                  </a:lnTo>
                  <a:lnTo>
                    <a:pt x="13570" y="694"/>
                  </a:lnTo>
                  <a:lnTo>
                    <a:pt x="28867" y="21173"/>
                  </a:lnTo>
                  <a:lnTo>
                    <a:pt x="38656" y="59923"/>
                  </a:lnTo>
                  <a:lnTo>
                    <a:pt x="50188" y="94256"/>
                  </a:lnTo>
                  <a:lnTo>
                    <a:pt x="55643" y="123693"/>
                  </a:lnTo>
                  <a:lnTo>
                    <a:pt x="58068" y="162176"/>
                  </a:lnTo>
                  <a:lnTo>
                    <a:pt x="57762" y="184059"/>
                  </a:lnTo>
                  <a:lnTo>
                    <a:pt x="56605" y="207220"/>
                  </a:lnTo>
                  <a:lnTo>
                    <a:pt x="54881" y="231233"/>
                  </a:lnTo>
                  <a:lnTo>
                    <a:pt x="52780" y="257719"/>
                  </a:lnTo>
                  <a:lnTo>
                    <a:pt x="50427" y="285854"/>
                  </a:lnTo>
                  <a:lnTo>
                    <a:pt x="47905" y="315088"/>
                  </a:lnTo>
                  <a:lnTo>
                    <a:pt x="45271" y="345055"/>
                  </a:lnTo>
                  <a:lnTo>
                    <a:pt x="42563" y="375510"/>
                  </a:lnTo>
                  <a:lnTo>
                    <a:pt x="39805" y="406292"/>
                  </a:lnTo>
                  <a:lnTo>
                    <a:pt x="37967" y="437290"/>
                  </a:lnTo>
                  <a:lnTo>
                    <a:pt x="36741" y="468433"/>
                  </a:lnTo>
                  <a:lnTo>
                    <a:pt x="35924" y="499672"/>
                  </a:lnTo>
                  <a:lnTo>
                    <a:pt x="35379" y="531929"/>
                  </a:lnTo>
                  <a:lnTo>
                    <a:pt x="35016" y="564863"/>
                  </a:lnTo>
                  <a:lnTo>
                    <a:pt x="34774" y="598249"/>
                  </a:lnTo>
                  <a:lnTo>
                    <a:pt x="33660" y="630984"/>
                  </a:lnTo>
                  <a:lnTo>
                    <a:pt x="31965" y="663285"/>
                  </a:lnTo>
                  <a:lnTo>
                    <a:pt x="29882" y="695296"/>
                  </a:lnTo>
                  <a:lnTo>
                    <a:pt x="28494" y="727115"/>
                  </a:lnTo>
                  <a:lnTo>
                    <a:pt x="27568" y="758804"/>
                  </a:lnTo>
                  <a:lnTo>
                    <a:pt x="26951" y="790408"/>
                  </a:lnTo>
                  <a:lnTo>
                    <a:pt x="26540" y="821955"/>
                  </a:lnTo>
                  <a:lnTo>
                    <a:pt x="26266" y="853464"/>
                  </a:lnTo>
                  <a:lnTo>
                    <a:pt x="26083" y="884947"/>
                  </a:lnTo>
                  <a:lnTo>
                    <a:pt x="25961" y="915461"/>
                  </a:lnTo>
                  <a:lnTo>
                    <a:pt x="25880" y="945329"/>
                  </a:lnTo>
                  <a:lnTo>
                    <a:pt x="25826" y="974766"/>
                  </a:lnTo>
                  <a:lnTo>
                    <a:pt x="25789" y="1002963"/>
                  </a:lnTo>
                  <a:lnTo>
                    <a:pt x="25765" y="1030333"/>
                  </a:lnTo>
                  <a:lnTo>
                    <a:pt x="25749" y="1057152"/>
                  </a:lnTo>
                  <a:lnTo>
                    <a:pt x="26691" y="1081700"/>
                  </a:lnTo>
                  <a:lnTo>
                    <a:pt x="28271" y="1104732"/>
                  </a:lnTo>
                  <a:lnTo>
                    <a:pt x="32567" y="1146198"/>
                  </a:lnTo>
                  <a:lnTo>
                    <a:pt x="37652" y="1180503"/>
                  </a:lnTo>
                  <a:lnTo>
                    <a:pt x="45869" y="1222040"/>
                  </a:lnTo>
                  <a:lnTo>
                    <a:pt x="62118" y="1262412"/>
                  </a:lnTo>
                  <a:lnTo>
                    <a:pt x="68012" y="1300805"/>
                  </a:lnTo>
                  <a:lnTo>
                    <a:pt x="68328" y="1308907"/>
                  </a:lnTo>
                  <a:lnTo>
                    <a:pt x="67459" y="1311448"/>
                  </a:lnTo>
                  <a:lnTo>
                    <a:pt x="65928" y="1313143"/>
                  </a:lnTo>
                  <a:lnTo>
                    <a:pt x="61686" y="1315025"/>
                  </a:lnTo>
                  <a:lnTo>
                    <a:pt x="56626" y="1315862"/>
                  </a:lnTo>
                  <a:lnTo>
                    <a:pt x="55848" y="1315133"/>
                  </a:lnTo>
                  <a:lnTo>
                    <a:pt x="56282" y="1313694"/>
                  </a:lnTo>
                  <a:lnTo>
                    <a:pt x="58351" y="1309555"/>
                  </a:lnTo>
                  <a:lnTo>
                    <a:pt x="60814" y="1288622"/>
                  </a:lnTo>
                  <a:lnTo>
                    <a:pt x="62450" y="1286495"/>
                  </a:lnTo>
                  <a:lnTo>
                    <a:pt x="64493" y="1285077"/>
                  </a:lnTo>
                  <a:lnTo>
                    <a:pt x="65855" y="1285085"/>
                  </a:lnTo>
                  <a:lnTo>
                    <a:pt x="66764" y="1286042"/>
                  </a:lnTo>
                  <a:lnTo>
                    <a:pt x="68580" y="12908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53" name="SMARTInkShape-3756"/>
            <p:cNvSpPr/>
            <p:nvPr>
              <p:custDataLst>
                <p:tags r:id="rId31"/>
              </p:custDataLst>
            </p:nvPr>
          </p:nvSpPr>
          <p:spPr bwMode="auto">
            <a:xfrm>
              <a:off x="1837373" y="1603215"/>
              <a:ext cx="1318729" cy="1480345"/>
            </a:xfrm>
            <a:custGeom>
              <a:avLst/>
              <a:gdLst/>
              <a:ahLst/>
              <a:cxnLst/>
              <a:rect l="0" t="0" r="0" b="0"/>
              <a:pathLst>
                <a:path w="1318729" h="1480345">
                  <a:moveTo>
                    <a:pt x="162877" y="1465740"/>
                  </a:moveTo>
                  <a:lnTo>
                    <a:pt x="162877" y="1465740"/>
                  </a:lnTo>
                  <a:lnTo>
                    <a:pt x="197096" y="1477523"/>
                  </a:lnTo>
                  <a:lnTo>
                    <a:pt x="238845" y="1480344"/>
                  </a:lnTo>
                  <a:lnTo>
                    <a:pt x="277286" y="1477628"/>
                  </a:lnTo>
                  <a:lnTo>
                    <a:pt x="300109" y="1475570"/>
                  </a:lnTo>
                  <a:lnTo>
                    <a:pt x="324850" y="1473246"/>
                  </a:lnTo>
                  <a:lnTo>
                    <a:pt x="350869" y="1470744"/>
                  </a:lnTo>
                  <a:lnTo>
                    <a:pt x="379645" y="1467171"/>
                  </a:lnTo>
                  <a:lnTo>
                    <a:pt x="410259" y="1462884"/>
                  </a:lnTo>
                  <a:lnTo>
                    <a:pt x="442099" y="1458121"/>
                  </a:lnTo>
                  <a:lnTo>
                    <a:pt x="476660" y="1454946"/>
                  </a:lnTo>
                  <a:lnTo>
                    <a:pt x="513035" y="1452829"/>
                  </a:lnTo>
                  <a:lnTo>
                    <a:pt x="550621" y="1451418"/>
                  </a:lnTo>
                  <a:lnTo>
                    <a:pt x="589013" y="1449524"/>
                  </a:lnTo>
                  <a:lnTo>
                    <a:pt x="627942" y="1447309"/>
                  </a:lnTo>
                  <a:lnTo>
                    <a:pt x="667231" y="1444880"/>
                  </a:lnTo>
                  <a:lnTo>
                    <a:pt x="705805" y="1443261"/>
                  </a:lnTo>
                  <a:lnTo>
                    <a:pt x="743904" y="1442182"/>
                  </a:lnTo>
                  <a:lnTo>
                    <a:pt x="781686" y="1441462"/>
                  </a:lnTo>
                  <a:lnTo>
                    <a:pt x="819256" y="1441935"/>
                  </a:lnTo>
                  <a:lnTo>
                    <a:pt x="856685" y="1443202"/>
                  </a:lnTo>
                  <a:lnTo>
                    <a:pt x="894021" y="1445000"/>
                  </a:lnTo>
                  <a:lnTo>
                    <a:pt x="928436" y="1447151"/>
                  </a:lnTo>
                  <a:lnTo>
                    <a:pt x="960905" y="1449537"/>
                  </a:lnTo>
                  <a:lnTo>
                    <a:pt x="992076" y="1452080"/>
                  </a:lnTo>
                  <a:lnTo>
                    <a:pt x="1020476" y="1454729"/>
                  </a:lnTo>
                  <a:lnTo>
                    <a:pt x="1047030" y="1457447"/>
                  </a:lnTo>
                  <a:lnTo>
                    <a:pt x="1072352" y="1460211"/>
                  </a:lnTo>
                  <a:lnTo>
                    <a:pt x="1113188" y="1465823"/>
                  </a:lnTo>
                  <a:lnTo>
                    <a:pt x="1145308" y="1470539"/>
                  </a:lnTo>
                  <a:lnTo>
                    <a:pt x="1184131" y="1473567"/>
                  </a:lnTo>
                  <a:lnTo>
                    <a:pt x="1196985" y="1474165"/>
                  </a:lnTo>
                  <a:lnTo>
                    <a:pt x="1197088" y="1473262"/>
                  </a:lnTo>
                  <a:lnTo>
                    <a:pt x="1193633" y="1467439"/>
                  </a:lnTo>
                  <a:lnTo>
                    <a:pt x="1192491" y="1462368"/>
                  </a:lnTo>
                  <a:lnTo>
                    <a:pt x="1193139" y="1460634"/>
                  </a:lnTo>
                  <a:lnTo>
                    <a:pt x="1194523" y="1459479"/>
                  </a:lnTo>
                  <a:lnTo>
                    <a:pt x="1196399" y="1458708"/>
                  </a:lnTo>
                  <a:lnTo>
                    <a:pt x="1197649" y="1457242"/>
                  </a:lnTo>
                  <a:lnTo>
                    <a:pt x="1199038" y="1453073"/>
                  </a:lnTo>
                  <a:lnTo>
                    <a:pt x="1202543" y="1437320"/>
                  </a:lnTo>
                  <a:lnTo>
                    <a:pt x="1214752" y="1402343"/>
                  </a:lnTo>
                  <a:lnTo>
                    <a:pt x="1224056" y="1363030"/>
                  </a:lnTo>
                  <a:lnTo>
                    <a:pt x="1233317" y="1325158"/>
                  </a:lnTo>
                  <a:lnTo>
                    <a:pt x="1238454" y="1302486"/>
                  </a:lnTo>
                  <a:lnTo>
                    <a:pt x="1243783" y="1277847"/>
                  </a:lnTo>
                  <a:lnTo>
                    <a:pt x="1249241" y="1251895"/>
                  </a:lnTo>
                  <a:lnTo>
                    <a:pt x="1254785" y="1226022"/>
                  </a:lnTo>
                  <a:lnTo>
                    <a:pt x="1260385" y="1200200"/>
                  </a:lnTo>
                  <a:lnTo>
                    <a:pt x="1266024" y="1174414"/>
                  </a:lnTo>
                  <a:lnTo>
                    <a:pt x="1270736" y="1146745"/>
                  </a:lnTo>
                  <a:lnTo>
                    <a:pt x="1274830" y="1117822"/>
                  </a:lnTo>
                  <a:lnTo>
                    <a:pt x="1278511" y="1088062"/>
                  </a:lnTo>
                  <a:lnTo>
                    <a:pt x="1280966" y="1056792"/>
                  </a:lnTo>
                  <a:lnTo>
                    <a:pt x="1282602" y="1024516"/>
                  </a:lnTo>
                  <a:lnTo>
                    <a:pt x="1283693" y="991568"/>
                  </a:lnTo>
                  <a:lnTo>
                    <a:pt x="1285373" y="957220"/>
                  </a:lnTo>
                  <a:lnTo>
                    <a:pt x="1287445" y="921939"/>
                  </a:lnTo>
                  <a:lnTo>
                    <a:pt x="1289779" y="886036"/>
                  </a:lnTo>
                  <a:lnTo>
                    <a:pt x="1293240" y="848766"/>
                  </a:lnTo>
                  <a:lnTo>
                    <a:pt x="1297453" y="810584"/>
                  </a:lnTo>
                  <a:lnTo>
                    <a:pt x="1302166" y="771794"/>
                  </a:lnTo>
                  <a:lnTo>
                    <a:pt x="1305308" y="734505"/>
                  </a:lnTo>
                  <a:lnTo>
                    <a:pt x="1307402" y="698215"/>
                  </a:lnTo>
                  <a:lnTo>
                    <a:pt x="1308799" y="662591"/>
                  </a:lnTo>
                  <a:lnTo>
                    <a:pt x="1310683" y="630270"/>
                  </a:lnTo>
                  <a:lnTo>
                    <a:pt x="1312891" y="600150"/>
                  </a:lnTo>
                  <a:lnTo>
                    <a:pt x="1315315" y="571497"/>
                  </a:lnTo>
                  <a:lnTo>
                    <a:pt x="1316932" y="544776"/>
                  </a:lnTo>
                  <a:lnTo>
                    <a:pt x="1318009" y="519341"/>
                  </a:lnTo>
                  <a:lnTo>
                    <a:pt x="1318728" y="494765"/>
                  </a:lnTo>
                  <a:lnTo>
                    <a:pt x="1318254" y="470761"/>
                  </a:lnTo>
                  <a:lnTo>
                    <a:pt x="1316986" y="447138"/>
                  </a:lnTo>
                  <a:lnTo>
                    <a:pt x="1315188" y="423770"/>
                  </a:lnTo>
                  <a:lnTo>
                    <a:pt x="1310650" y="382564"/>
                  </a:lnTo>
                  <a:lnTo>
                    <a:pt x="1305458" y="345201"/>
                  </a:lnTo>
                  <a:lnTo>
                    <a:pt x="1299976" y="309545"/>
                  </a:lnTo>
                  <a:lnTo>
                    <a:pt x="1296905" y="279728"/>
                  </a:lnTo>
                  <a:lnTo>
                    <a:pt x="1295175" y="238981"/>
                  </a:lnTo>
                  <a:lnTo>
                    <a:pt x="1297203" y="196746"/>
                  </a:lnTo>
                  <a:lnTo>
                    <a:pt x="1303836" y="156609"/>
                  </a:lnTo>
                  <a:lnTo>
                    <a:pt x="1309294" y="120587"/>
                  </a:lnTo>
                  <a:lnTo>
                    <a:pt x="1308371" y="85784"/>
                  </a:lnTo>
                  <a:lnTo>
                    <a:pt x="1299526" y="44441"/>
                  </a:lnTo>
                  <a:lnTo>
                    <a:pt x="1291624" y="31412"/>
                  </a:lnTo>
                  <a:lnTo>
                    <a:pt x="1276466" y="18721"/>
                  </a:lnTo>
                  <a:lnTo>
                    <a:pt x="1254277" y="5900"/>
                  </a:lnTo>
                  <a:lnTo>
                    <a:pt x="1232697" y="1637"/>
                  </a:lnTo>
                  <a:lnTo>
                    <a:pt x="1191057" y="197"/>
                  </a:lnTo>
                  <a:lnTo>
                    <a:pt x="1161818" y="0"/>
                  </a:lnTo>
                  <a:lnTo>
                    <a:pt x="1127233" y="2452"/>
                  </a:lnTo>
                  <a:lnTo>
                    <a:pt x="1086780" y="7670"/>
                  </a:lnTo>
                  <a:lnTo>
                    <a:pt x="1062657" y="11728"/>
                  </a:lnTo>
                  <a:lnTo>
                    <a:pt x="1037050" y="16339"/>
                  </a:lnTo>
                  <a:lnTo>
                    <a:pt x="1008549" y="21318"/>
                  </a:lnTo>
                  <a:lnTo>
                    <a:pt x="978119" y="26542"/>
                  </a:lnTo>
                  <a:lnTo>
                    <a:pt x="946402" y="31930"/>
                  </a:lnTo>
                  <a:lnTo>
                    <a:pt x="913827" y="38379"/>
                  </a:lnTo>
                  <a:lnTo>
                    <a:pt x="880680" y="45536"/>
                  </a:lnTo>
                  <a:lnTo>
                    <a:pt x="847152" y="53165"/>
                  </a:lnTo>
                  <a:lnTo>
                    <a:pt x="811466" y="60156"/>
                  </a:lnTo>
                  <a:lnTo>
                    <a:pt x="774339" y="66721"/>
                  </a:lnTo>
                  <a:lnTo>
                    <a:pt x="736254" y="73003"/>
                  </a:lnTo>
                  <a:lnTo>
                    <a:pt x="696575" y="80049"/>
                  </a:lnTo>
                  <a:lnTo>
                    <a:pt x="655836" y="87603"/>
                  </a:lnTo>
                  <a:lnTo>
                    <a:pt x="614389" y="95497"/>
                  </a:lnTo>
                  <a:lnTo>
                    <a:pt x="573422" y="101712"/>
                  </a:lnTo>
                  <a:lnTo>
                    <a:pt x="532777" y="106808"/>
                  </a:lnTo>
                  <a:lnTo>
                    <a:pt x="492344" y="111158"/>
                  </a:lnTo>
                  <a:lnTo>
                    <a:pt x="452054" y="115963"/>
                  </a:lnTo>
                  <a:lnTo>
                    <a:pt x="411859" y="121071"/>
                  </a:lnTo>
                  <a:lnTo>
                    <a:pt x="371728" y="126381"/>
                  </a:lnTo>
                  <a:lnTo>
                    <a:pt x="332591" y="129922"/>
                  </a:lnTo>
                  <a:lnTo>
                    <a:pt x="294117" y="132282"/>
                  </a:lnTo>
                  <a:lnTo>
                    <a:pt x="256086" y="133856"/>
                  </a:lnTo>
                  <a:lnTo>
                    <a:pt x="221206" y="135857"/>
                  </a:lnTo>
                  <a:lnTo>
                    <a:pt x="188428" y="138144"/>
                  </a:lnTo>
                  <a:lnTo>
                    <a:pt x="157051" y="140621"/>
                  </a:lnTo>
                  <a:lnTo>
                    <a:pt x="129465" y="142272"/>
                  </a:lnTo>
                  <a:lnTo>
                    <a:pt x="104408" y="143373"/>
                  </a:lnTo>
                  <a:lnTo>
                    <a:pt x="62596" y="143644"/>
                  </a:lnTo>
                  <a:lnTo>
                    <a:pt x="24897" y="139394"/>
                  </a:lnTo>
                  <a:lnTo>
                    <a:pt x="0" y="1370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62" name="SMARTInkShape-Group1171"/>
          <p:cNvGrpSpPr/>
          <p:nvPr/>
        </p:nvGrpSpPr>
        <p:grpSpPr>
          <a:xfrm>
            <a:off x="3904135" y="205740"/>
            <a:ext cx="1085851" cy="831533"/>
            <a:chOff x="3904135" y="205740"/>
            <a:chExt cx="1085851" cy="831533"/>
          </a:xfrm>
        </p:grpSpPr>
        <p:sp>
          <p:nvSpPr>
            <p:cNvPr id="855" name="SMARTInkShape-3757"/>
            <p:cNvSpPr/>
            <p:nvPr>
              <p:custDataLst>
                <p:tags r:id="rId23"/>
              </p:custDataLst>
            </p:nvPr>
          </p:nvSpPr>
          <p:spPr bwMode="auto">
            <a:xfrm>
              <a:off x="4171450" y="454342"/>
              <a:ext cx="176999" cy="310284"/>
            </a:xfrm>
            <a:custGeom>
              <a:avLst/>
              <a:gdLst/>
              <a:ahLst/>
              <a:cxnLst/>
              <a:rect l="0" t="0" r="0" b="0"/>
              <a:pathLst>
                <a:path w="176999" h="310284">
                  <a:moveTo>
                    <a:pt x="40505" y="60008"/>
                  </a:moveTo>
                  <a:lnTo>
                    <a:pt x="40505" y="60008"/>
                  </a:lnTo>
                  <a:lnTo>
                    <a:pt x="40505" y="52627"/>
                  </a:lnTo>
                  <a:lnTo>
                    <a:pt x="38600" y="95408"/>
                  </a:lnTo>
                  <a:lnTo>
                    <a:pt x="31404" y="128446"/>
                  </a:lnTo>
                  <a:lnTo>
                    <a:pt x="21855" y="170435"/>
                  </a:lnTo>
                  <a:lnTo>
                    <a:pt x="16642" y="193633"/>
                  </a:lnTo>
                  <a:lnTo>
                    <a:pt x="8310" y="234650"/>
                  </a:lnTo>
                  <a:lnTo>
                    <a:pt x="2383" y="269071"/>
                  </a:lnTo>
                  <a:lnTo>
                    <a:pt x="0" y="301658"/>
                  </a:lnTo>
                  <a:lnTo>
                    <a:pt x="1119" y="306833"/>
                  </a:lnTo>
                  <a:lnTo>
                    <a:pt x="2818" y="310283"/>
                  </a:lnTo>
                  <a:lnTo>
                    <a:pt x="5855" y="307820"/>
                  </a:lnTo>
                  <a:lnTo>
                    <a:pt x="14310" y="292384"/>
                  </a:lnTo>
                  <a:lnTo>
                    <a:pt x="21878" y="264569"/>
                  </a:lnTo>
                  <a:lnTo>
                    <a:pt x="29369" y="228076"/>
                  </a:lnTo>
                  <a:lnTo>
                    <a:pt x="34034" y="206344"/>
                  </a:lnTo>
                  <a:lnTo>
                    <a:pt x="39048" y="183283"/>
                  </a:lnTo>
                  <a:lnTo>
                    <a:pt x="44296" y="161241"/>
                  </a:lnTo>
                  <a:lnTo>
                    <a:pt x="55208" y="118970"/>
                  </a:lnTo>
                  <a:lnTo>
                    <a:pt x="69938" y="80474"/>
                  </a:lnTo>
                  <a:lnTo>
                    <a:pt x="71557" y="78415"/>
                  </a:lnTo>
                  <a:lnTo>
                    <a:pt x="72636" y="77994"/>
                  </a:lnTo>
                  <a:lnTo>
                    <a:pt x="83257" y="95606"/>
                  </a:lnTo>
                  <a:lnTo>
                    <a:pt x="93918" y="129505"/>
                  </a:lnTo>
                  <a:lnTo>
                    <a:pt x="103109" y="165160"/>
                  </a:lnTo>
                  <a:lnTo>
                    <a:pt x="116416" y="199855"/>
                  </a:lnTo>
                  <a:lnTo>
                    <a:pt x="126948" y="215190"/>
                  </a:lnTo>
                  <a:lnTo>
                    <a:pt x="132424" y="220613"/>
                  </a:lnTo>
                  <a:lnTo>
                    <a:pt x="137979" y="223275"/>
                  </a:lnTo>
                  <a:lnTo>
                    <a:pt x="149232" y="223694"/>
                  </a:lnTo>
                  <a:lnTo>
                    <a:pt x="154899" y="219614"/>
                  </a:lnTo>
                  <a:lnTo>
                    <a:pt x="166277" y="204922"/>
                  </a:lnTo>
                  <a:lnTo>
                    <a:pt x="174291" y="166128"/>
                  </a:lnTo>
                  <a:lnTo>
                    <a:pt x="176165" y="134795"/>
                  </a:lnTo>
                  <a:lnTo>
                    <a:pt x="176998" y="103724"/>
                  </a:lnTo>
                  <a:lnTo>
                    <a:pt x="176515" y="66717"/>
                  </a:lnTo>
                  <a:lnTo>
                    <a:pt x="170258" y="29835"/>
                  </a:lnTo>
                  <a:lnTo>
                    <a:pt x="1690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56" name="SMARTInkShape-3758"/>
            <p:cNvSpPr/>
            <p:nvPr>
              <p:custDataLst>
                <p:tags r:id="rId24"/>
              </p:custDataLst>
            </p:nvPr>
          </p:nvSpPr>
          <p:spPr bwMode="auto">
            <a:xfrm>
              <a:off x="4486275" y="574357"/>
              <a:ext cx="120016" cy="60009"/>
            </a:xfrm>
            <a:custGeom>
              <a:avLst/>
              <a:gdLst/>
              <a:ahLst/>
              <a:cxnLst/>
              <a:rect l="0" t="0" r="0" b="0"/>
              <a:pathLst>
                <a:path w="120016" h="60009">
                  <a:moveTo>
                    <a:pt x="0" y="60008"/>
                  </a:moveTo>
                  <a:lnTo>
                    <a:pt x="0" y="60008"/>
                  </a:lnTo>
                  <a:lnTo>
                    <a:pt x="0" y="55457"/>
                  </a:lnTo>
                  <a:lnTo>
                    <a:pt x="2540" y="50683"/>
                  </a:lnTo>
                  <a:lnTo>
                    <a:pt x="7381" y="44408"/>
                  </a:lnTo>
                  <a:lnTo>
                    <a:pt x="38096" y="29496"/>
                  </a:lnTo>
                  <a:lnTo>
                    <a:pt x="72115" y="18419"/>
                  </a:lnTo>
                  <a:lnTo>
                    <a:pt x="120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57" name="SMARTInkShape-3759"/>
            <p:cNvSpPr/>
            <p:nvPr>
              <p:custDataLst>
                <p:tags r:id="rId25"/>
              </p:custDataLst>
            </p:nvPr>
          </p:nvSpPr>
          <p:spPr bwMode="auto">
            <a:xfrm>
              <a:off x="4686588" y="428625"/>
              <a:ext cx="46503" cy="291466"/>
            </a:xfrm>
            <a:custGeom>
              <a:avLst/>
              <a:gdLst/>
              <a:ahLst/>
              <a:cxnLst/>
              <a:rect l="0" t="0" r="0" b="0"/>
              <a:pathLst>
                <a:path w="46503" h="291466">
                  <a:moveTo>
                    <a:pt x="39717" y="0"/>
                  </a:moveTo>
                  <a:lnTo>
                    <a:pt x="39717" y="0"/>
                  </a:lnTo>
                  <a:lnTo>
                    <a:pt x="39717" y="4551"/>
                  </a:lnTo>
                  <a:lnTo>
                    <a:pt x="46502" y="34313"/>
                  </a:lnTo>
                  <a:lnTo>
                    <a:pt x="45590" y="60970"/>
                  </a:lnTo>
                  <a:lnTo>
                    <a:pt x="38835" y="98218"/>
                  </a:lnTo>
                  <a:lnTo>
                    <a:pt x="34366" y="119771"/>
                  </a:lnTo>
                  <a:lnTo>
                    <a:pt x="29482" y="142712"/>
                  </a:lnTo>
                  <a:lnTo>
                    <a:pt x="24321" y="166579"/>
                  </a:lnTo>
                  <a:lnTo>
                    <a:pt x="13507" y="208338"/>
                  </a:lnTo>
                  <a:lnTo>
                    <a:pt x="4256" y="243089"/>
                  </a:lnTo>
                  <a:lnTo>
                    <a:pt x="0" y="275862"/>
                  </a:lnTo>
                  <a:lnTo>
                    <a:pt x="857" y="281063"/>
                  </a:lnTo>
                  <a:lnTo>
                    <a:pt x="5427" y="2914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58" name="SMARTInkShape-3760"/>
            <p:cNvSpPr/>
            <p:nvPr>
              <p:custDataLst>
                <p:tags r:id="rId26"/>
              </p:custDataLst>
            </p:nvPr>
          </p:nvSpPr>
          <p:spPr bwMode="auto">
            <a:xfrm>
              <a:off x="4700588" y="391433"/>
              <a:ext cx="191235" cy="37193"/>
            </a:xfrm>
            <a:custGeom>
              <a:avLst/>
              <a:gdLst/>
              <a:ahLst/>
              <a:cxnLst/>
              <a:rect l="0" t="0" r="0" b="0"/>
              <a:pathLst>
                <a:path w="191235" h="37193">
                  <a:moveTo>
                    <a:pt x="0" y="28619"/>
                  </a:moveTo>
                  <a:lnTo>
                    <a:pt x="0" y="28619"/>
                  </a:lnTo>
                  <a:lnTo>
                    <a:pt x="21465" y="27667"/>
                  </a:lnTo>
                  <a:lnTo>
                    <a:pt x="62422" y="16688"/>
                  </a:lnTo>
                  <a:lnTo>
                    <a:pt x="101574" y="8468"/>
                  </a:lnTo>
                  <a:lnTo>
                    <a:pt x="143338" y="0"/>
                  </a:lnTo>
                  <a:lnTo>
                    <a:pt x="176772" y="561"/>
                  </a:lnTo>
                  <a:lnTo>
                    <a:pt x="188103" y="4401"/>
                  </a:lnTo>
                  <a:lnTo>
                    <a:pt x="191124" y="6759"/>
                  </a:lnTo>
                  <a:lnTo>
                    <a:pt x="191234" y="11188"/>
                  </a:lnTo>
                  <a:lnTo>
                    <a:pt x="180022" y="371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59" name="SMARTInkShape-3761"/>
            <p:cNvSpPr/>
            <p:nvPr>
              <p:custDataLst>
                <p:tags r:id="rId27"/>
              </p:custDataLst>
            </p:nvPr>
          </p:nvSpPr>
          <p:spPr bwMode="auto">
            <a:xfrm>
              <a:off x="4700588" y="531495"/>
              <a:ext cx="120016" cy="24527"/>
            </a:xfrm>
            <a:custGeom>
              <a:avLst/>
              <a:gdLst/>
              <a:ahLst/>
              <a:cxnLst/>
              <a:rect l="0" t="0" r="0" b="0"/>
              <a:pathLst>
                <a:path w="120016" h="24527">
                  <a:moveTo>
                    <a:pt x="0" y="17145"/>
                  </a:moveTo>
                  <a:lnTo>
                    <a:pt x="0" y="17145"/>
                  </a:lnTo>
                  <a:lnTo>
                    <a:pt x="4550" y="21696"/>
                  </a:lnTo>
                  <a:lnTo>
                    <a:pt x="21033" y="24526"/>
                  </a:lnTo>
                  <a:lnTo>
                    <a:pt x="53116" y="20814"/>
                  </a:lnTo>
                  <a:lnTo>
                    <a:pt x="92784" y="9130"/>
                  </a:lnTo>
                  <a:lnTo>
                    <a:pt x="120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0" name="SMARTInkShape-3762"/>
            <p:cNvSpPr/>
            <p:nvPr>
              <p:custDataLst>
                <p:tags r:id="rId28"/>
              </p:custDataLst>
            </p:nvPr>
          </p:nvSpPr>
          <p:spPr bwMode="auto">
            <a:xfrm>
              <a:off x="3904135" y="406929"/>
              <a:ext cx="264959" cy="630344"/>
            </a:xfrm>
            <a:custGeom>
              <a:avLst/>
              <a:gdLst/>
              <a:ahLst/>
              <a:cxnLst/>
              <a:rect l="0" t="0" r="0" b="0"/>
              <a:pathLst>
                <a:path w="264959" h="630344">
                  <a:moveTo>
                    <a:pt x="102080" y="4551"/>
                  </a:moveTo>
                  <a:lnTo>
                    <a:pt x="102080" y="4551"/>
                  </a:lnTo>
                  <a:lnTo>
                    <a:pt x="97529" y="0"/>
                  </a:lnTo>
                  <a:lnTo>
                    <a:pt x="95236" y="565"/>
                  </a:lnTo>
                  <a:lnTo>
                    <a:pt x="72827" y="29297"/>
                  </a:lnTo>
                  <a:lnTo>
                    <a:pt x="55106" y="62222"/>
                  </a:lnTo>
                  <a:lnTo>
                    <a:pt x="45046" y="83003"/>
                  </a:lnTo>
                  <a:lnTo>
                    <a:pt x="35483" y="110192"/>
                  </a:lnTo>
                  <a:lnTo>
                    <a:pt x="26249" y="141654"/>
                  </a:lnTo>
                  <a:lnTo>
                    <a:pt x="17236" y="175963"/>
                  </a:lnTo>
                  <a:lnTo>
                    <a:pt x="10275" y="215980"/>
                  </a:lnTo>
                  <a:lnTo>
                    <a:pt x="4681" y="259804"/>
                  </a:lnTo>
                  <a:lnTo>
                    <a:pt x="0" y="306165"/>
                  </a:lnTo>
                  <a:lnTo>
                    <a:pt x="689" y="351359"/>
                  </a:lnTo>
                  <a:lnTo>
                    <a:pt x="4959" y="395776"/>
                  </a:lnTo>
                  <a:lnTo>
                    <a:pt x="11615" y="439675"/>
                  </a:lnTo>
                  <a:lnTo>
                    <a:pt x="26530" y="477514"/>
                  </a:lnTo>
                  <a:lnTo>
                    <a:pt x="46951" y="511312"/>
                  </a:lnTo>
                  <a:lnTo>
                    <a:pt x="71042" y="542417"/>
                  </a:lnTo>
                  <a:lnTo>
                    <a:pt x="103296" y="566011"/>
                  </a:lnTo>
                  <a:lnTo>
                    <a:pt x="140991" y="584597"/>
                  </a:lnTo>
                  <a:lnTo>
                    <a:pt x="182313" y="599846"/>
                  </a:lnTo>
                  <a:lnTo>
                    <a:pt x="209861" y="610012"/>
                  </a:lnTo>
                  <a:lnTo>
                    <a:pt x="264958" y="6303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1" name="SMARTInkShape-3763"/>
            <p:cNvSpPr/>
            <p:nvPr>
              <p:custDataLst>
                <p:tags r:id="rId29"/>
              </p:custDataLst>
            </p:nvPr>
          </p:nvSpPr>
          <p:spPr bwMode="auto">
            <a:xfrm>
              <a:off x="4794885" y="205740"/>
              <a:ext cx="195101" cy="694374"/>
            </a:xfrm>
            <a:custGeom>
              <a:avLst/>
              <a:gdLst/>
              <a:ahLst/>
              <a:cxnLst/>
              <a:rect l="0" t="0" r="0" b="0"/>
              <a:pathLst>
                <a:path w="195101" h="694374">
                  <a:moveTo>
                    <a:pt x="0" y="0"/>
                  </a:moveTo>
                  <a:lnTo>
                    <a:pt x="0" y="0"/>
                  </a:lnTo>
                  <a:lnTo>
                    <a:pt x="9702" y="12559"/>
                  </a:lnTo>
                  <a:lnTo>
                    <a:pt x="25584" y="39237"/>
                  </a:lnTo>
                  <a:lnTo>
                    <a:pt x="50423" y="78399"/>
                  </a:lnTo>
                  <a:lnTo>
                    <a:pt x="65048" y="100843"/>
                  </a:lnTo>
                  <a:lnTo>
                    <a:pt x="79560" y="127236"/>
                  </a:lnTo>
                  <a:lnTo>
                    <a:pt x="93998" y="156262"/>
                  </a:lnTo>
                  <a:lnTo>
                    <a:pt x="108385" y="187042"/>
                  </a:lnTo>
                  <a:lnTo>
                    <a:pt x="122739" y="220897"/>
                  </a:lnTo>
                  <a:lnTo>
                    <a:pt x="137071" y="256802"/>
                  </a:lnTo>
                  <a:lnTo>
                    <a:pt x="151388" y="294074"/>
                  </a:lnTo>
                  <a:lnTo>
                    <a:pt x="163790" y="331304"/>
                  </a:lnTo>
                  <a:lnTo>
                    <a:pt x="174916" y="368507"/>
                  </a:lnTo>
                  <a:lnTo>
                    <a:pt x="185191" y="405691"/>
                  </a:lnTo>
                  <a:lnTo>
                    <a:pt x="191088" y="440958"/>
                  </a:lnTo>
                  <a:lnTo>
                    <a:pt x="194067" y="474947"/>
                  </a:lnTo>
                  <a:lnTo>
                    <a:pt x="195100" y="508084"/>
                  </a:lnTo>
                  <a:lnTo>
                    <a:pt x="193884" y="537795"/>
                  </a:lnTo>
                  <a:lnTo>
                    <a:pt x="191169" y="565223"/>
                  </a:lnTo>
                  <a:lnTo>
                    <a:pt x="187454" y="591128"/>
                  </a:lnTo>
                  <a:lnTo>
                    <a:pt x="182119" y="614113"/>
                  </a:lnTo>
                  <a:lnTo>
                    <a:pt x="168572" y="654891"/>
                  </a:lnTo>
                  <a:lnTo>
                    <a:pt x="154305" y="6943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63" name="SMARTInkShape-3764"/>
          <p:cNvSpPr/>
          <p:nvPr>
            <p:custDataLst>
              <p:tags r:id="rId11"/>
            </p:custDataLst>
          </p:nvPr>
        </p:nvSpPr>
        <p:spPr bwMode="auto">
          <a:xfrm>
            <a:off x="5224597" y="411480"/>
            <a:ext cx="607561" cy="362051"/>
          </a:xfrm>
          <a:custGeom>
            <a:avLst/>
            <a:gdLst/>
            <a:ahLst/>
            <a:cxnLst/>
            <a:rect l="0" t="0" r="0" b="0"/>
            <a:pathLst>
              <a:path w="607561" h="362051">
                <a:moveTo>
                  <a:pt x="513263" y="0"/>
                </a:moveTo>
                <a:lnTo>
                  <a:pt x="513263" y="0"/>
                </a:lnTo>
                <a:lnTo>
                  <a:pt x="508712" y="0"/>
                </a:lnTo>
                <a:lnTo>
                  <a:pt x="507372" y="952"/>
                </a:lnTo>
                <a:lnTo>
                  <a:pt x="506478" y="2540"/>
                </a:lnTo>
                <a:lnTo>
                  <a:pt x="503580" y="8749"/>
                </a:lnTo>
                <a:lnTo>
                  <a:pt x="486197" y="43638"/>
                </a:lnTo>
                <a:lnTo>
                  <a:pt x="471706" y="71782"/>
                </a:lnTo>
                <a:lnTo>
                  <a:pt x="430465" y="114402"/>
                </a:lnTo>
                <a:lnTo>
                  <a:pt x="395184" y="142920"/>
                </a:lnTo>
                <a:lnTo>
                  <a:pt x="374536" y="155288"/>
                </a:lnTo>
                <a:lnTo>
                  <a:pt x="352199" y="166390"/>
                </a:lnTo>
                <a:lnTo>
                  <a:pt x="328734" y="176649"/>
                </a:lnTo>
                <a:lnTo>
                  <a:pt x="301661" y="184441"/>
                </a:lnTo>
                <a:lnTo>
                  <a:pt x="272183" y="190588"/>
                </a:lnTo>
                <a:lnTo>
                  <a:pt x="241100" y="195639"/>
                </a:lnTo>
                <a:lnTo>
                  <a:pt x="211806" y="197101"/>
                </a:lnTo>
                <a:lnTo>
                  <a:pt x="183704" y="196171"/>
                </a:lnTo>
                <a:lnTo>
                  <a:pt x="156397" y="193645"/>
                </a:lnTo>
                <a:lnTo>
                  <a:pt x="130573" y="188152"/>
                </a:lnTo>
                <a:lnTo>
                  <a:pt x="105737" y="180680"/>
                </a:lnTo>
                <a:lnTo>
                  <a:pt x="81558" y="171888"/>
                </a:lnTo>
                <a:lnTo>
                  <a:pt x="41994" y="144340"/>
                </a:lnTo>
                <a:lnTo>
                  <a:pt x="13298" y="111776"/>
                </a:lnTo>
                <a:lnTo>
                  <a:pt x="544" y="81428"/>
                </a:lnTo>
                <a:lnTo>
                  <a:pt x="0" y="68573"/>
                </a:lnTo>
                <a:lnTo>
                  <a:pt x="7016" y="46669"/>
                </a:lnTo>
                <a:lnTo>
                  <a:pt x="24740" y="29949"/>
                </a:lnTo>
                <a:lnTo>
                  <a:pt x="49444" y="18073"/>
                </a:lnTo>
                <a:lnTo>
                  <a:pt x="79473" y="12795"/>
                </a:lnTo>
                <a:lnTo>
                  <a:pt x="111870" y="18069"/>
                </a:lnTo>
                <a:lnTo>
                  <a:pt x="144366" y="31843"/>
                </a:lnTo>
                <a:lnTo>
                  <a:pt x="174684" y="53840"/>
                </a:lnTo>
                <a:lnTo>
                  <a:pt x="198953" y="84571"/>
                </a:lnTo>
                <a:lnTo>
                  <a:pt x="220217" y="122360"/>
                </a:lnTo>
                <a:lnTo>
                  <a:pt x="231222" y="144438"/>
                </a:lnTo>
                <a:lnTo>
                  <a:pt x="242368" y="167730"/>
                </a:lnTo>
                <a:lnTo>
                  <a:pt x="254561" y="191830"/>
                </a:lnTo>
                <a:lnTo>
                  <a:pt x="267453" y="216469"/>
                </a:lnTo>
                <a:lnTo>
                  <a:pt x="280810" y="241468"/>
                </a:lnTo>
                <a:lnTo>
                  <a:pt x="296382" y="263848"/>
                </a:lnTo>
                <a:lnTo>
                  <a:pt x="331464" y="303956"/>
                </a:lnTo>
                <a:lnTo>
                  <a:pt x="352059" y="319795"/>
                </a:lnTo>
                <a:lnTo>
                  <a:pt x="374360" y="333211"/>
                </a:lnTo>
                <a:lnTo>
                  <a:pt x="397802" y="345014"/>
                </a:lnTo>
                <a:lnTo>
                  <a:pt x="422954" y="352881"/>
                </a:lnTo>
                <a:lnTo>
                  <a:pt x="449247" y="358127"/>
                </a:lnTo>
                <a:lnTo>
                  <a:pt x="476300" y="361624"/>
                </a:lnTo>
                <a:lnTo>
                  <a:pt x="502908" y="362050"/>
                </a:lnTo>
                <a:lnTo>
                  <a:pt x="529220" y="360429"/>
                </a:lnTo>
                <a:lnTo>
                  <a:pt x="555333" y="357444"/>
                </a:lnTo>
                <a:lnTo>
                  <a:pt x="607560" y="35147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69" name="SMARTInkShape-Group1173"/>
          <p:cNvGrpSpPr/>
          <p:nvPr/>
        </p:nvGrpSpPr>
        <p:grpSpPr>
          <a:xfrm>
            <a:off x="6277927" y="196377"/>
            <a:ext cx="1306436" cy="600866"/>
            <a:chOff x="6277927" y="196377"/>
            <a:chExt cx="1306436" cy="600866"/>
          </a:xfrm>
        </p:grpSpPr>
        <p:sp>
          <p:nvSpPr>
            <p:cNvPr id="864" name="SMARTInkShape-3765"/>
            <p:cNvSpPr/>
            <p:nvPr>
              <p:custDataLst>
                <p:tags r:id="rId18"/>
              </p:custDataLst>
            </p:nvPr>
          </p:nvSpPr>
          <p:spPr bwMode="auto">
            <a:xfrm>
              <a:off x="7006013" y="196377"/>
              <a:ext cx="578350" cy="600866"/>
            </a:xfrm>
            <a:custGeom>
              <a:avLst/>
              <a:gdLst/>
              <a:ahLst/>
              <a:cxnLst/>
              <a:rect l="0" t="0" r="0" b="0"/>
              <a:pathLst>
                <a:path w="578350" h="600866">
                  <a:moveTo>
                    <a:pt x="240607" y="326545"/>
                  </a:moveTo>
                  <a:lnTo>
                    <a:pt x="240607" y="326545"/>
                  </a:lnTo>
                  <a:lnTo>
                    <a:pt x="240607" y="331484"/>
                  </a:lnTo>
                  <a:lnTo>
                    <a:pt x="240607" y="329376"/>
                  </a:lnTo>
                  <a:lnTo>
                    <a:pt x="216744" y="289278"/>
                  </a:lnTo>
                  <a:lnTo>
                    <a:pt x="200791" y="261405"/>
                  </a:lnTo>
                  <a:lnTo>
                    <a:pt x="180048" y="228062"/>
                  </a:lnTo>
                  <a:lnTo>
                    <a:pt x="154955" y="187842"/>
                  </a:lnTo>
                  <a:lnTo>
                    <a:pt x="127927" y="154727"/>
                  </a:lnTo>
                  <a:lnTo>
                    <a:pt x="114052" y="140562"/>
                  </a:lnTo>
                  <a:lnTo>
                    <a:pt x="83395" y="124824"/>
                  </a:lnTo>
                  <a:lnTo>
                    <a:pt x="67219" y="120627"/>
                  </a:lnTo>
                  <a:lnTo>
                    <a:pt x="52624" y="122591"/>
                  </a:lnTo>
                  <a:lnTo>
                    <a:pt x="26249" y="137474"/>
                  </a:lnTo>
                  <a:lnTo>
                    <a:pt x="9447" y="167584"/>
                  </a:lnTo>
                  <a:lnTo>
                    <a:pt x="710" y="206366"/>
                  </a:lnTo>
                  <a:lnTo>
                    <a:pt x="0" y="249002"/>
                  </a:lnTo>
                  <a:lnTo>
                    <a:pt x="13021" y="285732"/>
                  </a:lnTo>
                  <a:lnTo>
                    <a:pt x="35635" y="315074"/>
                  </a:lnTo>
                  <a:lnTo>
                    <a:pt x="64736" y="334464"/>
                  </a:lnTo>
                  <a:lnTo>
                    <a:pt x="94180" y="339272"/>
                  </a:lnTo>
                  <a:lnTo>
                    <a:pt x="108698" y="337888"/>
                  </a:lnTo>
                  <a:lnTo>
                    <a:pt x="137531" y="321109"/>
                  </a:lnTo>
                  <a:lnTo>
                    <a:pt x="151887" y="308634"/>
                  </a:lnTo>
                  <a:lnTo>
                    <a:pt x="175459" y="269372"/>
                  </a:lnTo>
                  <a:lnTo>
                    <a:pt x="185745" y="245567"/>
                  </a:lnTo>
                  <a:lnTo>
                    <a:pt x="195460" y="217315"/>
                  </a:lnTo>
                  <a:lnTo>
                    <a:pt x="204793" y="186098"/>
                  </a:lnTo>
                  <a:lnTo>
                    <a:pt x="213873" y="152904"/>
                  </a:lnTo>
                  <a:lnTo>
                    <a:pt x="218975" y="124107"/>
                  </a:lnTo>
                  <a:lnTo>
                    <a:pt x="221423" y="98241"/>
                  </a:lnTo>
                  <a:lnTo>
                    <a:pt x="222556" y="55532"/>
                  </a:lnTo>
                  <a:lnTo>
                    <a:pt x="222241" y="17328"/>
                  </a:lnTo>
                  <a:lnTo>
                    <a:pt x="218444" y="1034"/>
                  </a:lnTo>
                  <a:lnTo>
                    <a:pt x="219163" y="0"/>
                  </a:lnTo>
                  <a:lnTo>
                    <a:pt x="220596" y="264"/>
                  </a:lnTo>
                  <a:lnTo>
                    <a:pt x="218062" y="32490"/>
                  </a:lnTo>
                  <a:lnTo>
                    <a:pt x="217004" y="53356"/>
                  </a:lnTo>
                  <a:lnTo>
                    <a:pt x="216300" y="78697"/>
                  </a:lnTo>
                  <a:lnTo>
                    <a:pt x="215829" y="107021"/>
                  </a:lnTo>
                  <a:lnTo>
                    <a:pt x="218374" y="137333"/>
                  </a:lnTo>
                  <a:lnTo>
                    <a:pt x="222927" y="168971"/>
                  </a:lnTo>
                  <a:lnTo>
                    <a:pt x="228821" y="201494"/>
                  </a:lnTo>
                  <a:lnTo>
                    <a:pt x="238464" y="232700"/>
                  </a:lnTo>
                  <a:lnTo>
                    <a:pt x="250608" y="263029"/>
                  </a:lnTo>
                  <a:lnTo>
                    <a:pt x="264419" y="292774"/>
                  </a:lnTo>
                  <a:lnTo>
                    <a:pt x="281247" y="317366"/>
                  </a:lnTo>
                  <a:lnTo>
                    <a:pt x="320264" y="357391"/>
                  </a:lnTo>
                  <a:lnTo>
                    <a:pt x="342289" y="370921"/>
                  </a:lnTo>
                  <a:lnTo>
                    <a:pt x="365545" y="380894"/>
                  </a:lnTo>
                  <a:lnTo>
                    <a:pt x="389622" y="388496"/>
                  </a:lnTo>
                  <a:lnTo>
                    <a:pt x="412340" y="389753"/>
                  </a:lnTo>
                  <a:lnTo>
                    <a:pt x="434153" y="386781"/>
                  </a:lnTo>
                  <a:lnTo>
                    <a:pt x="455363" y="380990"/>
                  </a:lnTo>
                  <a:lnTo>
                    <a:pt x="494170" y="349156"/>
                  </a:lnTo>
                  <a:lnTo>
                    <a:pt x="512518" y="327331"/>
                  </a:lnTo>
                  <a:lnTo>
                    <a:pt x="529514" y="299447"/>
                  </a:lnTo>
                  <a:lnTo>
                    <a:pt x="545607" y="267522"/>
                  </a:lnTo>
                  <a:lnTo>
                    <a:pt x="561098" y="232904"/>
                  </a:lnTo>
                  <a:lnTo>
                    <a:pt x="570472" y="203158"/>
                  </a:lnTo>
                  <a:lnTo>
                    <a:pt x="575769" y="176660"/>
                  </a:lnTo>
                  <a:lnTo>
                    <a:pt x="578349" y="152327"/>
                  </a:lnTo>
                  <a:lnTo>
                    <a:pt x="574354" y="134200"/>
                  </a:lnTo>
                  <a:lnTo>
                    <a:pt x="565974" y="120210"/>
                  </a:lnTo>
                  <a:lnTo>
                    <a:pt x="554673" y="108978"/>
                  </a:lnTo>
                  <a:lnTo>
                    <a:pt x="539519" y="104348"/>
                  </a:lnTo>
                  <a:lnTo>
                    <a:pt x="502362" y="106824"/>
                  </a:lnTo>
                  <a:lnTo>
                    <a:pt x="460448" y="137769"/>
                  </a:lnTo>
                  <a:lnTo>
                    <a:pt x="438602" y="160689"/>
                  </a:lnTo>
                  <a:lnTo>
                    <a:pt x="422134" y="192162"/>
                  </a:lnTo>
                  <a:lnTo>
                    <a:pt x="409249" y="229337"/>
                  </a:lnTo>
                  <a:lnTo>
                    <a:pt x="398755" y="270312"/>
                  </a:lnTo>
                  <a:lnTo>
                    <a:pt x="396522" y="311917"/>
                  </a:lnTo>
                  <a:lnTo>
                    <a:pt x="399795" y="353940"/>
                  </a:lnTo>
                  <a:lnTo>
                    <a:pt x="406740" y="396244"/>
                  </a:lnTo>
                  <a:lnTo>
                    <a:pt x="423752" y="437781"/>
                  </a:lnTo>
                  <a:lnTo>
                    <a:pt x="447476" y="478807"/>
                  </a:lnTo>
                  <a:lnTo>
                    <a:pt x="475675" y="519493"/>
                  </a:lnTo>
                  <a:lnTo>
                    <a:pt x="494474" y="546617"/>
                  </a:lnTo>
                  <a:lnTo>
                    <a:pt x="532072" y="6008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5" name="SMARTInkShape-3766"/>
            <p:cNvSpPr/>
            <p:nvPr>
              <p:custDataLst>
                <p:tags r:id="rId19"/>
              </p:custDataLst>
            </p:nvPr>
          </p:nvSpPr>
          <p:spPr bwMode="auto">
            <a:xfrm>
              <a:off x="6380798" y="334327"/>
              <a:ext cx="265748" cy="7382"/>
            </a:xfrm>
            <a:custGeom>
              <a:avLst/>
              <a:gdLst/>
              <a:ahLst/>
              <a:cxnLst/>
              <a:rect l="0" t="0" r="0" b="0"/>
              <a:pathLst>
                <a:path w="265748" h="7382">
                  <a:moveTo>
                    <a:pt x="0" y="0"/>
                  </a:moveTo>
                  <a:lnTo>
                    <a:pt x="0" y="0"/>
                  </a:lnTo>
                  <a:lnTo>
                    <a:pt x="38981" y="5892"/>
                  </a:lnTo>
                  <a:lnTo>
                    <a:pt x="59325" y="6786"/>
                  </a:lnTo>
                  <a:lnTo>
                    <a:pt x="82412" y="7381"/>
                  </a:lnTo>
                  <a:lnTo>
                    <a:pt x="113044" y="6826"/>
                  </a:lnTo>
                  <a:lnTo>
                    <a:pt x="148704" y="5503"/>
                  </a:lnTo>
                  <a:lnTo>
                    <a:pt x="187719" y="3669"/>
                  </a:lnTo>
                  <a:lnTo>
                    <a:pt x="213728" y="2446"/>
                  </a:lnTo>
                  <a:lnTo>
                    <a:pt x="26574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6" name="SMARTInkShape-3767"/>
            <p:cNvSpPr/>
            <p:nvPr>
              <p:custDataLst>
                <p:tags r:id="rId20"/>
              </p:custDataLst>
            </p:nvPr>
          </p:nvSpPr>
          <p:spPr bwMode="auto">
            <a:xfrm>
              <a:off x="6963727" y="342900"/>
              <a:ext cx="8574" cy="1"/>
            </a:xfrm>
            <a:custGeom>
              <a:avLst/>
              <a:gdLst/>
              <a:ahLst/>
              <a:cxnLst/>
              <a:rect l="0" t="0" r="0" b="0"/>
              <a:pathLst>
                <a:path w="8574" h="1">
                  <a:moveTo>
                    <a:pt x="0" y="0"/>
                  </a:moveTo>
                  <a:lnTo>
                    <a:pt x="0" y="0"/>
                  </a:lnTo>
                  <a:lnTo>
                    <a:pt x="857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7" name="SMARTInkShape-3768"/>
            <p:cNvSpPr/>
            <p:nvPr>
              <p:custDataLst>
                <p:tags r:id="rId21"/>
              </p:custDataLst>
            </p:nvPr>
          </p:nvSpPr>
          <p:spPr bwMode="auto">
            <a:xfrm>
              <a:off x="6564705" y="317182"/>
              <a:ext cx="501893" cy="341568"/>
            </a:xfrm>
            <a:custGeom>
              <a:avLst/>
              <a:gdLst/>
              <a:ahLst/>
              <a:cxnLst/>
              <a:rect l="0" t="0" r="0" b="0"/>
              <a:pathLst>
                <a:path w="501893" h="341568">
                  <a:moveTo>
                    <a:pt x="30405" y="0"/>
                  </a:moveTo>
                  <a:lnTo>
                    <a:pt x="30405" y="0"/>
                  </a:lnTo>
                  <a:lnTo>
                    <a:pt x="39507" y="0"/>
                  </a:lnTo>
                  <a:lnTo>
                    <a:pt x="42188" y="3811"/>
                  </a:lnTo>
                  <a:lnTo>
                    <a:pt x="45167" y="18204"/>
                  </a:lnTo>
                  <a:lnTo>
                    <a:pt x="42293" y="52278"/>
                  </a:lnTo>
                  <a:lnTo>
                    <a:pt x="35371" y="86418"/>
                  </a:lnTo>
                  <a:lnTo>
                    <a:pt x="26897" y="127943"/>
                  </a:lnTo>
                  <a:lnTo>
                    <a:pt x="23304" y="151018"/>
                  </a:lnTo>
                  <a:lnTo>
                    <a:pt x="19956" y="174974"/>
                  </a:lnTo>
                  <a:lnTo>
                    <a:pt x="15819" y="198564"/>
                  </a:lnTo>
                  <a:lnTo>
                    <a:pt x="11156" y="221911"/>
                  </a:lnTo>
                  <a:lnTo>
                    <a:pt x="6142" y="245096"/>
                  </a:lnTo>
                  <a:lnTo>
                    <a:pt x="572" y="283557"/>
                  </a:lnTo>
                  <a:lnTo>
                    <a:pt x="0" y="313668"/>
                  </a:lnTo>
                  <a:lnTo>
                    <a:pt x="6097" y="333401"/>
                  </a:lnTo>
                  <a:lnTo>
                    <a:pt x="12295" y="338472"/>
                  </a:lnTo>
                  <a:lnTo>
                    <a:pt x="29341" y="341567"/>
                  </a:lnTo>
                  <a:lnTo>
                    <a:pt x="59777" y="327068"/>
                  </a:lnTo>
                  <a:lnTo>
                    <a:pt x="96799" y="299669"/>
                  </a:lnTo>
                  <a:lnTo>
                    <a:pt x="132303" y="262091"/>
                  </a:lnTo>
                  <a:lnTo>
                    <a:pt x="159513" y="222530"/>
                  </a:lnTo>
                  <a:lnTo>
                    <a:pt x="178274" y="187485"/>
                  </a:lnTo>
                  <a:lnTo>
                    <a:pt x="190318" y="149465"/>
                  </a:lnTo>
                  <a:lnTo>
                    <a:pt x="191306" y="142506"/>
                  </a:lnTo>
                  <a:lnTo>
                    <a:pt x="187202" y="139772"/>
                  </a:lnTo>
                  <a:lnTo>
                    <a:pt x="169943" y="141813"/>
                  </a:lnTo>
                  <a:lnTo>
                    <a:pt x="154017" y="154151"/>
                  </a:lnTo>
                  <a:lnTo>
                    <a:pt x="141541" y="172334"/>
                  </a:lnTo>
                  <a:lnTo>
                    <a:pt x="132821" y="193116"/>
                  </a:lnTo>
                  <a:lnTo>
                    <a:pt x="130851" y="209972"/>
                  </a:lnTo>
                  <a:lnTo>
                    <a:pt x="131659" y="217134"/>
                  </a:lnTo>
                  <a:lnTo>
                    <a:pt x="135055" y="221909"/>
                  </a:lnTo>
                  <a:lnTo>
                    <a:pt x="140177" y="225092"/>
                  </a:lnTo>
                  <a:lnTo>
                    <a:pt x="164377" y="230200"/>
                  </a:lnTo>
                  <a:lnTo>
                    <a:pt x="177204" y="231085"/>
                  </a:lnTo>
                  <a:lnTo>
                    <a:pt x="179706" y="232162"/>
                  </a:lnTo>
                  <a:lnTo>
                    <a:pt x="181374" y="233832"/>
                  </a:lnTo>
                  <a:lnTo>
                    <a:pt x="188602" y="247908"/>
                  </a:lnTo>
                  <a:lnTo>
                    <a:pt x="195206" y="283930"/>
                  </a:lnTo>
                  <a:lnTo>
                    <a:pt x="197423" y="292157"/>
                  </a:lnTo>
                  <a:lnTo>
                    <a:pt x="207505" y="306378"/>
                  </a:lnTo>
                  <a:lnTo>
                    <a:pt x="214194" y="312837"/>
                  </a:lnTo>
                  <a:lnTo>
                    <a:pt x="221511" y="316191"/>
                  </a:lnTo>
                  <a:lnTo>
                    <a:pt x="237260" y="317377"/>
                  </a:lnTo>
                  <a:lnTo>
                    <a:pt x="266744" y="303588"/>
                  </a:lnTo>
                  <a:lnTo>
                    <a:pt x="299609" y="272303"/>
                  </a:lnTo>
                  <a:lnTo>
                    <a:pt x="317056" y="241356"/>
                  </a:lnTo>
                  <a:lnTo>
                    <a:pt x="331161" y="206330"/>
                  </a:lnTo>
                  <a:lnTo>
                    <a:pt x="343779" y="171712"/>
                  </a:lnTo>
                  <a:lnTo>
                    <a:pt x="352491" y="133746"/>
                  </a:lnTo>
                  <a:lnTo>
                    <a:pt x="355073" y="118051"/>
                  </a:lnTo>
                  <a:lnTo>
                    <a:pt x="355435" y="117753"/>
                  </a:lnTo>
                  <a:lnTo>
                    <a:pt x="355838" y="122503"/>
                  </a:lnTo>
                  <a:lnTo>
                    <a:pt x="346963" y="154090"/>
                  </a:lnTo>
                  <a:lnTo>
                    <a:pt x="342548" y="186277"/>
                  </a:lnTo>
                  <a:lnTo>
                    <a:pt x="341537" y="221855"/>
                  </a:lnTo>
                  <a:lnTo>
                    <a:pt x="344263" y="256718"/>
                  </a:lnTo>
                  <a:lnTo>
                    <a:pt x="351190" y="288722"/>
                  </a:lnTo>
                  <a:lnTo>
                    <a:pt x="355704" y="303924"/>
                  </a:lnTo>
                  <a:lnTo>
                    <a:pt x="362523" y="315011"/>
                  </a:lnTo>
                  <a:lnTo>
                    <a:pt x="380260" y="329870"/>
                  </a:lnTo>
                  <a:lnTo>
                    <a:pt x="391277" y="332309"/>
                  </a:lnTo>
                  <a:lnTo>
                    <a:pt x="416218" y="329938"/>
                  </a:lnTo>
                  <a:lnTo>
                    <a:pt x="443177" y="312374"/>
                  </a:lnTo>
                  <a:lnTo>
                    <a:pt x="468177" y="284566"/>
                  </a:lnTo>
                  <a:lnTo>
                    <a:pt x="485638" y="249981"/>
                  </a:lnTo>
                  <a:lnTo>
                    <a:pt x="501892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8" name="SMARTInkShape-3769"/>
            <p:cNvSpPr/>
            <p:nvPr>
              <p:custDataLst>
                <p:tags r:id="rId22"/>
              </p:custDataLst>
            </p:nvPr>
          </p:nvSpPr>
          <p:spPr bwMode="auto">
            <a:xfrm>
              <a:off x="6277927" y="415514"/>
              <a:ext cx="208465" cy="272607"/>
            </a:xfrm>
            <a:custGeom>
              <a:avLst/>
              <a:gdLst/>
              <a:ahLst/>
              <a:cxnLst/>
              <a:rect l="0" t="0" r="0" b="0"/>
              <a:pathLst>
                <a:path w="208465" h="272607">
                  <a:moveTo>
                    <a:pt x="145733" y="38828"/>
                  </a:moveTo>
                  <a:lnTo>
                    <a:pt x="145733" y="38828"/>
                  </a:lnTo>
                  <a:lnTo>
                    <a:pt x="150284" y="34278"/>
                  </a:lnTo>
                  <a:lnTo>
                    <a:pt x="150672" y="31032"/>
                  </a:lnTo>
                  <a:lnTo>
                    <a:pt x="148563" y="22346"/>
                  </a:lnTo>
                  <a:lnTo>
                    <a:pt x="132919" y="6746"/>
                  </a:lnTo>
                  <a:lnTo>
                    <a:pt x="113050" y="757"/>
                  </a:lnTo>
                  <a:lnTo>
                    <a:pt x="87393" y="0"/>
                  </a:lnTo>
                  <a:lnTo>
                    <a:pt x="56939" y="6014"/>
                  </a:lnTo>
                  <a:lnTo>
                    <a:pt x="21316" y="24661"/>
                  </a:lnTo>
                  <a:lnTo>
                    <a:pt x="9474" y="40152"/>
                  </a:lnTo>
                  <a:lnTo>
                    <a:pt x="6316" y="48283"/>
                  </a:lnTo>
                  <a:lnTo>
                    <a:pt x="8974" y="55609"/>
                  </a:lnTo>
                  <a:lnTo>
                    <a:pt x="24626" y="68829"/>
                  </a:lnTo>
                  <a:lnTo>
                    <a:pt x="52538" y="83595"/>
                  </a:lnTo>
                  <a:lnTo>
                    <a:pt x="87167" y="99682"/>
                  </a:lnTo>
                  <a:lnTo>
                    <a:pt x="124784" y="116357"/>
                  </a:lnTo>
                  <a:lnTo>
                    <a:pt x="158648" y="135833"/>
                  </a:lnTo>
                  <a:lnTo>
                    <a:pt x="186715" y="157189"/>
                  </a:lnTo>
                  <a:lnTo>
                    <a:pt x="205540" y="179381"/>
                  </a:lnTo>
                  <a:lnTo>
                    <a:pt x="208464" y="189680"/>
                  </a:lnTo>
                  <a:lnTo>
                    <a:pt x="207556" y="199404"/>
                  </a:lnTo>
                  <a:lnTo>
                    <a:pt x="204094" y="208744"/>
                  </a:lnTo>
                  <a:lnTo>
                    <a:pt x="182466" y="226741"/>
                  </a:lnTo>
                  <a:lnTo>
                    <a:pt x="151581" y="243313"/>
                  </a:lnTo>
                  <a:lnTo>
                    <a:pt x="118805" y="257028"/>
                  </a:lnTo>
                  <a:lnTo>
                    <a:pt x="82648" y="266933"/>
                  </a:lnTo>
                  <a:lnTo>
                    <a:pt x="48162" y="272606"/>
                  </a:lnTo>
                  <a:lnTo>
                    <a:pt x="0" y="2702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73" name="SMARTInkShape-Group1174"/>
          <p:cNvGrpSpPr/>
          <p:nvPr/>
        </p:nvGrpSpPr>
        <p:grpSpPr>
          <a:xfrm>
            <a:off x="5875020" y="1011555"/>
            <a:ext cx="368619" cy="671870"/>
            <a:chOff x="5875020" y="1011555"/>
            <a:chExt cx="368619" cy="671870"/>
          </a:xfrm>
        </p:grpSpPr>
        <p:sp>
          <p:nvSpPr>
            <p:cNvPr id="870" name="SMARTInkShape-3770"/>
            <p:cNvSpPr/>
            <p:nvPr>
              <p:custDataLst>
                <p:tags r:id="rId15"/>
              </p:custDataLst>
            </p:nvPr>
          </p:nvSpPr>
          <p:spPr bwMode="auto">
            <a:xfrm>
              <a:off x="6063615" y="1457325"/>
              <a:ext cx="120016" cy="145733"/>
            </a:xfrm>
            <a:custGeom>
              <a:avLst/>
              <a:gdLst/>
              <a:ahLst/>
              <a:cxnLst/>
              <a:rect l="0" t="0" r="0" b="0"/>
              <a:pathLst>
                <a:path w="120016" h="145733">
                  <a:moveTo>
                    <a:pt x="120015" y="0"/>
                  </a:moveTo>
                  <a:lnTo>
                    <a:pt x="120015" y="0"/>
                  </a:lnTo>
                  <a:lnTo>
                    <a:pt x="107280" y="14640"/>
                  </a:lnTo>
                  <a:lnTo>
                    <a:pt x="84444" y="51681"/>
                  </a:lnTo>
                  <a:lnTo>
                    <a:pt x="60391" y="81072"/>
                  </a:lnTo>
                  <a:lnTo>
                    <a:pt x="30650" y="113184"/>
                  </a:lnTo>
                  <a:lnTo>
                    <a:pt x="0" y="14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71" name="SMARTInkShape-3771"/>
            <p:cNvSpPr/>
            <p:nvPr>
              <p:custDataLst>
                <p:tags r:id="rId16"/>
              </p:custDataLst>
            </p:nvPr>
          </p:nvSpPr>
          <p:spPr bwMode="auto">
            <a:xfrm>
              <a:off x="5875020" y="1448752"/>
              <a:ext cx="205741" cy="82157"/>
            </a:xfrm>
            <a:custGeom>
              <a:avLst/>
              <a:gdLst/>
              <a:ahLst/>
              <a:cxnLst/>
              <a:rect l="0" t="0" r="0" b="0"/>
              <a:pathLst>
                <a:path w="205741" h="82157">
                  <a:moveTo>
                    <a:pt x="0" y="0"/>
                  </a:moveTo>
                  <a:lnTo>
                    <a:pt x="0" y="0"/>
                  </a:lnTo>
                  <a:lnTo>
                    <a:pt x="0" y="9102"/>
                  </a:lnTo>
                  <a:lnTo>
                    <a:pt x="13652" y="32966"/>
                  </a:lnTo>
                  <a:lnTo>
                    <a:pt x="35795" y="55065"/>
                  </a:lnTo>
                  <a:lnTo>
                    <a:pt x="65005" y="73677"/>
                  </a:lnTo>
                  <a:lnTo>
                    <a:pt x="97789" y="82156"/>
                  </a:lnTo>
                  <a:lnTo>
                    <a:pt x="136184" y="80117"/>
                  </a:lnTo>
                  <a:lnTo>
                    <a:pt x="177722" y="68929"/>
                  </a:lnTo>
                  <a:lnTo>
                    <a:pt x="205740" y="60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72" name="SMARTInkShape-3772"/>
            <p:cNvSpPr/>
            <p:nvPr>
              <p:custDataLst>
                <p:tags r:id="rId17"/>
              </p:custDataLst>
            </p:nvPr>
          </p:nvSpPr>
          <p:spPr bwMode="auto">
            <a:xfrm>
              <a:off x="5995035" y="1011555"/>
              <a:ext cx="248604" cy="671870"/>
            </a:xfrm>
            <a:custGeom>
              <a:avLst/>
              <a:gdLst/>
              <a:ahLst/>
              <a:cxnLst/>
              <a:rect l="0" t="0" r="0" b="0"/>
              <a:pathLst>
                <a:path w="248604" h="671870">
                  <a:moveTo>
                    <a:pt x="248603" y="0"/>
                  </a:moveTo>
                  <a:lnTo>
                    <a:pt x="248603" y="0"/>
                  </a:lnTo>
                  <a:lnTo>
                    <a:pt x="248603" y="9102"/>
                  </a:lnTo>
                  <a:lnTo>
                    <a:pt x="239501" y="37516"/>
                  </a:lnTo>
                  <a:lnTo>
                    <a:pt x="227412" y="75411"/>
                  </a:lnTo>
                  <a:lnTo>
                    <a:pt x="220188" y="98852"/>
                  </a:lnTo>
                  <a:lnTo>
                    <a:pt x="209657" y="125909"/>
                  </a:lnTo>
                  <a:lnTo>
                    <a:pt x="196921" y="155376"/>
                  </a:lnTo>
                  <a:lnTo>
                    <a:pt x="182716" y="186452"/>
                  </a:lnTo>
                  <a:lnTo>
                    <a:pt x="168483" y="219551"/>
                  </a:lnTo>
                  <a:lnTo>
                    <a:pt x="154232" y="254000"/>
                  </a:lnTo>
                  <a:lnTo>
                    <a:pt x="139969" y="289348"/>
                  </a:lnTo>
                  <a:lnTo>
                    <a:pt x="124745" y="325296"/>
                  </a:lnTo>
                  <a:lnTo>
                    <a:pt x="108881" y="361644"/>
                  </a:lnTo>
                  <a:lnTo>
                    <a:pt x="92590" y="398259"/>
                  </a:lnTo>
                  <a:lnTo>
                    <a:pt x="78872" y="432193"/>
                  </a:lnTo>
                  <a:lnTo>
                    <a:pt x="66868" y="464341"/>
                  </a:lnTo>
                  <a:lnTo>
                    <a:pt x="56009" y="495298"/>
                  </a:lnTo>
                  <a:lnTo>
                    <a:pt x="46864" y="522604"/>
                  </a:lnTo>
                  <a:lnTo>
                    <a:pt x="38863" y="547475"/>
                  </a:lnTo>
                  <a:lnTo>
                    <a:pt x="31623" y="570723"/>
                  </a:lnTo>
                  <a:lnTo>
                    <a:pt x="21040" y="609255"/>
                  </a:lnTo>
                  <a:lnTo>
                    <a:pt x="9726" y="650102"/>
                  </a:lnTo>
                  <a:lnTo>
                    <a:pt x="1921" y="671869"/>
                  </a:lnTo>
                  <a:lnTo>
                    <a:pt x="0" y="6343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74" name="SMARTInkShape-3773"/>
          <p:cNvSpPr/>
          <p:nvPr>
            <p:custDataLst>
              <p:tags r:id="rId12"/>
            </p:custDataLst>
          </p:nvPr>
        </p:nvSpPr>
        <p:spPr bwMode="auto">
          <a:xfrm>
            <a:off x="4752022" y="2280285"/>
            <a:ext cx="1680375" cy="48616"/>
          </a:xfrm>
          <a:custGeom>
            <a:avLst/>
            <a:gdLst/>
            <a:ahLst/>
            <a:cxnLst/>
            <a:rect l="0" t="0" r="0" b="0"/>
            <a:pathLst>
              <a:path w="1680375" h="48616">
                <a:moveTo>
                  <a:pt x="0" y="34290"/>
                </a:moveTo>
                <a:lnTo>
                  <a:pt x="0" y="34290"/>
                </a:lnTo>
                <a:lnTo>
                  <a:pt x="4551" y="29739"/>
                </a:lnTo>
                <a:lnTo>
                  <a:pt x="9325" y="27505"/>
                </a:lnTo>
                <a:lnTo>
                  <a:pt x="24702" y="26070"/>
                </a:lnTo>
                <a:lnTo>
                  <a:pt x="58755" y="30373"/>
                </a:lnTo>
                <a:lnTo>
                  <a:pt x="96598" y="35089"/>
                </a:lnTo>
                <a:lnTo>
                  <a:pt x="118692" y="37680"/>
                </a:lnTo>
                <a:lnTo>
                  <a:pt x="146755" y="39408"/>
                </a:lnTo>
                <a:lnTo>
                  <a:pt x="178799" y="40559"/>
                </a:lnTo>
                <a:lnTo>
                  <a:pt x="213497" y="41327"/>
                </a:lnTo>
                <a:lnTo>
                  <a:pt x="254727" y="40886"/>
                </a:lnTo>
                <a:lnTo>
                  <a:pt x="300310" y="39640"/>
                </a:lnTo>
                <a:lnTo>
                  <a:pt x="348798" y="37857"/>
                </a:lnTo>
                <a:lnTo>
                  <a:pt x="403982" y="34763"/>
                </a:lnTo>
                <a:lnTo>
                  <a:pt x="463631" y="30795"/>
                </a:lnTo>
                <a:lnTo>
                  <a:pt x="526257" y="26245"/>
                </a:lnTo>
                <a:lnTo>
                  <a:pt x="594678" y="23212"/>
                </a:lnTo>
                <a:lnTo>
                  <a:pt x="666962" y="21190"/>
                </a:lnTo>
                <a:lnTo>
                  <a:pt x="741822" y="19841"/>
                </a:lnTo>
                <a:lnTo>
                  <a:pt x="816493" y="19895"/>
                </a:lnTo>
                <a:lnTo>
                  <a:pt x="891039" y="20883"/>
                </a:lnTo>
                <a:lnTo>
                  <a:pt x="965501" y="22495"/>
                </a:lnTo>
                <a:lnTo>
                  <a:pt x="1038002" y="24521"/>
                </a:lnTo>
                <a:lnTo>
                  <a:pt x="1109197" y="26825"/>
                </a:lnTo>
                <a:lnTo>
                  <a:pt x="1179520" y="29313"/>
                </a:lnTo>
                <a:lnTo>
                  <a:pt x="1244499" y="32877"/>
                </a:lnTo>
                <a:lnTo>
                  <a:pt x="1305916" y="37158"/>
                </a:lnTo>
                <a:lnTo>
                  <a:pt x="1364958" y="41917"/>
                </a:lnTo>
                <a:lnTo>
                  <a:pt x="1415750" y="45090"/>
                </a:lnTo>
                <a:lnTo>
                  <a:pt x="1461041" y="47205"/>
                </a:lnTo>
                <a:lnTo>
                  <a:pt x="1502665" y="48615"/>
                </a:lnTo>
                <a:lnTo>
                  <a:pt x="1538034" y="48602"/>
                </a:lnTo>
                <a:lnTo>
                  <a:pt x="1569234" y="47642"/>
                </a:lnTo>
                <a:lnTo>
                  <a:pt x="1597654" y="46048"/>
                </a:lnTo>
                <a:lnTo>
                  <a:pt x="1639391" y="41739"/>
                </a:lnTo>
                <a:lnTo>
                  <a:pt x="1666831" y="35695"/>
                </a:lnTo>
                <a:lnTo>
                  <a:pt x="1674149" y="31417"/>
                </a:lnTo>
                <a:lnTo>
                  <a:pt x="1679027" y="26659"/>
                </a:lnTo>
                <a:lnTo>
                  <a:pt x="1680374" y="22535"/>
                </a:lnTo>
                <a:lnTo>
                  <a:pt x="1679367" y="18834"/>
                </a:lnTo>
                <a:lnTo>
                  <a:pt x="1673168" y="12180"/>
                </a:lnTo>
                <a:lnTo>
                  <a:pt x="1664063" y="6049"/>
                </a:lnTo>
                <a:lnTo>
                  <a:pt x="162020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75" name="SMARTInkShape-3774"/>
          <p:cNvSpPr/>
          <p:nvPr>
            <p:custDataLst>
              <p:tags r:id="rId13"/>
            </p:custDataLst>
          </p:nvPr>
        </p:nvSpPr>
        <p:spPr bwMode="auto">
          <a:xfrm>
            <a:off x="6965272" y="2297476"/>
            <a:ext cx="432133" cy="63473"/>
          </a:xfrm>
          <a:custGeom>
            <a:avLst/>
            <a:gdLst/>
            <a:ahLst/>
            <a:cxnLst/>
            <a:rect l="0" t="0" r="0" b="0"/>
            <a:pathLst>
              <a:path w="432133" h="63473">
                <a:moveTo>
                  <a:pt x="15600" y="42816"/>
                </a:moveTo>
                <a:lnTo>
                  <a:pt x="15600" y="42816"/>
                </a:lnTo>
                <a:lnTo>
                  <a:pt x="0" y="42816"/>
                </a:lnTo>
                <a:lnTo>
                  <a:pt x="438" y="41864"/>
                </a:lnTo>
                <a:lnTo>
                  <a:pt x="3464" y="38266"/>
                </a:lnTo>
                <a:lnTo>
                  <a:pt x="37828" y="26334"/>
                </a:lnTo>
                <a:lnTo>
                  <a:pt x="74374" y="18663"/>
                </a:lnTo>
                <a:lnTo>
                  <a:pt x="116969" y="12079"/>
                </a:lnTo>
                <a:lnTo>
                  <a:pt x="140330" y="8990"/>
                </a:lnTo>
                <a:lnTo>
                  <a:pt x="164476" y="5978"/>
                </a:lnTo>
                <a:lnTo>
                  <a:pt x="188193" y="3970"/>
                </a:lnTo>
                <a:lnTo>
                  <a:pt x="211625" y="2631"/>
                </a:lnTo>
                <a:lnTo>
                  <a:pt x="253218" y="1144"/>
                </a:lnTo>
                <a:lnTo>
                  <a:pt x="295582" y="189"/>
                </a:lnTo>
                <a:lnTo>
                  <a:pt x="304797" y="0"/>
                </a:lnTo>
                <a:lnTo>
                  <a:pt x="269541" y="6807"/>
                </a:lnTo>
                <a:lnTo>
                  <a:pt x="233555" y="11890"/>
                </a:lnTo>
                <a:lnTo>
                  <a:pt x="194701" y="17324"/>
                </a:lnTo>
                <a:lnTo>
                  <a:pt x="156161" y="21961"/>
                </a:lnTo>
                <a:lnTo>
                  <a:pt x="119982" y="24023"/>
                </a:lnTo>
                <a:lnTo>
                  <a:pt x="85687" y="29734"/>
                </a:lnTo>
                <a:lnTo>
                  <a:pt x="81375" y="31237"/>
                </a:lnTo>
                <a:lnTo>
                  <a:pt x="80405" y="32239"/>
                </a:lnTo>
                <a:lnTo>
                  <a:pt x="81664" y="32908"/>
                </a:lnTo>
                <a:lnTo>
                  <a:pt x="110739" y="33848"/>
                </a:lnTo>
                <a:lnTo>
                  <a:pt x="149960" y="36608"/>
                </a:lnTo>
                <a:lnTo>
                  <a:pt x="173753" y="38678"/>
                </a:lnTo>
                <a:lnTo>
                  <a:pt x="199140" y="41010"/>
                </a:lnTo>
                <a:lnTo>
                  <a:pt x="225590" y="43517"/>
                </a:lnTo>
                <a:lnTo>
                  <a:pt x="252749" y="46141"/>
                </a:lnTo>
                <a:lnTo>
                  <a:pt x="280380" y="48843"/>
                </a:lnTo>
                <a:lnTo>
                  <a:pt x="308324" y="51596"/>
                </a:lnTo>
                <a:lnTo>
                  <a:pt x="336480" y="54385"/>
                </a:lnTo>
                <a:lnTo>
                  <a:pt x="360965" y="57196"/>
                </a:lnTo>
                <a:lnTo>
                  <a:pt x="403412" y="62860"/>
                </a:lnTo>
                <a:lnTo>
                  <a:pt x="426086" y="63472"/>
                </a:lnTo>
                <a:lnTo>
                  <a:pt x="432132" y="62302"/>
                </a:lnTo>
                <a:lnTo>
                  <a:pt x="429496" y="61522"/>
                </a:lnTo>
                <a:lnTo>
                  <a:pt x="391072" y="59471"/>
                </a:lnTo>
                <a:lnTo>
                  <a:pt x="369737" y="57730"/>
                </a:lnTo>
                <a:lnTo>
                  <a:pt x="345989" y="55616"/>
                </a:lnTo>
                <a:lnTo>
                  <a:pt x="319679" y="54207"/>
                </a:lnTo>
                <a:lnTo>
                  <a:pt x="291663" y="53268"/>
                </a:lnTo>
                <a:lnTo>
                  <a:pt x="262507" y="52641"/>
                </a:lnTo>
                <a:lnTo>
                  <a:pt x="236402" y="52224"/>
                </a:lnTo>
                <a:lnTo>
                  <a:pt x="212332" y="51946"/>
                </a:lnTo>
                <a:lnTo>
                  <a:pt x="171616" y="52589"/>
                </a:lnTo>
                <a:lnTo>
                  <a:pt x="118471" y="599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76" name="SMARTInkShape-3775"/>
          <p:cNvSpPr/>
          <p:nvPr>
            <p:custDataLst>
              <p:tags r:id="rId14"/>
            </p:custDataLst>
          </p:nvPr>
        </p:nvSpPr>
        <p:spPr bwMode="auto">
          <a:xfrm>
            <a:off x="225743" y="1819123"/>
            <a:ext cx="377191" cy="32402"/>
          </a:xfrm>
          <a:custGeom>
            <a:avLst/>
            <a:gdLst/>
            <a:ahLst/>
            <a:cxnLst/>
            <a:rect l="0" t="0" r="0" b="0"/>
            <a:pathLst>
              <a:path w="377191" h="32402">
                <a:moveTo>
                  <a:pt x="0" y="15392"/>
                </a:moveTo>
                <a:lnTo>
                  <a:pt x="0" y="15392"/>
                </a:lnTo>
                <a:lnTo>
                  <a:pt x="4550" y="19943"/>
                </a:lnTo>
                <a:lnTo>
                  <a:pt x="21033" y="27324"/>
                </a:lnTo>
                <a:lnTo>
                  <a:pt x="57667" y="30992"/>
                </a:lnTo>
                <a:lnTo>
                  <a:pt x="91034" y="31850"/>
                </a:lnTo>
                <a:lnTo>
                  <a:pt x="130947" y="32232"/>
                </a:lnTo>
                <a:lnTo>
                  <a:pt x="154925" y="32334"/>
                </a:lnTo>
                <a:lnTo>
                  <a:pt x="180436" y="32401"/>
                </a:lnTo>
                <a:lnTo>
                  <a:pt x="204111" y="30542"/>
                </a:lnTo>
                <a:lnTo>
                  <a:pt x="226561" y="27397"/>
                </a:lnTo>
                <a:lnTo>
                  <a:pt x="268334" y="19775"/>
                </a:lnTo>
                <a:lnTo>
                  <a:pt x="305949" y="13212"/>
                </a:lnTo>
                <a:lnTo>
                  <a:pt x="345604" y="4163"/>
                </a:lnTo>
                <a:lnTo>
                  <a:pt x="366349" y="0"/>
                </a:lnTo>
                <a:lnTo>
                  <a:pt x="369963" y="368"/>
                </a:lnTo>
                <a:lnTo>
                  <a:pt x="372372" y="1566"/>
                </a:lnTo>
                <a:lnTo>
                  <a:pt x="377190" y="68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8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863" name="Shape 863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general, common to see CONV layers with stride 1, filters of size </a:t>
            </a:r>
            <a:r>
              <a:rPr lang="en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FxF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zero-padding with (F-1)/2. (will preserve size 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e.g. F = 3 =&gt; zero pad with 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F = 5 =&gt; zero pad with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F = 7 =&gt; zero pad with 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4" name="Shape 864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  <p:sp>
        <p:nvSpPr>
          <p:cNvPr id="2" name="SMARTInkShape-3809"/>
          <p:cNvSpPr/>
          <p:nvPr>
            <p:custDataLst>
              <p:tags r:id="rId1"/>
            </p:custDataLst>
          </p:nvPr>
        </p:nvSpPr>
        <p:spPr bwMode="auto">
          <a:xfrm>
            <a:off x="3397568" y="4389372"/>
            <a:ext cx="694373" cy="59514"/>
          </a:xfrm>
          <a:custGeom>
            <a:avLst/>
            <a:gdLst/>
            <a:ahLst/>
            <a:cxnLst/>
            <a:rect l="0" t="0" r="0" b="0"/>
            <a:pathLst>
              <a:path w="694373" h="59514">
                <a:moveTo>
                  <a:pt x="0" y="16893"/>
                </a:moveTo>
                <a:lnTo>
                  <a:pt x="0" y="16893"/>
                </a:lnTo>
                <a:lnTo>
                  <a:pt x="4550" y="12342"/>
                </a:lnTo>
                <a:lnTo>
                  <a:pt x="9325" y="10108"/>
                </a:lnTo>
                <a:lnTo>
                  <a:pt x="20151" y="8674"/>
                </a:lnTo>
                <a:lnTo>
                  <a:pt x="25783" y="11018"/>
                </a:lnTo>
                <a:lnTo>
                  <a:pt x="31461" y="14282"/>
                </a:lnTo>
                <a:lnTo>
                  <a:pt x="50274" y="21100"/>
                </a:lnTo>
                <a:lnTo>
                  <a:pt x="85460" y="18712"/>
                </a:lnTo>
                <a:lnTo>
                  <a:pt x="118878" y="16479"/>
                </a:lnTo>
                <a:lnTo>
                  <a:pt x="159471" y="11161"/>
                </a:lnTo>
                <a:lnTo>
                  <a:pt x="190891" y="9583"/>
                </a:lnTo>
                <a:lnTo>
                  <a:pt x="226445" y="8882"/>
                </a:lnTo>
                <a:lnTo>
                  <a:pt x="264472" y="9522"/>
                </a:lnTo>
                <a:lnTo>
                  <a:pt x="303598" y="12982"/>
                </a:lnTo>
                <a:lnTo>
                  <a:pt x="340672" y="15155"/>
                </a:lnTo>
                <a:lnTo>
                  <a:pt x="377152" y="16120"/>
                </a:lnTo>
                <a:lnTo>
                  <a:pt x="415590" y="16550"/>
                </a:lnTo>
                <a:lnTo>
                  <a:pt x="452359" y="19280"/>
                </a:lnTo>
                <a:lnTo>
                  <a:pt x="487751" y="22716"/>
                </a:lnTo>
                <a:lnTo>
                  <a:pt x="522531" y="24244"/>
                </a:lnTo>
                <a:lnTo>
                  <a:pt x="565139" y="25104"/>
                </a:lnTo>
                <a:lnTo>
                  <a:pt x="601894" y="25358"/>
                </a:lnTo>
                <a:lnTo>
                  <a:pt x="640651" y="25444"/>
                </a:lnTo>
                <a:lnTo>
                  <a:pt x="677017" y="25466"/>
                </a:lnTo>
                <a:lnTo>
                  <a:pt x="636188" y="25466"/>
                </a:lnTo>
                <a:lnTo>
                  <a:pt x="594447" y="25466"/>
                </a:lnTo>
                <a:lnTo>
                  <a:pt x="562106" y="30016"/>
                </a:lnTo>
                <a:lnTo>
                  <a:pt x="523843" y="32846"/>
                </a:lnTo>
                <a:lnTo>
                  <a:pt x="493804" y="36049"/>
                </a:lnTo>
                <a:lnTo>
                  <a:pt x="461403" y="39694"/>
                </a:lnTo>
                <a:lnTo>
                  <a:pt x="427953" y="41314"/>
                </a:lnTo>
                <a:lnTo>
                  <a:pt x="388956" y="44574"/>
                </a:lnTo>
                <a:lnTo>
                  <a:pt x="348129" y="48246"/>
                </a:lnTo>
                <a:lnTo>
                  <a:pt x="310934" y="49877"/>
                </a:lnTo>
                <a:lnTo>
                  <a:pt x="272813" y="50603"/>
                </a:lnTo>
                <a:lnTo>
                  <a:pt x="233644" y="51877"/>
                </a:lnTo>
                <a:lnTo>
                  <a:pt x="194012" y="55619"/>
                </a:lnTo>
                <a:lnTo>
                  <a:pt x="156712" y="57917"/>
                </a:lnTo>
                <a:lnTo>
                  <a:pt x="122990" y="58938"/>
                </a:lnTo>
                <a:lnTo>
                  <a:pt x="82584" y="59513"/>
                </a:lnTo>
                <a:lnTo>
                  <a:pt x="39878" y="57167"/>
                </a:lnTo>
                <a:lnTo>
                  <a:pt x="3713" y="44152"/>
                </a:lnTo>
                <a:lnTo>
                  <a:pt x="2475" y="42686"/>
                </a:lnTo>
                <a:lnTo>
                  <a:pt x="1100" y="38517"/>
                </a:lnTo>
                <a:lnTo>
                  <a:pt x="3591" y="36071"/>
                </a:lnTo>
                <a:lnTo>
                  <a:pt x="22654" y="28079"/>
                </a:lnTo>
                <a:lnTo>
                  <a:pt x="59523" y="18726"/>
                </a:lnTo>
                <a:lnTo>
                  <a:pt x="93447" y="9453"/>
                </a:lnTo>
                <a:lnTo>
                  <a:pt x="135830" y="4061"/>
                </a:lnTo>
                <a:lnTo>
                  <a:pt x="159133" y="2623"/>
                </a:lnTo>
                <a:lnTo>
                  <a:pt x="184193" y="1665"/>
                </a:lnTo>
                <a:lnTo>
                  <a:pt x="210425" y="1026"/>
                </a:lnTo>
                <a:lnTo>
                  <a:pt x="237438" y="600"/>
                </a:lnTo>
                <a:lnTo>
                  <a:pt x="265925" y="316"/>
                </a:lnTo>
                <a:lnTo>
                  <a:pt x="295393" y="126"/>
                </a:lnTo>
                <a:lnTo>
                  <a:pt x="325516" y="0"/>
                </a:lnTo>
                <a:lnTo>
                  <a:pt x="355123" y="869"/>
                </a:lnTo>
                <a:lnTo>
                  <a:pt x="384386" y="2400"/>
                </a:lnTo>
                <a:lnTo>
                  <a:pt x="413420" y="4374"/>
                </a:lnTo>
                <a:lnTo>
                  <a:pt x="441348" y="6642"/>
                </a:lnTo>
                <a:lnTo>
                  <a:pt x="468539" y="9106"/>
                </a:lnTo>
                <a:lnTo>
                  <a:pt x="495239" y="11702"/>
                </a:lnTo>
                <a:lnTo>
                  <a:pt x="519707" y="14385"/>
                </a:lnTo>
                <a:lnTo>
                  <a:pt x="542686" y="17126"/>
                </a:lnTo>
                <a:lnTo>
                  <a:pt x="584094" y="22711"/>
                </a:lnTo>
                <a:lnTo>
                  <a:pt x="618372" y="28369"/>
                </a:lnTo>
                <a:lnTo>
                  <a:pt x="655344" y="32358"/>
                </a:lnTo>
                <a:lnTo>
                  <a:pt x="694372" y="3403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3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/>
        </p:nvSpPr>
        <p:spPr>
          <a:xfrm>
            <a:off x="384725" y="104515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(btw, 1x1 convolution layers make perfect sense)</a:t>
            </a:r>
          </a:p>
        </p:txBody>
      </p:sp>
      <p:sp>
        <p:nvSpPr>
          <p:cNvPr id="950" name="Shape 950"/>
          <p:cNvSpPr/>
          <p:nvPr/>
        </p:nvSpPr>
        <p:spPr>
          <a:xfrm>
            <a:off x="518925" y="1956975"/>
            <a:ext cx="1686000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Shape 951"/>
          <p:cNvSpPr txBox="1"/>
          <p:nvPr/>
        </p:nvSpPr>
        <p:spPr>
          <a:xfrm>
            <a:off x="773175" y="462370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1807000" y="423457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53" name="Shape 953"/>
          <p:cNvSpPr txBox="1"/>
          <p:nvPr/>
        </p:nvSpPr>
        <p:spPr>
          <a:xfrm>
            <a:off x="2210225" y="2798662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cxnSp>
        <p:nvCxnSpPr>
          <p:cNvPr id="954" name="Shape 954"/>
          <p:cNvCxnSpPr/>
          <p:nvPr/>
        </p:nvCxnSpPr>
        <p:spPr>
          <a:xfrm>
            <a:off x="3382025" y="3335625"/>
            <a:ext cx="155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55" name="Shape 955"/>
          <p:cNvSpPr txBox="1"/>
          <p:nvPr/>
        </p:nvSpPr>
        <p:spPr>
          <a:xfrm>
            <a:off x="3435725" y="2570075"/>
            <a:ext cx="1780500" cy="4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1x1 CONV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32 filters</a:t>
            </a:r>
          </a:p>
        </p:txBody>
      </p:sp>
      <p:sp>
        <p:nvSpPr>
          <p:cNvPr id="956" name="Shape 956"/>
          <p:cNvSpPr/>
          <p:nvPr/>
        </p:nvSpPr>
        <p:spPr>
          <a:xfrm>
            <a:off x="5690700" y="195697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Shape 957"/>
          <p:cNvSpPr txBox="1"/>
          <p:nvPr/>
        </p:nvSpPr>
        <p:spPr>
          <a:xfrm>
            <a:off x="5712900" y="462370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958" name="Shape 958"/>
          <p:cNvSpPr txBox="1"/>
          <p:nvPr/>
        </p:nvSpPr>
        <p:spPr>
          <a:xfrm>
            <a:off x="6670525" y="431077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59" name="Shape 959"/>
          <p:cNvSpPr txBox="1"/>
          <p:nvPr/>
        </p:nvSpPr>
        <p:spPr>
          <a:xfrm>
            <a:off x="7046600" y="2977662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60" name="Shape 960"/>
          <p:cNvSpPr txBox="1"/>
          <p:nvPr/>
        </p:nvSpPr>
        <p:spPr>
          <a:xfrm>
            <a:off x="3032825" y="3353075"/>
            <a:ext cx="2854200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(each filter has size 1x1x64, and performs a 64-dimensional dot product)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  <p:sp>
        <p:nvSpPr>
          <p:cNvPr id="2" name="SMARTInkShape-3989"/>
          <p:cNvSpPr/>
          <p:nvPr>
            <p:custDataLst>
              <p:tags r:id="rId1"/>
            </p:custDataLst>
          </p:nvPr>
        </p:nvSpPr>
        <p:spPr bwMode="auto">
          <a:xfrm>
            <a:off x="1143000" y="1500192"/>
            <a:ext cx="2098771" cy="42859"/>
          </a:xfrm>
          <a:custGeom>
            <a:avLst/>
            <a:gdLst/>
            <a:ahLst/>
            <a:cxnLst/>
            <a:rect l="0" t="0" r="0" b="0"/>
            <a:pathLst>
              <a:path w="2098771" h="42859">
                <a:moveTo>
                  <a:pt x="0" y="34285"/>
                </a:moveTo>
                <a:lnTo>
                  <a:pt x="0" y="34285"/>
                </a:lnTo>
                <a:lnTo>
                  <a:pt x="0" y="29735"/>
                </a:lnTo>
                <a:lnTo>
                  <a:pt x="953" y="28394"/>
                </a:lnTo>
                <a:lnTo>
                  <a:pt x="2540" y="27500"/>
                </a:lnTo>
                <a:lnTo>
                  <a:pt x="8468" y="25744"/>
                </a:lnTo>
                <a:lnTo>
                  <a:pt x="20495" y="25716"/>
                </a:lnTo>
                <a:lnTo>
                  <a:pt x="62790" y="33756"/>
                </a:lnTo>
                <a:lnTo>
                  <a:pt x="86550" y="31589"/>
                </a:lnTo>
                <a:lnTo>
                  <a:pt x="119307" y="24914"/>
                </a:lnTo>
                <a:lnTo>
                  <a:pt x="149228" y="20595"/>
                </a:lnTo>
                <a:lnTo>
                  <a:pt x="181576" y="18676"/>
                </a:lnTo>
                <a:lnTo>
                  <a:pt x="215003" y="15283"/>
                </a:lnTo>
                <a:lnTo>
                  <a:pt x="249862" y="11552"/>
                </a:lnTo>
                <a:lnTo>
                  <a:pt x="287580" y="9894"/>
                </a:lnTo>
                <a:lnTo>
                  <a:pt x="329108" y="6617"/>
                </a:lnTo>
                <a:lnTo>
                  <a:pt x="350851" y="4410"/>
                </a:lnTo>
                <a:lnTo>
                  <a:pt x="372965" y="2939"/>
                </a:lnTo>
                <a:lnTo>
                  <a:pt x="395329" y="1958"/>
                </a:lnTo>
                <a:lnTo>
                  <a:pt x="417857" y="1304"/>
                </a:lnTo>
                <a:lnTo>
                  <a:pt x="460669" y="577"/>
                </a:lnTo>
                <a:lnTo>
                  <a:pt x="502875" y="254"/>
                </a:lnTo>
                <a:lnTo>
                  <a:pt x="524797" y="168"/>
                </a:lnTo>
                <a:lnTo>
                  <a:pt x="547032" y="110"/>
                </a:lnTo>
                <a:lnTo>
                  <a:pt x="589518" y="46"/>
                </a:lnTo>
                <a:lnTo>
                  <a:pt x="631578" y="18"/>
                </a:lnTo>
                <a:lnTo>
                  <a:pt x="653462" y="11"/>
                </a:lnTo>
                <a:lnTo>
                  <a:pt x="675671" y="6"/>
                </a:lnTo>
                <a:lnTo>
                  <a:pt x="718128" y="0"/>
                </a:lnTo>
                <a:lnTo>
                  <a:pt x="759223" y="950"/>
                </a:lnTo>
                <a:lnTo>
                  <a:pt x="799712" y="4547"/>
                </a:lnTo>
                <a:lnTo>
                  <a:pt x="839933" y="6781"/>
                </a:lnTo>
                <a:lnTo>
                  <a:pt x="880986" y="7774"/>
                </a:lnTo>
                <a:lnTo>
                  <a:pt x="902601" y="8038"/>
                </a:lnTo>
                <a:lnTo>
                  <a:pt x="924632" y="8215"/>
                </a:lnTo>
                <a:lnTo>
                  <a:pt x="966890" y="8411"/>
                </a:lnTo>
                <a:lnTo>
                  <a:pt x="987494" y="8463"/>
                </a:lnTo>
                <a:lnTo>
                  <a:pt x="1009802" y="8498"/>
                </a:lnTo>
                <a:lnTo>
                  <a:pt x="1033246" y="8521"/>
                </a:lnTo>
                <a:lnTo>
                  <a:pt x="1057448" y="8537"/>
                </a:lnTo>
                <a:lnTo>
                  <a:pt x="1081203" y="8547"/>
                </a:lnTo>
                <a:lnTo>
                  <a:pt x="1104660" y="8554"/>
                </a:lnTo>
                <a:lnTo>
                  <a:pt x="1127917" y="8559"/>
                </a:lnTo>
                <a:lnTo>
                  <a:pt x="1151042" y="9514"/>
                </a:lnTo>
                <a:lnTo>
                  <a:pt x="1174079" y="11104"/>
                </a:lnTo>
                <a:lnTo>
                  <a:pt x="1197057" y="13116"/>
                </a:lnTo>
                <a:lnTo>
                  <a:pt x="1220948" y="14458"/>
                </a:lnTo>
                <a:lnTo>
                  <a:pt x="1245448" y="15352"/>
                </a:lnTo>
                <a:lnTo>
                  <a:pt x="1270353" y="15948"/>
                </a:lnTo>
                <a:lnTo>
                  <a:pt x="1295530" y="16345"/>
                </a:lnTo>
                <a:lnTo>
                  <a:pt x="1320886" y="16610"/>
                </a:lnTo>
                <a:lnTo>
                  <a:pt x="1346364" y="16787"/>
                </a:lnTo>
                <a:lnTo>
                  <a:pt x="1370968" y="16905"/>
                </a:lnTo>
                <a:lnTo>
                  <a:pt x="1394991" y="16983"/>
                </a:lnTo>
                <a:lnTo>
                  <a:pt x="1418627" y="17036"/>
                </a:lnTo>
                <a:lnTo>
                  <a:pt x="1442956" y="17071"/>
                </a:lnTo>
                <a:lnTo>
                  <a:pt x="1467748" y="17094"/>
                </a:lnTo>
                <a:lnTo>
                  <a:pt x="1492849" y="17109"/>
                </a:lnTo>
                <a:lnTo>
                  <a:pt x="1517203" y="16167"/>
                </a:lnTo>
                <a:lnTo>
                  <a:pt x="1541059" y="14587"/>
                </a:lnTo>
                <a:lnTo>
                  <a:pt x="1564582" y="12580"/>
                </a:lnTo>
                <a:lnTo>
                  <a:pt x="1587885" y="11243"/>
                </a:lnTo>
                <a:lnTo>
                  <a:pt x="1611040" y="10351"/>
                </a:lnTo>
                <a:lnTo>
                  <a:pt x="1634097" y="9757"/>
                </a:lnTo>
                <a:lnTo>
                  <a:pt x="1656135" y="10313"/>
                </a:lnTo>
                <a:lnTo>
                  <a:pt x="1698403" y="13471"/>
                </a:lnTo>
                <a:lnTo>
                  <a:pt x="1739413" y="15510"/>
                </a:lnTo>
                <a:lnTo>
                  <a:pt x="1779865" y="16416"/>
                </a:lnTo>
                <a:lnTo>
                  <a:pt x="1820069" y="16818"/>
                </a:lnTo>
                <a:lnTo>
                  <a:pt x="1860162" y="19537"/>
                </a:lnTo>
                <a:lnTo>
                  <a:pt x="1898301" y="22968"/>
                </a:lnTo>
                <a:lnTo>
                  <a:pt x="1931127" y="24493"/>
                </a:lnTo>
                <a:lnTo>
                  <a:pt x="1971832" y="29902"/>
                </a:lnTo>
                <a:lnTo>
                  <a:pt x="2006984" y="33420"/>
                </a:lnTo>
                <a:lnTo>
                  <a:pt x="2044411" y="34172"/>
                </a:lnTo>
                <a:lnTo>
                  <a:pt x="2086549" y="34281"/>
                </a:lnTo>
                <a:lnTo>
                  <a:pt x="2098770" y="34285"/>
                </a:lnTo>
                <a:lnTo>
                  <a:pt x="2097059" y="36825"/>
                </a:lnTo>
                <a:lnTo>
                  <a:pt x="2091690" y="4285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MARTInkShape-3990"/>
          <p:cNvSpPr/>
          <p:nvPr>
            <p:custDataLst>
              <p:tags r:id="rId2"/>
            </p:custDataLst>
          </p:nvPr>
        </p:nvSpPr>
        <p:spPr bwMode="auto">
          <a:xfrm>
            <a:off x="1100138" y="1062999"/>
            <a:ext cx="2082434" cy="68572"/>
          </a:xfrm>
          <a:custGeom>
            <a:avLst/>
            <a:gdLst/>
            <a:ahLst/>
            <a:cxnLst/>
            <a:rect l="0" t="0" r="0" b="0"/>
            <a:pathLst>
              <a:path w="2082434" h="68572">
                <a:moveTo>
                  <a:pt x="0" y="68571"/>
                </a:moveTo>
                <a:lnTo>
                  <a:pt x="0" y="68571"/>
                </a:lnTo>
                <a:lnTo>
                  <a:pt x="7796" y="61727"/>
                </a:lnTo>
                <a:lnTo>
                  <a:pt x="21465" y="54901"/>
                </a:lnTo>
                <a:lnTo>
                  <a:pt x="60312" y="50779"/>
                </a:lnTo>
                <a:lnTo>
                  <a:pt x="100205" y="44085"/>
                </a:lnTo>
                <a:lnTo>
                  <a:pt x="136899" y="34117"/>
                </a:lnTo>
                <a:lnTo>
                  <a:pt x="169111" y="26906"/>
                </a:lnTo>
                <a:lnTo>
                  <a:pt x="206605" y="20525"/>
                </a:lnTo>
                <a:lnTo>
                  <a:pt x="248669" y="14515"/>
                </a:lnTo>
                <a:lnTo>
                  <a:pt x="270554" y="12531"/>
                </a:lnTo>
                <a:lnTo>
                  <a:pt x="292764" y="11208"/>
                </a:lnTo>
                <a:lnTo>
                  <a:pt x="315191" y="10327"/>
                </a:lnTo>
                <a:lnTo>
                  <a:pt x="338715" y="9739"/>
                </a:lnTo>
                <a:lnTo>
                  <a:pt x="362970" y="9347"/>
                </a:lnTo>
                <a:lnTo>
                  <a:pt x="387712" y="9086"/>
                </a:lnTo>
                <a:lnTo>
                  <a:pt x="413732" y="8912"/>
                </a:lnTo>
                <a:lnTo>
                  <a:pt x="440604" y="8796"/>
                </a:lnTo>
                <a:lnTo>
                  <a:pt x="468043" y="8718"/>
                </a:lnTo>
                <a:lnTo>
                  <a:pt x="496814" y="7714"/>
                </a:lnTo>
                <a:lnTo>
                  <a:pt x="526471" y="6092"/>
                </a:lnTo>
                <a:lnTo>
                  <a:pt x="556721" y="4058"/>
                </a:lnTo>
                <a:lnTo>
                  <a:pt x="587364" y="2703"/>
                </a:lnTo>
                <a:lnTo>
                  <a:pt x="618271" y="1799"/>
                </a:lnTo>
                <a:lnTo>
                  <a:pt x="649353" y="1196"/>
                </a:lnTo>
                <a:lnTo>
                  <a:pt x="681504" y="794"/>
                </a:lnTo>
                <a:lnTo>
                  <a:pt x="714369" y="527"/>
                </a:lnTo>
                <a:lnTo>
                  <a:pt x="747708" y="348"/>
                </a:lnTo>
                <a:lnTo>
                  <a:pt x="780412" y="229"/>
                </a:lnTo>
                <a:lnTo>
                  <a:pt x="812692" y="150"/>
                </a:lnTo>
                <a:lnTo>
                  <a:pt x="844689" y="97"/>
                </a:lnTo>
                <a:lnTo>
                  <a:pt x="875546" y="61"/>
                </a:lnTo>
                <a:lnTo>
                  <a:pt x="905642" y="38"/>
                </a:lnTo>
                <a:lnTo>
                  <a:pt x="935232" y="22"/>
                </a:lnTo>
                <a:lnTo>
                  <a:pt x="965435" y="12"/>
                </a:lnTo>
                <a:lnTo>
                  <a:pt x="996048" y="5"/>
                </a:lnTo>
                <a:lnTo>
                  <a:pt x="1026935" y="0"/>
                </a:lnTo>
                <a:lnTo>
                  <a:pt x="1057050" y="950"/>
                </a:lnTo>
                <a:lnTo>
                  <a:pt x="1086653" y="2535"/>
                </a:lnTo>
                <a:lnTo>
                  <a:pt x="1115912" y="4545"/>
                </a:lnTo>
                <a:lnTo>
                  <a:pt x="1144944" y="5884"/>
                </a:lnTo>
                <a:lnTo>
                  <a:pt x="1173823" y="6777"/>
                </a:lnTo>
                <a:lnTo>
                  <a:pt x="1202601" y="7373"/>
                </a:lnTo>
                <a:lnTo>
                  <a:pt x="1232264" y="7770"/>
                </a:lnTo>
                <a:lnTo>
                  <a:pt x="1262517" y="8034"/>
                </a:lnTo>
                <a:lnTo>
                  <a:pt x="1293163" y="8211"/>
                </a:lnTo>
                <a:lnTo>
                  <a:pt x="1323118" y="8328"/>
                </a:lnTo>
                <a:lnTo>
                  <a:pt x="1352614" y="8407"/>
                </a:lnTo>
                <a:lnTo>
                  <a:pt x="1381802" y="8459"/>
                </a:lnTo>
                <a:lnTo>
                  <a:pt x="1409834" y="8494"/>
                </a:lnTo>
                <a:lnTo>
                  <a:pt x="1437094" y="8517"/>
                </a:lnTo>
                <a:lnTo>
                  <a:pt x="1463840" y="8532"/>
                </a:lnTo>
                <a:lnTo>
                  <a:pt x="1489291" y="8543"/>
                </a:lnTo>
                <a:lnTo>
                  <a:pt x="1513878" y="8550"/>
                </a:lnTo>
                <a:lnTo>
                  <a:pt x="1537889" y="8554"/>
                </a:lnTo>
                <a:lnTo>
                  <a:pt x="1561517" y="8557"/>
                </a:lnTo>
                <a:lnTo>
                  <a:pt x="1584888" y="8559"/>
                </a:lnTo>
                <a:lnTo>
                  <a:pt x="1608090" y="8561"/>
                </a:lnTo>
                <a:lnTo>
                  <a:pt x="1649109" y="8562"/>
                </a:lnTo>
                <a:lnTo>
                  <a:pt x="1686390" y="8563"/>
                </a:lnTo>
                <a:lnTo>
                  <a:pt x="1722009" y="8563"/>
                </a:lnTo>
                <a:lnTo>
                  <a:pt x="1754349" y="8563"/>
                </a:lnTo>
                <a:lnTo>
                  <a:pt x="1796792" y="8564"/>
                </a:lnTo>
                <a:lnTo>
                  <a:pt x="1833497" y="8564"/>
                </a:lnTo>
                <a:lnTo>
                  <a:pt x="1875483" y="8564"/>
                </a:lnTo>
                <a:lnTo>
                  <a:pt x="1917184" y="9516"/>
                </a:lnTo>
                <a:lnTo>
                  <a:pt x="1944099" y="13502"/>
                </a:lnTo>
                <a:lnTo>
                  <a:pt x="1964563" y="11403"/>
                </a:lnTo>
                <a:lnTo>
                  <a:pt x="2006018" y="16507"/>
                </a:lnTo>
                <a:lnTo>
                  <a:pt x="2048757" y="17081"/>
                </a:lnTo>
                <a:lnTo>
                  <a:pt x="2082433" y="17135"/>
                </a:lnTo>
                <a:lnTo>
                  <a:pt x="2074545" y="1713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" name="SMARTInkShape-Group1283"/>
          <p:cNvGrpSpPr/>
          <p:nvPr/>
        </p:nvGrpSpPr>
        <p:grpSpPr>
          <a:xfrm>
            <a:off x="1597343" y="274890"/>
            <a:ext cx="753974" cy="632931"/>
            <a:chOff x="1597343" y="274890"/>
            <a:chExt cx="753974" cy="632931"/>
          </a:xfrm>
        </p:grpSpPr>
        <p:sp>
          <p:nvSpPr>
            <p:cNvPr id="4" name="SMARTInkShape-3991"/>
            <p:cNvSpPr/>
            <p:nvPr>
              <p:custDataLst>
                <p:tags r:id="rId100"/>
              </p:custDataLst>
            </p:nvPr>
          </p:nvSpPr>
          <p:spPr bwMode="auto">
            <a:xfrm>
              <a:off x="1640205" y="445770"/>
              <a:ext cx="68111" cy="413552"/>
            </a:xfrm>
            <a:custGeom>
              <a:avLst/>
              <a:gdLst/>
              <a:ahLst/>
              <a:cxnLst/>
              <a:rect l="0" t="0" r="0" b="0"/>
              <a:pathLst>
                <a:path w="68111" h="413552">
                  <a:moveTo>
                    <a:pt x="0" y="0"/>
                  </a:moveTo>
                  <a:lnTo>
                    <a:pt x="0" y="0"/>
                  </a:lnTo>
                  <a:lnTo>
                    <a:pt x="4551" y="0"/>
                  </a:lnTo>
                  <a:lnTo>
                    <a:pt x="9325" y="5080"/>
                  </a:lnTo>
                  <a:lnTo>
                    <a:pt x="24702" y="28414"/>
                  </a:lnTo>
                  <a:lnTo>
                    <a:pt x="31449" y="61336"/>
                  </a:lnTo>
                  <a:lnTo>
                    <a:pt x="35568" y="92665"/>
                  </a:lnTo>
                  <a:lnTo>
                    <a:pt x="40573" y="131672"/>
                  </a:lnTo>
                  <a:lnTo>
                    <a:pt x="43241" y="155409"/>
                  </a:lnTo>
                  <a:lnTo>
                    <a:pt x="45973" y="180758"/>
                  </a:lnTo>
                  <a:lnTo>
                    <a:pt x="47793" y="205278"/>
                  </a:lnTo>
                  <a:lnTo>
                    <a:pt x="49007" y="229245"/>
                  </a:lnTo>
                  <a:lnTo>
                    <a:pt x="49817" y="252842"/>
                  </a:lnTo>
                  <a:lnTo>
                    <a:pt x="51309" y="275241"/>
                  </a:lnTo>
                  <a:lnTo>
                    <a:pt x="55506" y="317910"/>
                  </a:lnTo>
                  <a:lnTo>
                    <a:pt x="60547" y="351478"/>
                  </a:lnTo>
                  <a:lnTo>
                    <a:pt x="66200" y="386717"/>
                  </a:lnTo>
                  <a:lnTo>
                    <a:pt x="68110" y="411139"/>
                  </a:lnTo>
                  <a:lnTo>
                    <a:pt x="67314" y="413158"/>
                  </a:lnTo>
                  <a:lnTo>
                    <a:pt x="65831" y="413551"/>
                  </a:lnTo>
                  <a:lnTo>
                    <a:pt x="60008" y="4114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" name="SMARTInkShape-3992"/>
            <p:cNvSpPr/>
            <p:nvPr>
              <p:custDataLst>
                <p:tags r:id="rId101"/>
              </p:custDataLst>
            </p:nvPr>
          </p:nvSpPr>
          <p:spPr bwMode="auto">
            <a:xfrm>
              <a:off x="1597343" y="274890"/>
              <a:ext cx="753974" cy="632931"/>
            </a:xfrm>
            <a:custGeom>
              <a:avLst/>
              <a:gdLst/>
              <a:ahLst/>
              <a:cxnLst/>
              <a:rect l="0" t="0" r="0" b="0"/>
              <a:pathLst>
                <a:path w="753974" h="632931">
                  <a:moveTo>
                    <a:pt x="0" y="153735"/>
                  </a:moveTo>
                  <a:lnTo>
                    <a:pt x="0" y="153735"/>
                  </a:lnTo>
                  <a:lnTo>
                    <a:pt x="0" y="140082"/>
                  </a:lnTo>
                  <a:lnTo>
                    <a:pt x="9101" y="117940"/>
                  </a:lnTo>
                  <a:lnTo>
                    <a:pt x="50728" y="78014"/>
                  </a:lnTo>
                  <a:lnTo>
                    <a:pt x="80648" y="55946"/>
                  </a:lnTo>
                  <a:lnTo>
                    <a:pt x="120616" y="38518"/>
                  </a:lnTo>
                  <a:lnTo>
                    <a:pt x="143275" y="31204"/>
                  </a:lnTo>
                  <a:lnTo>
                    <a:pt x="166954" y="25375"/>
                  </a:lnTo>
                  <a:lnTo>
                    <a:pt x="191313" y="20537"/>
                  </a:lnTo>
                  <a:lnTo>
                    <a:pt x="216124" y="16359"/>
                  </a:lnTo>
                  <a:lnTo>
                    <a:pt x="242190" y="12621"/>
                  </a:lnTo>
                  <a:lnTo>
                    <a:pt x="269092" y="9176"/>
                  </a:lnTo>
                  <a:lnTo>
                    <a:pt x="296552" y="5928"/>
                  </a:lnTo>
                  <a:lnTo>
                    <a:pt x="324384" y="3762"/>
                  </a:lnTo>
                  <a:lnTo>
                    <a:pt x="352463" y="2318"/>
                  </a:lnTo>
                  <a:lnTo>
                    <a:pt x="380708" y="1355"/>
                  </a:lnTo>
                  <a:lnTo>
                    <a:pt x="408110" y="713"/>
                  </a:lnTo>
                  <a:lnTo>
                    <a:pt x="434951" y="286"/>
                  </a:lnTo>
                  <a:lnTo>
                    <a:pt x="461417" y="0"/>
                  </a:lnTo>
                  <a:lnTo>
                    <a:pt x="485729" y="763"/>
                  </a:lnTo>
                  <a:lnTo>
                    <a:pt x="508604" y="2224"/>
                  </a:lnTo>
                  <a:lnTo>
                    <a:pt x="550848" y="6387"/>
                  </a:lnTo>
                  <a:lnTo>
                    <a:pt x="588674" y="11412"/>
                  </a:lnTo>
                  <a:lnTo>
                    <a:pt x="628446" y="19596"/>
                  </a:lnTo>
                  <a:lnTo>
                    <a:pt x="653778" y="28053"/>
                  </a:lnTo>
                  <a:lnTo>
                    <a:pt x="658737" y="31847"/>
                  </a:lnTo>
                  <a:lnTo>
                    <a:pt x="664246" y="41143"/>
                  </a:lnTo>
                  <a:lnTo>
                    <a:pt x="671899" y="61637"/>
                  </a:lnTo>
                  <a:lnTo>
                    <a:pt x="671098" y="99459"/>
                  </a:lnTo>
                  <a:lnTo>
                    <a:pt x="672280" y="130565"/>
                  </a:lnTo>
                  <a:lnTo>
                    <a:pt x="675981" y="165345"/>
                  </a:lnTo>
                  <a:lnTo>
                    <a:pt x="680801" y="206202"/>
                  </a:lnTo>
                  <a:lnTo>
                    <a:pt x="684372" y="227766"/>
                  </a:lnTo>
                  <a:lnTo>
                    <a:pt x="688658" y="249761"/>
                  </a:lnTo>
                  <a:lnTo>
                    <a:pt x="693420" y="272045"/>
                  </a:lnTo>
                  <a:lnTo>
                    <a:pt x="697548" y="295473"/>
                  </a:lnTo>
                  <a:lnTo>
                    <a:pt x="701251" y="319665"/>
                  </a:lnTo>
                  <a:lnTo>
                    <a:pt x="704673" y="344365"/>
                  </a:lnTo>
                  <a:lnTo>
                    <a:pt x="707907" y="368452"/>
                  </a:lnTo>
                  <a:lnTo>
                    <a:pt x="711016" y="392129"/>
                  </a:lnTo>
                  <a:lnTo>
                    <a:pt x="714040" y="415535"/>
                  </a:lnTo>
                  <a:lnTo>
                    <a:pt x="717962" y="437806"/>
                  </a:lnTo>
                  <a:lnTo>
                    <a:pt x="727399" y="480331"/>
                  </a:lnTo>
                  <a:lnTo>
                    <a:pt x="735403" y="516376"/>
                  </a:lnTo>
                  <a:lnTo>
                    <a:pt x="741183" y="547319"/>
                  </a:lnTo>
                  <a:lnTo>
                    <a:pt x="745390" y="585207"/>
                  </a:lnTo>
                  <a:lnTo>
                    <a:pt x="753465" y="627225"/>
                  </a:lnTo>
                  <a:lnTo>
                    <a:pt x="753973" y="630875"/>
                  </a:lnTo>
                  <a:lnTo>
                    <a:pt x="753156" y="631848"/>
                  </a:lnTo>
                  <a:lnTo>
                    <a:pt x="749708" y="632930"/>
                  </a:lnTo>
                  <a:lnTo>
                    <a:pt x="710453" y="626780"/>
                  </a:lnTo>
                  <a:lnTo>
                    <a:pt x="677389" y="621787"/>
                  </a:lnTo>
                  <a:lnTo>
                    <a:pt x="655428" y="620075"/>
                  </a:lnTo>
                  <a:lnTo>
                    <a:pt x="630309" y="618933"/>
                  </a:lnTo>
                  <a:lnTo>
                    <a:pt x="603086" y="618172"/>
                  </a:lnTo>
                  <a:lnTo>
                    <a:pt x="573507" y="617665"/>
                  </a:lnTo>
                  <a:lnTo>
                    <a:pt x="542358" y="617326"/>
                  </a:lnTo>
                  <a:lnTo>
                    <a:pt x="510162" y="617101"/>
                  </a:lnTo>
                  <a:lnTo>
                    <a:pt x="475363" y="616951"/>
                  </a:lnTo>
                  <a:lnTo>
                    <a:pt x="438828" y="616850"/>
                  </a:lnTo>
                  <a:lnTo>
                    <a:pt x="401137" y="616784"/>
                  </a:lnTo>
                  <a:lnTo>
                    <a:pt x="364579" y="616739"/>
                  </a:lnTo>
                  <a:lnTo>
                    <a:pt x="328778" y="616709"/>
                  </a:lnTo>
                  <a:lnTo>
                    <a:pt x="293480" y="616690"/>
                  </a:lnTo>
                  <a:lnTo>
                    <a:pt x="261376" y="615724"/>
                  </a:lnTo>
                  <a:lnTo>
                    <a:pt x="231400" y="614128"/>
                  </a:lnTo>
                  <a:lnTo>
                    <a:pt x="202844" y="612111"/>
                  </a:lnTo>
                  <a:lnTo>
                    <a:pt x="177139" y="611719"/>
                  </a:lnTo>
                  <a:lnTo>
                    <a:pt x="153335" y="612410"/>
                  </a:lnTo>
                  <a:lnTo>
                    <a:pt x="111964" y="614766"/>
                  </a:lnTo>
                  <a:lnTo>
                    <a:pt x="80876" y="615812"/>
                  </a:lnTo>
                  <a:lnTo>
                    <a:pt x="39576" y="616484"/>
                  </a:lnTo>
                  <a:lnTo>
                    <a:pt x="25717" y="6166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" name="SMARTInkShape-Group1284"/>
          <p:cNvGrpSpPr/>
          <p:nvPr/>
        </p:nvGrpSpPr>
        <p:grpSpPr>
          <a:xfrm>
            <a:off x="1768793" y="946609"/>
            <a:ext cx="248603" cy="236397"/>
            <a:chOff x="1768793" y="946609"/>
            <a:chExt cx="248603" cy="236397"/>
          </a:xfrm>
        </p:grpSpPr>
        <p:sp>
          <p:nvSpPr>
            <p:cNvPr id="7" name="SMARTInkShape-3993"/>
            <p:cNvSpPr/>
            <p:nvPr>
              <p:custDataLst>
                <p:tags r:id="rId98"/>
              </p:custDataLst>
            </p:nvPr>
          </p:nvSpPr>
          <p:spPr bwMode="auto">
            <a:xfrm>
              <a:off x="1768793" y="961683"/>
              <a:ext cx="156288" cy="163605"/>
            </a:xfrm>
            <a:custGeom>
              <a:avLst/>
              <a:gdLst/>
              <a:ahLst/>
              <a:cxnLst/>
              <a:rect l="0" t="0" r="0" b="0"/>
              <a:pathLst>
                <a:path w="156288" h="163605">
                  <a:moveTo>
                    <a:pt x="0" y="32727"/>
                  </a:moveTo>
                  <a:lnTo>
                    <a:pt x="0" y="32727"/>
                  </a:lnTo>
                  <a:lnTo>
                    <a:pt x="35795" y="8864"/>
                  </a:lnTo>
                  <a:lnTo>
                    <a:pt x="55902" y="1526"/>
                  </a:lnTo>
                  <a:lnTo>
                    <a:pt x="87560" y="0"/>
                  </a:lnTo>
                  <a:lnTo>
                    <a:pt x="107813" y="3259"/>
                  </a:lnTo>
                  <a:lnTo>
                    <a:pt x="140635" y="19551"/>
                  </a:lnTo>
                  <a:lnTo>
                    <a:pt x="148049" y="28705"/>
                  </a:lnTo>
                  <a:lnTo>
                    <a:pt x="156287" y="51577"/>
                  </a:lnTo>
                  <a:lnTo>
                    <a:pt x="154868" y="75077"/>
                  </a:lnTo>
                  <a:lnTo>
                    <a:pt x="146935" y="98222"/>
                  </a:lnTo>
                  <a:lnTo>
                    <a:pt x="133884" y="121208"/>
                  </a:lnTo>
                  <a:lnTo>
                    <a:pt x="105921" y="146468"/>
                  </a:lnTo>
                  <a:lnTo>
                    <a:pt x="78056" y="161466"/>
                  </a:lnTo>
                  <a:lnTo>
                    <a:pt x="72040" y="163321"/>
                  </a:lnTo>
                  <a:lnTo>
                    <a:pt x="68029" y="163604"/>
                  </a:lnTo>
                  <a:lnTo>
                    <a:pt x="60007" y="1613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3994"/>
            <p:cNvSpPr/>
            <p:nvPr>
              <p:custDataLst>
                <p:tags r:id="rId99"/>
              </p:custDataLst>
            </p:nvPr>
          </p:nvSpPr>
          <p:spPr bwMode="auto">
            <a:xfrm>
              <a:off x="1911699" y="946609"/>
              <a:ext cx="105697" cy="236397"/>
            </a:xfrm>
            <a:custGeom>
              <a:avLst/>
              <a:gdLst/>
              <a:ahLst/>
              <a:cxnLst/>
              <a:rect l="0" t="0" r="0" b="0"/>
              <a:pathLst>
                <a:path w="105697" h="236397">
                  <a:moveTo>
                    <a:pt x="45689" y="4938"/>
                  </a:moveTo>
                  <a:lnTo>
                    <a:pt x="45689" y="4938"/>
                  </a:lnTo>
                  <a:lnTo>
                    <a:pt x="45689" y="388"/>
                  </a:lnTo>
                  <a:lnTo>
                    <a:pt x="44736" y="0"/>
                  </a:lnTo>
                  <a:lnTo>
                    <a:pt x="41138" y="2108"/>
                  </a:lnTo>
                  <a:lnTo>
                    <a:pt x="24223" y="26816"/>
                  </a:lnTo>
                  <a:lnTo>
                    <a:pt x="9060" y="64232"/>
                  </a:lnTo>
                  <a:lnTo>
                    <a:pt x="1469" y="98283"/>
                  </a:lnTo>
                  <a:lnTo>
                    <a:pt x="0" y="133103"/>
                  </a:lnTo>
                  <a:lnTo>
                    <a:pt x="942" y="150389"/>
                  </a:lnTo>
                  <a:lnTo>
                    <a:pt x="12149" y="179756"/>
                  </a:lnTo>
                  <a:lnTo>
                    <a:pt x="20471" y="192921"/>
                  </a:lnTo>
                  <a:lnTo>
                    <a:pt x="50038" y="212629"/>
                  </a:lnTo>
                  <a:lnTo>
                    <a:pt x="105696" y="2363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8" name="SMARTInkShape-Group1285"/>
          <p:cNvGrpSpPr/>
          <p:nvPr/>
        </p:nvGrpSpPr>
        <p:grpSpPr>
          <a:xfrm>
            <a:off x="2926080" y="361778"/>
            <a:ext cx="360010" cy="696409"/>
            <a:chOff x="2926080" y="361778"/>
            <a:chExt cx="360010" cy="696409"/>
          </a:xfrm>
        </p:grpSpPr>
        <p:sp>
          <p:nvSpPr>
            <p:cNvPr id="10" name="SMARTInkShape-3995"/>
            <p:cNvSpPr/>
            <p:nvPr>
              <p:custDataLst>
                <p:tags r:id="rId91"/>
              </p:custDataLst>
            </p:nvPr>
          </p:nvSpPr>
          <p:spPr bwMode="auto">
            <a:xfrm>
              <a:off x="3028950" y="395527"/>
              <a:ext cx="17070" cy="152058"/>
            </a:xfrm>
            <a:custGeom>
              <a:avLst/>
              <a:gdLst/>
              <a:ahLst/>
              <a:cxnLst/>
              <a:rect l="0" t="0" r="0" b="0"/>
              <a:pathLst>
                <a:path w="17070" h="152058">
                  <a:moveTo>
                    <a:pt x="0" y="7380"/>
                  </a:moveTo>
                  <a:lnTo>
                    <a:pt x="0" y="7380"/>
                  </a:lnTo>
                  <a:lnTo>
                    <a:pt x="0" y="2830"/>
                  </a:lnTo>
                  <a:lnTo>
                    <a:pt x="953" y="1489"/>
                  </a:lnTo>
                  <a:lnTo>
                    <a:pt x="2540" y="595"/>
                  </a:lnTo>
                  <a:lnTo>
                    <a:pt x="4551" y="0"/>
                  </a:lnTo>
                  <a:lnTo>
                    <a:pt x="5892" y="555"/>
                  </a:lnTo>
                  <a:lnTo>
                    <a:pt x="6785" y="1878"/>
                  </a:lnTo>
                  <a:lnTo>
                    <a:pt x="15201" y="34873"/>
                  </a:lnTo>
                  <a:lnTo>
                    <a:pt x="16761" y="72289"/>
                  </a:lnTo>
                  <a:lnTo>
                    <a:pt x="17069" y="108573"/>
                  </a:lnTo>
                  <a:lnTo>
                    <a:pt x="16170" y="128909"/>
                  </a:lnTo>
                  <a:lnTo>
                    <a:pt x="8925" y="152057"/>
                  </a:lnTo>
                  <a:lnTo>
                    <a:pt x="8572" y="1445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3996"/>
            <p:cNvSpPr/>
            <p:nvPr>
              <p:custDataLst>
                <p:tags r:id="rId92"/>
              </p:custDataLst>
            </p:nvPr>
          </p:nvSpPr>
          <p:spPr bwMode="auto">
            <a:xfrm>
              <a:off x="3020378" y="386003"/>
              <a:ext cx="153990" cy="187201"/>
            </a:xfrm>
            <a:custGeom>
              <a:avLst/>
              <a:gdLst/>
              <a:ahLst/>
              <a:cxnLst/>
              <a:rect l="0" t="0" r="0" b="0"/>
              <a:pathLst>
                <a:path w="153990" h="187201">
                  <a:moveTo>
                    <a:pt x="0" y="25477"/>
                  </a:moveTo>
                  <a:lnTo>
                    <a:pt x="0" y="25477"/>
                  </a:lnTo>
                  <a:lnTo>
                    <a:pt x="36390" y="22937"/>
                  </a:lnTo>
                  <a:lnTo>
                    <a:pt x="78096" y="8994"/>
                  </a:lnTo>
                  <a:lnTo>
                    <a:pt x="120007" y="570"/>
                  </a:lnTo>
                  <a:lnTo>
                    <a:pt x="130596" y="0"/>
                  </a:lnTo>
                  <a:lnTo>
                    <a:pt x="132784" y="872"/>
                  </a:lnTo>
                  <a:lnTo>
                    <a:pt x="134243" y="2406"/>
                  </a:lnTo>
                  <a:lnTo>
                    <a:pt x="136816" y="6651"/>
                  </a:lnTo>
                  <a:lnTo>
                    <a:pt x="148921" y="24468"/>
                  </a:lnTo>
                  <a:lnTo>
                    <a:pt x="152709" y="44863"/>
                  </a:lnTo>
                  <a:lnTo>
                    <a:pt x="153989" y="83246"/>
                  </a:lnTo>
                  <a:lnTo>
                    <a:pt x="151702" y="119332"/>
                  </a:lnTo>
                  <a:lnTo>
                    <a:pt x="149338" y="136723"/>
                  </a:lnTo>
                  <a:lnTo>
                    <a:pt x="150501" y="168631"/>
                  </a:lnTo>
                  <a:lnTo>
                    <a:pt x="146011" y="187200"/>
                  </a:lnTo>
                  <a:lnTo>
                    <a:pt x="143316" y="185301"/>
                  </a:lnTo>
                  <a:lnTo>
                    <a:pt x="133903" y="178877"/>
                  </a:lnTo>
                  <a:lnTo>
                    <a:pt x="109105" y="168173"/>
                  </a:lnTo>
                  <a:lnTo>
                    <a:pt x="75930" y="164277"/>
                  </a:lnTo>
                  <a:lnTo>
                    <a:pt x="37647" y="163914"/>
                  </a:lnTo>
                  <a:lnTo>
                    <a:pt x="15482" y="170061"/>
                  </a:lnTo>
                  <a:lnTo>
                    <a:pt x="15084" y="170444"/>
                  </a:lnTo>
                  <a:lnTo>
                    <a:pt x="25717" y="1712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3997"/>
            <p:cNvSpPr/>
            <p:nvPr>
              <p:custDataLst>
                <p:tags r:id="rId93"/>
              </p:custDataLst>
            </p:nvPr>
          </p:nvSpPr>
          <p:spPr bwMode="auto">
            <a:xfrm>
              <a:off x="2977515" y="643258"/>
              <a:ext cx="51278" cy="194318"/>
            </a:xfrm>
            <a:custGeom>
              <a:avLst/>
              <a:gdLst/>
              <a:ahLst/>
              <a:cxnLst/>
              <a:rect l="0" t="0" r="0" b="0"/>
              <a:pathLst>
                <a:path w="51278" h="194318">
                  <a:moveTo>
                    <a:pt x="0" y="59687"/>
                  </a:moveTo>
                  <a:lnTo>
                    <a:pt x="0" y="59687"/>
                  </a:lnTo>
                  <a:lnTo>
                    <a:pt x="4551" y="59687"/>
                  </a:lnTo>
                  <a:lnTo>
                    <a:pt x="9325" y="54607"/>
                  </a:lnTo>
                  <a:lnTo>
                    <a:pt x="36000" y="12004"/>
                  </a:lnTo>
                  <a:lnTo>
                    <a:pt x="42352" y="5157"/>
                  </a:lnTo>
                  <a:lnTo>
                    <a:pt x="50904" y="0"/>
                  </a:lnTo>
                  <a:lnTo>
                    <a:pt x="51277" y="8876"/>
                  </a:lnTo>
                  <a:lnTo>
                    <a:pt x="44560" y="43582"/>
                  </a:lnTo>
                  <a:lnTo>
                    <a:pt x="36804" y="81691"/>
                  </a:lnTo>
                  <a:lnTo>
                    <a:pt x="29425" y="122193"/>
                  </a:lnTo>
                  <a:lnTo>
                    <a:pt x="25864" y="156841"/>
                  </a:lnTo>
                  <a:lnTo>
                    <a:pt x="17541" y="194317"/>
                  </a:lnTo>
                  <a:lnTo>
                    <a:pt x="16457" y="193256"/>
                  </a:lnTo>
                  <a:lnTo>
                    <a:pt x="8573" y="1797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3998"/>
            <p:cNvSpPr/>
            <p:nvPr>
              <p:custDataLst>
                <p:tags r:id="rId94"/>
              </p:custDataLst>
            </p:nvPr>
          </p:nvSpPr>
          <p:spPr bwMode="auto">
            <a:xfrm>
              <a:off x="2926080" y="840105"/>
              <a:ext cx="51436" cy="24527"/>
            </a:xfrm>
            <a:custGeom>
              <a:avLst/>
              <a:gdLst/>
              <a:ahLst/>
              <a:cxnLst/>
              <a:rect l="0" t="0" r="0" b="0"/>
              <a:pathLst>
                <a:path w="51436" h="24527">
                  <a:moveTo>
                    <a:pt x="0" y="17145"/>
                  </a:moveTo>
                  <a:lnTo>
                    <a:pt x="0" y="17145"/>
                  </a:lnTo>
                  <a:lnTo>
                    <a:pt x="14762" y="24526"/>
                  </a:lnTo>
                  <a:lnTo>
                    <a:pt x="25540" y="20814"/>
                  </a:lnTo>
                  <a:lnTo>
                    <a:pt x="5143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3999"/>
            <p:cNvSpPr/>
            <p:nvPr>
              <p:custDataLst>
                <p:tags r:id="rId95"/>
              </p:custDataLst>
            </p:nvPr>
          </p:nvSpPr>
          <p:spPr bwMode="auto">
            <a:xfrm>
              <a:off x="3226118" y="361778"/>
              <a:ext cx="59972" cy="231911"/>
            </a:xfrm>
            <a:custGeom>
              <a:avLst/>
              <a:gdLst/>
              <a:ahLst/>
              <a:cxnLst/>
              <a:rect l="0" t="0" r="0" b="0"/>
              <a:pathLst>
                <a:path w="59972" h="231911">
                  <a:moveTo>
                    <a:pt x="0" y="75419"/>
                  </a:moveTo>
                  <a:lnTo>
                    <a:pt x="0" y="75419"/>
                  </a:lnTo>
                  <a:lnTo>
                    <a:pt x="17367" y="55512"/>
                  </a:lnTo>
                  <a:lnTo>
                    <a:pt x="32414" y="30288"/>
                  </a:lnTo>
                  <a:lnTo>
                    <a:pt x="55405" y="10000"/>
                  </a:lnTo>
                  <a:lnTo>
                    <a:pt x="59401" y="0"/>
                  </a:lnTo>
                  <a:lnTo>
                    <a:pt x="59971" y="36361"/>
                  </a:lnTo>
                  <a:lnTo>
                    <a:pt x="59044" y="72525"/>
                  </a:lnTo>
                  <a:lnTo>
                    <a:pt x="52207" y="114355"/>
                  </a:lnTo>
                  <a:lnTo>
                    <a:pt x="43523" y="146064"/>
                  </a:lnTo>
                  <a:lnTo>
                    <a:pt x="32475" y="186945"/>
                  </a:lnTo>
                  <a:lnTo>
                    <a:pt x="18929" y="229642"/>
                  </a:lnTo>
                  <a:lnTo>
                    <a:pt x="18334" y="231574"/>
                  </a:lnTo>
                  <a:lnTo>
                    <a:pt x="17937" y="231910"/>
                  </a:lnTo>
                  <a:lnTo>
                    <a:pt x="17673" y="231182"/>
                  </a:lnTo>
                  <a:lnTo>
                    <a:pt x="17145" y="204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4000"/>
            <p:cNvSpPr/>
            <p:nvPr>
              <p:custDataLst>
                <p:tags r:id="rId96"/>
              </p:custDataLst>
            </p:nvPr>
          </p:nvSpPr>
          <p:spPr bwMode="auto">
            <a:xfrm>
              <a:off x="3174683" y="582930"/>
              <a:ext cx="77153" cy="15399"/>
            </a:xfrm>
            <a:custGeom>
              <a:avLst/>
              <a:gdLst/>
              <a:ahLst/>
              <a:cxnLst/>
              <a:rect l="0" t="0" r="0" b="0"/>
              <a:pathLst>
                <a:path w="77153" h="15399">
                  <a:moveTo>
                    <a:pt x="0" y="8572"/>
                  </a:moveTo>
                  <a:lnTo>
                    <a:pt x="0" y="8572"/>
                  </a:lnTo>
                  <a:lnTo>
                    <a:pt x="4550" y="8572"/>
                  </a:lnTo>
                  <a:lnTo>
                    <a:pt x="5891" y="9525"/>
                  </a:lnTo>
                  <a:lnTo>
                    <a:pt x="6785" y="11113"/>
                  </a:lnTo>
                  <a:lnTo>
                    <a:pt x="7381" y="13123"/>
                  </a:lnTo>
                  <a:lnTo>
                    <a:pt x="15662" y="15358"/>
                  </a:lnTo>
                  <a:lnTo>
                    <a:pt x="27916" y="15398"/>
                  </a:lnTo>
                  <a:lnTo>
                    <a:pt x="7715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4001"/>
            <p:cNvSpPr/>
            <p:nvPr>
              <p:custDataLst>
                <p:tags r:id="rId97"/>
              </p:custDataLst>
            </p:nvPr>
          </p:nvSpPr>
          <p:spPr bwMode="auto">
            <a:xfrm>
              <a:off x="3088958" y="917257"/>
              <a:ext cx="190726" cy="140930"/>
            </a:xfrm>
            <a:custGeom>
              <a:avLst/>
              <a:gdLst/>
              <a:ahLst/>
              <a:cxnLst/>
              <a:rect l="0" t="0" r="0" b="0"/>
              <a:pathLst>
                <a:path w="190726" h="140930">
                  <a:moveTo>
                    <a:pt x="0" y="25718"/>
                  </a:moveTo>
                  <a:lnTo>
                    <a:pt x="0" y="25718"/>
                  </a:lnTo>
                  <a:lnTo>
                    <a:pt x="4550" y="21167"/>
                  </a:lnTo>
                  <a:lnTo>
                    <a:pt x="6785" y="16393"/>
                  </a:lnTo>
                  <a:lnTo>
                    <a:pt x="8219" y="10118"/>
                  </a:lnTo>
                  <a:lnTo>
                    <a:pt x="13018" y="4480"/>
                  </a:lnTo>
                  <a:lnTo>
                    <a:pt x="17851" y="1991"/>
                  </a:lnTo>
                  <a:lnTo>
                    <a:pt x="20473" y="1328"/>
                  </a:lnTo>
                  <a:lnTo>
                    <a:pt x="22221" y="1838"/>
                  </a:lnTo>
                  <a:lnTo>
                    <a:pt x="23386" y="3130"/>
                  </a:lnTo>
                  <a:lnTo>
                    <a:pt x="24163" y="4945"/>
                  </a:lnTo>
                  <a:lnTo>
                    <a:pt x="18566" y="36184"/>
                  </a:lnTo>
                  <a:lnTo>
                    <a:pt x="11957" y="73692"/>
                  </a:lnTo>
                  <a:lnTo>
                    <a:pt x="10528" y="112111"/>
                  </a:lnTo>
                  <a:lnTo>
                    <a:pt x="13569" y="129520"/>
                  </a:lnTo>
                  <a:lnTo>
                    <a:pt x="18095" y="138527"/>
                  </a:lnTo>
                  <a:lnTo>
                    <a:pt x="20636" y="140929"/>
                  </a:lnTo>
                  <a:lnTo>
                    <a:pt x="24235" y="139673"/>
                  </a:lnTo>
                  <a:lnTo>
                    <a:pt x="33313" y="130657"/>
                  </a:lnTo>
                  <a:lnTo>
                    <a:pt x="54664" y="95694"/>
                  </a:lnTo>
                  <a:lnTo>
                    <a:pt x="78365" y="56170"/>
                  </a:lnTo>
                  <a:lnTo>
                    <a:pt x="82723" y="52687"/>
                  </a:lnTo>
                  <a:lnTo>
                    <a:pt x="87534" y="51317"/>
                  </a:lnTo>
                  <a:lnTo>
                    <a:pt x="92646" y="51357"/>
                  </a:lnTo>
                  <a:lnTo>
                    <a:pt x="97006" y="53288"/>
                  </a:lnTo>
                  <a:lnTo>
                    <a:pt x="104391" y="60514"/>
                  </a:lnTo>
                  <a:lnTo>
                    <a:pt x="122379" y="90413"/>
                  </a:lnTo>
                  <a:lnTo>
                    <a:pt x="132495" y="97334"/>
                  </a:lnTo>
                  <a:lnTo>
                    <a:pt x="143342" y="100410"/>
                  </a:lnTo>
                  <a:lnTo>
                    <a:pt x="147948" y="100278"/>
                  </a:lnTo>
                  <a:lnTo>
                    <a:pt x="155607" y="97591"/>
                  </a:lnTo>
                  <a:lnTo>
                    <a:pt x="174376" y="81621"/>
                  </a:lnTo>
                  <a:lnTo>
                    <a:pt x="184815" y="61676"/>
                  </a:lnTo>
                  <a:lnTo>
                    <a:pt x="190725" y="38842"/>
                  </a:lnTo>
                  <a:lnTo>
                    <a:pt x="18859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4" name="SMARTInkShape-Group1286"/>
          <p:cNvGrpSpPr/>
          <p:nvPr/>
        </p:nvGrpSpPr>
        <p:grpSpPr>
          <a:xfrm>
            <a:off x="1674495" y="76392"/>
            <a:ext cx="1268626" cy="609409"/>
            <a:chOff x="1674495" y="76392"/>
            <a:chExt cx="1268626" cy="609409"/>
          </a:xfrm>
        </p:grpSpPr>
        <p:sp>
          <p:nvSpPr>
            <p:cNvPr id="19" name="SMARTInkShape-4002"/>
            <p:cNvSpPr/>
            <p:nvPr>
              <p:custDataLst>
                <p:tags r:id="rId86"/>
              </p:custDataLst>
            </p:nvPr>
          </p:nvSpPr>
          <p:spPr bwMode="auto">
            <a:xfrm>
              <a:off x="1674495" y="334327"/>
              <a:ext cx="111444" cy="77154"/>
            </a:xfrm>
            <a:custGeom>
              <a:avLst/>
              <a:gdLst/>
              <a:ahLst/>
              <a:cxnLst/>
              <a:rect l="0" t="0" r="0" b="0"/>
              <a:pathLst>
                <a:path w="111444" h="77154">
                  <a:moveTo>
                    <a:pt x="0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2540" y="9326"/>
                  </a:lnTo>
                  <a:lnTo>
                    <a:pt x="4551" y="11932"/>
                  </a:lnTo>
                  <a:lnTo>
                    <a:pt x="4245" y="22449"/>
                  </a:lnTo>
                  <a:lnTo>
                    <a:pt x="111" y="65203"/>
                  </a:lnTo>
                  <a:lnTo>
                    <a:pt x="74" y="66329"/>
                  </a:lnTo>
                  <a:lnTo>
                    <a:pt x="1002" y="67079"/>
                  </a:lnTo>
                  <a:lnTo>
                    <a:pt x="4573" y="67913"/>
                  </a:lnTo>
                  <a:lnTo>
                    <a:pt x="11875" y="60664"/>
                  </a:lnTo>
                  <a:lnTo>
                    <a:pt x="23375" y="48870"/>
                  </a:lnTo>
                  <a:lnTo>
                    <a:pt x="61803" y="25776"/>
                  </a:lnTo>
                  <a:lnTo>
                    <a:pt x="89749" y="13670"/>
                  </a:lnTo>
                  <a:lnTo>
                    <a:pt x="101801" y="11791"/>
                  </a:lnTo>
                  <a:lnTo>
                    <a:pt x="105015" y="12623"/>
                  </a:lnTo>
                  <a:lnTo>
                    <a:pt x="107157" y="14131"/>
                  </a:lnTo>
                  <a:lnTo>
                    <a:pt x="109538" y="20886"/>
                  </a:lnTo>
                  <a:lnTo>
                    <a:pt x="110173" y="25354"/>
                  </a:lnTo>
                  <a:lnTo>
                    <a:pt x="107030" y="54304"/>
                  </a:lnTo>
                  <a:lnTo>
                    <a:pt x="111443" y="771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4003"/>
            <p:cNvSpPr/>
            <p:nvPr>
              <p:custDataLst>
                <p:tags r:id="rId87"/>
              </p:custDataLst>
            </p:nvPr>
          </p:nvSpPr>
          <p:spPr bwMode="auto">
            <a:xfrm>
              <a:off x="1777365" y="76392"/>
              <a:ext cx="1165756" cy="377951"/>
            </a:xfrm>
            <a:custGeom>
              <a:avLst/>
              <a:gdLst/>
              <a:ahLst/>
              <a:cxnLst/>
              <a:rect l="0" t="0" r="0" b="0"/>
              <a:pathLst>
                <a:path w="1165756" h="377951">
                  <a:moveTo>
                    <a:pt x="1157288" y="377950"/>
                  </a:moveTo>
                  <a:lnTo>
                    <a:pt x="1157288" y="377950"/>
                  </a:lnTo>
                  <a:lnTo>
                    <a:pt x="1164669" y="363189"/>
                  </a:lnTo>
                  <a:lnTo>
                    <a:pt x="1165755" y="344532"/>
                  </a:lnTo>
                  <a:lnTo>
                    <a:pt x="1161278" y="324234"/>
                  </a:lnTo>
                  <a:lnTo>
                    <a:pt x="1137544" y="290822"/>
                  </a:lnTo>
                  <a:lnTo>
                    <a:pt x="1110798" y="258578"/>
                  </a:lnTo>
                  <a:lnTo>
                    <a:pt x="1068900" y="219285"/>
                  </a:lnTo>
                  <a:lnTo>
                    <a:pt x="1040217" y="191545"/>
                  </a:lnTo>
                  <a:lnTo>
                    <a:pt x="1001434" y="165881"/>
                  </a:lnTo>
                  <a:lnTo>
                    <a:pt x="979090" y="153703"/>
                  </a:lnTo>
                  <a:lnTo>
                    <a:pt x="954669" y="142727"/>
                  </a:lnTo>
                  <a:lnTo>
                    <a:pt x="928864" y="132553"/>
                  </a:lnTo>
                  <a:lnTo>
                    <a:pt x="902135" y="122912"/>
                  </a:lnTo>
                  <a:lnTo>
                    <a:pt x="873838" y="112675"/>
                  </a:lnTo>
                  <a:lnTo>
                    <a:pt x="844496" y="102040"/>
                  </a:lnTo>
                  <a:lnTo>
                    <a:pt x="814458" y="91140"/>
                  </a:lnTo>
                  <a:lnTo>
                    <a:pt x="783954" y="81969"/>
                  </a:lnTo>
                  <a:lnTo>
                    <a:pt x="753141" y="73949"/>
                  </a:lnTo>
                  <a:lnTo>
                    <a:pt x="722122" y="66698"/>
                  </a:lnTo>
                  <a:lnTo>
                    <a:pt x="690965" y="59006"/>
                  </a:lnTo>
                  <a:lnTo>
                    <a:pt x="659716" y="51021"/>
                  </a:lnTo>
                  <a:lnTo>
                    <a:pt x="628405" y="42840"/>
                  </a:lnTo>
                  <a:lnTo>
                    <a:pt x="598007" y="35481"/>
                  </a:lnTo>
                  <a:lnTo>
                    <a:pt x="568216" y="28670"/>
                  </a:lnTo>
                  <a:lnTo>
                    <a:pt x="538831" y="22224"/>
                  </a:lnTo>
                  <a:lnTo>
                    <a:pt x="509716" y="16022"/>
                  </a:lnTo>
                  <a:lnTo>
                    <a:pt x="480780" y="9982"/>
                  </a:lnTo>
                  <a:lnTo>
                    <a:pt x="451965" y="4051"/>
                  </a:lnTo>
                  <a:lnTo>
                    <a:pt x="422278" y="1049"/>
                  </a:lnTo>
                  <a:lnTo>
                    <a:pt x="392008" y="0"/>
                  </a:lnTo>
                  <a:lnTo>
                    <a:pt x="361352" y="254"/>
                  </a:lnTo>
                  <a:lnTo>
                    <a:pt x="333294" y="1375"/>
                  </a:lnTo>
                  <a:lnTo>
                    <a:pt x="306968" y="3075"/>
                  </a:lnTo>
                  <a:lnTo>
                    <a:pt x="281798" y="5161"/>
                  </a:lnTo>
                  <a:lnTo>
                    <a:pt x="259303" y="9409"/>
                  </a:lnTo>
                  <a:lnTo>
                    <a:pt x="219068" y="21749"/>
                  </a:lnTo>
                  <a:lnTo>
                    <a:pt x="184676" y="39299"/>
                  </a:lnTo>
                  <a:lnTo>
                    <a:pt x="156373" y="60751"/>
                  </a:lnTo>
                  <a:lnTo>
                    <a:pt x="129729" y="99604"/>
                  </a:lnTo>
                  <a:lnTo>
                    <a:pt x="110723" y="139373"/>
                  </a:lnTo>
                  <a:lnTo>
                    <a:pt x="95284" y="179377"/>
                  </a:lnTo>
                  <a:lnTo>
                    <a:pt x="78904" y="219675"/>
                  </a:lnTo>
                  <a:lnTo>
                    <a:pt x="68570" y="227020"/>
                  </a:lnTo>
                  <a:lnTo>
                    <a:pt x="36411" y="239464"/>
                  </a:lnTo>
                  <a:lnTo>
                    <a:pt x="25721" y="249360"/>
                  </a:lnTo>
                  <a:lnTo>
                    <a:pt x="25718" y="241143"/>
                  </a:lnTo>
                  <a:lnTo>
                    <a:pt x="21167" y="240895"/>
                  </a:lnTo>
                  <a:lnTo>
                    <a:pt x="16393" y="238297"/>
                  </a:lnTo>
                  <a:lnTo>
                    <a:pt x="11096" y="234920"/>
                  </a:lnTo>
                  <a:lnTo>
                    <a:pt x="0" y="2322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4004"/>
            <p:cNvSpPr/>
            <p:nvPr>
              <p:custDataLst>
                <p:tags r:id="rId88"/>
              </p:custDataLst>
            </p:nvPr>
          </p:nvSpPr>
          <p:spPr bwMode="auto">
            <a:xfrm>
              <a:off x="2514600" y="415652"/>
              <a:ext cx="23959" cy="270149"/>
            </a:xfrm>
            <a:custGeom>
              <a:avLst/>
              <a:gdLst/>
              <a:ahLst/>
              <a:cxnLst/>
              <a:rect l="0" t="0" r="0" b="0"/>
              <a:pathLst>
                <a:path w="23959" h="270149">
                  <a:moveTo>
                    <a:pt x="0" y="175850"/>
                  </a:moveTo>
                  <a:lnTo>
                    <a:pt x="0" y="175850"/>
                  </a:lnTo>
                  <a:lnTo>
                    <a:pt x="9102" y="166749"/>
                  </a:lnTo>
                  <a:lnTo>
                    <a:pt x="13570" y="154660"/>
                  </a:lnTo>
                  <a:lnTo>
                    <a:pt x="16439" y="119066"/>
                  </a:lnTo>
                  <a:lnTo>
                    <a:pt x="16936" y="81979"/>
                  </a:lnTo>
                  <a:lnTo>
                    <a:pt x="21634" y="40827"/>
                  </a:lnTo>
                  <a:lnTo>
                    <a:pt x="23958" y="6692"/>
                  </a:lnTo>
                  <a:lnTo>
                    <a:pt x="22640" y="3071"/>
                  </a:lnTo>
                  <a:lnTo>
                    <a:pt x="20808" y="657"/>
                  </a:lnTo>
                  <a:lnTo>
                    <a:pt x="18635" y="0"/>
                  </a:lnTo>
                  <a:lnTo>
                    <a:pt x="16233" y="514"/>
                  </a:lnTo>
                  <a:lnTo>
                    <a:pt x="13680" y="1810"/>
                  </a:lnTo>
                  <a:lnTo>
                    <a:pt x="5535" y="21836"/>
                  </a:lnTo>
                  <a:lnTo>
                    <a:pt x="2460" y="48980"/>
                  </a:lnTo>
                  <a:lnTo>
                    <a:pt x="2046" y="83268"/>
                  </a:lnTo>
                  <a:lnTo>
                    <a:pt x="5037" y="120733"/>
                  </a:lnTo>
                  <a:lnTo>
                    <a:pt x="7001" y="162149"/>
                  </a:lnTo>
                  <a:lnTo>
                    <a:pt x="7874" y="203098"/>
                  </a:lnTo>
                  <a:lnTo>
                    <a:pt x="8262" y="237173"/>
                  </a:lnTo>
                  <a:lnTo>
                    <a:pt x="8572" y="2701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4005"/>
            <p:cNvSpPr/>
            <p:nvPr>
              <p:custDataLst>
                <p:tags r:id="rId89"/>
              </p:custDataLst>
            </p:nvPr>
          </p:nvSpPr>
          <p:spPr bwMode="auto">
            <a:xfrm>
              <a:off x="2506028" y="532687"/>
              <a:ext cx="137161" cy="105490"/>
            </a:xfrm>
            <a:custGeom>
              <a:avLst/>
              <a:gdLst/>
              <a:ahLst/>
              <a:cxnLst/>
              <a:rect l="0" t="0" r="0" b="0"/>
              <a:pathLst>
                <a:path w="137161" h="105490">
                  <a:moveTo>
                    <a:pt x="0" y="7380"/>
                  </a:moveTo>
                  <a:lnTo>
                    <a:pt x="0" y="7380"/>
                  </a:lnTo>
                  <a:lnTo>
                    <a:pt x="13687" y="1489"/>
                  </a:lnTo>
                  <a:lnTo>
                    <a:pt x="23863" y="0"/>
                  </a:lnTo>
                  <a:lnTo>
                    <a:pt x="34736" y="4418"/>
                  </a:lnTo>
                  <a:lnTo>
                    <a:pt x="61789" y="27327"/>
                  </a:lnTo>
                  <a:lnTo>
                    <a:pt x="86253" y="60175"/>
                  </a:lnTo>
                  <a:lnTo>
                    <a:pt x="116792" y="101681"/>
                  </a:lnTo>
                  <a:lnTo>
                    <a:pt x="120723" y="104537"/>
                  </a:lnTo>
                  <a:lnTo>
                    <a:pt x="124297" y="105489"/>
                  </a:lnTo>
                  <a:lnTo>
                    <a:pt x="127632" y="105171"/>
                  </a:lnTo>
                  <a:lnTo>
                    <a:pt x="137160" y="1016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4006"/>
            <p:cNvSpPr/>
            <p:nvPr>
              <p:custDataLst>
                <p:tags r:id="rId90"/>
              </p:custDataLst>
            </p:nvPr>
          </p:nvSpPr>
          <p:spPr bwMode="auto">
            <a:xfrm>
              <a:off x="2446020" y="548640"/>
              <a:ext cx="162878" cy="137161"/>
            </a:xfrm>
            <a:custGeom>
              <a:avLst/>
              <a:gdLst/>
              <a:ahLst/>
              <a:cxnLst/>
              <a:rect l="0" t="0" r="0" b="0"/>
              <a:pathLst>
                <a:path w="162878" h="137161">
                  <a:moveTo>
                    <a:pt x="162877" y="0"/>
                  </a:moveTo>
                  <a:lnTo>
                    <a:pt x="162877" y="0"/>
                  </a:lnTo>
                  <a:lnTo>
                    <a:pt x="158326" y="13653"/>
                  </a:lnTo>
                  <a:lnTo>
                    <a:pt x="126859" y="52104"/>
                  </a:lnTo>
                  <a:lnTo>
                    <a:pt x="84855" y="85857"/>
                  </a:lnTo>
                  <a:lnTo>
                    <a:pt x="49166" y="111482"/>
                  </a:lnTo>
                  <a:lnTo>
                    <a:pt x="0" y="137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7" name="SMARTInkShape-Group1287"/>
          <p:cNvGrpSpPr/>
          <p:nvPr/>
        </p:nvGrpSpPr>
        <p:grpSpPr>
          <a:xfrm>
            <a:off x="2968943" y="0"/>
            <a:ext cx="890680" cy="582931"/>
            <a:chOff x="2968943" y="0"/>
            <a:chExt cx="890680" cy="582931"/>
          </a:xfrm>
        </p:grpSpPr>
        <p:sp>
          <p:nvSpPr>
            <p:cNvPr id="25" name="SMARTInkShape-4007"/>
            <p:cNvSpPr/>
            <p:nvPr>
              <p:custDataLst>
                <p:tags r:id="rId84"/>
              </p:custDataLst>
            </p:nvPr>
          </p:nvSpPr>
          <p:spPr bwMode="auto">
            <a:xfrm>
              <a:off x="2968943" y="0"/>
              <a:ext cx="797133" cy="411481"/>
            </a:xfrm>
            <a:custGeom>
              <a:avLst/>
              <a:gdLst/>
              <a:ahLst/>
              <a:cxnLst/>
              <a:rect l="0" t="0" r="0" b="0"/>
              <a:pathLst>
                <a:path w="797133" h="411481">
                  <a:moveTo>
                    <a:pt x="0" y="411480"/>
                  </a:moveTo>
                  <a:lnTo>
                    <a:pt x="0" y="411480"/>
                  </a:lnTo>
                  <a:lnTo>
                    <a:pt x="33778" y="379606"/>
                  </a:lnTo>
                  <a:lnTo>
                    <a:pt x="74460" y="350707"/>
                  </a:lnTo>
                  <a:lnTo>
                    <a:pt x="109611" y="325732"/>
                  </a:lnTo>
                  <a:lnTo>
                    <a:pt x="132129" y="309547"/>
                  </a:lnTo>
                  <a:lnTo>
                    <a:pt x="157618" y="291137"/>
                  </a:lnTo>
                  <a:lnTo>
                    <a:pt x="185089" y="271244"/>
                  </a:lnTo>
                  <a:lnTo>
                    <a:pt x="214832" y="250362"/>
                  </a:lnTo>
                  <a:lnTo>
                    <a:pt x="246092" y="228820"/>
                  </a:lnTo>
                  <a:lnTo>
                    <a:pt x="278361" y="206839"/>
                  </a:lnTo>
                  <a:lnTo>
                    <a:pt x="312256" y="182660"/>
                  </a:lnTo>
                  <a:lnTo>
                    <a:pt x="347236" y="157016"/>
                  </a:lnTo>
                  <a:lnTo>
                    <a:pt x="382938" y="130395"/>
                  </a:lnTo>
                  <a:lnTo>
                    <a:pt x="419122" y="105027"/>
                  </a:lnTo>
                  <a:lnTo>
                    <a:pt x="455627" y="80496"/>
                  </a:lnTo>
                  <a:lnTo>
                    <a:pt x="492346" y="56521"/>
                  </a:lnTo>
                  <a:lnTo>
                    <a:pt x="527303" y="39586"/>
                  </a:lnTo>
                  <a:lnTo>
                    <a:pt x="561085" y="27343"/>
                  </a:lnTo>
                  <a:lnTo>
                    <a:pt x="594084" y="18229"/>
                  </a:lnTo>
                  <a:lnTo>
                    <a:pt x="622751" y="12152"/>
                  </a:lnTo>
                  <a:lnTo>
                    <a:pt x="648530" y="8102"/>
                  </a:lnTo>
                  <a:lnTo>
                    <a:pt x="672383" y="5401"/>
                  </a:lnTo>
                  <a:lnTo>
                    <a:pt x="709046" y="2400"/>
                  </a:lnTo>
                  <a:lnTo>
                    <a:pt x="748567" y="711"/>
                  </a:lnTo>
                  <a:lnTo>
                    <a:pt x="790899" y="62"/>
                  </a:lnTo>
                  <a:lnTo>
                    <a:pt x="797132" y="1"/>
                  </a:lnTo>
                  <a:lnTo>
                    <a:pt x="7886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4008"/>
            <p:cNvSpPr/>
            <p:nvPr>
              <p:custDataLst>
                <p:tags r:id="rId85"/>
              </p:custDataLst>
            </p:nvPr>
          </p:nvSpPr>
          <p:spPr bwMode="auto">
            <a:xfrm>
              <a:off x="3071961" y="42976"/>
              <a:ext cx="787662" cy="539955"/>
            </a:xfrm>
            <a:custGeom>
              <a:avLst/>
              <a:gdLst/>
              <a:ahLst/>
              <a:cxnLst/>
              <a:rect l="0" t="0" r="0" b="0"/>
              <a:pathLst>
                <a:path w="787662" h="539955">
                  <a:moveTo>
                    <a:pt x="42714" y="531381"/>
                  </a:moveTo>
                  <a:lnTo>
                    <a:pt x="42714" y="531381"/>
                  </a:lnTo>
                  <a:lnTo>
                    <a:pt x="38164" y="535932"/>
                  </a:lnTo>
                  <a:lnTo>
                    <a:pt x="33389" y="538167"/>
                  </a:lnTo>
                  <a:lnTo>
                    <a:pt x="0" y="539953"/>
                  </a:lnTo>
                  <a:lnTo>
                    <a:pt x="33022" y="539954"/>
                  </a:lnTo>
                  <a:lnTo>
                    <a:pt x="58046" y="530852"/>
                  </a:lnTo>
                  <a:lnTo>
                    <a:pt x="98692" y="502438"/>
                  </a:lnTo>
                  <a:lnTo>
                    <a:pt x="132998" y="472163"/>
                  </a:lnTo>
                  <a:lnTo>
                    <a:pt x="173328" y="435530"/>
                  </a:lnTo>
                  <a:lnTo>
                    <a:pt x="197417" y="415093"/>
                  </a:lnTo>
                  <a:lnTo>
                    <a:pt x="223002" y="393848"/>
                  </a:lnTo>
                  <a:lnTo>
                    <a:pt x="251488" y="371113"/>
                  </a:lnTo>
                  <a:lnTo>
                    <a:pt x="281909" y="347383"/>
                  </a:lnTo>
                  <a:lnTo>
                    <a:pt x="313620" y="322991"/>
                  </a:lnTo>
                  <a:lnTo>
                    <a:pt x="345238" y="299109"/>
                  </a:lnTo>
                  <a:lnTo>
                    <a:pt x="376794" y="275568"/>
                  </a:lnTo>
                  <a:lnTo>
                    <a:pt x="408309" y="252254"/>
                  </a:lnTo>
                  <a:lnTo>
                    <a:pt x="438844" y="230044"/>
                  </a:lnTo>
                  <a:lnTo>
                    <a:pt x="468726" y="208570"/>
                  </a:lnTo>
                  <a:lnTo>
                    <a:pt x="498172" y="187586"/>
                  </a:lnTo>
                  <a:lnTo>
                    <a:pt x="527327" y="167882"/>
                  </a:lnTo>
                  <a:lnTo>
                    <a:pt x="556290" y="149031"/>
                  </a:lnTo>
                  <a:lnTo>
                    <a:pt x="585123" y="130749"/>
                  </a:lnTo>
                  <a:lnTo>
                    <a:pt x="611965" y="112845"/>
                  </a:lnTo>
                  <a:lnTo>
                    <a:pt x="637479" y="95195"/>
                  </a:lnTo>
                  <a:lnTo>
                    <a:pt x="662110" y="77713"/>
                  </a:lnTo>
                  <a:lnTo>
                    <a:pt x="704716" y="50669"/>
                  </a:lnTo>
                  <a:lnTo>
                    <a:pt x="738892" y="30076"/>
                  </a:lnTo>
                  <a:lnTo>
                    <a:pt x="778717" y="4238"/>
                  </a:lnTo>
                  <a:lnTo>
                    <a:pt x="787661" y="269"/>
                  </a:lnTo>
                  <a:lnTo>
                    <a:pt x="783716" y="0"/>
                  </a:lnTo>
                  <a:lnTo>
                    <a:pt x="779083" y="2477"/>
                  </a:lnTo>
                  <a:lnTo>
                    <a:pt x="771377" y="84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1" name="SMARTInkShape-Group1288"/>
          <p:cNvGrpSpPr/>
          <p:nvPr/>
        </p:nvGrpSpPr>
        <p:grpSpPr>
          <a:xfrm>
            <a:off x="3321607" y="103359"/>
            <a:ext cx="701438" cy="522434"/>
            <a:chOff x="3321607" y="103359"/>
            <a:chExt cx="701438" cy="522434"/>
          </a:xfrm>
        </p:grpSpPr>
        <p:sp>
          <p:nvSpPr>
            <p:cNvPr id="28" name="SMARTInkShape-4009"/>
            <p:cNvSpPr/>
            <p:nvPr>
              <p:custDataLst>
                <p:tags r:id="rId81"/>
              </p:custDataLst>
            </p:nvPr>
          </p:nvSpPr>
          <p:spPr bwMode="auto">
            <a:xfrm>
              <a:off x="3321607" y="171450"/>
              <a:ext cx="608432" cy="454343"/>
            </a:xfrm>
            <a:custGeom>
              <a:avLst/>
              <a:gdLst/>
              <a:ahLst/>
              <a:cxnLst/>
              <a:rect l="0" t="0" r="0" b="0"/>
              <a:pathLst>
                <a:path w="608432" h="454343">
                  <a:moveTo>
                    <a:pt x="7381" y="454342"/>
                  </a:moveTo>
                  <a:lnTo>
                    <a:pt x="7381" y="454342"/>
                  </a:lnTo>
                  <a:lnTo>
                    <a:pt x="0" y="454342"/>
                  </a:lnTo>
                  <a:lnTo>
                    <a:pt x="3712" y="454342"/>
                  </a:lnTo>
                  <a:lnTo>
                    <a:pt x="45032" y="421287"/>
                  </a:lnTo>
                  <a:lnTo>
                    <a:pt x="82217" y="393931"/>
                  </a:lnTo>
                  <a:lnTo>
                    <a:pt x="106802" y="375968"/>
                  </a:lnTo>
                  <a:lnTo>
                    <a:pt x="133669" y="356373"/>
                  </a:lnTo>
                  <a:lnTo>
                    <a:pt x="166820" y="332832"/>
                  </a:lnTo>
                  <a:lnTo>
                    <a:pt x="204161" y="306660"/>
                  </a:lnTo>
                  <a:lnTo>
                    <a:pt x="244295" y="278735"/>
                  </a:lnTo>
                  <a:lnTo>
                    <a:pt x="284386" y="250594"/>
                  </a:lnTo>
                  <a:lnTo>
                    <a:pt x="324448" y="222307"/>
                  </a:lnTo>
                  <a:lnTo>
                    <a:pt x="364492" y="193925"/>
                  </a:lnTo>
                  <a:lnTo>
                    <a:pt x="400712" y="167383"/>
                  </a:lnTo>
                  <a:lnTo>
                    <a:pt x="434384" y="142069"/>
                  </a:lnTo>
                  <a:lnTo>
                    <a:pt x="466357" y="117573"/>
                  </a:lnTo>
                  <a:lnTo>
                    <a:pt x="493387" y="97432"/>
                  </a:lnTo>
                  <a:lnTo>
                    <a:pt x="517122" y="80194"/>
                  </a:lnTo>
                  <a:lnTo>
                    <a:pt x="555878" y="51834"/>
                  </a:lnTo>
                  <a:lnTo>
                    <a:pt x="591856" y="21708"/>
                  </a:lnTo>
                  <a:lnTo>
                    <a:pt x="607490" y="6855"/>
                  </a:lnTo>
                  <a:lnTo>
                    <a:pt x="608431" y="4570"/>
                  </a:lnTo>
                  <a:lnTo>
                    <a:pt x="608106" y="3047"/>
                  </a:lnTo>
                  <a:lnTo>
                    <a:pt x="605984" y="2031"/>
                  </a:lnTo>
                  <a:lnTo>
                    <a:pt x="563454" y="53"/>
                  </a:lnTo>
                  <a:lnTo>
                    <a:pt x="55602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4010"/>
            <p:cNvSpPr/>
            <p:nvPr>
              <p:custDataLst>
                <p:tags r:id="rId82"/>
              </p:custDataLst>
            </p:nvPr>
          </p:nvSpPr>
          <p:spPr bwMode="auto">
            <a:xfrm>
              <a:off x="3843338" y="103359"/>
              <a:ext cx="179707" cy="265259"/>
            </a:xfrm>
            <a:custGeom>
              <a:avLst/>
              <a:gdLst/>
              <a:ahLst/>
              <a:cxnLst/>
              <a:rect l="0" t="0" r="0" b="0"/>
              <a:pathLst>
                <a:path w="179707" h="265259">
                  <a:moveTo>
                    <a:pt x="17144" y="25229"/>
                  </a:moveTo>
                  <a:lnTo>
                    <a:pt x="17144" y="25229"/>
                  </a:lnTo>
                  <a:lnTo>
                    <a:pt x="12594" y="20678"/>
                  </a:lnTo>
                  <a:lnTo>
                    <a:pt x="10359" y="15903"/>
                  </a:lnTo>
                  <a:lnTo>
                    <a:pt x="8603" y="0"/>
                  </a:lnTo>
                  <a:lnTo>
                    <a:pt x="13132" y="8757"/>
                  </a:lnTo>
                  <a:lnTo>
                    <a:pt x="18279" y="11390"/>
                  </a:lnTo>
                  <a:lnTo>
                    <a:pt x="58997" y="15616"/>
                  </a:lnTo>
                  <a:lnTo>
                    <a:pt x="89086" y="17146"/>
                  </a:lnTo>
                  <a:lnTo>
                    <a:pt x="121508" y="21001"/>
                  </a:lnTo>
                  <a:lnTo>
                    <a:pt x="158239" y="28527"/>
                  </a:lnTo>
                  <a:lnTo>
                    <a:pt x="172881" y="36537"/>
                  </a:lnTo>
                  <a:lnTo>
                    <a:pt x="178119" y="41340"/>
                  </a:lnTo>
                  <a:lnTo>
                    <a:pt x="179706" y="49304"/>
                  </a:lnTo>
                  <a:lnTo>
                    <a:pt x="176389" y="70854"/>
                  </a:lnTo>
                  <a:lnTo>
                    <a:pt x="155865" y="101386"/>
                  </a:lnTo>
                  <a:lnTo>
                    <a:pt x="124518" y="137181"/>
                  </a:lnTo>
                  <a:lnTo>
                    <a:pt x="88361" y="175315"/>
                  </a:lnTo>
                  <a:lnTo>
                    <a:pt x="52606" y="211949"/>
                  </a:lnTo>
                  <a:lnTo>
                    <a:pt x="0" y="265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4011"/>
            <p:cNvSpPr/>
            <p:nvPr>
              <p:custDataLst>
                <p:tags r:id="rId83"/>
              </p:custDataLst>
            </p:nvPr>
          </p:nvSpPr>
          <p:spPr bwMode="auto">
            <a:xfrm>
              <a:off x="3354705" y="505777"/>
              <a:ext cx="17146" cy="8574"/>
            </a:xfrm>
            <a:custGeom>
              <a:avLst/>
              <a:gdLst/>
              <a:ahLst/>
              <a:cxnLst/>
              <a:rect l="0" t="0" r="0" b="0"/>
              <a:pathLst>
                <a:path w="17146" h="8574">
                  <a:moveTo>
                    <a:pt x="17145" y="0"/>
                  </a:moveTo>
                  <a:lnTo>
                    <a:pt x="17145" y="0"/>
                  </a:lnTo>
                  <a:lnTo>
                    <a:pt x="0" y="85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40" name="SMARTInkShape-Group1289"/>
          <p:cNvGrpSpPr/>
          <p:nvPr/>
        </p:nvGrpSpPr>
        <p:grpSpPr>
          <a:xfrm>
            <a:off x="3234690" y="106686"/>
            <a:ext cx="2306004" cy="1067747"/>
            <a:chOff x="3234690" y="106686"/>
            <a:chExt cx="2306004" cy="1067747"/>
          </a:xfrm>
        </p:grpSpPr>
        <p:sp>
          <p:nvSpPr>
            <p:cNvPr id="928" name="SMARTInkShape-4012"/>
            <p:cNvSpPr/>
            <p:nvPr>
              <p:custDataLst>
                <p:tags r:id="rId69"/>
              </p:custDataLst>
            </p:nvPr>
          </p:nvSpPr>
          <p:spPr bwMode="auto">
            <a:xfrm>
              <a:off x="4271963" y="740869"/>
              <a:ext cx="188595" cy="287832"/>
            </a:xfrm>
            <a:custGeom>
              <a:avLst/>
              <a:gdLst/>
              <a:ahLst/>
              <a:cxnLst/>
              <a:rect l="0" t="0" r="0" b="0"/>
              <a:pathLst>
                <a:path w="188595" h="287832">
                  <a:moveTo>
                    <a:pt x="188594" y="4938"/>
                  </a:moveTo>
                  <a:lnTo>
                    <a:pt x="188594" y="4938"/>
                  </a:lnTo>
                  <a:lnTo>
                    <a:pt x="184044" y="388"/>
                  </a:lnTo>
                  <a:lnTo>
                    <a:pt x="182703" y="0"/>
                  </a:lnTo>
                  <a:lnTo>
                    <a:pt x="181809" y="693"/>
                  </a:lnTo>
                  <a:lnTo>
                    <a:pt x="181213" y="2108"/>
                  </a:lnTo>
                  <a:lnTo>
                    <a:pt x="152882" y="39551"/>
                  </a:lnTo>
                  <a:lnTo>
                    <a:pt x="132400" y="68899"/>
                  </a:lnTo>
                  <a:lnTo>
                    <a:pt x="108056" y="106073"/>
                  </a:lnTo>
                  <a:lnTo>
                    <a:pt x="81362" y="147042"/>
                  </a:lnTo>
                  <a:lnTo>
                    <a:pt x="53623" y="187476"/>
                  </a:lnTo>
                  <a:lnTo>
                    <a:pt x="30500" y="227671"/>
                  </a:lnTo>
                  <a:lnTo>
                    <a:pt x="0" y="28783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29" name="SMARTInkShape-4013"/>
            <p:cNvSpPr/>
            <p:nvPr>
              <p:custDataLst>
                <p:tags r:id="rId70"/>
              </p:custDataLst>
            </p:nvPr>
          </p:nvSpPr>
          <p:spPr bwMode="auto">
            <a:xfrm>
              <a:off x="4254818" y="835166"/>
              <a:ext cx="241370" cy="183144"/>
            </a:xfrm>
            <a:custGeom>
              <a:avLst/>
              <a:gdLst/>
              <a:ahLst/>
              <a:cxnLst/>
              <a:rect l="0" t="0" r="0" b="0"/>
              <a:pathLst>
                <a:path w="241370" h="183144">
                  <a:moveTo>
                    <a:pt x="0" y="4939"/>
                  </a:moveTo>
                  <a:lnTo>
                    <a:pt x="0" y="4939"/>
                  </a:lnTo>
                  <a:lnTo>
                    <a:pt x="4550" y="4939"/>
                  </a:lnTo>
                  <a:lnTo>
                    <a:pt x="22418" y="0"/>
                  </a:lnTo>
                  <a:lnTo>
                    <a:pt x="36633" y="2109"/>
                  </a:lnTo>
                  <a:lnTo>
                    <a:pt x="69803" y="17753"/>
                  </a:lnTo>
                  <a:lnTo>
                    <a:pt x="98650" y="35082"/>
                  </a:lnTo>
                  <a:lnTo>
                    <a:pt x="129569" y="56436"/>
                  </a:lnTo>
                  <a:lnTo>
                    <a:pt x="171846" y="96186"/>
                  </a:lnTo>
                  <a:lnTo>
                    <a:pt x="193533" y="127408"/>
                  </a:lnTo>
                  <a:lnTo>
                    <a:pt x="221808" y="163464"/>
                  </a:lnTo>
                  <a:lnTo>
                    <a:pt x="239181" y="183143"/>
                  </a:lnTo>
                  <a:lnTo>
                    <a:pt x="241369" y="182796"/>
                  </a:lnTo>
                  <a:lnTo>
                    <a:pt x="240029" y="15924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0" name="SMARTInkShape-4014"/>
            <p:cNvSpPr/>
            <p:nvPr>
              <p:custDataLst>
                <p:tags r:id="rId71"/>
              </p:custDataLst>
            </p:nvPr>
          </p:nvSpPr>
          <p:spPr bwMode="auto">
            <a:xfrm>
              <a:off x="4820603" y="814388"/>
              <a:ext cx="205741" cy="257176"/>
            </a:xfrm>
            <a:custGeom>
              <a:avLst/>
              <a:gdLst/>
              <a:ahLst/>
              <a:cxnLst/>
              <a:rect l="0" t="0" r="0" b="0"/>
              <a:pathLst>
                <a:path w="205741" h="257176">
                  <a:moveTo>
                    <a:pt x="0" y="0"/>
                  </a:moveTo>
                  <a:lnTo>
                    <a:pt x="0" y="0"/>
                  </a:lnTo>
                  <a:lnTo>
                    <a:pt x="19908" y="37275"/>
                  </a:lnTo>
                  <a:lnTo>
                    <a:pt x="49652" y="78271"/>
                  </a:lnTo>
                  <a:lnTo>
                    <a:pt x="81175" y="118335"/>
                  </a:lnTo>
                  <a:lnTo>
                    <a:pt x="103387" y="148796"/>
                  </a:lnTo>
                  <a:lnTo>
                    <a:pt x="126912" y="179479"/>
                  </a:lnTo>
                  <a:lnTo>
                    <a:pt x="164074" y="217220"/>
                  </a:lnTo>
                  <a:lnTo>
                    <a:pt x="192606" y="248436"/>
                  </a:lnTo>
                  <a:lnTo>
                    <a:pt x="205740" y="25717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1" name="SMARTInkShape-4015"/>
            <p:cNvSpPr/>
            <p:nvPr>
              <p:custDataLst>
                <p:tags r:id="rId72"/>
              </p:custDataLst>
            </p:nvPr>
          </p:nvSpPr>
          <p:spPr bwMode="auto">
            <a:xfrm>
              <a:off x="4100513" y="706579"/>
              <a:ext cx="24069" cy="307210"/>
            </a:xfrm>
            <a:custGeom>
              <a:avLst/>
              <a:gdLst/>
              <a:ahLst/>
              <a:cxnLst/>
              <a:rect l="0" t="0" r="0" b="0"/>
              <a:pathLst>
                <a:path w="24069" h="307210">
                  <a:moveTo>
                    <a:pt x="0" y="4938"/>
                  </a:moveTo>
                  <a:lnTo>
                    <a:pt x="0" y="4938"/>
                  </a:lnTo>
                  <a:lnTo>
                    <a:pt x="4550" y="388"/>
                  </a:lnTo>
                  <a:lnTo>
                    <a:pt x="6843" y="0"/>
                  </a:lnTo>
                  <a:lnTo>
                    <a:pt x="9325" y="693"/>
                  </a:lnTo>
                  <a:lnTo>
                    <a:pt x="11931" y="2108"/>
                  </a:lnTo>
                  <a:lnTo>
                    <a:pt x="20151" y="17752"/>
                  </a:lnTo>
                  <a:lnTo>
                    <a:pt x="24068" y="58689"/>
                  </a:lnTo>
                  <a:lnTo>
                    <a:pt x="22444" y="96772"/>
                  </a:lnTo>
                  <a:lnTo>
                    <a:pt x="18548" y="138146"/>
                  </a:lnTo>
                  <a:lnTo>
                    <a:pt x="13641" y="178759"/>
                  </a:lnTo>
                  <a:lnTo>
                    <a:pt x="8284" y="211415"/>
                  </a:lnTo>
                  <a:lnTo>
                    <a:pt x="2454" y="251219"/>
                  </a:lnTo>
                  <a:lnTo>
                    <a:pt x="484" y="289701"/>
                  </a:lnTo>
                  <a:lnTo>
                    <a:pt x="143" y="305001"/>
                  </a:lnTo>
                  <a:lnTo>
                    <a:pt x="1047" y="306898"/>
                  </a:lnTo>
                  <a:lnTo>
                    <a:pt x="2603" y="307209"/>
                  </a:lnTo>
                  <a:lnTo>
                    <a:pt x="8572" y="30497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2" name="SMARTInkShape-4016"/>
            <p:cNvSpPr/>
            <p:nvPr>
              <p:custDataLst>
                <p:tags r:id="rId73"/>
              </p:custDataLst>
            </p:nvPr>
          </p:nvSpPr>
          <p:spPr bwMode="auto">
            <a:xfrm>
              <a:off x="4589145" y="634365"/>
              <a:ext cx="120016" cy="402908"/>
            </a:xfrm>
            <a:custGeom>
              <a:avLst/>
              <a:gdLst/>
              <a:ahLst/>
              <a:cxnLst/>
              <a:rect l="0" t="0" r="0" b="0"/>
              <a:pathLst>
                <a:path w="120016" h="402908">
                  <a:moveTo>
                    <a:pt x="120015" y="0"/>
                  </a:moveTo>
                  <a:lnTo>
                    <a:pt x="120015" y="0"/>
                  </a:lnTo>
                  <a:lnTo>
                    <a:pt x="120015" y="4551"/>
                  </a:lnTo>
                  <a:lnTo>
                    <a:pt x="103533" y="45735"/>
                  </a:lnTo>
                  <a:lnTo>
                    <a:pt x="88242" y="78747"/>
                  </a:lnTo>
                  <a:lnTo>
                    <a:pt x="70651" y="119771"/>
                  </a:lnTo>
                  <a:lnTo>
                    <a:pt x="63294" y="142712"/>
                  </a:lnTo>
                  <a:lnTo>
                    <a:pt x="56483" y="166579"/>
                  </a:lnTo>
                  <a:lnTo>
                    <a:pt x="49085" y="191063"/>
                  </a:lnTo>
                  <a:lnTo>
                    <a:pt x="41296" y="215958"/>
                  </a:lnTo>
                  <a:lnTo>
                    <a:pt x="33246" y="241127"/>
                  </a:lnTo>
                  <a:lnTo>
                    <a:pt x="25974" y="265526"/>
                  </a:lnTo>
                  <a:lnTo>
                    <a:pt x="19221" y="289412"/>
                  </a:lnTo>
                  <a:lnTo>
                    <a:pt x="12814" y="312957"/>
                  </a:lnTo>
                  <a:lnTo>
                    <a:pt x="5695" y="351817"/>
                  </a:lnTo>
                  <a:lnTo>
                    <a:pt x="0" y="40290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3" name="SMARTInkShape-4017"/>
            <p:cNvSpPr/>
            <p:nvPr>
              <p:custDataLst>
                <p:tags r:id="rId74"/>
              </p:custDataLst>
            </p:nvPr>
          </p:nvSpPr>
          <p:spPr bwMode="auto">
            <a:xfrm>
              <a:off x="4769168" y="788670"/>
              <a:ext cx="222885" cy="274321"/>
            </a:xfrm>
            <a:custGeom>
              <a:avLst/>
              <a:gdLst/>
              <a:ahLst/>
              <a:cxnLst/>
              <a:rect l="0" t="0" r="0" b="0"/>
              <a:pathLst>
                <a:path w="222885" h="274321">
                  <a:moveTo>
                    <a:pt x="222884" y="0"/>
                  </a:moveTo>
                  <a:lnTo>
                    <a:pt x="222884" y="0"/>
                  </a:lnTo>
                  <a:lnTo>
                    <a:pt x="201851" y="37516"/>
                  </a:lnTo>
                  <a:lnTo>
                    <a:pt x="184326" y="65251"/>
                  </a:lnTo>
                  <a:lnTo>
                    <a:pt x="160028" y="98533"/>
                  </a:lnTo>
                  <a:lnTo>
                    <a:pt x="123828" y="138725"/>
                  </a:lnTo>
                  <a:lnTo>
                    <a:pt x="87419" y="176908"/>
                  </a:lnTo>
                  <a:lnTo>
                    <a:pt x="54093" y="211976"/>
                  </a:lnTo>
                  <a:lnTo>
                    <a:pt x="17720" y="253731"/>
                  </a:lnTo>
                  <a:lnTo>
                    <a:pt x="0" y="27432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4" name="SMARTInkShape-4018"/>
            <p:cNvSpPr/>
            <p:nvPr>
              <p:custDataLst>
                <p:tags r:id="rId75"/>
              </p:custDataLst>
            </p:nvPr>
          </p:nvSpPr>
          <p:spPr bwMode="auto">
            <a:xfrm>
              <a:off x="5157949" y="653784"/>
              <a:ext cx="271302" cy="366344"/>
            </a:xfrm>
            <a:custGeom>
              <a:avLst/>
              <a:gdLst/>
              <a:ahLst/>
              <a:cxnLst/>
              <a:rect l="0" t="0" r="0" b="0"/>
              <a:pathLst>
                <a:path w="271302" h="366344">
                  <a:moveTo>
                    <a:pt x="271301" y="66306"/>
                  </a:moveTo>
                  <a:lnTo>
                    <a:pt x="271301" y="66306"/>
                  </a:lnTo>
                  <a:lnTo>
                    <a:pt x="271301" y="57204"/>
                  </a:lnTo>
                  <a:lnTo>
                    <a:pt x="262199" y="37892"/>
                  </a:lnTo>
                  <a:lnTo>
                    <a:pt x="238336" y="18623"/>
                  </a:lnTo>
                  <a:lnTo>
                    <a:pt x="202584" y="5399"/>
                  </a:lnTo>
                  <a:lnTo>
                    <a:pt x="166379" y="0"/>
                  </a:lnTo>
                  <a:lnTo>
                    <a:pt x="135452" y="6356"/>
                  </a:lnTo>
                  <a:lnTo>
                    <a:pt x="100434" y="20612"/>
                  </a:lnTo>
                  <a:lnTo>
                    <a:pt x="65820" y="42822"/>
                  </a:lnTo>
                  <a:lnTo>
                    <a:pt x="39006" y="73649"/>
                  </a:lnTo>
                  <a:lnTo>
                    <a:pt x="18516" y="109574"/>
                  </a:lnTo>
                  <a:lnTo>
                    <a:pt x="3060" y="147766"/>
                  </a:lnTo>
                  <a:lnTo>
                    <a:pt x="0" y="186966"/>
                  </a:lnTo>
                  <a:lnTo>
                    <a:pt x="5943" y="225660"/>
                  </a:lnTo>
                  <a:lnTo>
                    <a:pt x="18109" y="261907"/>
                  </a:lnTo>
                  <a:lnTo>
                    <a:pt x="40661" y="291988"/>
                  </a:lnTo>
                  <a:lnTo>
                    <a:pt x="70687" y="317104"/>
                  </a:lnTo>
                  <a:lnTo>
                    <a:pt x="106257" y="337792"/>
                  </a:lnTo>
                  <a:lnTo>
                    <a:pt x="144291" y="351431"/>
                  </a:lnTo>
                  <a:lnTo>
                    <a:pt x="202721" y="36634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5" name="SMARTInkShape-4019"/>
            <p:cNvSpPr/>
            <p:nvPr>
              <p:custDataLst>
                <p:tags r:id="rId76"/>
              </p:custDataLst>
            </p:nvPr>
          </p:nvSpPr>
          <p:spPr bwMode="auto">
            <a:xfrm>
              <a:off x="3234690" y="149033"/>
              <a:ext cx="689158" cy="502478"/>
            </a:xfrm>
            <a:custGeom>
              <a:avLst/>
              <a:gdLst/>
              <a:ahLst/>
              <a:cxnLst/>
              <a:rect l="0" t="0" r="0" b="0"/>
              <a:pathLst>
                <a:path w="689158" h="502478">
                  <a:moveTo>
                    <a:pt x="0" y="502477"/>
                  </a:moveTo>
                  <a:lnTo>
                    <a:pt x="0" y="502477"/>
                  </a:lnTo>
                  <a:lnTo>
                    <a:pt x="31167" y="472262"/>
                  </a:lnTo>
                  <a:lnTo>
                    <a:pt x="57667" y="449361"/>
                  </a:lnTo>
                  <a:lnTo>
                    <a:pt x="93575" y="418227"/>
                  </a:lnTo>
                  <a:lnTo>
                    <a:pt x="113818" y="400591"/>
                  </a:lnTo>
                  <a:lnTo>
                    <a:pt x="137791" y="380260"/>
                  </a:lnTo>
                  <a:lnTo>
                    <a:pt x="164251" y="358134"/>
                  </a:lnTo>
                  <a:lnTo>
                    <a:pt x="192368" y="334811"/>
                  </a:lnTo>
                  <a:lnTo>
                    <a:pt x="224448" y="311642"/>
                  </a:lnTo>
                  <a:lnTo>
                    <a:pt x="259170" y="288576"/>
                  </a:lnTo>
                  <a:lnTo>
                    <a:pt x="295652" y="265579"/>
                  </a:lnTo>
                  <a:lnTo>
                    <a:pt x="332357" y="242627"/>
                  </a:lnTo>
                  <a:lnTo>
                    <a:pt x="369209" y="219706"/>
                  </a:lnTo>
                  <a:lnTo>
                    <a:pt x="406159" y="196806"/>
                  </a:lnTo>
                  <a:lnTo>
                    <a:pt x="440317" y="174871"/>
                  </a:lnTo>
                  <a:lnTo>
                    <a:pt x="472615" y="153581"/>
                  </a:lnTo>
                  <a:lnTo>
                    <a:pt x="503672" y="132719"/>
                  </a:lnTo>
                  <a:lnTo>
                    <a:pt x="532949" y="114049"/>
                  </a:lnTo>
                  <a:lnTo>
                    <a:pt x="561040" y="96840"/>
                  </a:lnTo>
                  <a:lnTo>
                    <a:pt x="588339" y="80605"/>
                  </a:lnTo>
                  <a:lnTo>
                    <a:pt x="628832" y="54946"/>
                  </a:lnTo>
                  <a:lnTo>
                    <a:pt x="667968" y="29515"/>
                  </a:lnTo>
                  <a:lnTo>
                    <a:pt x="682637" y="18904"/>
                  </a:lnTo>
                  <a:lnTo>
                    <a:pt x="689157" y="7838"/>
                  </a:lnTo>
                  <a:lnTo>
                    <a:pt x="687085" y="4125"/>
                  </a:lnTo>
                  <a:lnTo>
                    <a:pt x="674624" y="0"/>
                  </a:lnTo>
                  <a:lnTo>
                    <a:pt x="634365" y="527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6" name="SMARTInkShape-4020"/>
            <p:cNvSpPr/>
            <p:nvPr>
              <p:custDataLst>
                <p:tags r:id="rId77"/>
              </p:custDataLst>
            </p:nvPr>
          </p:nvSpPr>
          <p:spPr bwMode="auto">
            <a:xfrm>
              <a:off x="3279470" y="454342"/>
              <a:ext cx="195251" cy="223065"/>
            </a:xfrm>
            <a:custGeom>
              <a:avLst/>
              <a:gdLst/>
              <a:ahLst/>
              <a:cxnLst/>
              <a:rect l="0" t="0" r="0" b="0"/>
              <a:pathLst>
                <a:path w="195251" h="223065">
                  <a:moveTo>
                    <a:pt x="58090" y="0"/>
                  </a:moveTo>
                  <a:lnTo>
                    <a:pt x="58090" y="0"/>
                  </a:lnTo>
                  <a:lnTo>
                    <a:pt x="50709" y="0"/>
                  </a:lnTo>
                  <a:lnTo>
                    <a:pt x="50312" y="953"/>
                  </a:lnTo>
                  <a:lnTo>
                    <a:pt x="49871" y="4551"/>
                  </a:lnTo>
                  <a:lnTo>
                    <a:pt x="52215" y="9326"/>
                  </a:lnTo>
                  <a:lnTo>
                    <a:pt x="54173" y="11932"/>
                  </a:lnTo>
                  <a:lnTo>
                    <a:pt x="56929" y="29253"/>
                  </a:lnTo>
                  <a:lnTo>
                    <a:pt x="48644" y="57034"/>
                  </a:lnTo>
                  <a:lnTo>
                    <a:pt x="29574" y="93946"/>
                  </a:lnTo>
                  <a:lnTo>
                    <a:pt x="14927" y="135045"/>
                  </a:lnTo>
                  <a:lnTo>
                    <a:pt x="4556" y="172835"/>
                  </a:lnTo>
                  <a:lnTo>
                    <a:pt x="0" y="203611"/>
                  </a:lnTo>
                  <a:lnTo>
                    <a:pt x="2219" y="210988"/>
                  </a:lnTo>
                  <a:lnTo>
                    <a:pt x="6555" y="216859"/>
                  </a:lnTo>
                  <a:lnTo>
                    <a:pt x="12303" y="221725"/>
                  </a:lnTo>
                  <a:lnTo>
                    <a:pt x="19946" y="223064"/>
                  </a:lnTo>
                  <a:lnTo>
                    <a:pt x="49857" y="215848"/>
                  </a:lnTo>
                  <a:lnTo>
                    <a:pt x="89412" y="201644"/>
                  </a:lnTo>
                  <a:lnTo>
                    <a:pt x="120588" y="190902"/>
                  </a:lnTo>
                  <a:lnTo>
                    <a:pt x="156618" y="178696"/>
                  </a:lnTo>
                  <a:lnTo>
                    <a:pt x="180840" y="173597"/>
                  </a:lnTo>
                  <a:lnTo>
                    <a:pt x="185643" y="173834"/>
                  </a:lnTo>
                  <a:lnTo>
                    <a:pt x="188846" y="174945"/>
                  </a:lnTo>
                  <a:lnTo>
                    <a:pt x="195250" y="18002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7" name="SMARTInkShape-4021"/>
            <p:cNvSpPr/>
            <p:nvPr>
              <p:custDataLst>
                <p:tags r:id="rId78"/>
              </p:custDataLst>
            </p:nvPr>
          </p:nvSpPr>
          <p:spPr bwMode="auto">
            <a:xfrm>
              <a:off x="3791903" y="106686"/>
              <a:ext cx="187596" cy="261932"/>
            </a:xfrm>
            <a:custGeom>
              <a:avLst/>
              <a:gdLst/>
              <a:ahLst/>
              <a:cxnLst/>
              <a:rect l="0" t="0" r="0" b="0"/>
              <a:pathLst>
                <a:path w="187596" h="261932">
                  <a:moveTo>
                    <a:pt x="0" y="39046"/>
                  </a:moveTo>
                  <a:lnTo>
                    <a:pt x="0" y="39046"/>
                  </a:lnTo>
                  <a:lnTo>
                    <a:pt x="4550" y="34496"/>
                  </a:lnTo>
                  <a:lnTo>
                    <a:pt x="38558" y="21679"/>
                  </a:lnTo>
                  <a:lnTo>
                    <a:pt x="74925" y="10723"/>
                  </a:lnTo>
                  <a:lnTo>
                    <a:pt x="116814" y="492"/>
                  </a:lnTo>
                  <a:lnTo>
                    <a:pt x="150816" y="0"/>
                  </a:lnTo>
                  <a:lnTo>
                    <a:pt x="160552" y="1586"/>
                  </a:lnTo>
                  <a:lnTo>
                    <a:pt x="176449" y="10967"/>
                  </a:lnTo>
                  <a:lnTo>
                    <a:pt x="183355" y="17470"/>
                  </a:lnTo>
                  <a:lnTo>
                    <a:pt x="187006" y="26567"/>
                  </a:lnTo>
                  <a:lnTo>
                    <a:pt x="187595" y="63077"/>
                  </a:lnTo>
                  <a:lnTo>
                    <a:pt x="184023" y="93542"/>
                  </a:lnTo>
                  <a:lnTo>
                    <a:pt x="174180" y="128672"/>
                  </a:lnTo>
                  <a:lnTo>
                    <a:pt x="158376" y="168415"/>
                  </a:lnTo>
                  <a:lnTo>
                    <a:pt x="147494" y="191015"/>
                  </a:lnTo>
                  <a:lnTo>
                    <a:pt x="127465" y="230413"/>
                  </a:lnTo>
                  <a:lnTo>
                    <a:pt x="111442" y="26193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8" name="SMARTInkShape-4022"/>
            <p:cNvSpPr/>
            <p:nvPr>
              <p:custDataLst>
                <p:tags r:id="rId79"/>
              </p:custDataLst>
            </p:nvPr>
          </p:nvSpPr>
          <p:spPr bwMode="auto">
            <a:xfrm>
              <a:off x="3946207" y="1133648"/>
              <a:ext cx="1594487" cy="40785"/>
            </a:xfrm>
            <a:custGeom>
              <a:avLst/>
              <a:gdLst/>
              <a:ahLst/>
              <a:cxnLst/>
              <a:rect l="0" t="0" r="0" b="0"/>
              <a:pathLst>
                <a:path w="1594487" h="40785">
                  <a:moveTo>
                    <a:pt x="0" y="40784"/>
                  </a:moveTo>
                  <a:lnTo>
                    <a:pt x="0" y="40784"/>
                  </a:lnTo>
                  <a:lnTo>
                    <a:pt x="34314" y="38245"/>
                  </a:lnTo>
                  <a:lnTo>
                    <a:pt x="76207" y="33999"/>
                  </a:lnTo>
                  <a:lnTo>
                    <a:pt x="114833" y="32054"/>
                  </a:lnTo>
                  <a:lnTo>
                    <a:pt x="138468" y="30202"/>
                  </a:lnTo>
                  <a:lnTo>
                    <a:pt x="163750" y="28014"/>
                  </a:lnTo>
                  <a:lnTo>
                    <a:pt x="192986" y="24651"/>
                  </a:lnTo>
                  <a:lnTo>
                    <a:pt x="224860" y="20504"/>
                  </a:lnTo>
                  <a:lnTo>
                    <a:pt x="258492" y="15834"/>
                  </a:lnTo>
                  <a:lnTo>
                    <a:pt x="295201" y="12721"/>
                  </a:lnTo>
                  <a:lnTo>
                    <a:pt x="333960" y="10645"/>
                  </a:lnTo>
                  <a:lnTo>
                    <a:pt x="374088" y="9262"/>
                  </a:lnTo>
                  <a:lnTo>
                    <a:pt x="418937" y="9292"/>
                  </a:lnTo>
                  <a:lnTo>
                    <a:pt x="466934" y="10264"/>
                  </a:lnTo>
                  <a:lnTo>
                    <a:pt x="517029" y="11865"/>
                  </a:lnTo>
                  <a:lnTo>
                    <a:pt x="565667" y="14838"/>
                  </a:lnTo>
                  <a:lnTo>
                    <a:pt x="613332" y="18724"/>
                  </a:lnTo>
                  <a:lnTo>
                    <a:pt x="660348" y="23220"/>
                  </a:lnTo>
                  <a:lnTo>
                    <a:pt x="708837" y="27170"/>
                  </a:lnTo>
                  <a:lnTo>
                    <a:pt x="758308" y="30756"/>
                  </a:lnTo>
                  <a:lnTo>
                    <a:pt x="808434" y="34099"/>
                  </a:lnTo>
                  <a:lnTo>
                    <a:pt x="858044" y="36327"/>
                  </a:lnTo>
                  <a:lnTo>
                    <a:pt x="907309" y="37813"/>
                  </a:lnTo>
                  <a:lnTo>
                    <a:pt x="956346" y="38803"/>
                  </a:lnTo>
                  <a:lnTo>
                    <a:pt x="1004276" y="38511"/>
                  </a:lnTo>
                  <a:lnTo>
                    <a:pt x="1051471" y="37364"/>
                  </a:lnTo>
                  <a:lnTo>
                    <a:pt x="1098173" y="35647"/>
                  </a:lnTo>
                  <a:lnTo>
                    <a:pt x="1143595" y="33549"/>
                  </a:lnTo>
                  <a:lnTo>
                    <a:pt x="1188164" y="31199"/>
                  </a:lnTo>
                  <a:lnTo>
                    <a:pt x="1232165" y="28679"/>
                  </a:lnTo>
                  <a:lnTo>
                    <a:pt x="1272929" y="26047"/>
                  </a:lnTo>
                  <a:lnTo>
                    <a:pt x="1311534" y="23339"/>
                  </a:lnTo>
                  <a:lnTo>
                    <a:pt x="1348701" y="20582"/>
                  </a:lnTo>
                  <a:lnTo>
                    <a:pt x="1382051" y="17791"/>
                  </a:lnTo>
                  <a:lnTo>
                    <a:pt x="1412858" y="14978"/>
                  </a:lnTo>
                  <a:lnTo>
                    <a:pt x="1441968" y="12150"/>
                  </a:lnTo>
                  <a:lnTo>
                    <a:pt x="1468042" y="9312"/>
                  </a:lnTo>
                  <a:lnTo>
                    <a:pt x="1492092" y="6468"/>
                  </a:lnTo>
                  <a:lnTo>
                    <a:pt x="1533738" y="1720"/>
                  </a:lnTo>
                  <a:lnTo>
                    <a:pt x="1574792" y="0"/>
                  </a:lnTo>
                  <a:lnTo>
                    <a:pt x="1594486" y="649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9" name="SMARTInkShape-4023"/>
            <p:cNvSpPr/>
            <p:nvPr>
              <p:custDataLst>
                <p:tags r:id="rId80"/>
              </p:custDataLst>
            </p:nvPr>
          </p:nvSpPr>
          <p:spPr bwMode="auto">
            <a:xfrm>
              <a:off x="5403532" y="891540"/>
              <a:ext cx="73132" cy="240031"/>
            </a:xfrm>
            <a:custGeom>
              <a:avLst/>
              <a:gdLst/>
              <a:ahLst/>
              <a:cxnLst/>
              <a:rect l="0" t="0" r="0" b="0"/>
              <a:pathLst>
                <a:path w="73132" h="240031">
                  <a:moveTo>
                    <a:pt x="68581" y="0"/>
                  </a:moveTo>
                  <a:lnTo>
                    <a:pt x="68581" y="0"/>
                  </a:lnTo>
                  <a:lnTo>
                    <a:pt x="68581" y="4551"/>
                  </a:lnTo>
                  <a:lnTo>
                    <a:pt x="71121" y="9325"/>
                  </a:lnTo>
                  <a:lnTo>
                    <a:pt x="73131" y="11932"/>
                  </a:lnTo>
                  <a:lnTo>
                    <a:pt x="72826" y="24988"/>
                  </a:lnTo>
                  <a:lnTo>
                    <a:pt x="69838" y="56299"/>
                  </a:lnTo>
                  <a:lnTo>
                    <a:pt x="66282" y="84077"/>
                  </a:lnTo>
                  <a:lnTo>
                    <a:pt x="55176" y="118647"/>
                  </a:lnTo>
                  <a:lnTo>
                    <a:pt x="46309" y="140058"/>
                  </a:lnTo>
                  <a:lnTo>
                    <a:pt x="35635" y="163857"/>
                  </a:lnTo>
                  <a:lnTo>
                    <a:pt x="15838" y="206175"/>
                  </a:lnTo>
                  <a:lnTo>
                    <a:pt x="0" y="24003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41" name="SMARTInkShape-4024"/>
          <p:cNvSpPr/>
          <p:nvPr>
            <p:custDataLst>
              <p:tags r:id="rId3"/>
            </p:custDataLst>
          </p:nvPr>
        </p:nvSpPr>
        <p:spPr bwMode="auto">
          <a:xfrm>
            <a:off x="3843444" y="441453"/>
            <a:ext cx="419947" cy="849155"/>
          </a:xfrm>
          <a:custGeom>
            <a:avLst/>
            <a:gdLst/>
            <a:ahLst/>
            <a:cxnLst/>
            <a:rect l="0" t="0" r="0" b="0"/>
            <a:pathLst>
              <a:path w="419947" h="849155">
                <a:moveTo>
                  <a:pt x="188488" y="72897"/>
                </a:moveTo>
                <a:lnTo>
                  <a:pt x="188488" y="72897"/>
                </a:lnTo>
                <a:lnTo>
                  <a:pt x="193427" y="46474"/>
                </a:lnTo>
                <a:lnTo>
                  <a:pt x="191318" y="29721"/>
                </a:lnTo>
                <a:lnTo>
                  <a:pt x="182126" y="15290"/>
                </a:lnTo>
                <a:lnTo>
                  <a:pt x="175674" y="8775"/>
                </a:lnTo>
                <a:lnTo>
                  <a:pt x="155806" y="1536"/>
                </a:lnTo>
                <a:lnTo>
                  <a:pt x="117845" y="0"/>
                </a:lnTo>
                <a:lnTo>
                  <a:pt x="104245" y="1439"/>
                </a:lnTo>
                <a:lnTo>
                  <a:pt x="78975" y="15738"/>
                </a:lnTo>
                <a:lnTo>
                  <a:pt x="66902" y="26219"/>
                </a:lnTo>
                <a:lnTo>
                  <a:pt x="45867" y="60723"/>
                </a:lnTo>
                <a:lnTo>
                  <a:pt x="36258" y="81926"/>
                </a:lnTo>
                <a:lnTo>
                  <a:pt x="27946" y="106539"/>
                </a:lnTo>
                <a:lnTo>
                  <a:pt x="20501" y="133425"/>
                </a:lnTo>
                <a:lnTo>
                  <a:pt x="13631" y="161827"/>
                </a:lnTo>
                <a:lnTo>
                  <a:pt x="9052" y="191238"/>
                </a:lnTo>
                <a:lnTo>
                  <a:pt x="5999" y="221324"/>
                </a:lnTo>
                <a:lnTo>
                  <a:pt x="3964" y="251858"/>
                </a:lnTo>
                <a:lnTo>
                  <a:pt x="2607" y="285549"/>
                </a:lnTo>
                <a:lnTo>
                  <a:pt x="1703" y="321345"/>
                </a:lnTo>
                <a:lnTo>
                  <a:pt x="1100" y="358544"/>
                </a:lnTo>
                <a:lnTo>
                  <a:pt x="697" y="396678"/>
                </a:lnTo>
                <a:lnTo>
                  <a:pt x="430" y="435436"/>
                </a:lnTo>
                <a:lnTo>
                  <a:pt x="251" y="474610"/>
                </a:lnTo>
                <a:lnTo>
                  <a:pt x="132" y="512156"/>
                </a:lnTo>
                <a:lnTo>
                  <a:pt x="52" y="548616"/>
                </a:lnTo>
                <a:lnTo>
                  <a:pt x="0" y="584353"/>
                </a:lnTo>
                <a:lnTo>
                  <a:pt x="1869" y="618655"/>
                </a:lnTo>
                <a:lnTo>
                  <a:pt x="5020" y="652001"/>
                </a:lnTo>
                <a:lnTo>
                  <a:pt x="9027" y="684709"/>
                </a:lnTo>
                <a:lnTo>
                  <a:pt x="12650" y="713181"/>
                </a:lnTo>
                <a:lnTo>
                  <a:pt x="16017" y="738831"/>
                </a:lnTo>
                <a:lnTo>
                  <a:pt x="19216" y="762598"/>
                </a:lnTo>
                <a:lnTo>
                  <a:pt x="25309" y="799166"/>
                </a:lnTo>
                <a:lnTo>
                  <a:pt x="28267" y="814251"/>
                </a:lnTo>
                <a:lnTo>
                  <a:pt x="34049" y="825261"/>
                </a:lnTo>
                <a:lnTo>
                  <a:pt x="50634" y="840033"/>
                </a:lnTo>
                <a:lnTo>
                  <a:pt x="80865" y="847234"/>
                </a:lnTo>
                <a:lnTo>
                  <a:pt x="99594" y="849154"/>
                </a:lnTo>
                <a:lnTo>
                  <a:pt x="125416" y="847577"/>
                </a:lnTo>
                <a:lnTo>
                  <a:pt x="155965" y="843668"/>
                </a:lnTo>
                <a:lnTo>
                  <a:pt x="189666" y="838204"/>
                </a:lnTo>
                <a:lnTo>
                  <a:pt x="230231" y="829799"/>
                </a:lnTo>
                <a:lnTo>
                  <a:pt x="275372" y="819434"/>
                </a:lnTo>
                <a:lnTo>
                  <a:pt x="323563" y="807760"/>
                </a:lnTo>
                <a:lnTo>
                  <a:pt x="355691" y="799978"/>
                </a:lnTo>
                <a:lnTo>
                  <a:pt x="419946" y="784414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65" name="SMARTInkShape-Group1291"/>
          <p:cNvGrpSpPr/>
          <p:nvPr/>
        </p:nvGrpSpPr>
        <p:grpSpPr>
          <a:xfrm>
            <a:off x="5137785" y="180689"/>
            <a:ext cx="1757363" cy="1037798"/>
            <a:chOff x="5137785" y="180689"/>
            <a:chExt cx="1757363" cy="1037798"/>
          </a:xfrm>
        </p:grpSpPr>
        <p:sp>
          <p:nvSpPr>
            <p:cNvPr id="942" name="SMARTInkShape-4025"/>
            <p:cNvSpPr/>
            <p:nvPr>
              <p:custDataLst>
                <p:tags r:id="rId58"/>
              </p:custDataLst>
            </p:nvPr>
          </p:nvSpPr>
          <p:spPr bwMode="auto">
            <a:xfrm>
              <a:off x="5523548" y="233708"/>
              <a:ext cx="237035" cy="984779"/>
            </a:xfrm>
            <a:custGeom>
              <a:avLst/>
              <a:gdLst/>
              <a:ahLst/>
              <a:cxnLst/>
              <a:rect l="0" t="0" r="0" b="0"/>
              <a:pathLst>
                <a:path w="237035" h="984779">
                  <a:moveTo>
                    <a:pt x="0" y="32039"/>
                  </a:moveTo>
                  <a:lnTo>
                    <a:pt x="0" y="32039"/>
                  </a:lnTo>
                  <a:lnTo>
                    <a:pt x="4550" y="18387"/>
                  </a:lnTo>
                  <a:lnTo>
                    <a:pt x="10653" y="13413"/>
                  </a:lnTo>
                  <a:lnTo>
                    <a:pt x="30135" y="5346"/>
                  </a:lnTo>
                  <a:lnTo>
                    <a:pt x="72428" y="0"/>
                  </a:lnTo>
                  <a:lnTo>
                    <a:pt x="104580" y="3830"/>
                  </a:lnTo>
                  <a:lnTo>
                    <a:pt x="137920" y="14739"/>
                  </a:lnTo>
                  <a:lnTo>
                    <a:pt x="171787" y="35463"/>
                  </a:lnTo>
                  <a:lnTo>
                    <a:pt x="198269" y="70709"/>
                  </a:lnTo>
                  <a:lnTo>
                    <a:pt x="209332" y="92109"/>
                  </a:lnTo>
                  <a:lnTo>
                    <a:pt x="218612" y="116853"/>
                  </a:lnTo>
                  <a:lnTo>
                    <a:pt x="226704" y="143827"/>
                  </a:lnTo>
                  <a:lnTo>
                    <a:pt x="234003" y="172287"/>
                  </a:lnTo>
                  <a:lnTo>
                    <a:pt x="236964" y="204595"/>
                  </a:lnTo>
                  <a:lnTo>
                    <a:pt x="237034" y="239469"/>
                  </a:lnTo>
                  <a:lnTo>
                    <a:pt x="235175" y="276053"/>
                  </a:lnTo>
                  <a:lnTo>
                    <a:pt x="232030" y="314730"/>
                  </a:lnTo>
                  <a:lnTo>
                    <a:pt x="228030" y="354803"/>
                  </a:lnTo>
                  <a:lnTo>
                    <a:pt x="223457" y="395805"/>
                  </a:lnTo>
                  <a:lnTo>
                    <a:pt x="218503" y="437427"/>
                  </a:lnTo>
                  <a:lnTo>
                    <a:pt x="213296" y="479463"/>
                  </a:lnTo>
                  <a:lnTo>
                    <a:pt x="207920" y="521774"/>
                  </a:lnTo>
                  <a:lnTo>
                    <a:pt x="203383" y="563317"/>
                  </a:lnTo>
                  <a:lnTo>
                    <a:pt x="199406" y="604347"/>
                  </a:lnTo>
                  <a:lnTo>
                    <a:pt x="195802" y="645035"/>
                  </a:lnTo>
                  <a:lnTo>
                    <a:pt x="192447" y="684543"/>
                  </a:lnTo>
                  <a:lnTo>
                    <a:pt x="189258" y="723265"/>
                  </a:lnTo>
                  <a:lnTo>
                    <a:pt x="186179" y="761461"/>
                  </a:lnTo>
                  <a:lnTo>
                    <a:pt x="184127" y="795498"/>
                  </a:lnTo>
                  <a:lnTo>
                    <a:pt x="182758" y="826762"/>
                  </a:lnTo>
                  <a:lnTo>
                    <a:pt x="181846" y="856177"/>
                  </a:lnTo>
                  <a:lnTo>
                    <a:pt x="181238" y="880549"/>
                  </a:lnTo>
                  <a:lnTo>
                    <a:pt x="180563" y="920330"/>
                  </a:lnTo>
                  <a:lnTo>
                    <a:pt x="171080" y="960399"/>
                  </a:lnTo>
                  <a:lnTo>
                    <a:pt x="163583" y="969081"/>
                  </a:lnTo>
                  <a:lnTo>
                    <a:pt x="142554" y="981267"/>
                  </a:lnTo>
                  <a:lnTo>
                    <a:pt x="114792" y="984778"/>
                  </a:lnTo>
                  <a:lnTo>
                    <a:pt x="84355" y="983164"/>
                  </a:lnTo>
                  <a:lnTo>
                    <a:pt x="45208" y="977853"/>
                  </a:lnTo>
                  <a:lnTo>
                    <a:pt x="25717" y="97501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43" name="SMARTInkShape-4026"/>
            <p:cNvSpPr/>
            <p:nvPr>
              <p:custDataLst>
                <p:tags r:id="rId59"/>
              </p:custDataLst>
            </p:nvPr>
          </p:nvSpPr>
          <p:spPr bwMode="auto">
            <a:xfrm>
              <a:off x="5952173" y="882967"/>
              <a:ext cx="171451" cy="248604"/>
            </a:xfrm>
            <a:custGeom>
              <a:avLst/>
              <a:gdLst/>
              <a:ahLst/>
              <a:cxnLst/>
              <a:rect l="0" t="0" r="0" b="0"/>
              <a:pathLst>
                <a:path w="171451" h="248604">
                  <a:moveTo>
                    <a:pt x="0" y="0"/>
                  </a:moveTo>
                  <a:lnTo>
                    <a:pt x="0" y="0"/>
                  </a:lnTo>
                  <a:lnTo>
                    <a:pt x="4550" y="0"/>
                  </a:lnTo>
                  <a:lnTo>
                    <a:pt x="9325" y="2540"/>
                  </a:lnTo>
                  <a:lnTo>
                    <a:pt x="11931" y="4551"/>
                  </a:lnTo>
                  <a:lnTo>
                    <a:pt x="31707" y="37059"/>
                  </a:lnTo>
                  <a:lnTo>
                    <a:pt x="49652" y="65048"/>
                  </a:lnTo>
                  <a:lnTo>
                    <a:pt x="70328" y="101618"/>
                  </a:lnTo>
                  <a:lnTo>
                    <a:pt x="92216" y="141366"/>
                  </a:lnTo>
                  <a:lnTo>
                    <a:pt x="114644" y="178082"/>
                  </a:lnTo>
                  <a:lnTo>
                    <a:pt x="144141" y="217230"/>
                  </a:lnTo>
                  <a:lnTo>
                    <a:pt x="171450" y="24860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44" name="SMARTInkShape-4027"/>
            <p:cNvSpPr/>
            <p:nvPr>
              <p:custDataLst>
                <p:tags r:id="rId60"/>
              </p:custDataLst>
            </p:nvPr>
          </p:nvSpPr>
          <p:spPr bwMode="auto">
            <a:xfrm>
              <a:off x="5943600" y="874395"/>
              <a:ext cx="137161" cy="171451"/>
            </a:xfrm>
            <a:custGeom>
              <a:avLst/>
              <a:gdLst/>
              <a:ahLst/>
              <a:cxnLst/>
              <a:rect l="0" t="0" r="0" b="0"/>
              <a:pathLst>
                <a:path w="137161" h="171451">
                  <a:moveTo>
                    <a:pt x="137160" y="0"/>
                  </a:moveTo>
                  <a:lnTo>
                    <a:pt x="137160" y="0"/>
                  </a:lnTo>
                  <a:lnTo>
                    <a:pt x="116127" y="32965"/>
                  </a:lnTo>
                  <a:lnTo>
                    <a:pt x="88595" y="73267"/>
                  </a:lnTo>
                  <a:lnTo>
                    <a:pt x="64776" y="102413"/>
                  </a:lnTo>
                  <a:lnTo>
                    <a:pt x="29670" y="140517"/>
                  </a:lnTo>
                  <a:lnTo>
                    <a:pt x="0" y="17145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45" name="SMARTInkShape-4028"/>
            <p:cNvSpPr/>
            <p:nvPr>
              <p:custDataLst>
                <p:tags r:id="rId61"/>
              </p:custDataLst>
            </p:nvPr>
          </p:nvSpPr>
          <p:spPr bwMode="auto">
            <a:xfrm>
              <a:off x="6291162" y="662929"/>
              <a:ext cx="295377" cy="348627"/>
            </a:xfrm>
            <a:custGeom>
              <a:avLst/>
              <a:gdLst/>
              <a:ahLst/>
              <a:cxnLst/>
              <a:rect l="0" t="0" r="0" b="0"/>
              <a:pathLst>
                <a:path w="295377" h="348627">
                  <a:moveTo>
                    <a:pt x="295376" y="22871"/>
                  </a:moveTo>
                  <a:lnTo>
                    <a:pt x="295376" y="22871"/>
                  </a:lnTo>
                  <a:lnTo>
                    <a:pt x="295376" y="13769"/>
                  </a:lnTo>
                  <a:lnTo>
                    <a:pt x="292518" y="10136"/>
                  </a:lnTo>
                  <a:lnTo>
                    <a:pt x="281723" y="3558"/>
                  </a:lnTo>
                  <a:lnTo>
                    <a:pt x="254700" y="0"/>
                  </a:lnTo>
                  <a:lnTo>
                    <a:pt x="216337" y="2229"/>
                  </a:lnTo>
                  <a:lnTo>
                    <a:pt x="194106" y="8157"/>
                  </a:lnTo>
                  <a:lnTo>
                    <a:pt x="170712" y="15919"/>
                  </a:lnTo>
                  <a:lnTo>
                    <a:pt x="146544" y="26809"/>
                  </a:lnTo>
                  <a:lnTo>
                    <a:pt x="121859" y="39784"/>
                  </a:lnTo>
                  <a:lnTo>
                    <a:pt x="96831" y="54149"/>
                  </a:lnTo>
                  <a:lnTo>
                    <a:pt x="74430" y="72298"/>
                  </a:lnTo>
                  <a:lnTo>
                    <a:pt x="53781" y="92970"/>
                  </a:lnTo>
                  <a:lnTo>
                    <a:pt x="34300" y="115323"/>
                  </a:lnTo>
                  <a:lnTo>
                    <a:pt x="20361" y="138798"/>
                  </a:lnTo>
                  <a:lnTo>
                    <a:pt x="10115" y="163021"/>
                  </a:lnTo>
                  <a:lnTo>
                    <a:pt x="2331" y="187742"/>
                  </a:lnTo>
                  <a:lnTo>
                    <a:pt x="0" y="210890"/>
                  </a:lnTo>
                  <a:lnTo>
                    <a:pt x="1304" y="232989"/>
                  </a:lnTo>
                  <a:lnTo>
                    <a:pt x="5030" y="254390"/>
                  </a:lnTo>
                  <a:lnTo>
                    <a:pt x="24411" y="290868"/>
                  </a:lnTo>
                  <a:lnTo>
                    <a:pt x="53026" y="320098"/>
                  </a:lnTo>
                  <a:lnTo>
                    <a:pt x="87970" y="339440"/>
                  </a:lnTo>
                  <a:lnTo>
                    <a:pt x="128266" y="346766"/>
                  </a:lnTo>
                  <a:lnTo>
                    <a:pt x="163954" y="347799"/>
                  </a:lnTo>
                  <a:lnTo>
                    <a:pt x="192506" y="34862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46" name="SMARTInkShape-4029"/>
            <p:cNvSpPr/>
            <p:nvPr>
              <p:custDataLst>
                <p:tags r:id="rId62"/>
              </p:custDataLst>
            </p:nvPr>
          </p:nvSpPr>
          <p:spPr bwMode="auto">
            <a:xfrm>
              <a:off x="6497026" y="925830"/>
              <a:ext cx="398122" cy="248603"/>
            </a:xfrm>
            <a:custGeom>
              <a:avLst/>
              <a:gdLst/>
              <a:ahLst/>
              <a:cxnLst/>
              <a:rect l="0" t="0" r="0" b="0"/>
              <a:pathLst>
                <a:path w="398122" h="248603">
                  <a:moveTo>
                    <a:pt x="20931" y="0"/>
                  </a:moveTo>
                  <a:lnTo>
                    <a:pt x="20931" y="0"/>
                  </a:lnTo>
                  <a:lnTo>
                    <a:pt x="28728" y="6844"/>
                  </a:lnTo>
                  <a:lnTo>
                    <a:pt x="37414" y="11932"/>
                  </a:lnTo>
                  <a:lnTo>
                    <a:pt x="77139" y="16115"/>
                  </a:lnTo>
                  <a:lnTo>
                    <a:pt x="111939" y="19482"/>
                  </a:lnTo>
                  <a:lnTo>
                    <a:pt x="118750" y="21560"/>
                  </a:lnTo>
                  <a:lnTo>
                    <a:pt x="123292" y="24851"/>
                  </a:lnTo>
                  <a:lnTo>
                    <a:pt x="126319" y="28950"/>
                  </a:lnTo>
                  <a:lnTo>
                    <a:pt x="128337" y="33587"/>
                  </a:lnTo>
                  <a:lnTo>
                    <a:pt x="125873" y="39537"/>
                  </a:lnTo>
                  <a:lnTo>
                    <a:pt x="103249" y="61562"/>
                  </a:lnTo>
                  <a:lnTo>
                    <a:pt x="66806" y="87138"/>
                  </a:lnTo>
                  <a:lnTo>
                    <a:pt x="28703" y="117470"/>
                  </a:lnTo>
                  <a:lnTo>
                    <a:pt x="5983" y="144026"/>
                  </a:lnTo>
                  <a:lnTo>
                    <a:pt x="0" y="157992"/>
                  </a:lnTo>
                  <a:lnTo>
                    <a:pt x="2215" y="164383"/>
                  </a:lnTo>
                  <a:lnTo>
                    <a:pt x="14835" y="176564"/>
                  </a:lnTo>
                  <a:lnTo>
                    <a:pt x="48385" y="188328"/>
                  </a:lnTo>
                  <a:lnTo>
                    <a:pt x="70666" y="194132"/>
                  </a:lnTo>
                  <a:lnTo>
                    <a:pt x="99808" y="199906"/>
                  </a:lnTo>
                  <a:lnTo>
                    <a:pt x="133524" y="205661"/>
                  </a:lnTo>
                  <a:lnTo>
                    <a:pt x="170287" y="211402"/>
                  </a:lnTo>
                  <a:lnTo>
                    <a:pt x="211943" y="218087"/>
                  </a:lnTo>
                  <a:lnTo>
                    <a:pt x="256857" y="225402"/>
                  </a:lnTo>
                  <a:lnTo>
                    <a:pt x="303945" y="233135"/>
                  </a:lnTo>
                  <a:lnTo>
                    <a:pt x="335337" y="238291"/>
                  </a:lnTo>
                  <a:lnTo>
                    <a:pt x="398121" y="24860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47" name="SMARTInkShape-4030"/>
            <p:cNvSpPr/>
            <p:nvPr>
              <p:custDataLst>
                <p:tags r:id="rId63"/>
              </p:custDataLst>
            </p:nvPr>
          </p:nvSpPr>
          <p:spPr bwMode="auto">
            <a:xfrm>
              <a:off x="5292090" y="236680"/>
              <a:ext cx="58355" cy="304634"/>
            </a:xfrm>
            <a:custGeom>
              <a:avLst/>
              <a:gdLst/>
              <a:ahLst/>
              <a:cxnLst/>
              <a:rect l="0" t="0" r="0" b="0"/>
              <a:pathLst>
                <a:path w="58355" h="304634">
                  <a:moveTo>
                    <a:pt x="0" y="20495"/>
                  </a:moveTo>
                  <a:lnTo>
                    <a:pt x="0" y="20495"/>
                  </a:lnTo>
                  <a:lnTo>
                    <a:pt x="11783" y="7760"/>
                  </a:lnTo>
                  <a:lnTo>
                    <a:pt x="14762" y="1182"/>
                  </a:lnTo>
                  <a:lnTo>
                    <a:pt x="16508" y="0"/>
                  </a:lnTo>
                  <a:lnTo>
                    <a:pt x="18626" y="164"/>
                  </a:lnTo>
                  <a:lnTo>
                    <a:pt x="20990" y="1226"/>
                  </a:lnTo>
                  <a:lnTo>
                    <a:pt x="28867" y="20924"/>
                  </a:lnTo>
                  <a:lnTo>
                    <a:pt x="31880" y="47991"/>
                  </a:lnTo>
                  <a:lnTo>
                    <a:pt x="33219" y="83198"/>
                  </a:lnTo>
                  <a:lnTo>
                    <a:pt x="33814" y="124245"/>
                  </a:lnTo>
                  <a:lnTo>
                    <a:pt x="36618" y="165349"/>
                  </a:lnTo>
                  <a:lnTo>
                    <a:pt x="41040" y="204889"/>
                  </a:lnTo>
                  <a:lnTo>
                    <a:pt x="46180" y="241513"/>
                  </a:lnTo>
                  <a:lnTo>
                    <a:pt x="54429" y="280609"/>
                  </a:lnTo>
                  <a:lnTo>
                    <a:pt x="58354" y="301189"/>
                  </a:lnTo>
                  <a:lnTo>
                    <a:pt x="57953" y="303827"/>
                  </a:lnTo>
                  <a:lnTo>
                    <a:pt x="56733" y="304633"/>
                  </a:lnTo>
                  <a:lnTo>
                    <a:pt x="51435" y="30338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48" name="SMARTInkShape-4031"/>
            <p:cNvSpPr/>
            <p:nvPr>
              <p:custDataLst>
                <p:tags r:id="rId64"/>
              </p:custDataLst>
            </p:nvPr>
          </p:nvSpPr>
          <p:spPr bwMode="auto">
            <a:xfrm>
              <a:off x="5137785" y="488632"/>
              <a:ext cx="205741" cy="53776"/>
            </a:xfrm>
            <a:custGeom>
              <a:avLst/>
              <a:gdLst/>
              <a:ahLst/>
              <a:cxnLst/>
              <a:rect l="0" t="0" r="0" b="0"/>
              <a:pathLst>
                <a:path w="205741" h="53776">
                  <a:moveTo>
                    <a:pt x="0" y="0"/>
                  </a:moveTo>
                  <a:lnTo>
                    <a:pt x="0" y="0"/>
                  </a:lnTo>
                  <a:lnTo>
                    <a:pt x="13653" y="13653"/>
                  </a:lnTo>
                  <a:lnTo>
                    <a:pt x="49448" y="31245"/>
                  </a:lnTo>
                  <a:lnTo>
                    <a:pt x="82619" y="40239"/>
                  </a:lnTo>
                  <a:lnTo>
                    <a:pt x="117682" y="47412"/>
                  </a:lnTo>
                  <a:lnTo>
                    <a:pt x="149140" y="53775"/>
                  </a:lnTo>
                  <a:lnTo>
                    <a:pt x="191597" y="52885"/>
                  </a:lnTo>
                  <a:lnTo>
                    <a:pt x="205740" y="5143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1" name="SMARTInkShape-4032"/>
            <p:cNvSpPr/>
            <p:nvPr>
              <p:custDataLst>
                <p:tags r:id="rId65"/>
              </p:custDataLst>
            </p:nvPr>
          </p:nvSpPr>
          <p:spPr bwMode="auto">
            <a:xfrm>
              <a:off x="6457950" y="394335"/>
              <a:ext cx="154306" cy="180023"/>
            </a:xfrm>
            <a:custGeom>
              <a:avLst/>
              <a:gdLst/>
              <a:ahLst/>
              <a:cxnLst/>
              <a:rect l="0" t="0" r="0" b="0"/>
              <a:pathLst>
                <a:path w="154306" h="180023">
                  <a:moveTo>
                    <a:pt x="154305" y="0"/>
                  </a:moveTo>
                  <a:lnTo>
                    <a:pt x="154305" y="0"/>
                  </a:lnTo>
                  <a:lnTo>
                    <a:pt x="137823" y="32965"/>
                  </a:lnTo>
                  <a:lnTo>
                    <a:pt x="114912" y="61006"/>
                  </a:lnTo>
                  <a:lnTo>
                    <a:pt x="81552" y="96646"/>
                  </a:lnTo>
                  <a:lnTo>
                    <a:pt x="41325" y="137886"/>
                  </a:lnTo>
                  <a:lnTo>
                    <a:pt x="0" y="18002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" name="SMARTInkShape-4033"/>
            <p:cNvSpPr/>
            <p:nvPr>
              <p:custDataLst>
                <p:tags r:id="rId66"/>
              </p:custDataLst>
            </p:nvPr>
          </p:nvSpPr>
          <p:spPr bwMode="auto">
            <a:xfrm>
              <a:off x="6320790" y="440831"/>
              <a:ext cx="231458" cy="90665"/>
            </a:xfrm>
            <a:custGeom>
              <a:avLst/>
              <a:gdLst/>
              <a:ahLst/>
              <a:cxnLst/>
              <a:rect l="0" t="0" r="0" b="0"/>
              <a:pathLst>
                <a:path w="231458" h="90665">
                  <a:moveTo>
                    <a:pt x="0" y="4939"/>
                  </a:moveTo>
                  <a:lnTo>
                    <a:pt x="0" y="4939"/>
                  </a:lnTo>
                  <a:lnTo>
                    <a:pt x="0" y="388"/>
                  </a:lnTo>
                  <a:lnTo>
                    <a:pt x="1905" y="0"/>
                  </a:lnTo>
                  <a:lnTo>
                    <a:pt x="37516" y="13202"/>
                  </a:lnTo>
                  <a:lnTo>
                    <a:pt x="65252" y="23216"/>
                  </a:lnTo>
                  <a:lnTo>
                    <a:pt x="95675" y="34970"/>
                  </a:lnTo>
                  <a:lnTo>
                    <a:pt x="125072" y="49719"/>
                  </a:lnTo>
                  <a:lnTo>
                    <a:pt x="154013" y="63258"/>
                  </a:lnTo>
                  <a:lnTo>
                    <a:pt x="194541" y="79051"/>
                  </a:lnTo>
                  <a:lnTo>
                    <a:pt x="231457" y="9066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3" name="SMARTInkShape-4034"/>
            <p:cNvSpPr/>
            <p:nvPr>
              <p:custDataLst>
                <p:tags r:id="rId67"/>
              </p:custDataLst>
            </p:nvPr>
          </p:nvSpPr>
          <p:spPr bwMode="auto">
            <a:xfrm>
              <a:off x="6458093" y="180689"/>
              <a:ext cx="17003" cy="393669"/>
            </a:xfrm>
            <a:custGeom>
              <a:avLst/>
              <a:gdLst/>
              <a:ahLst/>
              <a:cxnLst/>
              <a:rect l="0" t="0" r="0" b="0"/>
              <a:pathLst>
                <a:path w="17003" h="393669">
                  <a:moveTo>
                    <a:pt x="17002" y="33624"/>
                  </a:moveTo>
                  <a:lnTo>
                    <a:pt x="17002" y="33624"/>
                  </a:lnTo>
                  <a:lnTo>
                    <a:pt x="3432" y="10728"/>
                  </a:lnTo>
                  <a:lnTo>
                    <a:pt x="66" y="0"/>
                  </a:lnTo>
                  <a:lnTo>
                    <a:pt x="5790" y="30651"/>
                  </a:lnTo>
                  <a:lnTo>
                    <a:pt x="7256" y="65322"/>
                  </a:lnTo>
                  <a:lnTo>
                    <a:pt x="5368" y="106132"/>
                  </a:lnTo>
                  <a:lnTo>
                    <a:pt x="3530" y="127682"/>
                  </a:lnTo>
                  <a:lnTo>
                    <a:pt x="2306" y="149669"/>
                  </a:lnTo>
                  <a:lnTo>
                    <a:pt x="1490" y="171947"/>
                  </a:lnTo>
                  <a:lnTo>
                    <a:pt x="945" y="194419"/>
                  </a:lnTo>
                  <a:lnTo>
                    <a:pt x="583" y="217021"/>
                  </a:lnTo>
                  <a:lnTo>
                    <a:pt x="341" y="239708"/>
                  </a:lnTo>
                  <a:lnTo>
                    <a:pt x="179" y="262453"/>
                  </a:lnTo>
                  <a:lnTo>
                    <a:pt x="0" y="302966"/>
                  </a:lnTo>
                  <a:lnTo>
                    <a:pt x="873" y="337164"/>
                  </a:lnTo>
                  <a:lnTo>
                    <a:pt x="6655" y="377321"/>
                  </a:lnTo>
                  <a:lnTo>
                    <a:pt x="8430" y="39366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4" name="SMARTInkShape-4035"/>
            <p:cNvSpPr/>
            <p:nvPr>
              <p:custDataLst>
                <p:tags r:id="rId68"/>
              </p:custDataLst>
            </p:nvPr>
          </p:nvSpPr>
          <p:spPr bwMode="auto">
            <a:xfrm>
              <a:off x="5292090" y="437197"/>
              <a:ext cx="128588" cy="205742"/>
            </a:xfrm>
            <a:custGeom>
              <a:avLst/>
              <a:gdLst/>
              <a:ahLst/>
              <a:cxnLst/>
              <a:rect l="0" t="0" r="0" b="0"/>
              <a:pathLst>
                <a:path w="128588" h="205742">
                  <a:moveTo>
                    <a:pt x="128587" y="0"/>
                  </a:moveTo>
                  <a:lnTo>
                    <a:pt x="128587" y="0"/>
                  </a:lnTo>
                  <a:lnTo>
                    <a:pt x="107554" y="32966"/>
                  </a:lnTo>
                  <a:lnTo>
                    <a:pt x="80022" y="68717"/>
                  </a:lnTo>
                  <a:lnTo>
                    <a:pt x="58743" y="100709"/>
                  </a:lnTo>
                  <a:lnTo>
                    <a:pt x="37538" y="136200"/>
                  </a:lnTo>
                  <a:lnTo>
                    <a:pt x="18589" y="171023"/>
                  </a:lnTo>
                  <a:lnTo>
                    <a:pt x="0" y="20574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68" name="SMARTInkShape-Group1292"/>
          <p:cNvGrpSpPr/>
          <p:nvPr/>
        </p:nvGrpSpPr>
        <p:grpSpPr>
          <a:xfrm>
            <a:off x="1134428" y="1035003"/>
            <a:ext cx="647827" cy="610918"/>
            <a:chOff x="1134428" y="1035003"/>
            <a:chExt cx="647827" cy="610918"/>
          </a:xfrm>
        </p:grpSpPr>
        <p:sp>
          <p:nvSpPr>
            <p:cNvPr id="966" name="SMARTInkShape-4036"/>
            <p:cNvSpPr/>
            <p:nvPr>
              <p:custDataLst>
                <p:tags r:id="rId56"/>
              </p:custDataLst>
            </p:nvPr>
          </p:nvSpPr>
          <p:spPr bwMode="auto">
            <a:xfrm>
              <a:off x="1177290" y="1035003"/>
              <a:ext cx="604965" cy="610918"/>
            </a:xfrm>
            <a:custGeom>
              <a:avLst/>
              <a:gdLst/>
              <a:ahLst/>
              <a:cxnLst/>
              <a:rect l="0" t="0" r="0" b="0"/>
              <a:pathLst>
                <a:path w="604965" h="610918">
                  <a:moveTo>
                    <a:pt x="0" y="122285"/>
                  </a:moveTo>
                  <a:lnTo>
                    <a:pt x="0" y="122285"/>
                  </a:lnTo>
                  <a:lnTo>
                    <a:pt x="0" y="113183"/>
                  </a:lnTo>
                  <a:lnTo>
                    <a:pt x="2540" y="106174"/>
                  </a:lnTo>
                  <a:lnTo>
                    <a:pt x="4551" y="102972"/>
                  </a:lnTo>
                  <a:lnTo>
                    <a:pt x="25584" y="89363"/>
                  </a:lnTo>
                  <a:lnTo>
                    <a:pt x="55504" y="76220"/>
                  </a:lnTo>
                  <a:lnTo>
                    <a:pt x="96106" y="61806"/>
                  </a:lnTo>
                  <a:lnTo>
                    <a:pt x="120268" y="55296"/>
                  </a:lnTo>
                  <a:lnTo>
                    <a:pt x="145901" y="49050"/>
                  </a:lnTo>
                  <a:lnTo>
                    <a:pt x="173467" y="42029"/>
                  </a:lnTo>
                  <a:lnTo>
                    <a:pt x="202323" y="34491"/>
                  </a:lnTo>
                  <a:lnTo>
                    <a:pt x="232037" y="26608"/>
                  </a:lnTo>
                  <a:lnTo>
                    <a:pt x="262324" y="20400"/>
                  </a:lnTo>
                  <a:lnTo>
                    <a:pt x="292993" y="15309"/>
                  </a:lnTo>
                  <a:lnTo>
                    <a:pt x="323916" y="10963"/>
                  </a:lnTo>
                  <a:lnTo>
                    <a:pt x="352151" y="7112"/>
                  </a:lnTo>
                  <a:lnTo>
                    <a:pt x="378595" y="3593"/>
                  </a:lnTo>
                  <a:lnTo>
                    <a:pt x="403844" y="294"/>
                  </a:lnTo>
                  <a:lnTo>
                    <a:pt x="426392" y="0"/>
                  </a:lnTo>
                  <a:lnTo>
                    <a:pt x="466685" y="4753"/>
                  </a:lnTo>
                  <a:lnTo>
                    <a:pt x="503296" y="18140"/>
                  </a:lnTo>
                  <a:lnTo>
                    <a:pt x="519280" y="36310"/>
                  </a:lnTo>
                  <a:lnTo>
                    <a:pt x="530829" y="61214"/>
                  </a:lnTo>
                  <a:lnTo>
                    <a:pt x="535961" y="91332"/>
                  </a:lnTo>
                  <a:lnTo>
                    <a:pt x="538243" y="128848"/>
                  </a:lnTo>
                  <a:lnTo>
                    <a:pt x="539257" y="170921"/>
                  </a:lnTo>
                  <a:lnTo>
                    <a:pt x="539527" y="192809"/>
                  </a:lnTo>
                  <a:lnTo>
                    <a:pt x="539707" y="215021"/>
                  </a:lnTo>
                  <a:lnTo>
                    <a:pt x="540780" y="237449"/>
                  </a:lnTo>
                  <a:lnTo>
                    <a:pt x="542447" y="260021"/>
                  </a:lnTo>
                  <a:lnTo>
                    <a:pt x="544511" y="282689"/>
                  </a:lnTo>
                  <a:lnTo>
                    <a:pt x="547793" y="304468"/>
                  </a:lnTo>
                  <a:lnTo>
                    <a:pt x="556519" y="346447"/>
                  </a:lnTo>
                  <a:lnTo>
                    <a:pt x="569287" y="387330"/>
                  </a:lnTo>
                  <a:lnTo>
                    <a:pt x="583534" y="425820"/>
                  </a:lnTo>
                  <a:lnTo>
                    <a:pt x="596216" y="458802"/>
                  </a:lnTo>
                  <a:lnTo>
                    <a:pt x="604964" y="495043"/>
                  </a:lnTo>
                  <a:lnTo>
                    <a:pt x="604470" y="512110"/>
                  </a:lnTo>
                  <a:lnTo>
                    <a:pt x="603005" y="519328"/>
                  </a:lnTo>
                  <a:lnTo>
                    <a:pt x="599171" y="524140"/>
                  </a:lnTo>
                  <a:lnTo>
                    <a:pt x="587291" y="529487"/>
                  </a:lnTo>
                  <a:lnTo>
                    <a:pt x="555435" y="527946"/>
                  </a:lnTo>
                  <a:lnTo>
                    <a:pt x="519275" y="523876"/>
                  </a:lnTo>
                  <a:lnTo>
                    <a:pt x="497631" y="521457"/>
                  </a:lnTo>
                  <a:lnTo>
                    <a:pt x="470819" y="520797"/>
                  </a:lnTo>
                  <a:lnTo>
                    <a:pt x="440562" y="521310"/>
                  </a:lnTo>
                  <a:lnTo>
                    <a:pt x="408008" y="522604"/>
                  </a:lnTo>
                  <a:lnTo>
                    <a:pt x="369160" y="526324"/>
                  </a:lnTo>
                  <a:lnTo>
                    <a:pt x="326117" y="531662"/>
                  </a:lnTo>
                  <a:lnTo>
                    <a:pt x="280276" y="538078"/>
                  </a:lnTo>
                  <a:lnTo>
                    <a:pt x="231618" y="549022"/>
                  </a:lnTo>
                  <a:lnTo>
                    <a:pt x="181082" y="562986"/>
                  </a:lnTo>
                  <a:lnTo>
                    <a:pt x="129294" y="578963"/>
                  </a:lnTo>
                  <a:lnTo>
                    <a:pt x="94769" y="589615"/>
                  </a:lnTo>
                  <a:lnTo>
                    <a:pt x="25718" y="61091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7" name="SMARTInkShape-4037"/>
            <p:cNvSpPr/>
            <p:nvPr>
              <p:custDataLst>
                <p:tags r:id="rId57"/>
              </p:custDataLst>
            </p:nvPr>
          </p:nvSpPr>
          <p:spPr bwMode="auto">
            <a:xfrm>
              <a:off x="1134428" y="1152349"/>
              <a:ext cx="33938" cy="481287"/>
            </a:xfrm>
            <a:custGeom>
              <a:avLst/>
              <a:gdLst/>
              <a:ahLst/>
              <a:cxnLst/>
              <a:rect l="0" t="0" r="0" b="0"/>
              <a:pathLst>
                <a:path w="33938" h="481287">
                  <a:moveTo>
                    <a:pt x="25717" y="4939"/>
                  </a:moveTo>
                  <a:lnTo>
                    <a:pt x="25717" y="4939"/>
                  </a:lnTo>
                  <a:lnTo>
                    <a:pt x="25717" y="388"/>
                  </a:lnTo>
                  <a:lnTo>
                    <a:pt x="26670" y="0"/>
                  </a:lnTo>
                  <a:lnTo>
                    <a:pt x="30268" y="2108"/>
                  </a:lnTo>
                  <a:lnTo>
                    <a:pt x="33098" y="31405"/>
                  </a:lnTo>
                  <a:lnTo>
                    <a:pt x="33760" y="68136"/>
                  </a:lnTo>
                  <a:lnTo>
                    <a:pt x="33937" y="89933"/>
                  </a:lnTo>
                  <a:lnTo>
                    <a:pt x="33102" y="116846"/>
                  </a:lnTo>
                  <a:lnTo>
                    <a:pt x="31593" y="147171"/>
                  </a:lnTo>
                  <a:lnTo>
                    <a:pt x="29634" y="179770"/>
                  </a:lnTo>
                  <a:lnTo>
                    <a:pt x="26424" y="213885"/>
                  </a:lnTo>
                  <a:lnTo>
                    <a:pt x="22378" y="249012"/>
                  </a:lnTo>
                  <a:lnTo>
                    <a:pt x="17776" y="284811"/>
                  </a:lnTo>
                  <a:lnTo>
                    <a:pt x="14708" y="317250"/>
                  </a:lnTo>
                  <a:lnTo>
                    <a:pt x="12663" y="347449"/>
                  </a:lnTo>
                  <a:lnTo>
                    <a:pt x="11299" y="376154"/>
                  </a:lnTo>
                  <a:lnTo>
                    <a:pt x="9438" y="401005"/>
                  </a:lnTo>
                  <a:lnTo>
                    <a:pt x="4829" y="443858"/>
                  </a:lnTo>
                  <a:lnTo>
                    <a:pt x="954" y="480858"/>
                  </a:lnTo>
                  <a:lnTo>
                    <a:pt x="636" y="481286"/>
                  </a:lnTo>
                  <a:lnTo>
                    <a:pt x="0" y="47642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69" name="SMARTInkShape-4038"/>
          <p:cNvSpPr/>
          <p:nvPr>
            <p:custDataLst>
              <p:tags r:id="rId4"/>
            </p:custDataLst>
          </p:nvPr>
        </p:nvSpPr>
        <p:spPr bwMode="auto">
          <a:xfrm>
            <a:off x="3963353" y="1142194"/>
            <a:ext cx="2917830" cy="75102"/>
          </a:xfrm>
          <a:custGeom>
            <a:avLst/>
            <a:gdLst/>
            <a:ahLst/>
            <a:cxnLst/>
            <a:rect l="0" t="0" r="0" b="0"/>
            <a:pathLst>
              <a:path w="2917830" h="75102">
                <a:moveTo>
                  <a:pt x="0" y="23666"/>
                </a:moveTo>
                <a:lnTo>
                  <a:pt x="0" y="23666"/>
                </a:lnTo>
                <a:lnTo>
                  <a:pt x="7381" y="23666"/>
                </a:lnTo>
                <a:lnTo>
                  <a:pt x="30921" y="9044"/>
                </a:lnTo>
                <a:lnTo>
                  <a:pt x="54882" y="1659"/>
                </a:lnTo>
                <a:lnTo>
                  <a:pt x="94154" y="0"/>
                </a:lnTo>
                <a:lnTo>
                  <a:pt x="132016" y="2988"/>
                </a:lnTo>
                <a:lnTo>
                  <a:pt x="156590" y="5118"/>
                </a:lnTo>
                <a:lnTo>
                  <a:pt x="184404" y="7491"/>
                </a:lnTo>
                <a:lnTo>
                  <a:pt x="214376" y="10025"/>
                </a:lnTo>
                <a:lnTo>
                  <a:pt x="250549" y="13620"/>
                </a:lnTo>
                <a:lnTo>
                  <a:pt x="290858" y="17921"/>
                </a:lnTo>
                <a:lnTo>
                  <a:pt x="333923" y="22693"/>
                </a:lnTo>
                <a:lnTo>
                  <a:pt x="380730" y="26828"/>
                </a:lnTo>
                <a:lnTo>
                  <a:pt x="430032" y="30536"/>
                </a:lnTo>
                <a:lnTo>
                  <a:pt x="480998" y="33961"/>
                </a:lnTo>
                <a:lnTo>
                  <a:pt x="535930" y="36244"/>
                </a:lnTo>
                <a:lnTo>
                  <a:pt x="593507" y="37767"/>
                </a:lnTo>
                <a:lnTo>
                  <a:pt x="652846" y="38781"/>
                </a:lnTo>
                <a:lnTo>
                  <a:pt x="715265" y="39458"/>
                </a:lnTo>
                <a:lnTo>
                  <a:pt x="779738" y="39909"/>
                </a:lnTo>
                <a:lnTo>
                  <a:pt x="845581" y="40210"/>
                </a:lnTo>
                <a:lnTo>
                  <a:pt x="916145" y="40410"/>
                </a:lnTo>
                <a:lnTo>
                  <a:pt x="989858" y="40544"/>
                </a:lnTo>
                <a:lnTo>
                  <a:pt x="1065670" y="40633"/>
                </a:lnTo>
                <a:lnTo>
                  <a:pt x="1140977" y="41645"/>
                </a:lnTo>
                <a:lnTo>
                  <a:pt x="1215946" y="43272"/>
                </a:lnTo>
                <a:lnTo>
                  <a:pt x="1290690" y="45309"/>
                </a:lnTo>
                <a:lnTo>
                  <a:pt x="1367190" y="46667"/>
                </a:lnTo>
                <a:lnTo>
                  <a:pt x="1444860" y="47573"/>
                </a:lnTo>
                <a:lnTo>
                  <a:pt x="1523310" y="48176"/>
                </a:lnTo>
                <a:lnTo>
                  <a:pt x="1600375" y="50484"/>
                </a:lnTo>
                <a:lnTo>
                  <a:pt x="1676516" y="53927"/>
                </a:lnTo>
                <a:lnTo>
                  <a:pt x="1752042" y="58127"/>
                </a:lnTo>
                <a:lnTo>
                  <a:pt x="1826205" y="60928"/>
                </a:lnTo>
                <a:lnTo>
                  <a:pt x="1899460" y="62795"/>
                </a:lnTo>
                <a:lnTo>
                  <a:pt x="1972109" y="64039"/>
                </a:lnTo>
                <a:lnTo>
                  <a:pt x="2042449" y="64869"/>
                </a:lnTo>
                <a:lnTo>
                  <a:pt x="2111250" y="65422"/>
                </a:lnTo>
                <a:lnTo>
                  <a:pt x="2179025" y="65791"/>
                </a:lnTo>
                <a:lnTo>
                  <a:pt x="2244211" y="66037"/>
                </a:lnTo>
                <a:lnTo>
                  <a:pt x="2307670" y="66201"/>
                </a:lnTo>
                <a:lnTo>
                  <a:pt x="2369979" y="66310"/>
                </a:lnTo>
                <a:lnTo>
                  <a:pt x="2428663" y="65430"/>
                </a:lnTo>
                <a:lnTo>
                  <a:pt x="2484931" y="63891"/>
                </a:lnTo>
                <a:lnTo>
                  <a:pt x="2539588" y="61913"/>
                </a:lnTo>
                <a:lnTo>
                  <a:pt x="2589361" y="59641"/>
                </a:lnTo>
                <a:lnTo>
                  <a:pt x="2635878" y="57175"/>
                </a:lnTo>
                <a:lnTo>
                  <a:pt x="2680224" y="54578"/>
                </a:lnTo>
                <a:lnTo>
                  <a:pt x="2719314" y="52846"/>
                </a:lnTo>
                <a:lnTo>
                  <a:pt x="2754898" y="51692"/>
                </a:lnTo>
                <a:lnTo>
                  <a:pt x="2788146" y="50922"/>
                </a:lnTo>
                <a:lnTo>
                  <a:pt x="2816979" y="50409"/>
                </a:lnTo>
                <a:lnTo>
                  <a:pt x="2842868" y="50068"/>
                </a:lnTo>
                <a:lnTo>
                  <a:pt x="2883700" y="48735"/>
                </a:lnTo>
                <a:lnTo>
                  <a:pt x="2911088" y="44535"/>
                </a:lnTo>
                <a:lnTo>
                  <a:pt x="2915133" y="45198"/>
                </a:lnTo>
                <a:lnTo>
                  <a:pt x="2917829" y="46594"/>
                </a:lnTo>
                <a:lnTo>
                  <a:pt x="2916770" y="47523"/>
                </a:lnTo>
                <a:lnTo>
                  <a:pt x="2891505" y="53689"/>
                </a:lnTo>
                <a:lnTo>
                  <a:pt x="2863215" y="75101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70" name="SMARTInkShape-4039"/>
          <p:cNvSpPr/>
          <p:nvPr>
            <p:custDataLst>
              <p:tags r:id="rId5"/>
            </p:custDataLst>
          </p:nvPr>
        </p:nvSpPr>
        <p:spPr bwMode="auto">
          <a:xfrm>
            <a:off x="650636" y="4647486"/>
            <a:ext cx="563145" cy="492572"/>
          </a:xfrm>
          <a:custGeom>
            <a:avLst/>
            <a:gdLst/>
            <a:ahLst/>
            <a:cxnLst/>
            <a:rect l="0" t="0" r="0" b="0"/>
            <a:pathLst>
              <a:path w="563145" h="492572">
                <a:moveTo>
                  <a:pt x="98029" y="7381"/>
                </a:moveTo>
                <a:lnTo>
                  <a:pt x="98029" y="7381"/>
                </a:lnTo>
                <a:lnTo>
                  <a:pt x="84341" y="6429"/>
                </a:lnTo>
                <a:lnTo>
                  <a:pt x="57727" y="0"/>
                </a:lnTo>
                <a:lnTo>
                  <a:pt x="49002" y="1878"/>
                </a:lnTo>
                <a:lnTo>
                  <a:pt x="40997" y="6841"/>
                </a:lnTo>
                <a:lnTo>
                  <a:pt x="31089" y="15396"/>
                </a:lnTo>
                <a:lnTo>
                  <a:pt x="19352" y="40024"/>
                </a:lnTo>
                <a:lnTo>
                  <a:pt x="9842" y="76003"/>
                </a:lnTo>
                <a:lnTo>
                  <a:pt x="3907" y="108047"/>
                </a:lnTo>
                <a:lnTo>
                  <a:pt x="0" y="144514"/>
                </a:lnTo>
                <a:lnTo>
                  <a:pt x="1438" y="182947"/>
                </a:lnTo>
                <a:lnTo>
                  <a:pt x="5252" y="222253"/>
                </a:lnTo>
                <a:lnTo>
                  <a:pt x="12027" y="261948"/>
                </a:lnTo>
                <a:lnTo>
                  <a:pt x="24564" y="301814"/>
                </a:lnTo>
                <a:lnTo>
                  <a:pt x="42200" y="336678"/>
                </a:lnTo>
                <a:lnTo>
                  <a:pt x="64644" y="368048"/>
                </a:lnTo>
                <a:lnTo>
                  <a:pt x="93669" y="397865"/>
                </a:lnTo>
                <a:lnTo>
                  <a:pt x="130699" y="424452"/>
                </a:lnTo>
                <a:lnTo>
                  <a:pt x="171604" y="447063"/>
                </a:lnTo>
                <a:lnTo>
                  <a:pt x="212009" y="463463"/>
                </a:lnTo>
                <a:lnTo>
                  <a:pt x="254732" y="477102"/>
                </a:lnTo>
                <a:lnTo>
                  <a:pt x="276793" y="483406"/>
                </a:lnTo>
                <a:lnTo>
                  <a:pt x="319085" y="490410"/>
                </a:lnTo>
                <a:lnTo>
                  <a:pt x="360106" y="492571"/>
                </a:lnTo>
                <a:lnTo>
                  <a:pt x="400563" y="490356"/>
                </a:lnTo>
                <a:lnTo>
                  <a:pt x="435688" y="481116"/>
                </a:lnTo>
                <a:lnTo>
                  <a:pt x="466222" y="467486"/>
                </a:lnTo>
                <a:lnTo>
                  <a:pt x="503880" y="442793"/>
                </a:lnTo>
                <a:lnTo>
                  <a:pt x="532606" y="409866"/>
                </a:lnTo>
                <a:lnTo>
                  <a:pt x="547080" y="380573"/>
                </a:lnTo>
                <a:lnTo>
                  <a:pt x="557322" y="351045"/>
                </a:lnTo>
                <a:lnTo>
                  <a:pt x="563144" y="322046"/>
                </a:lnTo>
                <a:lnTo>
                  <a:pt x="562557" y="293282"/>
                </a:lnTo>
                <a:lnTo>
                  <a:pt x="556581" y="264623"/>
                </a:lnTo>
                <a:lnTo>
                  <a:pt x="546622" y="235059"/>
                </a:lnTo>
                <a:lnTo>
                  <a:pt x="532671" y="202868"/>
                </a:lnTo>
                <a:lnTo>
                  <a:pt x="499650" y="161717"/>
                </a:lnTo>
                <a:lnTo>
                  <a:pt x="470838" y="134713"/>
                </a:lnTo>
                <a:lnTo>
                  <a:pt x="437077" y="107788"/>
                </a:lnTo>
                <a:lnTo>
                  <a:pt x="396672" y="83121"/>
                </a:lnTo>
                <a:lnTo>
                  <a:pt x="375229" y="74067"/>
                </a:lnTo>
                <a:lnTo>
                  <a:pt x="353314" y="67079"/>
                </a:lnTo>
                <a:lnTo>
                  <a:pt x="331084" y="61467"/>
                </a:lnTo>
                <a:lnTo>
                  <a:pt x="308644" y="59631"/>
                </a:lnTo>
                <a:lnTo>
                  <a:pt x="286064" y="60312"/>
                </a:lnTo>
                <a:lnTo>
                  <a:pt x="263391" y="62671"/>
                </a:lnTo>
                <a:lnTo>
                  <a:pt x="241608" y="67101"/>
                </a:lnTo>
                <a:lnTo>
                  <a:pt x="199624" y="79643"/>
                </a:lnTo>
                <a:lnTo>
                  <a:pt x="158037" y="93106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71" name="SMARTInkShape-4040"/>
          <p:cNvSpPr/>
          <p:nvPr>
            <p:custDataLst>
              <p:tags r:id="rId6"/>
            </p:custDataLst>
          </p:nvPr>
        </p:nvSpPr>
        <p:spPr bwMode="auto">
          <a:xfrm>
            <a:off x="2319082" y="3146107"/>
            <a:ext cx="212664" cy="1"/>
          </a:xfrm>
          <a:custGeom>
            <a:avLst/>
            <a:gdLst/>
            <a:ahLst/>
            <a:cxnLst/>
            <a:rect l="0" t="0" r="0" b="0"/>
            <a:pathLst>
              <a:path w="212664" h="1">
                <a:moveTo>
                  <a:pt x="24068" y="0"/>
                </a:moveTo>
                <a:lnTo>
                  <a:pt x="24068" y="0"/>
                </a:lnTo>
                <a:lnTo>
                  <a:pt x="0" y="0"/>
                </a:lnTo>
                <a:lnTo>
                  <a:pt x="41783" y="0"/>
                </a:lnTo>
                <a:lnTo>
                  <a:pt x="61596" y="0"/>
                </a:lnTo>
                <a:lnTo>
                  <a:pt x="87186" y="0"/>
                </a:lnTo>
                <a:lnTo>
                  <a:pt x="116629" y="0"/>
                </a:lnTo>
                <a:lnTo>
                  <a:pt x="148641" y="0"/>
                </a:lnTo>
                <a:lnTo>
                  <a:pt x="212663" y="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74" name="SMARTInkShape-Group1296"/>
          <p:cNvGrpSpPr/>
          <p:nvPr/>
        </p:nvGrpSpPr>
        <p:grpSpPr>
          <a:xfrm>
            <a:off x="1768793" y="3849052"/>
            <a:ext cx="505778" cy="882969"/>
            <a:chOff x="1768793" y="3849052"/>
            <a:chExt cx="505778" cy="882969"/>
          </a:xfrm>
        </p:grpSpPr>
        <p:sp>
          <p:nvSpPr>
            <p:cNvPr id="972" name="SMARTInkShape-4041"/>
            <p:cNvSpPr/>
            <p:nvPr>
              <p:custDataLst>
                <p:tags r:id="rId54"/>
              </p:custDataLst>
            </p:nvPr>
          </p:nvSpPr>
          <p:spPr bwMode="auto">
            <a:xfrm>
              <a:off x="1768793" y="3849052"/>
              <a:ext cx="505778" cy="437199"/>
            </a:xfrm>
            <a:custGeom>
              <a:avLst/>
              <a:gdLst/>
              <a:ahLst/>
              <a:cxnLst/>
              <a:rect l="0" t="0" r="0" b="0"/>
              <a:pathLst>
                <a:path w="505778" h="437199">
                  <a:moveTo>
                    <a:pt x="505777" y="0"/>
                  </a:moveTo>
                  <a:lnTo>
                    <a:pt x="505777" y="0"/>
                  </a:lnTo>
                  <a:lnTo>
                    <a:pt x="491137" y="8749"/>
                  </a:lnTo>
                  <a:lnTo>
                    <a:pt x="456636" y="38558"/>
                  </a:lnTo>
                  <a:lnTo>
                    <a:pt x="428692" y="61905"/>
                  </a:lnTo>
                  <a:lnTo>
                    <a:pt x="390872" y="94506"/>
                  </a:lnTo>
                  <a:lnTo>
                    <a:pt x="368214" y="113487"/>
                  </a:lnTo>
                  <a:lnTo>
                    <a:pt x="343583" y="133760"/>
                  </a:lnTo>
                  <a:lnTo>
                    <a:pt x="317638" y="154896"/>
                  </a:lnTo>
                  <a:lnTo>
                    <a:pt x="287958" y="179464"/>
                  </a:lnTo>
                  <a:lnTo>
                    <a:pt x="255790" y="206320"/>
                  </a:lnTo>
                  <a:lnTo>
                    <a:pt x="221961" y="234702"/>
                  </a:lnTo>
                  <a:lnTo>
                    <a:pt x="188931" y="263148"/>
                  </a:lnTo>
                  <a:lnTo>
                    <a:pt x="156434" y="291637"/>
                  </a:lnTo>
                  <a:lnTo>
                    <a:pt x="124292" y="320155"/>
                  </a:lnTo>
                  <a:lnTo>
                    <a:pt x="96196" y="345834"/>
                  </a:lnTo>
                  <a:lnTo>
                    <a:pt x="70798" y="369621"/>
                  </a:lnTo>
                  <a:lnTo>
                    <a:pt x="31466" y="407164"/>
                  </a:lnTo>
                  <a:lnTo>
                    <a:pt x="0" y="43719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73" name="SMARTInkShape-4042"/>
            <p:cNvSpPr/>
            <p:nvPr>
              <p:custDataLst>
                <p:tags r:id="rId55"/>
              </p:custDataLst>
            </p:nvPr>
          </p:nvSpPr>
          <p:spPr bwMode="auto">
            <a:xfrm>
              <a:off x="1914525" y="4680585"/>
              <a:ext cx="248604" cy="51436"/>
            </a:xfrm>
            <a:custGeom>
              <a:avLst/>
              <a:gdLst/>
              <a:ahLst/>
              <a:cxnLst/>
              <a:rect l="0" t="0" r="0" b="0"/>
              <a:pathLst>
                <a:path w="248604" h="51436">
                  <a:moveTo>
                    <a:pt x="0" y="51435"/>
                  </a:moveTo>
                  <a:lnTo>
                    <a:pt x="0" y="51435"/>
                  </a:lnTo>
                  <a:lnTo>
                    <a:pt x="39916" y="49530"/>
                  </a:lnTo>
                  <a:lnTo>
                    <a:pt x="78701" y="42333"/>
                  </a:lnTo>
                  <a:lnTo>
                    <a:pt x="106760" y="35842"/>
                  </a:lnTo>
                  <a:lnTo>
                    <a:pt x="139753" y="27705"/>
                  </a:lnTo>
                  <a:lnTo>
                    <a:pt x="176036" y="18470"/>
                  </a:lnTo>
                  <a:lnTo>
                    <a:pt x="248603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77" name="SMARTInkShape-Group1297"/>
          <p:cNvGrpSpPr/>
          <p:nvPr/>
        </p:nvGrpSpPr>
        <p:grpSpPr>
          <a:xfrm>
            <a:off x="1408816" y="1874120"/>
            <a:ext cx="878237" cy="2643588"/>
            <a:chOff x="1408816" y="1874120"/>
            <a:chExt cx="878237" cy="2643588"/>
          </a:xfrm>
        </p:grpSpPr>
        <p:sp>
          <p:nvSpPr>
            <p:cNvPr id="975" name="SMARTInkShape-4043"/>
            <p:cNvSpPr/>
            <p:nvPr>
              <p:custDataLst>
                <p:tags r:id="rId52"/>
              </p:custDataLst>
            </p:nvPr>
          </p:nvSpPr>
          <p:spPr bwMode="auto">
            <a:xfrm>
              <a:off x="1434465" y="1874120"/>
              <a:ext cx="852588" cy="1971990"/>
            </a:xfrm>
            <a:custGeom>
              <a:avLst/>
              <a:gdLst/>
              <a:ahLst/>
              <a:cxnLst/>
              <a:rect l="0" t="0" r="0" b="0"/>
              <a:pathLst>
                <a:path w="852588" h="1971990">
                  <a:moveTo>
                    <a:pt x="0" y="843362"/>
                  </a:moveTo>
                  <a:lnTo>
                    <a:pt x="0" y="843362"/>
                  </a:lnTo>
                  <a:lnTo>
                    <a:pt x="29281" y="807238"/>
                  </a:lnTo>
                  <a:lnTo>
                    <a:pt x="56829" y="774602"/>
                  </a:lnTo>
                  <a:lnTo>
                    <a:pt x="93202" y="732792"/>
                  </a:lnTo>
                  <a:lnTo>
                    <a:pt x="113570" y="709641"/>
                  </a:lnTo>
                  <a:lnTo>
                    <a:pt x="138578" y="681825"/>
                  </a:lnTo>
                  <a:lnTo>
                    <a:pt x="166681" y="650898"/>
                  </a:lnTo>
                  <a:lnTo>
                    <a:pt x="196846" y="617898"/>
                  </a:lnTo>
                  <a:lnTo>
                    <a:pt x="231243" y="581610"/>
                  </a:lnTo>
                  <a:lnTo>
                    <a:pt x="268462" y="543131"/>
                  </a:lnTo>
                  <a:lnTo>
                    <a:pt x="307562" y="503191"/>
                  </a:lnTo>
                  <a:lnTo>
                    <a:pt x="348869" y="462276"/>
                  </a:lnTo>
                  <a:lnTo>
                    <a:pt x="391647" y="420712"/>
                  </a:lnTo>
                  <a:lnTo>
                    <a:pt x="435405" y="378716"/>
                  </a:lnTo>
                  <a:lnTo>
                    <a:pt x="475055" y="338335"/>
                  </a:lnTo>
                  <a:lnTo>
                    <a:pt x="511966" y="299033"/>
                  </a:lnTo>
                  <a:lnTo>
                    <a:pt x="547051" y="260449"/>
                  </a:lnTo>
                  <a:lnTo>
                    <a:pt x="579966" y="224248"/>
                  </a:lnTo>
                  <a:lnTo>
                    <a:pt x="611434" y="189637"/>
                  </a:lnTo>
                  <a:lnTo>
                    <a:pt x="641938" y="156086"/>
                  </a:lnTo>
                  <a:lnTo>
                    <a:pt x="667036" y="126098"/>
                  </a:lnTo>
                  <a:lnTo>
                    <a:pt x="688531" y="98486"/>
                  </a:lnTo>
                  <a:lnTo>
                    <a:pt x="707623" y="72458"/>
                  </a:lnTo>
                  <a:lnTo>
                    <a:pt x="736457" y="33378"/>
                  </a:lnTo>
                  <a:lnTo>
                    <a:pt x="760047" y="0"/>
                  </a:lnTo>
                  <a:lnTo>
                    <a:pt x="748439" y="28115"/>
                  </a:lnTo>
                  <a:lnTo>
                    <a:pt x="737135" y="70821"/>
                  </a:lnTo>
                  <a:lnTo>
                    <a:pt x="731453" y="96877"/>
                  </a:lnTo>
                  <a:lnTo>
                    <a:pt x="726713" y="127583"/>
                  </a:lnTo>
                  <a:lnTo>
                    <a:pt x="722600" y="161389"/>
                  </a:lnTo>
                  <a:lnTo>
                    <a:pt x="718906" y="197261"/>
                  </a:lnTo>
                  <a:lnTo>
                    <a:pt x="717396" y="236416"/>
                  </a:lnTo>
                  <a:lnTo>
                    <a:pt x="717341" y="277759"/>
                  </a:lnTo>
                  <a:lnTo>
                    <a:pt x="718258" y="320561"/>
                  </a:lnTo>
                  <a:lnTo>
                    <a:pt x="721726" y="365288"/>
                  </a:lnTo>
                  <a:lnTo>
                    <a:pt x="726896" y="411299"/>
                  </a:lnTo>
                  <a:lnTo>
                    <a:pt x="733200" y="458165"/>
                  </a:lnTo>
                  <a:lnTo>
                    <a:pt x="741212" y="505602"/>
                  </a:lnTo>
                  <a:lnTo>
                    <a:pt x="750364" y="553418"/>
                  </a:lnTo>
                  <a:lnTo>
                    <a:pt x="760275" y="601489"/>
                  </a:lnTo>
                  <a:lnTo>
                    <a:pt x="769740" y="649729"/>
                  </a:lnTo>
                  <a:lnTo>
                    <a:pt x="778908" y="698081"/>
                  </a:lnTo>
                  <a:lnTo>
                    <a:pt x="787877" y="746508"/>
                  </a:lnTo>
                  <a:lnTo>
                    <a:pt x="795761" y="794985"/>
                  </a:lnTo>
                  <a:lnTo>
                    <a:pt x="802922" y="843496"/>
                  </a:lnTo>
                  <a:lnTo>
                    <a:pt x="809602" y="892029"/>
                  </a:lnTo>
                  <a:lnTo>
                    <a:pt x="815007" y="941529"/>
                  </a:lnTo>
                  <a:lnTo>
                    <a:pt x="819563" y="991674"/>
                  </a:lnTo>
                  <a:lnTo>
                    <a:pt x="823553" y="1042250"/>
                  </a:lnTo>
                  <a:lnTo>
                    <a:pt x="827165" y="1091206"/>
                  </a:lnTo>
                  <a:lnTo>
                    <a:pt x="830526" y="1139084"/>
                  </a:lnTo>
                  <a:lnTo>
                    <a:pt x="833719" y="1186243"/>
                  </a:lnTo>
                  <a:lnTo>
                    <a:pt x="834895" y="1233874"/>
                  </a:lnTo>
                  <a:lnTo>
                    <a:pt x="834727" y="1281821"/>
                  </a:lnTo>
                  <a:lnTo>
                    <a:pt x="833662" y="1329978"/>
                  </a:lnTo>
                  <a:lnTo>
                    <a:pt x="832952" y="1376371"/>
                  </a:lnTo>
                  <a:lnTo>
                    <a:pt x="832479" y="1421586"/>
                  </a:lnTo>
                  <a:lnTo>
                    <a:pt x="832164" y="1466017"/>
                  </a:lnTo>
                  <a:lnTo>
                    <a:pt x="831953" y="1508973"/>
                  </a:lnTo>
                  <a:lnTo>
                    <a:pt x="831813" y="1550945"/>
                  </a:lnTo>
                  <a:lnTo>
                    <a:pt x="831720" y="1592262"/>
                  </a:lnTo>
                  <a:lnTo>
                    <a:pt x="831657" y="1631237"/>
                  </a:lnTo>
                  <a:lnTo>
                    <a:pt x="831616" y="1668649"/>
                  </a:lnTo>
                  <a:lnTo>
                    <a:pt x="831588" y="1705021"/>
                  </a:lnTo>
                  <a:lnTo>
                    <a:pt x="831570" y="1737842"/>
                  </a:lnTo>
                  <a:lnTo>
                    <a:pt x="831557" y="1768294"/>
                  </a:lnTo>
                  <a:lnTo>
                    <a:pt x="831549" y="1797169"/>
                  </a:lnTo>
                  <a:lnTo>
                    <a:pt x="832496" y="1822133"/>
                  </a:lnTo>
                  <a:lnTo>
                    <a:pt x="834080" y="1844491"/>
                  </a:lnTo>
                  <a:lnTo>
                    <a:pt x="838380" y="1882669"/>
                  </a:lnTo>
                  <a:lnTo>
                    <a:pt x="846155" y="1924629"/>
                  </a:lnTo>
                  <a:lnTo>
                    <a:pt x="852587" y="1953678"/>
                  </a:lnTo>
                  <a:lnTo>
                    <a:pt x="849381" y="1971945"/>
                  </a:lnTo>
                  <a:lnTo>
                    <a:pt x="847241" y="1971989"/>
                  </a:lnTo>
                  <a:lnTo>
                    <a:pt x="831533" y="196636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76" name="SMARTInkShape-4044"/>
            <p:cNvSpPr/>
            <p:nvPr>
              <p:custDataLst>
                <p:tags r:id="rId53"/>
              </p:custDataLst>
            </p:nvPr>
          </p:nvSpPr>
          <p:spPr bwMode="auto">
            <a:xfrm>
              <a:off x="1408816" y="2610867"/>
              <a:ext cx="94230" cy="1906841"/>
            </a:xfrm>
            <a:custGeom>
              <a:avLst/>
              <a:gdLst/>
              <a:ahLst/>
              <a:cxnLst/>
              <a:rect l="0" t="0" r="0" b="0"/>
              <a:pathLst>
                <a:path w="94230" h="1906841">
                  <a:moveTo>
                    <a:pt x="34222" y="140905"/>
                  </a:moveTo>
                  <a:lnTo>
                    <a:pt x="34222" y="140905"/>
                  </a:lnTo>
                  <a:lnTo>
                    <a:pt x="21486" y="106686"/>
                  </a:lnTo>
                  <a:lnTo>
                    <a:pt x="11822" y="67795"/>
                  </a:lnTo>
                  <a:lnTo>
                    <a:pt x="3878" y="28967"/>
                  </a:lnTo>
                  <a:lnTo>
                    <a:pt x="451" y="0"/>
                  </a:lnTo>
                  <a:lnTo>
                    <a:pt x="0" y="36484"/>
                  </a:lnTo>
                  <a:lnTo>
                    <a:pt x="915" y="76398"/>
                  </a:lnTo>
                  <a:lnTo>
                    <a:pt x="2492" y="101711"/>
                  </a:lnTo>
                  <a:lnTo>
                    <a:pt x="4496" y="129063"/>
                  </a:lnTo>
                  <a:lnTo>
                    <a:pt x="8690" y="162538"/>
                  </a:lnTo>
                  <a:lnTo>
                    <a:pt x="14343" y="200095"/>
                  </a:lnTo>
                  <a:lnTo>
                    <a:pt x="20969" y="240372"/>
                  </a:lnTo>
                  <a:lnTo>
                    <a:pt x="28244" y="287227"/>
                  </a:lnTo>
                  <a:lnTo>
                    <a:pt x="35951" y="338465"/>
                  </a:lnTo>
                  <a:lnTo>
                    <a:pt x="43947" y="392627"/>
                  </a:lnTo>
                  <a:lnTo>
                    <a:pt x="51183" y="451595"/>
                  </a:lnTo>
                  <a:lnTo>
                    <a:pt x="57912" y="513767"/>
                  </a:lnTo>
                  <a:lnTo>
                    <a:pt x="64302" y="578074"/>
                  </a:lnTo>
                  <a:lnTo>
                    <a:pt x="70468" y="642854"/>
                  </a:lnTo>
                  <a:lnTo>
                    <a:pt x="76483" y="707948"/>
                  </a:lnTo>
                  <a:lnTo>
                    <a:pt x="82399" y="773251"/>
                  </a:lnTo>
                  <a:lnTo>
                    <a:pt x="86342" y="839647"/>
                  </a:lnTo>
                  <a:lnTo>
                    <a:pt x="88971" y="906771"/>
                  </a:lnTo>
                  <a:lnTo>
                    <a:pt x="90724" y="974380"/>
                  </a:lnTo>
                  <a:lnTo>
                    <a:pt x="91892" y="1042312"/>
                  </a:lnTo>
                  <a:lnTo>
                    <a:pt x="92671" y="1110461"/>
                  </a:lnTo>
                  <a:lnTo>
                    <a:pt x="93190" y="1178753"/>
                  </a:lnTo>
                  <a:lnTo>
                    <a:pt x="91632" y="1244284"/>
                  </a:lnTo>
                  <a:lnTo>
                    <a:pt x="88687" y="1307974"/>
                  </a:lnTo>
                  <a:lnTo>
                    <a:pt x="84820" y="1370436"/>
                  </a:lnTo>
                  <a:lnTo>
                    <a:pt x="81289" y="1431127"/>
                  </a:lnTo>
                  <a:lnTo>
                    <a:pt x="77982" y="1490638"/>
                  </a:lnTo>
                  <a:lnTo>
                    <a:pt x="74825" y="1549362"/>
                  </a:lnTo>
                  <a:lnTo>
                    <a:pt x="71768" y="1602799"/>
                  </a:lnTo>
                  <a:lnTo>
                    <a:pt x="68778" y="1652711"/>
                  </a:lnTo>
                  <a:lnTo>
                    <a:pt x="65831" y="1700273"/>
                  </a:lnTo>
                  <a:lnTo>
                    <a:pt x="64820" y="1740554"/>
                  </a:lnTo>
                  <a:lnTo>
                    <a:pt x="65098" y="1775980"/>
                  </a:lnTo>
                  <a:lnTo>
                    <a:pt x="66236" y="1808171"/>
                  </a:lnTo>
                  <a:lnTo>
                    <a:pt x="67947" y="1833440"/>
                  </a:lnTo>
                  <a:lnTo>
                    <a:pt x="72388" y="1871678"/>
                  </a:lnTo>
                  <a:lnTo>
                    <a:pt x="80077" y="1891213"/>
                  </a:lnTo>
                  <a:lnTo>
                    <a:pt x="94229" y="190684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78" name="SMARTInkShape-4045"/>
          <p:cNvSpPr/>
          <p:nvPr>
            <p:custDataLst>
              <p:tags r:id="rId7"/>
            </p:custDataLst>
          </p:nvPr>
        </p:nvSpPr>
        <p:spPr bwMode="auto">
          <a:xfrm>
            <a:off x="440055" y="4736042"/>
            <a:ext cx="1054419" cy="43215"/>
          </a:xfrm>
          <a:custGeom>
            <a:avLst/>
            <a:gdLst/>
            <a:ahLst/>
            <a:cxnLst/>
            <a:rect l="0" t="0" r="0" b="0"/>
            <a:pathLst>
              <a:path w="1054419" h="43215">
                <a:moveTo>
                  <a:pt x="0" y="4550"/>
                </a:moveTo>
                <a:lnTo>
                  <a:pt x="0" y="4550"/>
                </a:lnTo>
                <a:lnTo>
                  <a:pt x="27305" y="0"/>
                </a:lnTo>
                <a:lnTo>
                  <a:pt x="61031" y="305"/>
                </a:lnTo>
                <a:lnTo>
                  <a:pt x="80692" y="1721"/>
                </a:lnTo>
                <a:lnTo>
                  <a:pt x="104277" y="3616"/>
                </a:lnTo>
                <a:lnTo>
                  <a:pt x="130478" y="5833"/>
                </a:lnTo>
                <a:lnTo>
                  <a:pt x="158423" y="8263"/>
                </a:lnTo>
                <a:lnTo>
                  <a:pt x="191340" y="10835"/>
                </a:lnTo>
                <a:lnTo>
                  <a:pt x="227573" y="13503"/>
                </a:lnTo>
                <a:lnTo>
                  <a:pt x="266015" y="16234"/>
                </a:lnTo>
                <a:lnTo>
                  <a:pt x="307836" y="19959"/>
                </a:lnTo>
                <a:lnTo>
                  <a:pt x="351909" y="24348"/>
                </a:lnTo>
                <a:lnTo>
                  <a:pt x="397484" y="29179"/>
                </a:lnTo>
                <a:lnTo>
                  <a:pt x="445012" y="32399"/>
                </a:lnTo>
                <a:lnTo>
                  <a:pt x="493842" y="34546"/>
                </a:lnTo>
                <a:lnTo>
                  <a:pt x="543540" y="35978"/>
                </a:lnTo>
                <a:lnTo>
                  <a:pt x="591913" y="37884"/>
                </a:lnTo>
                <a:lnTo>
                  <a:pt x="639401" y="40108"/>
                </a:lnTo>
                <a:lnTo>
                  <a:pt x="686300" y="42543"/>
                </a:lnTo>
                <a:lnTo>
                  <a:pt x="729948" y="43214"/>
                </a:lnTo>
                <a:lnTo>
                  <a:pt x="771430" y="42709"/>
                </a:lnTo>
                <a:lnTo>
                  <a:pt x="811467" y="41419"/>
                </a:lnTo>
                <a:lnTo>
                  <a:pt x="847683" y="39607"/>
                </a:lnTo>
                <a:lnTo>
                  <a:pt x="881352" y="37446"/>
                </a:lnTo>
                <a:lnTo>
                  <a:pt x="913323" y="35054"/>
                </a:lnTo>
                <a:lnTo>
                  <a:pt x="941304" y="32506"/>
                </a:lnTo>
                <a:lnTo>
                  <a:pt x="966626" y="29855"/>
                </a:lnTo>
                <a:lnTo>
                  <a:pt x="1007779" y="25322"/>
                </a:lnTo>
                <a:lnTo>
                  <a:pt x="1054418" y="21696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91" name="SMARTInkShape-Group1299"/>
          <p:cNvGrpSpPr/>
          <p:nvPr/>
        </p:nvGrpSpPr>
        <p:grpSpPr>
          <a:xfrm>
            <a:off x="500063" y="1690824"/>
            <a:ext cx="5708932" cy="3054015"/>
            <a:chOff x="500063" y="1690824"/>
            <a:chExt cx="5708932" cy="3054015"/>
          </a:xfrm>
        </p:grpSpPr>
        <p:sp>
          <p:nvSpPr>
            <p:cNvPr id="979" name="SMARTInkShape-4046"/>
            <p:cNvSpPr/>
            <p:nvPr>
              <p:custDataLst>
                <p:tags r:id="rId40"/>
              </p:custDataLst>
            </p:nvPr>
          </p:nvSpPr>
          <p:spPr bwMode="auto">
            <a:xfrm>
              <a:off x="5446395" y="2417445"/>
              <a:ext cx="188596" cy="53289"/>
            </a:xfrm>
            <a:custGeom>
              <a:avLst/>
              <a:gdLst/>
              <a:ahLst/>
              <a:cxnLst/>
              <a:rect l="0" t="0" r="0" b="0"/>
              <a:pathLst>
                <a:path w="188596" h="53289">
                  <a:moveTo>
                    <a:pt x="0" y="0"/>
                  </a:moveTo>
                  <a:lnTo>
                    <a:pt x="0" y="0"/>
                  </a:lnTo>
                  <a:lnTo>
                    <a:pt x="0" y="9101"/>
                  </a:lnTo>
                  <a:lnTo>
                    <a:pt x="5080" y="18650"/>
                  </a:lnTo>
                  <a:lnTo>
                    <a:pt x="9101" y="23864"/>
                  </a:lnTo>
                  <a:lnTo>
                    <a:pt x="42067" y="40302"/>
                  </a:lnTo>
                  <a:lnTo>
                    <a:pt x="83478" y="52687"/>
                  </a:lnTo>
                  <a:lnTo>
                    <a:pt x="125911" y="53288"/>
                  </a:lnTo>
                  <a:lnTo>
                    <a:pt x="164095" y="42882"/>
                  </a:lnTo>
                  <a:lnTo>
                    <a:pt x="188595" y="3429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0" name="SMARTInkShape-4047"/>
            <p:cNvSpPr/>
            <p:nvPr>
              <p:custDataLst>
                <p:tags r:id="rId41"/>
              </p:custDataLst>
            </p:nvPr>
          </p:nvSpPr>
          <p:spPr bwMode="auto">
            <a:xfrm>
              <a:off x="1640205" y="1690824"/>
              <a:ext cx="4112961" cy="793242"/>
            </a:xfrm>
            <a:custGeom>
              <a:avLst/>
              <a:gdLst/>
              <a:ahLst/>
              <a:cxnLst/>
              <a:rect l="0" t="0" r="0" b="0"/>
              <a:pathLst>
                <a:path w="4112961" h="793242">
                  <a:moveTo>
                    <a:pt x="0" y="392293"/>
                  </a:moveTo>
                  <a:lnTo>
                    <a:pt x="0" y="392293"/>
                  </a:lnTo>
                  <a:lnTo>
                    <a:pt x="9102" y="378641"/>
                  </a:lnTo>
                  <a:lnTo>
                    <a:pt x="37516" y="356498"/>
                  </a:lnTo>
                  <a:lnTo>
                    <a:pt x="70331" y="340189"/>
                  </a:lnTo>
                  <a:lnTo>
                    <a:pt x="89750" y="331840"/>
                  </a:lnTo>
                  <a:lnTo>
                    <a:pt x="114126" y="322464"/>
                  </a:lnTo>
                  <a:lnTo>
                    <a:pt x="141807" y="312403"/>
                  </a:lnTo>
                  <a:lnTo>
                    <a:pt x="171690" y="301885"/>
                  </a:lnTo>
                  <a:lnTo>
                    <a:pt x="206853" y="291064"/>
                  </a:lnTo>
                  <a:lnTo>
                    <a:pt x="245534" y="280040"/>
                  </a:lnTo>
                  <a:lnTo>
                    <a:pt x="286562" y="268880"/>
                  </a:lnTo>
                  <a:lnTo>
                    <a:pt x="333917" y="256678"/>
                  </a:lnTo>
                  <a:lnTo>
                    <a:pt x="385488" y="243781"/>
                  </a:lnTo>
                  <a:lnTo>
                    <a:pt x="439872" y="230420"/>
                  </a:lnTo>
                  <a:lnTo>
                    <a:pt x="498036" y="216750"/>
                  </a:lnTo>
                  <a:lnTo>
                    <a:pt x="558719" y="202875"/>
                  </a:lnTo>
                  <a:lnTo>
                    <a:pt x="621082" y="188862"/>
                  </a:lnTo>
                  <a:lnTo>
                    <a:pt x="687422" y="173805"/>
                  </a:lnTo>
                  <a:lnTo>
                    <a:pt x="756414" y="158052"/>
                  </a:lnTo>
                  <a:lnTo>
                    <a:pt x="827173" y="141835"/>
                  </a:lnTo>
                  <a:lnTo>
                    <a:pt x="897206" y="127213"/>
                  </a:lnTo>
                  <a:lnTo>
                    <a:pt x="966755" y="113656"/>
                  </a:lnTo>
                  <a:lnTo>
                    <a:pt x="1035981" y="100808"/>
                  </a:lnTo>
                  <a:lnTo>
                    <a:pt x="1105944" y="88432"/>
                  </a:lnTo>
                  <a:lnTo>
                    <a:pt x="1176398" y="76372"/>
                  </a:lnTo>
                  <a:lnTo>
                    <a:pt x="1247181" y="64522"/>
                  </a:lnTo>
                  <a:lnTo>
                    <a:pt x="1318181" y="53764"/>
                  </a:lnTo>
                  <a:lnTo>
                    <a:pt x="1389327" y="43734"/>
                  </a:lnTo>
                  <a:lnTo>
                    <a:pt x="1460571" y="34191"/>
                  </a:lnTo>
                  <a:lnTo>
                    <a:pt x="1532831" y="26876"/>
                  </a:lnTo>
                  <a:lnTo>
                    <a:pt x="1605770" y="21047"/>
                  </a:lnTo>
                  <a:lnTo>
                    <a:pt x="1679161" y="16208"/>
                  </a:lnTo>
                  <a:lnTo>
                    <a:pt x="1750948" y="12030"/>
                  </a:lnTo>
                  <a:lnTo>
                    <a:pt x="1821666" y="8292"/>
                  </a:lnTo>
                  <a:lnTo>
                    <a:pt x="1891672" y="4847"/>
                  </a:lnTo>
                  <a:lnTo>
                    <a:pt x="1962155" y="2551"/>
                  </a:lnTo>
                  <a:lnTo>
                    <a:pt x="2032955" y="1020"/>
                  </a:lnTo>
                  <a:lnTo>
                    <a:pt x="2103969" y="0"/>
                  </a:lnTo>
                  <a:lnTo>
                    <a:pt x="2174171" y="1224"/>
                  </a:lnTo>
                  <a:lnTo>
                    <a:pt x="2243832" y="3946"/>
                  </a:lnTo>
                  <a:lnTo>
                    <a:pt x="2313134" y="7665"/>
                  </a:lnTo>
                  <a:lnTo>
                    <a:pt x="2381241" y="11097"/>
                  </a:lnTo>
                  <a:lnTo>
                    <a:pt x="2448554" y="14337"/>
                  </a:lnTo>
                  <a:lnTo>
                    <a:pt x="2515337" y="17450"/>
                  </a:lnTo>
                  <a:lnTo>
                    <a:pt x="2580814" y="21430"/>
                  </a:lnTo>
                  <a:lnTo>
                    <a:pt x="2645420" y="25989"/>
                  </a:lnTo>
                  <a:lnTo>
                    <a:pt x="2709446" y="30933"/>
                  </a:lnTo>
                  <a:lnTo>
                    <a:pt x="2772132" y="37086"/>
                  </a:lnTo>
                  <a:lnTo>
                    <a:pt x="2833926" y="44046"/>
                  </a:lnTo>
                  <a:lnTo>
                    <a:pt x="2895124" y="51544"/>
                  </a:lnTo>
                  <a:lnTo>
                    <a:pt x="2954972" y="59399"/>
                  </a:lnTo>
                  <a:lnTo>
                    <a:pt x="3013922" y="67494"/>
                  </a:lnTo>
                  <a:lnTo>
                    <a:pt x="3072271" y="75748"/>
                  </a:lnTo>
                  <a:lnTo>
                    <a:pt x="3128316" y="85061"/>
                  </a:lnTo>
                  <a:lnTo>
                    <a:pt x="3182824" y="95079"/>
                  </a:lnTo>
                  <a:lnTo>
                    <a:pt x="3236307" y="105568"/>
                  </a:lnTo>
                  <a:lnTo>
                    <a:pt x="3287204" y="116371"/>
                  </a:lnTo>
                  <a:lnTo>
                    <a:pt x="3336374" y="127382"/>
                  </a:lnTo>
                  <a:lnTo>
                    <a:pt x="3384394" y="138534"/>
                  </a:lnTo>
                  <a:lnTo>
                    <a:pt x="3428790" y="150730"/>
                  </a:lnTo>
                  <a:lnTo>
                    <a:pt x="3470770" y="163624"/>
                  </a:lnTo>
                  <a:lnTo>
                    <a:pt x="3511139" y="176982"/>
                  </a:lnTo>
                  <a:lnTo>
                    <a:pt x="3548529" y="191603"/>
                  </a:lnTo>
                  <a:lnTo>
                    <a:pt x="3583933" y="207064"/>
                  </a:lnTo>
                  <a:lnTo>
                    <a:pt x="3618014" y="223087"/>
                  </a:lnTo>
                  <a:lnTo>
                    <a:pt x="3649307" y="239485"/>
                  </a:lnTo>
                  <a:lnTo>
                    <a:pt x="3678741" y="256131"/>
                  </a:lnTo>
                  <a:lnTo>
                    <a:pt x="3706937" y="272943"/>
                  </a:lnTo>
                  <a:lnTo>
                    <a:pt x="3732401" y="288914"/>
                  </a:lnTo>
                  <a:lnTo>
                    <a:pt x="3756045" y="304324"/>
                  </a:lnTo>
                  <a:lnTo>
                    <a:pt x="3798191" y="334146"/>
                  </a:lnTo>
                  <a:lnTo>
                    <a:pt x="3832797" y="363275"/>
                  </a:lnTo>
                  <a:lnTo>
                    <a:pt x="3861513" y="394636"/>
                  </a:lnTo>
                  <a:lnTo>
                    <a:pt x="3886975" y="427625"/>
                  </a:lnTo>
                  <a:lnTo>
                    <a:pt x="3910992" y="461336"/>
                  </a:lnTo>
                  <a:lnTo>
                    <a:pt x="3934366" y="492829"/>
                  </a:lnTo>
                  <a:lnTo>
                    <a:pt x="3957454" y="522701"/>
                  </a:lnTo>
                  <a:lnTo>
                    <a:pt x="3980416" y="551852"/>
                  </a:lnTo>
                  <a:lnTo>
                    <a:pt x="3998242" y="580683"/>
                  </a:lnTo>
                  <a:lnTo>
                    <a:pt x="4018987" y="621150"/>
                  </a:lnTo>
                  <a:lnTo>
                    <a:pt x="4034659" y="654731"/>
                  </a:lnTo>
                  <a:lnTo>
                    <a:pt x="4053037" y="691677"/>
                  </a:lnTo>
                  <a:lnTo>
                    <a:pt x="4080655" y="732567"/>
                  </a:lnTo>
                  <a:lnTo>
                    <a:pt x="4095158" y="754100"/>
                  </a:lnTo>
                  <a:lnTo>
                    <a:pt x="4112960" y="788586"/>
                  </a:lnTo>
                  <a:lnTo>
                    <a:pt x="4112621" y="790791"/>
                  </a:lnTo>
                  <a:lnTo>
                    <a:pt x="4111443" y="792261"/>
                  </a:lnTo>
                  <a:lnTo>
                    <a:pt x="4109704" y="793241"/>
                  </a:lnTo>
                  <a:lnTo>
                    <a:pt x="4108545" y="792942"/>
                  </a:lnTo>
                  <a:lnTo>
                    <a:pt x="4107773" y="791790"/>
                  </a:lnTo>
                  <a:lnTo>
                    <a:pt x="4089083" y="75233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1" name="SMARTInkShape-4048"/>
            <p:cNvSpPr/>
            <p:nvPr>
              <p:custDataLst>
                <p:tags r:id="rId42"/>
              </p:custDataLst>
            </p:nvPr>
          </p:nvSpPr>
          <p:spPr bwMode="auto">
            <a:xfrm>
              <a:off x="517208" y="2203132"/>
              <a:ext cx="1270190" cy="94299"/>
            </a:xfrm>
            <a:custGeom>
              <a:avLst/>
              <a:gdLst/>
              <a:ahLst/>
              <a:cxnLst/>
              <a:rect l="0" t="0" r="0" b="0"/>
              <a:pathLst>
                <a:path w="1270190" h="94299">
                  <a:moveTo>
                    <a:pt x="0" y="94298"/>
                  </a:moveTo>
                  <a:lnTo>
                    <a:pt x="0" y="94298"/>
                  </a:lnTo>
                  <a:lnTo>
                    <a:pt x="0" y="89747"/>
                  </a:lnTo>
                  <a:lnTo>
                    <a:pt x="2540" y="84973"/>
                  </a:lnTo>
                  <a:lnTo>
                    <a:pt x="11931" y="74147"/>
                  </a:lnTo>
                  <a:lnTo>
                    <a:pt x="22448" y="71054"/>
                  </a:lnTo>
                  <a:lnTo>
                    <a:pt x="52053" y="69313"/>
                  </a:lnTo>
                  <a:lnTo>
                    <a:pt x="84095" y="68906"/>
                  </a:lnTo>
                  <a:lnTo>
                    <a:pt x="126910" y="68725"/>
                  </a:lnTo>
                  <a:lnTo>
                    <a:pt x="155092" y="68677"/>
                  </a:lnTo>
                  <a:lnTo>
                    <a:pt x="187214" y="68645"/>
                  </a:lnTo>
                  <a:lnTo>
                    <a:pt x="221964" y="68623"/>
                  </a:lnTo>
                  <a:lnTo>
                    <a:pt x="263229" y="67657"/>
                  </a:lnTo>
                  <a:lnTo>
                    <a:pt x="308836" y="66059"/>
                  </a:lnTo>
                  <a:lnTo>
                    <a:pt x="357338" y="64042"/>
                  </a:lnTo>
                  <a:lnTo>
                    <a:pt x="409675" y="61745"/>
                  </a:lnTo>
                  <a:lnTo>
                    <a:pt x="464569" y="59261"/>
                  </a:lnTo>
                  <a:lnTo>
                    <a:pt x="521168" y="56653"/>
                  </a:lnTo>
                  <a:lnTo>
                    <a:pt x="578902" y="53961"/>
                  </a:lnTo>
                  <a:lnTo>
                    <a:pt x="637395" y="51214"/>
                  </a:lnTo>
                  <a:lnTo>
                    <a:pt x="696392" y="48430"/>
                  </a:lnTo>
                  <a:lnTo>
                    <a:pt x="753821" y="44670"/>
                  </a:lnTo>
                  <a:lnTo>
                    <a:pt x="810205" y="40257"/>
                  </a:lnTo>
                  <a:lnTo>
                    <a:pt x="865892" y="35411"/>
                  </a:lnTo>
                  <a:lnTo>
                    <a:pt x="917303" y="31227"/>
                  </a:lnTo>
                  <a:lnTo>
                    <a:pt x="965866" y="27486"/>
                  </a:lnTo>
                  <a:lnTo>
                    <a:pt x="1012528" y="24039"/>
                  </a:lnTo>
                  <a:lnTo>
                    <a:pt x="1053161" y="20789"/>
                  </a:lnTo>
                  <a:lnTo>
                    <a:pt x="1089775" y="17669"/>
                  </a:lnTo>
                  <a:lnTo>
                    <a:pt x="1123709" y="14637"/>
                  </a:lnTo>
                  <a:lnTo>
                    <a:pt x="1152999" y="12616"/>
                  </a:lnTo>
                  <a:lnTo>
                    <a:pt x="1179193" y="11268"/>
                  </a:lnTo>
                  <a:lnTo>
                    <a:pt x="1203324" y="10370"/>
                  </a:lnTo>
                  <a:lnTo>
                    <a:pt x="1237755" y="6831"/>
                  </a:lnTo>
                  <a:lnTo>
                    <a:pt x="1269491" y="1350"/>
                  </a:lnTo>
                  <a:lnTo>
                    <a:pt x="1270189" y="900"/>
                  </a:lnTo>
                  <a:lnTo>
                    <a:pt x="1225867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2" name="SMARTInkShape-4049"/>
            <p:cNvSpPr/>
            <p:nvPr>
              <p:custDataLst>
                <p:tags r:id="rId43"/>
              </p:custDataLst>
            </p:nvPr>
          </p:nvSpPr>
          <p:spPr bwMode="auto">
            <a:xfrm>
              <a:off x="500063" y="1834667"/>
              <a:ext cx="1627297" cy="458390"/>
            </a:xfrm>
            <a:custGeom>
              <a:avLst/>
              <a:gdLst/>
              <a:ahLst/>
              <a:cxnLst/>
              <a:rect l="0" t="0" r="0" b="0"/>
              <a:pathLst>
                <a:path w="1627297" h="458390">
                  <a:moveTo>
                    <a:pt x="77152" y="145580"/>
                  </a:moveTo>
                  <a:lnTo>
                    <a:pt x="77152" y="145580"/>
                  </a:lnTo>
                  <a:lnTo>
                    <a:pt x="84533" y="145580"/>
                  </a:lnTo>
                  <a:lnTo>
                    <a:pt x="101229" y="131911"/>
                  </a:lnTo>
                  <a:lnTo>
                    <a:pt x="142478" y="126099"/>
                  </a:lnTo>
                  <a:lnTo>
                    <a:pt x="175566" y="121710"/>
                  </a:lnTo>
                  <a:lnTo>
                    <a:pt x="203759" y="120684"/>
                  </a:lnTo>
                  <a:lnTo>
                    <a:pt x="238514" y="120228"/>
                  </a:lnTo>
                  <a:lnTo>
                    <a:pt x="259974" y="119154"/>
                  </a:lnTo>
                  <a:lnTo>
                    <a:pt x="283806" y="117485"/>
                  </a:lnTo>
                  <a:lnTo>
                    <a:pt x="309219" y="115420"/>
                  </a:lnTo>
                  <a:lnTo>
                    <a:pt x="336638" y="113091"/>
                  </a:lnTo>
                  <a:lnTo>
                    <a:pt x="365395" y="110586"/>
                  </a:lnTo>
                  <a:lnTo>
                    <a:pt x="395044" y="107963"/>
                  </a:lnTo>
                  <a:lnTo>
                    <a:pt x="428145" y="105262"/>
                  </a:lnTo>
                  <a:lnTo>
                    <a:pt x="463548" y="102509"/>
                  </a:lnTo>
                  <a:lnTo>
                    <a:pt x="500484" y="99721"/>
                  </a:lnTo>
                  <a:lnTo>
                    <a:pt x="539396" y="96910"/>
                  </a:lnTo>
                  <a:lnTo>
                    <a:pt x="579625" y="94083"/>
                  </a:lnTo>
                  <a:lnTo>
                    <a:pt x="620731" y="91247"/>
                  </a:lnTo>
                  <a:lnTo>
                    <a:pt x="663376" y="88403"/>
                  </a:lnTo>
                  <a:lnTo>
                    <a:pt x="707045" y="85555"/>
                  </a:lnTo>
                  <a:lnTo>
                    <a:pt x="751398" y="82703"/>
                  </a:lnTo>
                  <a:lnTo>
                    <a:pt x="796207" y="79850"/>
                  </a:lnTo>
                  <a:lnTo>
                    <a:pt x="841320" y="76995"/>
                  </a:lnTo>
                  <a:lnTo>
                    <a:pt x="886635" y="74139"/>
                  </a:lnTo>
                  <a:lnTo>
                    <a:pt x="931132" y="72236"/>
                  </a:lnTo>
                  <a:lnTo>
                    <a:pt x="975084" y="70966"/>
                  </a:lnTo>
                  <a:lnTo>
                    <a:pt x="1018674" y="70120"/>
                  </a:lnTo>
                  <a:lnTo>
                    <a:pt x="1061068" y="68604"/>
                  </a:lnTo>
                  <a:lnTo>
                    <a:pt x="1102666" y="66640"/>
                  </a:lnTo>
                  <a:lnTo>
                    <a:pt x="1143733" y="64379"/>
                  </a:lnTo>
                  <a:lnTo>
                    <a:pt x="1183494" y="60966"/>
                  </a:lnTo>
                  <a:lnTo>
                    <a:pt x="1222383" y="56786"/>
                  </a:lnTo>
                  <a:lnTo>
                    <a:pt x="1260692" y="52094"/>
                  </a:lnTo>
                  <a:lnTo>
                    <a:pt x="1296709" y="47061"/>
                  </a:lnTo>
                  <a:lnTo>
                    <a:pt x="1331198" y="41801"/>
                  </a:lnTo>
                  <a:lnTo>
                    <a:pt x="1364667" y="36389"/>
                  </a:lnTo>
                  <a:lnTo>
                    <a:pt x="1396506" y="31829"/>
                  </a:lnTo>
                  <a:lnTo>
                    <a:pt x="1427256" y="27836"/>
                  </a:lnTo>
                  <a:lnTo>
                    <a:pt x="1457281" y="24221"/>
                  </a:lnTo>
                  <a:lnTo>
                    <a:pt x="1483966" y="20860"/>
                  </a:lnTo>
                  <a:lnTo>
                    <a:pt x="1508423" y="17666"/>
                  </a:lnTo>
                  <a:lnTo>
                    <a:pt x="1550520" y="11577"/>
                  </a:lnTo>
                  <a:lnTo>
                    <a:pt x="1581930" y="5696"/>
                  </a:lnTo>
                  <a:lnTo>
                    <a:pt x="1623784" y="361"/>
                  </a:lnTo>
                  <a:lnTo>
                    <a:pt x="1627296" y="0"/>
                  </a:lnTo>
                  <a:lnTo>
                    <a:pt x="1625577" y="2456"/>
                  </a:lnTo>
                  <a:lnTo>
                    <a:pt x="1623786" y="4444"/>
                  </a:lnTo>
                  <a:lnTo>
                    <a:pt x="1621795" y="9193"/>
                  </a:lnTo>
                  <a:lnTo>
                    <a:pt x="1620295" y="37570"/>
                  </a:lnTo>
                  <a:lnTo>
                    <a:pt x="1624781" y="69974"/>
                  </a:lnTo>
                  <a:lnTo>
                    <a:pt x="1624459" y="98643"/>
                  </a:lnTo>
                  <a:lnTo>
                    <a:pt x="1621142" y="131387"/>
                  </a:lnTo>
                  <a:lnTo>
                    <a:pt x="1616492" y="168165"/>
                  </a:lnTo>
                  <a:lnTo>
                    <a:pt x="1612966" y="189212"/>
                  </a:lnTo>
                  <a:lnTo>
                    <a:pt x="1608711" y="211815"/>
                  </a:lnTo>
                  <a:lnTo>
                    <a:pt x="1603969" y="235457"/>
                  </a:lnTo>
                  <a:lnTo>
                    <a:pt x="1599855" y="258838"/>
                  </a:lnTo>
                  <a:lnTo>
                    <a:pt x="1596160" y="282046"/>
                  </a:lnTo>
                  <a:lnTo>
                    <a:pt x="1592744" y="305137"/>
                  </a:lnTo>
                  <a:lnTo>
                    <a:pt x="1586409" y="346034"/>
                  </a:lnTo>
                  <a:lnTo>
                    <a:pt x="1580418" y="382309"/>
                  </a:lnTo>
                  <a:lnTo>
                    <a:pt x="1574580" y="414305"/>
                  </a:lnTo>
                  <a:lnTo>
                    <a:pt x="1569533" y="455065"/>
                  </a:lnTo>
                  <a:lnTo>
                    <a:pt x="1569277" y="457631"/>
                  </a:lnTo>
                  <a:lnTo>
                    <a:pt x="1568155" y="458389"/>
                  </a:lnTo>
                  <a:lnTo>
                    <a:pt x="1566454" y="457942"/>
                  </a:lnTo>
                  <a:lnTo>
                    <a:pt x="1564368" y="456691"/>
                  </a:lnTo>
                  <a:lnTo>
                    <a:pt x="1524339" y="417012"/>
                  </a:lnTo>
                  <a:lnTo>
                    <a:pt x="1505206" y="402424"/>
                  </a:lnTo>
                  <a:lnTo>
                    <a:pt x="1477653" y="389591"/>
                  </a:lnTo>
                  <a:lnTo>
                    <a:pt x="1438737" y="377537"/>
                  </a:lnTo>
                  <a:lnTo>
                    <a:pt x="1416358" y="371656"/>
                  </a:lnTo>
                  <a:lnTo>
                    <a:pt x="1390008" y="366782"/>
                  </a:lnTo>
                  <a:lnTo>
                    <a:pt x="1361012" y="362581"/>
                  </a:lnTo>
                  <a:lnTo>
                    <a:pt x="1330251" y="358827"/>
                  </a:lnTo>
                  <a:lnTo>
                    <a:pt x="1294504" y="357278"/>
                  </a:lnTo>
                  <a:lnTo>
                    <a:pt x="1255433" y="357197"/>
                  </a:lnTo>
                  <a:lnTo>
                    <a:pt x="1214145" y="358095"/>
                  </a:lnTo>
                  <a:lnTo>
                    <a:pt x="1169475" y="359647"/>
                  </a:lnTo>
                  <a:lnTo>
                    <a:pt x="1122550" y="361634"/>
                  </a:lnTo>
                  <a:lnTo>
                    <a:pt x="1074121" y="363911"/>
                  </a:lnTo>
                  <a:lnTo>
                    <a:pt x="1023738" y="366382"/>
                  </a:lnTo>
                  <a:lnTo>
                    <a:pt x="972052" y="368981"/>
                  </a:lnTo>
                  <a:lnTo>
                    <a:pt x="919497" y="371667"/>
                  </a:lnTo>
                  <a:lnTo>
                    <a:pt x="866363" y="375362"/>
                  </a:lnTo>
                  <a:lnTo>
                    <a:pt x="812843" y="379731"/>
                  </a:lnTo>
                  <a:lnTo>
                    <a:pt x="759065" y="384548"/>
                  </a:lnTo>
                  <a:lnTo>
                    <a:pt x="706068" y="388712"/>
                  </a:lnTo>
                  <a:lnTo>
                    <a:pt x="653592" y="392441"/>
                  </a:lnTo>
                  <a:lnTo>
                    <a:pt x="601463" y="395879"/>
                  </a:lnTo>
                  <a:lnTo>
                    <a:pt x="549565" y="399124"/>
                  </a:lnTo>
                  <a:lnTo>
                    <a:pt x="497822" y="402239"/>
                  </a:lnTo>
                  <a:lnTo>
                    <a:pt x="446181" y="405269"/>
                  </a:lnTo>
                  <a:lnTo>
                    <a:pt x="397466" y="407288"/>
                  </a:lnTo>
                  <a:lnTo>
                    <a:pt x="350702" y="408635"/>
                  </a:lnTo>
                  <a:lnTo>
                    <a:pt x="305239" y="409533"/>
                  </a:lnTo>
                  <a:lnTo>
                    <a:pt x="264453" y="410131"/>
                  </a:lnTo>
                  <a:lnTo>
                    <a:pt x="226784" y="410530"/>
                  </a:lnTo>
                  <a:lnTo>
                    <a:pt x="191194" y="410796"/>
                  </a:lnTo>
                  <a:lnTo>
                    <a:pt x="158895" y="410021"/>
                  </a:lnTo>
                  <a:lnTo>
                    <a:pt x="128790" y="408552"/>
                  </a:lnTo>
                  <a:lnTo>
                    <a:pt x="100147" y="406620"/>
                  </a:lnTo>
                  <a:lnTo>
                    <a:pt x="76290" y="404379"/>
                  </a:lnTo>
                  <a:lnTo>
                    <a:pt x="37081" y="399350"/>
                  </a:lnTo>
                  <a:lnTo>
                    <a:pt x="638" y="394863"/>
                  </a:lnTo>
                  <a:lnTo>
                    <a:pt x="0" y="39418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3" name="SMARTInkShape-4050"/>
            <p:cNvSpPr/>
            <p:nvPr>
              <p:custDataLst>
                <p:tags r:id="rId44"/>
              </p:custDataLst>
            </p:nvPr>
          </p:nvSpPr>
          <p:spPr bwMode="auto">
            <a:xfrm>
              <a:off x="594360" y="1963102"/>
              <a:ext cx="25719" cy="300039"/>
            </a:xfrm>
            <a:custGeom>
              <a:avLst/>
              <a:gdLst/>
              <a:ahLst/>
              <a:cxnLst/>
              <a:rect l="0" t="0" r="0" b="0"/>
              <a:pathLst>
                <a:path w="25719" h="300039">
                  <a:moveTo>
                    <a:pt x="25718" y="0"/>
                  </a:moveTo>
                  <a:lnTo>
                    <a:pt x="25718" y="0"/>
                  </a:lnTo>
                  <a:lnTo>
                    <a:pt x="18874" y="7797"/>
                  </a:lnTo>
                  <a:lnTo>
                    <a:pt x="13786" y="16483"/>
                  </a:lnTo>
                  <a:lnTo>
                    <a:pt x="13430" y="31774"/>
                  </a:lnTo>
                  <a:lnTo>
                    <a:pt x="16044" y="66882"/>
                  </a:lnTo>
                  <a:lnTo>
                    <a:pt x="16656" y="97353"/>
                  </a:lnTo>
                  <a:lnTo>
                    <a:pt x="16928" y="129946"/>
                  </a:lnTo>
                  <a:lnTo>
                    <a:pt x="14509" y="166022"/>
                  </a:lnTo>
                  <a:lnTo>
                    <a:pt x="10258" y="202375"/>
                  </a:lnTo>
                  <a:lnTo>
                    <a:pt x="5194" y="234407"/>
                  </a:lnTo>
                  <a:lnTo>
                    <a:pt x="1539" y="270114"/>
                  </a:lnTo>
                  <a:lnTo>
                    <a:pt x="0" y="30003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4" name="SMARTInkShape-4051"/>
            <p:cNvSpPr/>
            <p:nvPr>
              <p:custDataLst>
                <p:tags r:id="rId45"/>
              </p:custDataLst>
            </p:nvPr>
          </p:nvSpPr>
          <p:spPr bwMode="auto">
            <a:xfrm>
              <a:off x="542104" y="2168842"/>
              <a:ext cx="275142" cy="300039"/>
            </a:xfrm>
            <a:custGeom>
              <a:avLst/>
              <a:gdLst/>
              <a:ahLst/>
              <a:cxnLst/>
              <a:rect l="0" t="0" r="0" b="0"/>
              <a:pathLst>
                <a:path w="275142" h="300039">
                  <a:moveTo>
                    <a:pt x="77974" y="0"/>
                  </a:moveTo>
                  <a:lnTo>
                    <a:pt x="77974" y="0"/>
                  </a:lnTo>
                  <a:lnTo>
                    <a:pt x="66108" y="18651"/>
                  </a:lnTo>
                  <a:lnTo>
                    <a:pt x="28037" y="60893"/>
                  </a:lnTo>
                  <a:lnTo>
                    <a:pt x="3975" y="99023"/>
                  </a:lnTo>
                  <a:lnTo>
                    <a:pt x="0" y="123386"/>
                  </a:lnTo>
                  <a:lnTo>
                    <a:pt x="3314" y="150088"/>
                  </a:lnTo>
                  <a:lnTo>
                    <a:pt x="14311" y="177831"/>
                  </a:lnTo>
                  <a:lnTo>
                    <a:pt x="41424" y="206036"/>
                  </a:lnTo>
                  <a:lnTo>
                    <a:pt x="80779" y="232542"/>
                  </a:lnTo>
                  <a:lnTo>
                    <a:pt x="104609" y="243611"/>
                  </a:lnTo>
                  <a:lnTo>
                    <a:pt x="130021" y="253847"/>
                  </a:lnTo>
                  <a:lnTo>
                    <a:pt x="157439" y="263529"/>
                  </a:lnTo>
                  <a:lnTo>
                    <a:pt x="186196" y="272841"/>
                  </a:lnTo>
                  <a:lnTo>
                    <a:pt x="215844" y="281907"/>
                  </a:lnTo>
                  <a:lnTo>
                    <a:pt x="275141" y="30003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5" name="SMARTInkShape-4052"/>
            <p:cNvSpPr/>
            <p:nvPr>
              <p:custDataLst>
                <p:tags r:id="rId46"/>
              </p:custDataLst>
            </p:nvPr>
          </p:nvSpPr>
          <p:spPr bwMode="auto">
            <a:xfrm>
              <a:off x="1665923" y="2075736"/>
              <a:ext cx="172321" cy="195978"/>
            </a:xfrm>
            <a:custGeom>
              <a:avLst/>
              <a:gdLst/>
              <a:ahLst/>
              <a:cxnLst/>
              <a:rect l="0" t="0" r="0" b="0"/>
              <a:pathLst>
                <a:path w="172321" h="195978">
                  <a:moveTo>
                    <a:pt x="111442" y="7381"/>
                  </a:moveTo>
                  <a:lnTo>
                    <a:pt x="111442" y="7381"/>
                  </a:lnTo>
                  <a:lnTo>
                    <a:pt x="104061" y="0"/>
                  </a:lnTo>
                  <a:lnTo>
                    <a:pt x="146363" y="37363"/>
                  </a:lnTo>
                  <a:lnTo>
                    <a:pt x="172320" y="71972"/>
                  </a:lnTo>
                  <a:lnTo>
                    <a:pt x="172030" y="79969"/>
                  </a:lnTo>
                  <a:lnTo>
                    <a:pt x="164088" y="99015"/>
                  </a:lnTo>
                  <a:lnTo>
                    <a:pt x="125348" y="131158"/>
                  </a:lnTo>
                  <a:lnTo>
                    <a:pt x="104520" y="143239"/>
                  </a:lnTo>
                  <a:lnTo>
                    <a:pt x="80157" y="156056"/>
                  </a:lnTo>
                  <a:lnTo>
                    <a:pt x="53438" y="169363"/>
                  </a:lnTo>
                  <a:lnTo>
                    <a:pt x="0" y="19597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6" name="SMARTInkShape-4053"/>
            <p:cNvSpPr/>
            <p:nvPr>
              <p:custDataLst>
                <p:tags r:id="rId47"/>
              </p:custDataLst>
            </p:nvPr>
          </p:nvSpPr>
          <p:spPr bwMode="auto">
            <a:xfrm>
              <a:off x="5703570" y="2298622"/>
              <a:ext cx="51436" cy="264557"/>
            </a:xfrm>
            <a:custGeom>
              <a:avLst/>
              <a:gdLst/>
              <a:ahLst/>
              <a:cxnLst/>
              <a:rect l="0" t="0" r="0" b="0"/>
              <a:pathLst>
                <a:path w="51436" h="264557">
                  <a:moveTo>
                    <a:pt x="51435" y="7380"/>
                  </a:moveTo>
                  <a:lnTo>
                    <a:pt x="51435" y="7380"/>
                  </a:lnTo>
                  <a:lnTo>
                    <a:pt x="51435" y="0"/>
                  </a:lnTo>
                  <a:lnTo>
                    <a:pt x="46884" y="36429"/>
                  </a:lnTo>
                  <a:lnTo>
                    <a:pt x="44650" y="64106"/>
                  </a:lnTo>
                  <a:lnTo>
                    <a:pt x="42704" y="95457"/>
                  </a:lnTo>
                  <a:lnTo>
                    <a:pt x="38664" y="128441"/>
                  </a:lnTo>
                  <a:lnTo>
                    <a:pt x="33695" y="159610"/>
                  </a:lnTo>
                  <a:lnTo>
                    <a:pt x="28081" y="201393"/>
                  </a:lnTo>
                  <a:lnTo>
                    <a:pt x="24863" y="224101"/>
                  </a:lnTo>
                  <a:lnTo>
                    <a:pt x="9815" y="251661"/>
                  </a:lnTo>
                  <a:lnTo>
                    <a:pt x="0" y="26455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7" name="SMARTInkShape-4054"/>
            <p:cNvSpPr/>
            <p:nvPr>
              <p:custDataLst>
                <p:tags r:id="rId48"/>
              </p:custDataLst>
            </p:nvPr>
          </p:nvSpPr>
          <p:spPr bwMode="auto">
            <a:xfrm>
              <a:off x="5585893" y="2563178"/>
              <a:ext cx="120292" cy="2181661"/>
            </a:xfrm>
            <a:custGeom>
              <a:avLst/>
              <a:gdLst/>
              <a:ahLst/>
              <a:cxnLst/>
              <a:rect l="0" t="0" r="0" b="0"/>
              <a:pathLst>
                <a:path w="120292" h="2181661">
                  <a:moveTo>
                    <a:pt x="83387" y="0"/>
                  </a:moveTo>
                  <a:lnTo>
                    <a:pt x="83387" y="0"/>
                  </a:lnTo>
                  <a:lnTo>
                    <a:pt x="70652" y="34219"/>
                  </a:lnTo>
                  <a:lnTo>
                    <a:pt x="60987" y="75014"/>
                  </a:lnTo>
                  <a:lnTo>
                    <a:pt x="55016" y="109857"/>
                  </a:lnTo>
                  <a:lnTo>
                    <a:pt x="54268" y="152648"/>
                  </a:lnTo>
                  <a:lnTo>
                    <a:pt x="55401" y="176060"/>
                  </a:lnTo>
                  <a:lnTo>
                    <a:pt x="58062" y="203098"/>
                  </a:lnTo>
                  <a:lnTo>
                    <a:pt x="61742" y="232554"/>
                  </a:lnTo>
                  <a:lnTo>
                    <a:pt x="66099" y="263621"/>
                  </a:lnTo>
                  <a:lnTo>
                    <a:pt x="71862" y="296714"/>
                  </a:lnTo>
                  <a:lnTo>
                    <a:pt x="78561" y="331160"/>
                  </a:lnTo>
                  <a:lnTo>
                    <a:pt x="85885" y="366505"/>
                  </a:lnTo>
                  <a:lnTo>
                    <a:pt x="92672" y="404357"/>
                  </a:lnTo>
                  <a:lnTo>
                    <a:pt x="99103" y="443878"/>
                  </a:lnTo>
                  <a:lnTo>
                    <a:pt x="105294" y="484513"/>
                  </a:lnTo>
                  <a:lnTo>
                    <a:pt x="110374" y="526844"/>
                  </a:lnTo>
                  <a:lnTo>
                    <a:pt x="114714" y="570304"/>
                  </a:lnTo>
                  <a:lnTo>
                    <a:pt x="118559" y="614518"/>
                  </a:lnTo>
                  <a:lnTo>
                    <a:pt x="120170" y="660186"/>
                  </a:lnTo>
                  <a:lnTo>
                    <a:pt x="120291" y="706824"/>
                  </a:lnTo>
                  <a:lnTo>
                    <a:pt x="119420" y="754108"/>
                  </a:lnTo>
                  <a:lnTo>
                    <a:pt x="116934" y="803729"/>
                  </a:lnTo>
                  <a:lnTo>
                    <a:pt x="113372" y="854906"/>
                  </a:lnTo>
                  <a:lnTo>
                    <a:pt x="109092" y="907123"/>
                  </a:lnTo>
                  <a:lnTo>
                    <a:pt x="103381" y="961936"/>
                  </a:lnTo>
                  <a:lnTo>
                    <a:pt x="96717" y="1018480"/>
                  </a:lnTo>
                  <a:lnTo>
                    <a:pt x="89416" y="1076179"/>
                  </a:lnTo>
                  <a:lnTo>
                    <a:pt x="81691" y="1134647"/>
                  </a:lnTo>
                  <a:lnTo>
                    <a:pt x="73684" y="1193629"/>
                  </a:lnTo>
                  <a:lnTo>
                    <a:pt x="65488" y="1252953"/>
                  </a:lnTo>
                  <a:lnTo>
                    <a:pt x="57167" y="1313457"/>
                  </a:lnTo>
                  <a:lnTo>
                    <a:pt x="48762" y="1374748"/>
                  </a:lnTo>
                  <a:lnTo>
                    <a:pt x="40302" y="1436563"/>
                  </a:lnTo>
                  <a:lnTo>
                    <a:pt x="32756" y="1497776"/>
                  </a:lnTo>
                  <a:lnTo>
                    <a:pt x="25820" y="1558587"/>
                  </a:lnTo>
                  <a:lnTo>
                    <a:pt x="19292" y="1619130"/>
                  </a:lnTo>
                  <a:lnTo>
                    <a:pt x="13987" y="1677590"/>
                  </a:lnTo>
                  <a:lnTo>
                    <a:pt x="9497" y="1734660"/>
                  </a:lnTo>
                  <a:lnTo>
                    <a:pt x="5553" y="1790805"/>
                  </a:lnTo>
                  <a:lnTo>
                    <a:pt x="2922" y="1843475"/>
                  </a:lnTo>
                  <a:lnTo>
                    <a:pt x="1169" y="1893828"/>
                  </a:lnTo>
                  <a:lnTo>
                    <a:pt x="0" y="1942637"/>
                  </a:lnTo>
                  <a:lnTo>
                    <a:pt x="173" y="1985653"/>
                  </a:lnTo>
                  <a:lnTo>
                    <a:pt x="1241" y="2024809"/>
                  </a:lnTo>
                  <a:lnTo>
                    <a:pt x="2905" y="2061390"/>
                  </a:lnTo>
                  <a:lnTo>
                    <a:pt x="4967" y="2091492"/>
                  </a:lnTo>
                  <a:lnTo>
                    <a:pt x="7295" y="2117275"/>
                  </a:lnTo>
                  <a:lnTo>
                    <a:pt x="12420" y="2156401"/>
                  </a:lnTo>
                  <a:lnTo>
                    <a:pt x="19709" y="2180925"/>
                  </a:lnTo>
                  <a:lnTo>
                    <a:pt x="20933" y="2181660"/>
                  </a:lnTo>
                  <a:lnTo>
                    <a:pt x="23380" y="217741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8" name="SMARTInkShape-4055"/>
            <p:cNvSpPr/>
            <p:nvPr>
              <p:custDataLst>
                <p:tags r:id="rId49"/>
              </p:custDataLst>
            </p:nvPr>
          </p:nvSpPr>
          <p:spPr bwMode="auto">
            <a:xfrm>
              <a:off x="5600700" y="1938825"/>
              <a:ext cx="593064" cy="692933"/>
            </a:xfrm>
            <a:custGeom>
              <a:avLst/>
              <a:gdLst/>
              <a:ahLst/>
              <a:cxnLst/>
              <a:rect l="0" t="0" r="0" b="0"/>
              <a:pathLst>
                <a:path w="593064" h="692933">
                  <a:moveTo>
                    <a:pt x="0" y="692932"/>
                  </a:moveTo>
                  <a:lnTo>
                    <a:pt x="0" y="692932"/>
                  </a:lnTo>
                  <a:lnTo>
                    <a:pt x="42016" y="684183"/>
                  </a:lnTo>
                  <a:lnTo>
                    <a:pt x="76141" y="671899"/>
                  </a:lnTo>
                  <a:lnTo>
                    <a:pt x="97433" y="660812"/>
                  </a:lnTo>
                  <a:lnTo>
                    <a:pt x="121153" y="646754"/>
                  </a:lnTo>
                  <a:lnTo>
                    <a:pt x="146491" y="630714"/>
                  </a:lnTo>
                  <a:lnTo>
                    <a:pt x="171956" y="611449"/>
                  </a:lnTo>
                  <a:lnTo>
                    <a:pt x="197505" y="590033"/>
                  </a:lnTo>
                  <a:lnTo>
                    <a:pt x="223110" y="567183"/>
                  </a:lnTo>
                  <a:lnTo>
                    <a:pt x="247800" y="541472"/>
                  </a:lnTo>
                  <a:lnTo>
                    <a:pt x="271880" y="513854"/>
                  </a:lnTo>
                  <a:lnTo>
                    <a:pt x="295553" y="484964"/>
                  </a:lnTo>
                  <a:lnTo>
                    <a:pt x="318956" y="453322"/>
                  </a:lnTo>
                  <a:lnTo>
                    <a:pt x="342177" y="419844"/>
                  </a:lnTo>
                  <a:lnTo>
                    <a:pt x="365278" y="385144"/>
                  </a:lnTo>
                  <a:lnTo>
                    <a:pt x="387346" y="349628"/>
                  </a:lnTo>
                  <a:lnTo>
                    <a:pt x="408725" y="313567"/>
                  </a:lnTo>
                  <a:lnTo>
                    <a:pt x="429647" y="277145"/>
                  </a:lnTo>
                  <a:lnTo>
                    <a:pt x="450261" y="243338"/>
                  </a:lnTo>
                  <a:lnTo>
                    <a:pt x="470671" y="211276"/>
                  </a:lnTo>
                  <a:lnTo>
                    <a:pt x="490946" y="180375"/>
                  </a:lnTo>
                  <a:lnTo>
                    <a:pt x="508272" y="152155"/>
                  </a:lnTo>
                  <a:lnTo>
                    <a:pt x="523633" y="125722"/>
                  </a:lnTo>
                  <a:lnTo>
                    <a:pt x="537683" y="100479"/>
                  </a:lnTo>
                  <a:lnTo>
                    <a:pt x="560916" y="59732"/>
                  </a:lnTo>
                  <a:lnTo>
                    <a:pt x="584979" y="17638"/>
                  </a:lnTo>
                  <a:lnTo>
                    <a:pt x="592413" y="3229"/>
                  </a:lnTo>
                  <a:lnTo>
                    <a:pt x="593063" y="720"/>
                  </a:lnTo>
                  <a:lnTo>
                    <a:pt x="592542" y="0"/>
                  </a:lnTo>
                  <a:lnTo>
                    <a:pt x="577234" y="31805"/>
                  </a:lnTo>
                  <a:lnTo>
                    <a:pt x="557213" y="6714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9" name="SMARTInkShape-4056"/>
            <p:cNvSpPr/>
            <p:nvPr>
              <p:custDataLst>
                <p:tags r:id="rId50"/>
              </p:custDataLst>
            </p:nvPr>
          </p:nvSpPr>
          <p:spPr bwMode="auto">
            <a:xfrm>
              <a:off x="6089332" y="1956075"/>
              <a:ext cx="119663" cy="2407328"/>
            </a:xfrm>
            <a:custGeom>
              <a:avLst/>
              <a:gdLst/>
              <a:ahLst/>
              <a:cxnLst/>
              <a:rect l="0" t="0" r="0" b="0"/>
              <a:pathLst>
                <a:path w="119663" h="2407328">
                  <a:moveTo>
                    <a:pt x="111443" y="15600"/>
                  </a:moveTo>
                  <a:lnTo>
                    <a:pt x="111443" y="15600"/>
                  </a:lnTo>
                  <a:lnTo>
                    <a:pt x="115994" y="11049"/>
                  </a:lnTo>
                  <a:lnTo>
                    <a:pt x="118228" y="6275"/>
                  </a:lnTo>
                  <a:lnTo>
                    <a:pt x="119662" y="0"/>
                  </a:lnTo>
                  <a:lnTo>
                    <a:pt x="118993" y="15305"/>
                  </a:lnTo>
                  <a:lnTo>
                    <a:pt x="112198" y="51178"/>
                  </a:lnTo>
                  <a:lnTo>
                    <a:pt x="103524" y="88245"/>
                  </a:lnTo>
                  <a:lnTo>
                    <a:pt x="99496" y="111655"/>
                  </a:lnTo>
                  <a:lnTo>
                    <a:pt x="95859" y="137739"/>
                  </a:lnTo>
                  <a:lnTo>
                    <a:pt x="92481" y="165606"/>
                  </a:lnTo>
                  <a:lnTo>
                    <a:pt x="88324" y="196566"/>
                  </a:lnTo>
                  <a:lnTo>
                    <a:pt x="83648" y="229589"/>
                  </a:lnTo>
                  <a:lnTo>
                    <a:pt x="78625" y="263987"/>
                  </a:lnTo>
                  <a:lnTo>
                    <a:pt x="75277" y="302159"/>
                  </a:lnTo>
                  <a:lnTo>
                    <a:pt x="73045" y="342847"/>
                  </a:lnTo>
                  <a:lnTo>
                    <a:pt x="71556" y="385212"/>
                  </a:lnTo>
                  <a:lnTo>
                    <a:pt x="71517" y="427743"/>
                  </a:lnTo>
                  <a:lnTo>
                    <a:pt x="72443" y="470384"/>
                  </a:lnTo>
                  <a:lnTo>
                    <a:pt x="74013" y="513099"/>
                  </a:lnTo>
                  <a:lnTo>
                    <a:pt x="75060" y="559674"/>
                  </a:lnTo>
                  <a:lnTo>
                    <a:pt x="75758" y="608821"/>
                  </a:lnTo>
                  <a:lnTo>
                    <a:pt x="76223" y="659683"/>
                  </a:lnTo>
                  <a:lnTo>
                    <a:pt x="77485" y="710736"/>
                  </a:lnTo>
                  <a:lnTo>
                    <a:pt x="79279" y="761917"/>
                  </a:lnTo>
                  <a:lnTo>
                    <a:pt x="81428" y="813182"/>
                  </a:lnTo>
                  <a:lnTo>
                    <a:pt x="82860" y="864504"/>
                  </a:lnTo>
                  <a:lnTo>
                    <a:pt x="83816" y="915863"/>
                  </a:lnTo>
                  <a:lnTo>
                    <a:pt x="84452" y="967248"/>
                  </a:lnTo>
                  <a:lnTo>
                    <a:pt x="85829" y="1018650"/>
                  </a:lnTo>
                  <a:lnTo>
                    <a:pt x="87699" y="1070062"/>
                  </a:lnTo>
                  <a:lnTo>
                    <a:pt x="89899" y="1121482"/>
                  </a:lnTo>
                  <a:lnTo>
                    <a:pt x="92317" y="1171955"/>
                  </a:lnTo>
                  <a:lnTo>
                    <a:pt x="94882" y="1221796"/>
                  </a:lnTo>
                  <a:lnTo>
                    <a:pt x="97545" y="1271215"/>
                  </a:lnTo>
                  <a:lnTo>
                    <a:pt x="99320" y="1321307"/>
                  </a:lnTo>
                  <a:lnTo>
                    <a:pt x="100503" y="1371846"/>
                  </a:lnTo>
                  <a:lnTo>
                    <a:pt x="101292" y="1422684"/>
                  </a:lnTo>
                  <a:lnTo>
                    <a:pt x="101819" y="1472768"/>
                  </a:lnTo>
                  <a:lnTo>
                    <a:pt x="102169" y="1522351"/>
                  </a:lnTo>
                  <a:lnTo>
                    <a:pt x="102403" y="1571598"/>
                  </a:lnTo>
                  <a:lnTo>
                    <a:pt x="100654" y="1620622"/>
                  </a:lnTo>
                  <a:lnTo>
                    <a:pt x="97583" y="1669497"/>
                  </a:lnTo>
                  <a:lnTo>
                    <a:pt x="93630" y="1718273"/>
                  </a:lnTo>
                  <a:lnTo>
                    <a:pt x="89090" y="1766983"/>
                  </a:lnTo>
                  <a:lnTo>
                    <a:pt x="84159" y="1815648"/>
                  </a:lnTo>
                  <a:lnTo>
                    <a:pt x="78966" y="1864285"/>
                  </a:lnTo>
                  <a:lnTo>
                    <a:pt x="73599" y="1910997"/>
                  </a:lnTo>
                  <a:lnTo>
                    <a:pt x="68117" y="1956425"/>
                  </a:lnTo>
                  <a:lnTo>
                    <a:pt x="62556" y="2000998"/>
                  </a:lnTo>
                  <a:lnTo>
                    <a:pt x="57897" y="2043096"/>
                  </a:lnTo>
                  <a:lnTo>
                    <a:pt x="53838" y="2083544"/>
                  </a:lnTo>
                  <a:lnTo>
                    <a:pt x="50180" y="2122892"/>
                  </a:lnTo>
                  <a:lnTo>
                    <a:pt x="46788" y="2159601"/>
                  </a:lnTo>
                  <a:lnTo>
                    <a:pt x="43575" y="2194551"/>
                  </a:lnTo>
                  <a:lnTo>
                    <a:pt x="40480" y="2228329"/>
                  </a:lnTo>
                  <a:lnTo>
                    <a:pt x="37465" y="2257515"/>
                  </a:lnTo>
                  <a:lnTo>
                    <a:pt x="34502" y="2283640"/>
                  </a:lnTo>
                  <a:lnTo>
                    <a:pt x="31573" y="2307724"/>
                  </a:lnTo>
                  <a:lnTo>
                    <a:pt x="25781" y="2347184"/>
                  </a:lnTo>
                  <a:lnTo>
                    <a:pt x="17164" y="2386015"/>
                  </a:lnTo>
                  <a:lnTo>
                    <a:pt x="11439" y="2397855"/>
                  </a:lnTo>
                  <a:lnTo>
                    <a:pt x="0" y="240732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0" name="SMARTInkShape-4057"/>
            <p:cNvSpPr/>
            <p:nvPr>
              <p:custDataLst>
                <p:tags r:id="rId51"/>
              </p:custDataLst>
            </p:nvPr>
          </p:nvSpPr>
          <p:spPr bwMode="auto">
            <a:xfrm>
              <a:off x="5566410" y="4217670"/>
              <a:ext cx="548641" cy="480061"/>
            </a:xfrm>
            <a:custGeom>
              <a:avLst/>
              <a:gdLst/>
              <a:ahLst/>
              <a:cxnLst/>
              <a:rect l="0" t="0" r="0" b="0"/>
              <a:pathLst>
                <a:path w="548641" h="480061">
                  <a:moveTo>
                    <a:pt x="548640" y="0"/>
                  </a:moveTo>
                  <a:lnTo>
                    <a:pt x="548640" y="0"/>
                  </a:lnTo>
                  <a:lnTo>
                    <a:pt x="548640" y="9101"/>
                  </a:lnTo>
                  <a:lnTo>
                    <a:pt x="530436" y="32965"/>
                  </a:lnTo>
                  <a:lnTo>
                    <a:pt x="501179" y="61006"/>
                  </a:lnTo>
                  <a:lnTo>
                    <a:pt x="459919" y="96647"/>
                  </a:lnTo>
                  <a:lnTo>
                    <a:pt x="434248" y="116818"/>
                  </a:lnTo>
                  <a:lnTo>
                    <a:pt x="406656" y="137886"/>
                  </a:lnTo>
                  <a:lnTo>
                    <a:pt x="376831" y="161457"/>
                  </a:lnTo>
                  <a:lnTo>
                    <a:pt x="345519" y="186695"/>
                  </a:lnTo>
                  <a:lnTo>
                    <a:pt x="313213" y="213046"/>
                  </a:lnTo>
                  <a:lnTo>
                    <a:pt x="281199" y="241091"/>
                  </a:lnTo>
                  <a:lnTo>
                    <a:pt x="249378" y="270265"/>
                  </a:lnTo>
                  <a:lnTo>
                    <a:pt x="217687" y="300191"/>
                  </a:lnTo>
                  <a:lnTo>
                    <a:pt x="187987" y="326810"/>
                  </a:lnTo>
                  <a:lnTo>
                    <a:pt x="159615" y="351224"/>
                  </a:lnTo>
                  <a:lnTo>
                    <a:pt x="132127" y="374167"/>
                  </a:lnTo>
                  <a:lnTo>
                    <a:pt x="108087" y="394224"/>
                  </a:lnTo>
                  <a:lnTo>
                    <a:pt x="66136" y="429211"/>
                  </a:lnTo>
                  <a:lnTo>
                    <a:pt x="24041" y="462030"/>
                  </a:lnTo>
                  <a:lnTo>
                    <a:pt x="0" y="48006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94" name="SMARTInkShape-Group1300"/>
          <p:cNvGrpSpPr/>
          <p:nvPr/>
        </p:nvGrpSpPr>
        <p:grpSpPr>
          <a:xfrm>
            <a:off x="1957498" y="1854308"/>
            <a:ext cx="153447" cy="350310"/>
            <a:chOff x="1957498" y="1854308"/>
            <a:chExt cx="153447" cy="350310"/>
          </a:xfrm>
        </p:grpSpPr>
        <p:sp>
          <p:nvSpPr>
            <p:cNvPr id="992" name="SMARTInkShape-4058"/>
            <p:cNvSpPr/>
            <p:nvPr>
              <p:custDataLst>
                <p:tags r:id="rId38"/>
              </p:custDataLst>
            </p:nvPr>
          </p:nvSpPr>
          <p:spPr bwMode="auto">
            <a:xfrm>
              <a:off x="1957498" y="1928822"/>
              <a:ext cx="34181" cy="275796"/>
            </a:xfrm>
            <a:custGeom>
              <a:avLst/>
              <a:gdLst/>
              <a:ahLst/>
              <a:cxnLst/>
              <a:rect l="0" t="0" r="0" b="0"/>
              <a:pathLst>
                <a:path w="34181" h="275796">
                  <a:moveTo>
                    <a:pt x="34180" y="8563"/>
                  </a:moveTo>
                  <a:lnTo>
                    <a:pt x="34180" y="8563"/>
                  </a:lnTo>
                  <a:lnTo>
                    <a:pt x="34180" y="344"/>
                  </a:lnTo>
                  <a:lnTo>
                    <a:pt x="11198" y="0"/>
                  </a:lnTo>
                  <a:lnTo>
                    <a:pt x="4722" y="4544"/>
                  </a:lnTo>
                  <a:lnTo>
                    <a:pt x="2037" y="11857"/>
                  </a:lnTo>
                  <a:lnTo>
                    <a:pt x="1797" y="23362"/>
                  </a:lnTo>
                  <a:lnTo>
                    <a:pt x="9403" y="64332"/>
                  </a:lnTo>
                  <a:lnTo>
                    <a:pt x="12690" y="91452"/>
                  </a:lnTo>
                  <a:lnTo>
                    <a:pt x="10976" y="122555"/>
                  </a:lnTo>
                  <a:lnTo>
                    <a:pt x="9579" y="155429"/>
                  </a:lnTo>
                  <a:lnTo>
                    <a:pt x="8006" y="188137"/>
                  </a:lnTo>
                  <a:lnTo>
                    <a:pt x="4132" y="218548"/>
                  </a:lnTo>
                  <a:lnTo>
                    <a:pt x="727" y="261285"/>
                  </a:lnTo>
                  <a:lnTo>
                    <a:pt x="55" y="275795"/>
                  </a:lnTo>
                  <a:lnTo>
                    <a:pt x="0" y="275300"/>
                  </a:lnTo>
                  <a:lnTo>
                    <a:pt x="8462" y="23144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3" name="SMARTInkShape-4059"/>
            <p:cNvSpPr/>
            <p:nvPr>
              <p:custDataLst>
                <p:tags r:id="rId39"/>
              </p:custDataLst>
            </p:nvPr>
          </p:nvSpPr>
          <p:spPr bwMode="auto">
            <a:xfrm>
              <a:off x="1995311" y="1854308"/>
              <a:ext cx="115634" cy="283701"/>
            </a:xfrm>
            <a:custGeom>
              <a:avLst/>
              <a:gdLst/>
              <a:ahLst/>
              <a:cxnLst/>
              <a:rect l="0" t="0" r="0" b="0"/>
              <a:pathLst>
                <a:path w="115634" h="283701">
                  <a:moveTo>
                    <a:pt x="4939" y="100222"/>
                  </a:moveTo>
                  <a:lnTo>
                    <a:pt x="4939" y="100222"/>
                  </a:lnTo>
                  <a:lnTo>
                    <a:pt x="388" y="95671"/>
                  </a:lnTo>
                  <a:lnTo>
                    <a:pt x="0" y="92425"/>
                  </a:lnTo>
                  <a:lnTo>
                    <a:pt x="2109" y="83739"/>
                  </a:lnTo>
                  <a:lnTo>
                    <a:pt x="35935" y="46901"/>
                  </a:lnTo>
                  <a:lnTo>
                    <a:pt x="66072" y="6288"/>
                  </a:lnTo>
                  <a:lnTo>
                    <a:pt x="72749" y="1324"/>
                  </a:lnTo>
                  <a:lnTo>
                    <a:pt x="75863" y="0"/>
                  </a:lnTo>
                  <a:lnTo>
                    <a:pt x="77940" y="1975"/>
                  </a:lnTo>
                  <a:lnTo>
                    <a:pt x="86096" y="42481"/>
                  </a:lnTo>
                  <a:lnTo>
                    <a:pt x="93861" y="81738"/>
                  </a:lnTo>
                  <a:lnTo>
                    <a:pt x="99387" y="114549"/>
                  </a:lnTo>
                  <a:lnTo>
                    <a:pt x="105019" y="150405"/>
                  </a:lnTo>
                  <a:lnTo>
                    <a:pt x="110696" y="185390"/>
                  </a:lnTo>
                  <a:lnTo>
                    <a:pt x="113855" y="217450"/>
                  </a:lnTo>
                  <a:lnTo>
                    <a:pt x="115633" y="257194"/>
                  </a:lnTo>
                  <a:lnTo>
                    <a:pt x="115096" y="274762"/>
                  </a:lnTo>
                  <a:lnTo>
                    <a:pt x="113620" y="279447"/>
                  </a:lnTo>
                  <a:lnTo>
                    <a:pt x="111683" y="282570"/>
                  </a:lnTo>
                  <a:lnTo>
                    <a:pt x="109439" y="283700"/>
                  </a:lnTo>
                  <a:lnTo>
                    <a:pt x="106991" y="283501"/>
                  </a:lnTo>
                  <a:lnTo>
                    <a:pt x="104406" y="282415"/>
                  </a:lnTo>
                  <a:lnTo>
                    <a:pt x="69402" y="280530"/>
                  </a:lnTo>
                  <a:lnTo>
                    <a:pt x="39229" y="28024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99" name="SMARTInkShape-Group1301"/>
          <p:cNvGrpSpPr/>
          <p:nvPr/>
        </p:nvGrpSpPr>
        <p:grpSpPr>
          <a:xfrm>
            <a:off x="380384" y="2552729"/>
            <a:ext cx="1241205" cy="351125"/>
            <a:chOff x="380384" y="2552729"/>
            <a:chExt cx="1241205" cy="351125"/>
          </a:xfrm>
        </p:grpSpPr>
        <p:sp>
          <p:nvSpPr>
            <p:cNvPr id="995" name="SMARTInkShape-4060"/>
            <p:cNvSpPr/>
            <p:nvPr>
              <p:custDataLst>
                <p:tags r:id="rId34"/>
              </p:custDataLst>
            </p:nvPr>
          </p:nvSpPr>
          <p:spPr bwMode="auto">
            <a:xfrm>
              <a:off x="416969" y="2795019"/>
              <a:ext cx="1111795" cy="108835"/>
            </a:xfrm>
            <a:custGeom>
              <a:avLst/>
              <a:gdLst/>
              <a:ahLst/>
              <a:cxnLst/>
              <a:rect l="0" t="0" r="0" b="0"/>
              <a:pathLst>
                <a:path w="1111795" h="108835">
                  <a:moveTo>
                    <a:pt x="1111794" y="16761"/>
                  </a:moveTo>
                  <a:lnTo>
                    <a:pt x="1111794" y="16761"/>
                  </a:lnTo>
                  <a:lnTo>
                    <a:pt x="1102692" y="12210"/>
                  </a:lnTo>
                  <a:lnTo>
                    <a:pt x="1067909" y="8030"/>
                  </a:lnTo>
                  <a:lnTo>
                    <a:pt x="1027883" y="2532"/>
                  </a:lnTo>
                  <a:lnTo>
                    <a:pt x="993220" y="912"/>
                  </a:lnTo>
                  <a:lnTo>
                    <a:pt x="953049" y="192"/>
                  </a:lnTo>
                  <a:lnTo>
                    <a:pt x="931669" y="0"/>
                  </a:lnTo>
                  <a:lnTo>
                    <a:pt x="906938" y="824"/>
                  </a:lnTo>
                  <a:lnTo>
                    <a:pt x="879973" y="2327"/>
                  </a:lnTo>
                  <a:lnTo>
                    <a:pt x="851519" y="4280"/>
                  </a:lnTo>
                  <a:lnTo>
                    <a:pt x="819215" y="7488"/>
                  </a:lnTo>
                  <a:lnTo>
                    <a:pt x="784344" y="11532"/>
                  </a:lnTo>
                  <a:lnTo>
                    <a:pt x="747761" y="16132"/>
                  </a:lnTo>
                  <a:lnTo>
                    <a:pt x="709085" y="21104"/>
                  </a:lnTo>
                  <a:lnTo>
                    <a:pt x="669014" y="26324"/>
                  </a:lnTo>
                  <a:lnTo>
                    <a:pt x="628012" y="31709"/>
                  </a:lnTo>
                  <a:lnTo>
                    <a:pt x="586390" y="38156"/>
                  </a:lnTo>
                  <a:lnTo>
                    <a:pt x="544355" y="45312"/>
                  </a:lnTo>
                  <a:lnTo>
                    <a:pt x="502043" y="52940"/>
                  </a:lnTo>
                  <a:lnTo>
                    <a:pt x="459549" y="59930"/>
                  </a:lnTo>
                  <a:lnTo>
                    <a:pt x="416931" y="66495"/>
                  </a:lnTo>
                  <a:lnTo>
                    <a:pt x="374232" y="72777"/>
                  </a:lnTo>
                  <a:lnTo>
                    <a:pt x="333383" y="78870"/>
                  </a:lnTo>
                  <a:lnTo>
                    <a:pt x="293768" y="84837"/>
                  </a:lnTo>
                  <a:lnTo>
                    <a:pt x="254976" y="90720"/>
                  </a:lnTo>
                  <a:lnTo>
                    <a:pt x="219589" y="95594"/>
                  </a:lnTo>
                  <a:lnTo>
                    <a:pt x="186473" y="99797"/>
                  </a:lnTo>
                  <a:lnTo>
                    <a:pt x="154871" y="103551"/>
                  </a:lnTo>
                  <a:lnTo>
                    <a:pt x="127135" y="106053"/>
                  </a:lnTo>
                  <a:lnTo>
                    <a:pt x="101977" y="107722"/>
                  </a:lnTo>
                  <a:lnTo>
                    <a:pt x="78538" y="108834"/>
                  </a:lnTo>
                  <a:lnTo>
                    <a:pt x="42334" y="107530"/>
                  </a:lnTo>
                  <a:lnTo>
                    <a:pt x="0" y="102781"/>
                  </a:lnTo>
                  <a:lnTo>
                    <a:pt x="23086" y="9391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6" name="SMARTInkShape-4061"/>
            <p:cNvSpPr/>
            <p:nvPr>
              <p:custDataLst>
                <p:tags r:id="rId35"/>
              </p:custDataLst>
            </p:nvPr>
          </p:nvSpPr>
          <p:spPr bwMode="auto">
            <a:xfrm>
              <a:off x="1412381" y="2648903"/>
              <a:ext cx="39230" cy="220386"/>
            </a:xfrm>
            <a:custGeom>
              <a:avLst/>
              <a:gdLst/>
              <a:ahLst/>
              <a:cxnLst/>
              <a:rect l="0" t="0" r="0" b="0"/>
              <a:pathLst>
                <a:path w="39230" h="220386">
                  <a:moveTo>
                    <a:pt x="4939" y="0"/>
                  </a:moveTo>
                  <a:lnTo>
                    <a:pt x="4939" y="0"/>
                  </a:lnTo>
                  <a:lnTo>
                    <a:pt x="4939" y="4551"/>
                  </a:lnTo>
                  <a:lnTo>
                    <a:pt x="2399" y="9325"/>
                  </a:lnTo>
                  <a:lnTo>
                    <a:pt x="388" y="11931"/>
                  </a:lnTo>
                  <a:lnTo>
                    <a:pt x="0" y="15574"/>
                  </a:lnTo>
                  <a:lnTo>
                    <a:pt x="4005" y="29802"/>
                  </a:lnTo>
                  <a:lnTo>
                    <a:pt x="16622" y="66413"/>
                  </a:lnTo>
                  <a:lnTo>
                    <a:pt x="20466" y="102757"/>
                  </a:lnTo>
                  <a:lnTo>
                    <a:pt x="21605" y="139137"/>
                  </a:lnTo>
                  <a:lnTo>
                    <a:pt x="21942" y="174046"/>
                  </a:lnTo>
                  <a:lnTo>
                    <a:pt x="29453" y="214450"/>
                  </a:lnTo>
                  <a:lnTo>
                    <a:pt x="30300" y="220385"/>
                  </a:lnTo>
                  <a:lnTo>
                    <a:pt x="30419" y="220266"/>
                  </a:lnTo>
                  <a:lnTo>
                    <a:pt x="35198" y="181635"/>
                  </a:lnTo>
                  <a:lnTo>
                    <a:pt x="39229" y="16287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7" name="SMARTInkShape-4062"/>
            <p:cNvSpPr/>
            <p:nvPr>
              <p:custDataLst>
                <p:tags r:id="rId36"/>
              </p:custDataLst>
            </p:nvPr>
          </p:nvSpPr>
          <p:spPr bwMode="auto">
            <a:xfrm>
              <a:off x="1454923" y="2552729"/>
              <a:ext cx="166666" cy="290174"/>
            </a:xfrm>
            <a:custGeom>
              <a:avLst/>
              <a:gdLst/>
              <a:ahLst/>
              <a:cxnLst/>
              <a:rect l="0" t="0" r="0" b="0"/>
              <a:pathLst>
                <a:path w="166666" h="290174">
                  <a:moveTo>
                    <a:pt x="13832" y="96174"/>
                  </a:moveTo>
                  <a:lnTo>
                    <a:pt x="13832" y="96174"/>
                  </a:lnTo>
                  <a:lnTo>
                    <a:pt x="6451" y="96174"/>
                  </a:lnTo>
                  <a:lnTo>
                    <a:pt x="34539" y="57616"/>
                  </a:lnTo>
                  <a:lnTo>
                    <a:pt x="70521" y="19871"/>
                  </a:lnTo>
                  <a:lnTo>
                    <a:pt x="94023" y="2657"/>
                  </a:lnTo>
                  <a:lnTo>
                    <a:pt x="99678" y="492"/>
                  </a:lnTo>
                  <a:lnTo>
                    <a:pt x="104400" y="0"/>
                  </a:lnTo>
                  <a:lnTo>
                    <a:pt x="108501" y="626"/>
                  </a:lnTo>
                  <a:lnTo>
                    <a:pt x="111235" y="2947"/>
                  </a:lnTo>
                  <a:lnTo>
                    <a:pt x="114272" y="10607"/>
                  </a:lnTo>
                  <a:lnTo>
                    <a:pt x="116222" y="45687"/>
                  </a:lnTo>
                  <a:lnTo>
                    <a:pt x="116560" y="83860"/>
                  </a:lnTo>
                  <a:lnTo>
                    <a:pt x="117612" y="126286"/>
                  </a:lnTo>
                  <a:lnTo>
                    <a:pt x="121234" y="158134"/>
                  </a:lnTo>
                  <a:lnTo>
                    <a:pt x="133179" y="199093"/>
                  </a:lnTo>
                  <a:lnTo>
                    <a:pt x="152377" y="238317"/>
                  </a:lnTo>
                  <a:lnTo>
                    <a:pt x="158388" y="252484"/>
                  </a:lnTo>
                  <a:lnTo>
                    <a:pt x="160685" y="254673"/>
                  </a:lnTo>
                  <a:lnTo>
                    <a:pt x="166665" y="258186"/>
                  </a:lnTo>
                  <a:lnTo>
                    <a:pt x="156076" y="242493"/>
                  </a:lnTo>
                  <a:lnTo>
                    <a:pt x="151524" y="239440"/>
                  </a:lnTo>
                  <a:lnTo>
                    <a:pt x="138846" y="236047"/>
                  </a:lnTo>
                  <a:lnTo>
                    <a:pt x="106542" y="238688"/>
                  </a:lnTo>
                  <a:lnTo>
                    <a:pt x="66808" y="250054"/>
                  </a:lnTo>
                  <a:lnTo>
                    <a:pt x="29423" y="265487"/>
                  </a:lnTo>
                  <a:lnTo>
                    <a:pt x="13459" y="276516"/>
                  </a:lnTo>
                  <a:lnTo>
                    <a:pt x="0" y="290018"/>
                  </a:lnTo>
                  <a:lnTo>
                    <a:pt x="801" y="290173"/>
                  </a:lnTo>
                  <a:lnTo>
                    <a:pt x="13832" y="28476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8" name="SMARTInkShape-4063"/>
            <p:cNvSpPr/>
            <p:nvPr>
              <p:custDataLst>
                <p:tags r:id="rId37"/>
              </p:custDataLst>
            </p:nvPr>
          </p:nvSpPr>
          <p:spPr bwMode="auto">
            <a:xfrm>
              <a:off x="380384" y="2623717"/>
              <a:ext cx="1088372" cy="50873"/>
            </a:xfrm>
            <a:custGeom>
              <a:avLst/>
              <a:gdLst/>
              <a:ahLst/>
              <a:cxnLst/>
              <a:rect l="0" t="0" r="0" b="0"/>
              <a:pathLst>
                <a:path w="1088372" h="50873">
                  <a:moveTo>
                    <a:pt x="1088371" y="42330"/>
                  </a:moveTo>
                  <a:lnTo>
                    <a:pt x="1088371" y="42330"/>
                  </a:lnTo>
                  <a:lnTo>
                    <a:pt x="1050606" y="42330"/>
                  </a:lnTo>
                  <a:lnTo>
                    <a:pt x="1017915" y="43283"/>
                  </a:lnTo>
                  <a:lnTo>
                    <a:pt x="985302" y="46881"/>
                  </a:lnTo>
                  <a:lnTo>
                    <a:pt x="943503" y="49116"/>
                  </a:lnTo>
                  <a:lnTo>
                    <a:pt x="920355" y="49711"/>
                  </a:lnTo>
                  <a:lnTo>
                    <a:pt x="894445" y="50109"/>
                  </a:lnTo>
                  <a:lnTo>
                    <a:pt x="866695" y="50374"/>
                  </a:lnTo>
                  <a:lnTo>
                    <a:pt x="837717" y="50550"/>
                  </a:lnTo>
                  <a:lnTo>
                    <a:pt x="806968" y="50668"/>
                  </a:lnTo>
                  <a:lnTo>
                    <a:pt x="775039" y="50746"/>
                  </a:lnTo>
                  <a:lnTo>
                    <a:pt x="742323" y="50798"/>
                  </a:lnTo>
                  <a:lnTo>
                    <a:pt x="709082" y="50833"/>
                  </a:lnTo>
                  <a:lnTo>
                    <a:pt x="675492" y="50856"/>
                  </a:lnTo>
                  <a:lnTo>
                    <a:pt x="641668" y="50872"/>
                  </a:lnTo>
                  <a:lnTo>
                    <a:pt x="607689" y="49930"/>
                  </a:lnTo>
                  <a:lnTo>
                    <a:pt x="573607" y="48349"/>
                  </a:lnTo>
                  <a:lnTo>
                    <a:pt x="539455" y="46343"/>
                  </a:lnTo>
                  <a:lnTo>
                    <a:pt x="506209" y="44053"/>
                  </a:lnTo>
                  <a:lnTo>
                    <a:pt x="473568" y="41574"/>
                  </a:lnTo>
                  <a:lnTo>
                    <a:pt x="441330" y="38969"/>
                  </a:lnTo>
                  <a:lnTo>
                    <a:pt x="410313" y="35327"/>
                  </a:lnTo>
                  <a:lnTo>
                    <a:pt x="380110" y="30994"/>
                  </a:lnTo>
                  <a:lnTo>
                    <a:pt x="350449" y="26200"/>
                  </a:lnTo>
                  <a:lnTo>
                    <a:pt x="321151" y="22052"/>
                  </a:lnTo>
                  <a:lnTo>
                    <a:pt x="292093" y="18334"/>
                  </a:lnTo>
                  <a:lnTo>
                    <a:pt x="263197" y="14903"/>
                  </a:lnTo>
                  <a:lnTo>
                    <a:pt x="235360" y="11663"/>
                  </a:lnTo>
                  <a:lnTo>
                    <a:pt x="208229" y="8551"/>
                  </a:lnTo>
                  <a:lnTo>
                    <a:pt x="181570" y="5523"/>
                  </a:lnTo>
                  <a:lnTo>
                    <a:pt x="157130" y="3505"/>
                  </a:lnTo>
                  <a:lnTo>
                    <a:pt x="134168" y="2159"/>
                  </a:lnTo>
                  <a:lnTo>
                    <a:pt x="92781" y="664"/>
                  </a:lnTo>
                  <a:lnTo>
                    <a:pt x="58512" y="0"/>
                  </a:lnTo>
                  <a:lnTo>
                    <a:pt x="21545" y="4176"/>
                  </a:lnTo>
                  <a:lnTo>
                    <a:pt x="1596" y="6895"/>
                  </a:lnTo>
                  <a:lnTo>
                    <a:pt x="0" y="8230"/>
                  </a:lnTo>
                  <a:lnTo>
                    <a:pt x="840" y="10072"/>
                  </a:lnTo>
                  <a:lnTo>
                    <a:pt x="8236" y="1661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02" name="SMARTInkShape-Group1302"/>
          <p:cNvGrpSpPr/>
          <p:nvPr/>
        </p:nvGrpSpPr>
        <p:grpSpPr>
          <a:xfrm>
            <a:off x="467589" y="2624899"/>
            <a:ext cx="156678" cy="335120"/>
            <a:chOff x="467589" y="2624899"/>
            <a:chExt cx="156678" cy="335120"/>
          </a:xfrm>
        </p:grpSpPr>
        <p:sp>
          <p:nvSpPr>
            <p:cNvPr id="1000" name="SMARTInkShape-4064"/>
            <p:cNvSpPr/>
            <p:nvPr>
              <p:custDataLst>
                <p:tags r:id="rId32"/>
              </p:custDataLst>
            </p:nvPr>
          </p:nvSpPr>
          <p:spPr bwMode="auto">
            <a:xfrm>
              <a:off x="467589" y="2683192"/>
              <a:ext cx="15330" cy="276827"/>
            </a:xfrm>
            <a:custGeom>
              <a:avLst/>
              <a:gdLst/>
              <a:ahLst/>
              <a:cxnLst/>
              <a:rect l="0" t="0" r="0" b="0"/>
              <a:pathLst>
                <a:path w="15330" h="276827">
                  <a:moveTo>
                    <a:pt x="15329" y="0"/>
                  </a:moveTo>
                  <a:lnTo>
                    <a:pt x="15329" y="0"/>
                  </a:lnTo>
                  <a:lnTo>
                    <a:pt x="7948" y="0"/>
                  </a:lnTo>
                  <a:lnTo>
                    <a:pt x="2558" y="4551"/>
                  </a:lnTo>
                  <a:lnTo>
                    <a:pt x="128" y="11866"/>
                  </a:lnTo>
                  <a:lnTo>
                    <a:pt x="0" y="23371"/>
                  </a:lnTo>
                  <a:lnTo>
                    <a:pt x="7679" y="64342"/>
                  </a:lnTo>
                  <a:lnTo>
                    <a:pt x="11929" y="92415"/>
                  </a:lnTo>
                  <a:lnTo>
                    <a:pt x="13818" y="127116"/>
                  </a:lnTo>
                  <a:lnTo>
                    <a:pt x="14657" y="162223"/>
                  </a:lnTo>
                  <a:lnTo>
                    <a:pt x="15030" y="195925"/>
                  </a:lnTo>
                  <a:lnTo>
                    <a:pt x="15196" y="226778"/>
                  </a:lnTo>
                  <a:lnTo>
                    <a:pt x="9411" y="268845"/>
                  </a:lnTo>
                  <a:lnTo>
                    <a:pt x="7936" y="276649"/>
                  </a:lnTo>
                  <a:lnTo>
                    <a:pt x="8495" y="276826"/>
                  </a:lnTo>
                  <a:lnTo>
                    <a:pt x="15329" y="2657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1" name="SMARTInkShape-4065"/>
            <p:cNvSpPr/>
            <p:nvPr>
              <p:custDataLst>
                <p:tags r:id="rId33"/>
              </p:custDataLst>
            </p:nvPr>
          </p:nvSpPr>
          <p:spPr bwMode="auto">
            <a:xfrm>
              <a:off x="500063" y="2624899"/>
              <a:ext cx="124204" cy="324042"/>
            </a:xfrm>
            <a:custGeom>
              <a:avLst/>
              <a:gdLst/>
              <a:ahLst/>
              <a:cxnLst/>
              <a:rect l="0" t="0" r="0" b="0"/>
              <a:pathLst>
                <a:path w="124204" h="324042">
                  <a:moveTo>
                    <a:pt x="17145" y="49721"/>
                  </a:moveTo>
                  <a:lnTo>
                    <a:pt x="17145" y="49721"/>
                  </a:lnTo>
                  <a:lnTo>
                    <a:pt x="44925" y="21940"/>
                  </a:lnTo>
                  <a:lnTo>
                    <a:pt x="82107" y="4071"/>
                  </a:lnTo>
                  <a:lnTo>
                    <a:pt x="99787" y="0"/>
                  </a:lnTo>
                  <a:lnTo>
                    <a:pt x="103672" y="1334"/>
                  </a:lnTo>
                  <a:lnTo>
                    <a:pt x="106262" y="4128"/>
                  </a:lnTo>
                  <a:lnTo>
                    <a:pt x="114970" y="35952"/>
                  </a:lnTo>
                  <a:lnTo>
                    <a:pt x="115232" y="63604"/>
                  </a:lnTo>
                  <a:lnTo>
                    <a:pt x="113127" y="95896"/>
                  </a:lnTo>
                  <a:lnTo>
                    <a:pt x="112191" y="132473"/>
                  </a:lnTo>
                  <a:lnTo>
                    <a:pt x="114315" y="168415"/>
                  </a:lnTo>
                  <a:lnTo>
                    <a:pt x="118434" y="201534"/>
                  </a:lnTo>
                  <a:lnTo>
                    <a:pt x="124203" y="240647"/>
                  </a:lnTo>
                  <a:lnTo>
                    <a:pt x="122511" y="261259"/>
                  </a:lnTo>
                  <a:lnTo>
                    <a:pt x="111653" y="288929"/>
                  </a:lnTo>
                  <a:lnTo>
                    <a:pt x="96613" y="301451"/>
                  </a:lnTo>
                  <a:lnTo>
                    <a:pt x="64186" y="313855"/>
                  </a:lnTo>
                  <a:lnTo>
                    <a:pt x="29495" y="321023"/>
                  </a:lnTo>
                  <a:lnTo>
                    <a:pt x="0" y="3240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11" name="SMARTInkShape-Group1303"/>
          <p:cNvGrpSpPr/>
          <p:nvPr/>
        </p:nvGrpSpPr>
        <p:grpSpPr>
          <a:xfrm>
            <a:off x="1391074" y="2048827"/>
            <a:ext cx="917787" cy="2413424"/>
            <a:chOff x="1391074" y="2048827"/>
            <a:chExt cx="917787" cy="2413424"/>
          </a:xfrm>
        </p:grpSpPr>
        <p:sp>
          <p:nvSpPr>
            <p:cNvPr id="1003" name="SMARTInkShape-4066"/>
            <p:cNvSpPr/>
            <p:nvPr>
              <p:custDataLst>
                <p:tags r:id="rId24"/>
              </p:custDataLst>
            </p:nvPr>
          </p:nvSpPr>
          <p:spPr bwMode="auto">
            <a:xfrm>
              <a:off x="2171700" y="2108835"/>
              <a:ext cx="15954" cy="34291"/>
            </a:xfrm>
            <a:custGeom>
              <a:avLst/>
              <a:gdLst/>
              <a:ahLst/>
              <a:cxnLst/>
              <a:rect l="0" t="0" r="0" b="0"/>
              <a:pathLst>
                <a:path w="15954" h="34291">
                  <a:moveTo>
                    <a:pt x="8573" y="0"/>
                  </a:moveTo>
                  <a:lnTo>
                    <a:pt x="8573" y="0"/>
                  </a:lnTo>
                  <a:lnTo>
                    <a:pt x="13123" y="0"/>
                  </a:lnTo>
                  <a:lnTo>
                    <a:pt x="14464" y="1905"/>
                  </a:lnTo>
                  <a:lnTo>
                    <a:pt x="15953" y="9102"/>
                  </a:lnTo>
                  <a:lnTo>
                    <a:pt x="11535" y="18650"/>
                  </a:lnTo>
                  <a:lnTo>
                    <a:pt x="0" y="342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4" name="SMARTInkShape-4067"/>
            <p:cNvSpPr/>
            <p:nvPr>
              <p:custDataLst>
                <p:tags r:id="rId25"/>
              </p:custDataLst>
            </p:nvPr>
          </p:nvSpPr>
          <p:spPr bwMode="auto">
            <a:xfrm>
              <a:off x="1743075" y="2048827"/>
              <a:ext cx="565786" cy="480062"/>
            </a:xfrm>
            <a:custGeom>
              <a:avLst/>
              <a:gdLst/>
              <a:ahLst/>
              <a:cxnLst/>
              <a:rect l="0" t="0" r="0" b="0"/>
              <a:pathLst>
                <a:path w="565786" h="480062">
                  <a:moveTo>
                    <a:pt x="0" y="480061"/>
                  </a:moveTo>
                  <a:lnTo>
                    <a:pt x="0" y="480061"/>
                  </a:lnTo>
                  <a:lnTo>
                    <a:pt x="30480" y="454660"/>
                  </a:lnTo>
                  <a:lnTo>
                    <a:pt x="54610" y="434552"/>
                  </a:lnTo>
                  <a:lnTo>
                    <a:pt x="86889" y="409717"/>
                  </a:lnTo>
                  <a:lnTo>
                    <a:pt x="124601" y="381729"/>
                  </a:lnTo>
                  <a:lnTo>
                    <a:pt x="165935" y="351641"/>
                  </a:lnTo>
                  <a:lnTo>
                    <a:pt x="205873" y="321105"/>
                  </a:lnTo>
                  <a:lnTo>
                    <a:pt x="244881" y="290270"/>
                  </a:lnTo>
                  <a:lnTo>
                    <a:pt x="283269" y="259236"/>
                  </a:lnTo>
                  <a:lnTo>
                    <a:pt x="318386" y="229974"/>
                  </a:lnTo>
                  <a:lnTo>
                    <a:pt x="351323" y="201894"/>
                  </a:lnTo>
                  <a:lnTo>
                    <a:pt x="382805" y="174601"/>
                  </a:lnTo>
                  <a:lnTo>
                    <a:pt x="410461" y="150691"/>
                  </a:lnTo>
                  <a:lnTo>
                    <a:pt x="435566" y="129036"/>
                  </a:lnTo>
                  <a:lnTo>
                    <a:pt x="478382" y="91639"/>
                  </a:lnTo>
                  <a:lnTo>
                    <a:pt x="510112" y="62319"/>
                  </a:lnTo>
                  <a:lnTo>
                    <a:pt x="546886" y="21200"/>
                  </a:lnTo>
                  <a:lnTo>
                    <a:pt x="56578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5" name="SMARTInkShape-4068"/>
            <p:cNvSpPr/>
            <p:nvPr>
              <p:custDataLst>
                <p:tags r:id="rId26"/>
              </p:custDataLst>
            </p:nvPr>
          </p:nvSpPr>
          <p:spPr bwMode="auto">
            <a:xfrm>
              <a:off x="1443038" y="2597467"/>
              <a:ext cx="702946" cy="471489"/>
            </a:xfrm>
            <a:custGeom>
              <a:avLst/>
              <a:gdLst/>
              <a:ahLst/>
              <a:cxnLst/>
              <a:rect l="0" t="0" r="0" b="0"/>
              <a:pathLst>
                <a:path w="702946" h="471489">
                  <a:moveTo>
                    <a:pt x="0" y="471488"/>
                  </a:moveTo>
                  <a:lnTo>
                    <a:pt x="0" y="471488"/>
                  </a:lnTo>
                  <a:lnTo>
                    <a:pt x="42066" y="429421"/>
                  </a:lnTo>
                  <a:lnTo>
                    <a:pt x="79656" y="396911"/>
                  </a:lnTo>
                  <a:lnTo>
                    <a:pt x="101681" y="378908"/>
                  </a:lnTo>
                  <a:lnTo>
                    <a:pt x="127795" y="358333"/>
                  </a:lnTo>
                  <a:lnTo>
                    <a:pt x="156634" y="336043"/>
                  </a:lnTo>
                  <a:lnTo>
                    <a:pt x="187290" y="312612"/>
                  </a:lnTo>
                  <a:lnTo>
                    <a:pt x="222015" y="287465"/>
                  </a:lnTo>
                  <a:lnTo>
                    <a:pt x="259452" y="261176"/>
                  </a:lnTo>
                  <a:lnTo>
                    <a:pt x="298698" y="234125"/>
                  </a:lnTo>
                  <a:lnTo>
                    <a:pt x="338197" y="208471"/>
                  </a:lnTo>
                  <a:lnTo>
                    <a:pt x="377864" y="183749"/>
                  </a:lnTo>
                  <a:lnTo>
                    <a:pt x="417645" y="159646"/>
                  </a:lnTo>
                  <a:lnTo>
                    <a:pt x="453690" y="136911"/>
                  </a:lnTo>
                  <a:lnTo>
                    <a:pt x="487245" y="115087"/>
                  </a:lnTo>
                  <a:lnTo>
                    <a:pt x="519140" y="93869"/>
                  </a:lnTo>
                  <a:lnTo>
                    <a:pt x="548023" y="75915"/>
                  </a:lnTo>
                  <a:lnTo>
                    <a:pt x="574899" y="60135"/>
                  </a:lnTo>
                  <a:lnTo>
                    <a:pt x="600436" y="45805"/>
                  </a:lnTo>
                  <a:lnTo>
                    <a:pt x="641510" y="22263"/>
                  </a:lnTo>
                  <a:lnTo>
                    <a:pt x="681249" y="3104"/>
                  </a:lnTo>
                  <a:lnTo>
                    <a:pt x="702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6" name="SMARTInkShape-4069"/>
            <p:cNvSpPr/>
            <p:nvPr>
              <p:custDataLst>
                <p:tags r:id="rId27"/>
              </p:custDataLst>
            </p:nvPr>
          </p:nvSpPr>
          <p:spPr bwMode="auto">
            <a:xfrm>
              <a:off x="1391074" y="2820353"/>
              <a:ext cx="821835" cy="536493"/>
            </a:xfrm>
            <a:custGeom>
              <a:avLst/>
              <a:gdLst/>
              <a:ahLst/>
              <a:cxnLst/>
              <a:rect l="0" t="0" r="0" b="0"/>
              <a:pathLst>
                <a:path w="821835" h="536493">
                  <a:moveTo>
                    <a:pt x="9101" y="514349"/>
                  </a:moveTo>
                  <a:lnTo>
                    <a:pt x="9101" y="514349"/>
                  </a:lnTo>
                  <a:lnTo>
                    <a:pt x="0" y="528002"/>
                  </a:lnTo>
                  <a:lnTo>
                    <a:pt x="176" y="532023"/>
                  </a:lnTo>
                  <a:lnTo>
                    <a:pt x="3151" y="534705"/>
                  </a:lnTo>
                  <a:lnTo>
                    <a:pt x="7992" y="536492"/>
                  </a:lnTo>
                  <a:lnTo>
                    <a:pt x="46661" y="516253"/>
                  </a:lnTo>
                  <a:lnTo>
                    <a:pt x="68431" y="501331"/>
                  </a:lnTo>
                  <a:lnTo>
                    <a:pt x="94374" y="482810"/>
                  </a:lnTo>
                  <a:lnTo>
                    <a:pt x="123100" y="461891"/>
                  </a:lnTo>
                  <a:lnTo>
                    <a:pt x="158443" y="436515"/>
                  </a:lnTo>
                  <a:lnTo>
                    <a:pt x="198197" y="408167"/>
                  </a:lnTo>
                  <a:lnTo>
                    <a:pt x="240893" y="377839"/>
                  </a:lnTo>
                  <a:lnTo>
                    <a:pt x="286501" y="346190"/>
                  </a:lnTo>
                  <a:lnTo>
                    <a:pt x="334052" y="313660"/>
                  </a:lnTo>
                  <a:lnTo>
                    <a:pt x="382898" y="280544"/>
                  </a:lnTo>
                  <a:lnTo>
                    <a:pt x="432606" y="247989"/>
                  </a:lnTo>
                  <a:lnTo>
                    <a:pt x="482890" y="215809"/>
                  </a:lnTo>
                  <a:lnTo>
                    <a:pt x="533558" y="183877"/>
                  </a:lnTo>
                  <a:lnTo>
                    <a:pt x="580672" y="154969"/>
                  </a:lnTo>
                  <a:lnTo>
                    <a:pt x="625416" y="128078"/>
                  </a:lnTo>
                  <a:lnTo>
                    <a:pt x="668580" y="102530"/>
                  </a:lnTo>
                  <a:lnTo>
                    <a:pt x="704976" y="80736"/>
                  </a:lnTo>
                  <a:lnTo>
                    <a:pt x="736860" y="61444"/>
                  </a:lnTo>
                  <a:lnTo>
                    <a:pt x="765737" y="43819"/>
                  </a:lnTo>
                  <a:lnTo>
                    <a:pt x="802901" y="19158"/>
                  </a:lnTo>
                  <a:lnTo>
                    <a:pt x="821006" y="4704"/>
                  </a:lnTo>
                  <a:lnTo>
                    <a:pt x="821834" y="2183"/>
                  </a:lnTo>
                  <a:lnTo>
                    <a:pt x="8149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7" name="SMARTInkShape-4070"/>
            <p:cNvSpPr/>
            <p:nvPr>
              <p:custDataLst>
                <p:tags r:id="rId28"/>
              </p:custDataLst>
            </p:nvPr>
          </p:nvSpPr>
          <p:spPr bwMode="auto">
            <a:xfrm>
              <a:off x="1580198" y="3086100"/>
              <a:ext cx="694373" cy="385764"/>
            </a:xfrm>
            <a:custGeom>
              <a:avLst/>
              <a:gdLst/>
              <a:ahLst/>
              <a:cxnLst/>
              <a:rect l="0" t="0" r="0" b="0"/>
              <a:pathLst>
                <a:path w="694373" h="385764">
                  <a:moveTo>
                    <a:pt x="0" y="385763"/>
                  </a:moveTo>
                  <a:lnTo>
                    <a:pt x="0" y="385763"/>
                  </a:lnTo>
                  <a:lnTo>
                    <a:pt x="31856" y="376661"/>
                  </a:lnTo>
                  <a:lnTo>
                    <a:pt x="52669" y="366360"/>
                  </a:lnTo>
                  <a:lnTo>
                    <a:pt x="77975" y="351872"/>
                  </a:lnTo>
                  <a:lnTo>
                    <a:pt x="106276" y="334594"/>
                  </a:lnTo>
                  <a:lnTo>
                    <a:pt x="139430" y="314503"/>
                  </a:lnTo>
                  <a:lnTo>
                    <a:pt x="175821" y="292536"/>
                  </a:lnTo>
                  <a:lnTo>
                    <a:pt x="214369" y="269319"/>
                  </a:lnTo>
                  <a:lnTo>
                    <a:pt x="256260" y="244316"/>
                  </a:lnTo>
                  <a:lnTo>
                    <a:pt x="300380" y="218122"/>
                  </a:lnTo>
                  <a:lnTo>
                    <a:pt x="345986" y="191135"/>
                  </a:lnTo>
                  <a:lnTo>
                    <a:pt x="389724" y="166475"/>
                  </a:lnTo>
                  <a:lnTo>
                    <a:pt x="432219" y="143369"/>
                  </a:lnTo>
                  <a:lnTo>
                    <a:pt x="473883" y="121297"/>
                  </a:lnTo>
                  <a:lnTo>
                    <a:pt x="511184" y="100867"/>
                  </a:lnTo>
                  <a:lnTo>
                    <a:pt x="545577" y="81532"/>
                  </a:lnTo>
                  <a:lnTo>
                    <a:pt x="578030" y="62927"/>
                  </a:lnTo>
                  <a:lnTo>
                    <a:pt x="605381" y="47666"/>
                  </a:lnTo>
                  <a:lnTo>
                    <a:pt x="629330" y="34635"/>
                  </a:lnTo>
                  <a:lnTo>
                    <a:pt x="665464" y="15393"/>
                  </a:lnTo>
                  <a:lnTo>
                    <a:pt x="6943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8" name="SMARTInkShape-4071"/>
            <p:cNvSpPr/>
            <p:nvPr>
              <p:custDataLst>
                <p:tags r:id="rId29"/>
              </p:custDataLst>
            </p:nvPr>
          </p:nvSpPr>
          <p:spPr bwMode="auto">
            <a:xfrm>
              <a:off x="1642141" y="3514725"/>
              <a:ext cx="598140" cy="311077"/>
            </a:xfrm>
            <a:custGeom>
              <a:avLst/>
              <a:gdLst/>
              <a:ahLst/>
              <a:cxnLst/>
              <a:rect l="0" t="0" r="0" b="0"/>
              <a:pathLst>
                <a:path w="598140" h="311077">
                  <a:moveTo>
                    <a:pt x="32354" y="231457"/>
                  </a:moveTo>
                  <a:lnTo>
                    <a:pt x="32354" y="231457"/>
                  </a:lnTo>
                  <a:lnTo>
                    <a:pt x="9600" y="267864"/>
                  </a:lnTo>
                  <a:lnTo>
                    <a:pt x="969" y="293358"/>
                  </a:lnTo>
                  <a:lnTo>
                    <a:pt x="0" y="304157"/>
                  </a:lnTo>
                  <a:lnTo>
                    <a:pt x="4117" y="309451"/>
                  </a:lnTo>
                  <a:lnTo>
                    <a:pt x="11625" y="311076"/>
                  </a:lnTo>
                  <a:lnTo>
                    <a:pt x="21392" y="310254"/>
                  </a:lnTo>
                  <a:lnTo>
                    <a:pt x="60185" y="291560"/>
                  </a:lnTo>
                  <a:lnTo>
                    <a:pt x="85198" y="277241"/>
                  </a:lnTo>
                  <a:lnTo>
                    <a:pt x="117113" y="258170"/>
                  </a:lnTo>
                  <a:lnTo>
                    <a:pt x="153630" y="235931"/>
                  </a:lnTo>
                  <a:lnTo>
                    <a:pt x="193215" y="211579"/>
                  </a:lnTo>
                  <a:lnTo>
                    <a:pt x="236750" y="185820"/>
                  </a:lnTo>
                  <a:lnTo>
                    <a:pt x="282918" y="159123"/>
                  </a:lnTo>
                  <a:lnTo>
                    <a:pt x="330841" y="131799"/>
                  </a:lnTo>
                  <a:lnTo>
                    <a:pt x="376126" y="106916"/>
                  </a:lnTo>
                  <a:lnTo>
                    <a:pt x="419650" y="83660"/>
                  </a:lnTo>
                  <a:lnTo>
                    <a:pt x="462001" y="61488"/>
                  </a:lnTo>
                  <a:lnTo>
                    <a:pt x="495951" y="43850"/>
                  </a:lnTo>
                  <a:lnTo>
                    <a:pt x="524298" y="29233"/>
                  </a:lnTo>
                  <a:lnTo>
                    <a:pt x="565321" y="9182"/>
                  </a:lnTo>
                  <a:lnTo>
                    <a:pt x="59813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9" name="SMARTInkShape-4072"/>
            <p:cNvSpPr/>
            <p:nvPr>
              <p:custDataLst>
                <p:tags r:id="rId30"/>
              </p:custDataLst>
            </p:nvPr>
          </p:nvSpPr>
          <p:spPr bwMode="auto">
            <a:xfrm>
              <a:off x="1468755" y="3883342"/>
              <a:ext cx="668656" cy="411481"/>
            </a:xfrm>
            <a:custGeom>
              <a:avLst/>
              <a:gdLst/>
              <a:ahLst/>
              <a:cxnLst/>
              <a:rect l="0" t="0" r="0" b="0"/>
              <a:pathLst>
                <a:path w="668656" h="411481">
                  <a:moveTo>
                    <a:pt x="0" y="411480"/>
                  </a:moveTo>
                  <a:lnTo>
                    <a:pt x="0" y="411480"/>
                  </a:lnTo>
                  <a:lnTo>
                    <a:pt x="40958" y="379625"/>
                  </a:lnTo>
                  <a:lnTo>
                    <a:pt x="67310" y="360716"/>
                  </a:lnTo>
                  <a:lnTo>
                    <a:pt x="99166" y="338585"/>
                  </a:lnTo>
                  <a:lnTo>
                    <a:pt x="134691" y="314306"/>
                  </a:lnTo>
                  <a:lnTo>
                    <a:pt x="174566" y="289547"/>
                  </a:lnTo>
                  <a:lnTo>
                    <a:pt x="217343" y="264469"/>
                  </a:lnTo>
                  <a:lnTo>
                    <a:pt x="262053" y="239178"/>
                  </a:lnTo>
                  <a:lnTo>
                    <a:pt x="307099" y="212792"/>
                  </a:lnTo>
                  <a:lnTo>
                    <a:pt x="352370" y="185676"/>
                  </a:lnTo>
                  <a:lnTo>
                    <a:pt x="397791" y="158074"/>
                  </a:lnTo>
                  <a:lnTo>
                    <a:pt x="440454" y="133005"/>
                  </a:lnTo>
                  <a:lnTo>
                    <a:pt x="481279" y="109625"/>
                  </a:lnTo>
                  <a:lnTo>
                    <a:pt x="520877" y="87371"/>
                  </a:lnTo>
                  <a:lnTo>
                    <a:pt x="553944" y="68725"/>
                  </a:lnTo>
                  <a:lnTo>
                    <a:pt x="582656" y="52484"/>
                  </a:lnTo>
                  <a:lnTo>
                    <a:pt x="608465" y="37847"/>
                  </a:lnTo>
                  <a:lnTo>
                    <a:pt x="649339" y="12696"/>
                  </a:lnTo>
                  <a:lnTo>
                    <a:pt x="66865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0" name="SMARTInkShape-4073"/>
            <p:cNvSpPr/>
            <p:nvPr>
              <p:custDataLst>
                <p:tags r:id="rId31"/>
              </p:custDataLst>
            </p:nvPr>
          </p:nvSpPr>
          <p:spPr bwMode="auto">
            <a:xfrm>
              <a:off x="1554480" y="4131945"/>
              <a:ext cx="445771" cy="330306"/>
            </a:xfrm>
            <a:custGeom>
              <a:avLst/>
              <a:gdLst/>
              <a:ahLst/>
              <a:cxnLst/>
              <a:rect l="0" t="0" r="0" b="0"/>
              <a:pathLst>
                <a:path w="445771" h="330306">
                  <a:moveTo>
                    <a:pt x="0" y="325755"/>
                  </a:moveTo>
                  <a:lnTo>
                    <a:pt x="0" y="325755"/>
                  </a:lnTo>
                  <a:lnTo>
                    <a:pt x="4551" y="330305"/>
                  </a:lnTo>
                  <a:lnTo>
                    <a:pt x="34686" y="310382"/>
                  </a:lnTo>
                  <a:lnTo>
                    <a:pt x="54556" y="294551"/>
                  </a:lnTo>
                  <a:lnTo>
                    <a:pt x="79234" y="274472"/>
                  </a:lnTo>
                  <a:lnTo>
                    <a:pt x="107115" y="251561"/>
                  </a:lnTo>
                  <a:lnTo>
                    <a:pt x="140942" y="224858"/>
                  </a:lnTo>
                  <a:lnTo>
                    <a:pt x="178734" y="195625"/>
                  </a:lnTo>
                  <a:lnTo>
                    <a:pt x="219169" y="164707"/>
                  </a:lnTo>
                  <a:lnTo>
                    <a:pt x="262318" y="132664"/>
                  </a:lnTo>
                  <a:lnTo>
                    <a:pt x="307276" y="99873"/>
                  </a:lnTo>
                  <a:lnTo>
                    <a:pt x="353441" y="66582"/>
                  </a:lnTo>
                  <a:lnTo>
                    <a:pt x="384217" y="44388"/>
                  </a:lnTo>
                  <a:lnTo>
                    <a:pt x="4457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16" name="SMARTInkShape-Group1304"/>
          <p:cNvGrpSpPr/>
          <p:nvPr/>
        </p:nvGrpSpPr>
        <p:grpSpPr>
          <a:xfrm>
            <a:off x="5574982" y="1908039"/>
            <a:ext cx="591504" cy="2695394"/>
            <a:chOff x="5574982" y="1908039"/>
            <a:chExt cx="591504" cy="2695394"/>
          </a:xfrm>
        </p:grpSpPr>
        <p:sp>
          <p:nvSpPr>
            <p:cNvPr id="1012" name="SMARTInkShape-4074"/>
            <p:cNvSpPr/>
            <p:nvPr>
              <p:custDataLst>
                <p:tags r:id="rId20"/>
              </p:custDataLst>
            </p:nvPr>
          </p:nvSpPr>
          <p:spPr bwMode="auto">
            <a:xfrm>
              <a:off x="5598094" y="2504361"/>
              <a:ext cx="105477" cy="1964996"/>
            </a:xfrm>
            <a:custGeom>
              <a:avLst/>
              <a:gdLst/>
              <a:ahLst/>
              <a:cxnLst/>
              <a:rect l="0" t="0" r="0" b="0"/>
              <a:pathLst>
                <a:path w="105477" h="1964996">
                  <a:moveTo>
                    <a:pt x="105476" y="7381"/>
                  </a:moveTo>
                  <a:lnTo>
                    <a:pt x="105476" y="7381"/>
                  </a:lnTo>
                  <a:lnTo>
                    <a:pt x="93544" y="7381"/>
                  </a:lnTo>
                  <a:lnTo>
                    <a:pt x="91806" y="6429"/>
                  </a:lnTo>
                  <a:lnTo>
                    <a:pt x="90648" y="4841"/>
                  </a:lnTo>
                  <a:lnTo>
                    <a:pt x="88788" y="0"/>
                  </a:lnTo>
                  <a:lnTo>
                    <a:pt x="88534" y="1878"/>
                  </a:lnTo>
                  <a:lnTo>
                    <a:pt x="88343" y="37194"/>
                  </a:lnTo>
                  <a:lnTo>
                    <a:pt x="85796" y="66987"/>
                  </a:lnTo>
                  <a:lnTo>
                    <a:pt x="81490" y="104358"/>
                  </a:lnTo>
                  <a:lnTo>
                    <a:pt x="79007" y="126325"/>
                  </a:lnTo>
                  <a:lnTo>
                    <a:pt x="76400" y="149542"/>
                  </a:lnTo>
                  <a:lnTo>
                    <a:pt x="73710" y="176450"/>
                  </a:lnTo>
                  <a:lnTo>
                    <a:pt x="70963" y="205819"/>
                  </a:lnTo>
                  <a:lnTo>
                    <a:pt x="68180" y="236828"/>
                  </a:lnTo>
                  <a:lnTo>
                    <a:pt x="67277" y="268931"/>
                  </a:lnTo>
                  <a:lnTo>
                    <a:pt x="67628" y="301763"/>
                  </a:lnTo>
                  <a:lnTo>
                    <a:pt x="68814" y="335080"/>
                  </a:lnTo>
                  <a:lnTo>
                    <a:pt x="70557" y="371580"/>
                  </a:lnTo>
                  <a:lnTo>
                    <a:pt x="72671" y="410201"/>
                  </a:lnTo>
                  <a:lnTo>
                    <a:pt x="75033" y="450235"/>
                  </a:lnTo>
                  <a:lnTo>
                    <a:pt x="75656" y="492165"/>
                  </a:lnTo>
                  <a:lnTo>
                    <a:pt x="75119" y="535358"/>
                  </a:lnTo>
                  <a:lnTo>
                    <a:pt x="73808" y="579393"/>
                  </a:lnTo>
                  <a:lnTo>
                    <a:pt x="71982" y="625895"/>
                  </a:lnTo>
                  <a:lnTo>
                    <a:pt x="69811" y="674042"/>
                  </a:lnTo>
                  <a:lnTo>
                    <a:pt x="67412" y="723284"/>
                  </a:lnTo>
                  <a:lnTo>
                    <a:pt x="63908" y="775162"/>
                  </a:lnTo>
                  <a:lnTo>
                    <a:pt x="59666" y="828798"/>
                  </a:lnTo>
                  <a:lnTo>
                    <a:pt x="54934" y="883605"/>
                  </a:lnTo>
                  <a:lnTo>
                    <a:pt x="48921" y="939193"/>
                  </a:lnTo>
                  <a:lnTo>
                    <a:pt x="42056" y="995301"/>
                  </a:lnTo>
                  <a:lnTo>
                    <a:pt x="34620" y="1051758"/>
                  </a:lnTo>
                  <a:lnTo>
                    <a:pt x="27759" y="1109397"/>
                  </a:lnTo>
                  <a:lnTo>
                    <a:pt x="21280" y="1167826"/>
                  </a:lnTo>
                  <a:lnTo>
                    <a:pt x="15055" y="1226781"/>
                  </a:lnTo>
                  <a:lnTo>
                    <a:pt x="9953" y="1283230"/>
                  </a:lnTo>
                  <a:lnTo>
                    <a:pt x="5599" y="1338007"/>
                  </a:lnTo>
                  <a:lnTo>
                    <a:pt x="1744" y="1391670"/>
                  </a:lnTo>
                  <a:lnTo>
                    <a:pt x="126" y="1442686"/>
                  </a:lnTo>
                  <a:lnTo>
                    <a:pt x="0" y="1491936"/>
                  </a:lnTo>
                  <a:lnTo>
                    <a:pt x="869" y="1540009"/>
                  </a:lnTo>
                  <a:lnTo>
                    <a:pt x="2400" y="1585393"/>
                  </a:lnTo>
                  <a:lnTo>
                    <a:pt x="4374" y="1628984"/>
                  </a:lnTo>
                  <a:lnTo>
                    <a:pt x="6642" y="1671380"/>
                  </a:lnTo>
                  <a:lnTo>
                    <a:pt x="10059" y="1709169"/>
                  </a:lnTo>
                  <a:lnTo>
                    <a:pt x="14242" y="1743886"/>
                  </a:lnTo>
                  <a:lnTo>
                    <a:pt x="18936" y="1776556"/>
                  </a:lnTo>
                  <a:lnTo>
                    <a:pt x="23018" y="1805956"/>
                  </a:lnTo>
                  <a:lnTo>
                    <a:pt x="26692" y="1833177"/>
                  </a:lnTo>
                  <a:lnTo>
                    <a:pt x="30093" y="1858943"/>
                  </a:lnTo>
                  <a:lnTo>
                    <a:pt x="36412" y="1900273"/>
                  </a:lnTo>
                  <a:lnTo>
                    <a:pt x="40245" y="1942696"/>
                  </a:lnTo>
                  <a:lnTo>
                    <a:pt x="37557" y="1964995"/>
                  </a:lnTo>
                  <a:lnTo>
                    <a:pt x="36385" y="1963967"/>
                  </a:lnTo>
                  <a:lnTo>
                    <a:pt x="28324" y="19447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3" name="SMARTInkShape-4075"/>
            <p:cNvSpPr/>
            <p:nvPr>
              <p:custDataLst>
                <p:tags r:id="rId21"/>
              </p:custDataLst>
            </p:nvPr>
          </p:nvSpPr>
          <p:spPr bwMode="auto">
            <a:xfrm>
              <a:off x="5592127" y="1908039"/>
              <a:ext cx="539649" cy="672284"/>
            </a:xfrm>
            <a:custGeom>
              <a:avLst/>
              <a:gdLst/>
              <a:ahLst/>
              <a:cxnLst/>
              <a:rect l="0" t="0" r="0" b="0"/>
              <a:pathLst>
                <a:path w="539649" h="672284">
                  <a:moveTo>
                    <a:pt x="0" y="672283"/>
                  </a:moveTo>
                  <a:lnTo>
                    <a:pt x="0" y="672283"/>
                  </a:lnTo>
                  <a:lnTo>
                    <a:pt x="31856" y="654080"/>
                  </a:lnTo>
                  <a:lnTo>
                    <a:pt x="67816" y="629903"/>
                  </a:lnTo>
                  <a:lnTo>
                    <a:pt x="110151" y="598203"/>
                  </a:lnTo>
                  <a:lnTo>
                    <a:pt x="133441" y="579081"/>
                  </a:lnTo>
                  <a:lnTo>
                    <a:pt x="157541" y="558714"/>
                  </a:lnTo>
                  <a:lnTo>
                    <a:pt x="183133" y="535610"/>
                  </a:lnTo>
                  <a:lnTo>
                    <a:pt x="209718" y="510683"/>
                  </a:lnTo>
                  <a:lnTo>
                    <a:pt x="236967" y="484540"/>
                  </a:lnTo>
                  <a:lnTo>
                    <a:pt x="263705" y="457586"/>
                  </a:lnTo>
                  <a:lnTo>
                    <a:pt x="290104" y="430092"/>
                  </a:lnTo>
                  <a:lnTo>
                    <a:pt x="316275" y="402237"/>
                  </a:lnTo>
                  <a:lnTo>
                    <a:pt x="341343" y="373190"/>
                  </a:lnTo>
                  <a:lnTo>
                    <a:pt x="365674" y="343348"/>
                  </a:lnTo>
                  <a:lnTo>
                    <a:pt x="389516" y="312976"/>
                  </a:lnTo>
                  <a:lnTo>
                    <a:pt x="411124" y="284155"/>
                  </a:lnTo>
                  <a:lnTo>
                    <a:pt x="431246" y="256369"/>
                  </a:lnTo>
                  <a:lnTo>
                    <a:pt x="450375" y="229272"/>
                  </a:lnTo>
                  <a:lnTo>
                    <a:pt x="466937" y="203587"/>
                  </a:lnTo>
                  <a:lnTo>
                    <a:pt x="481789" y="178844"/>
                  </a:lnTo>
                  <a:lnTo>
                    <a:pt x="495500" y="154729"/>
                  </a:lnTo>
                  <a:lnTo>
                    <a:pt x="515815" y="112694"/>
                  </a:lnTo>
                  <a:lnTo>
                    <a:pt x="529289" y="76867"/>
                  </a:lnTo>
                  <a:lnTo>
                    <a:pt x="536874" y="36230"/>
                  </a:lnTo>
                  <a:lnTo>
                    <a:pt x="539648" y="1043"/>
                  </a:lnTo>
                  <a:lnTo>
                    <a:pt x="538835" y="0"/>
                  </a:lnTo>
                  <a:lnTo>
                    <a:pt x="537341" y="257"/>
                  </a:lnTo>
                  <a:lnTo>
                    <a:pt x="535393" y="1381"/>
                  </a:lnTo>
                  <a:lnTo>
                    <a:pt x="522923" y="293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4" name="SMARTInkShape-4076"/>
            <p:cNvSpPr/>
            <p:nvPr>
              <p:custDataLst>
                <p:tags r:id="rId22"/>
              </p:custDataLst>
            </p:nvPr>
          </p:nvSpPr>
          <p:spPr bwMode="auto">
            <a:xfrm>
              <a:off x="6108231" y="2125980"/>
              <a:ext cx="49683" cy="1937386"/>
            </a:xfrm>
            <a:custGeom>
              <a:avLst/>
              <a:gdLst/>
              <a:ahLst/>
              <a:cxnLst/>
              <a:rect l="0" t="0" r="0" b="0"/>
              <a:pathLst>
                <a:path w="49683" h="1937386">
                  <a:moveTo>
                    <a:pt x="15392" y="0"/>
                  </a:moveTo>
                  <a:lnTo>
                    <a:pt x="15392" y="0"/>
                  </a:lnTo>
                  <a:lnTo>
                    <a:pt x="10841" y="27305"/>
                  </a:lnTo>
                  <a:lnTo>
                    <a:pt x="8606" y="61030"/>
                  </a:lnTo>
                  <a:lnTo>
                    <a:pt x="7613" y="102372"/>
                  </a:lnTo>
                  <a:lnTo>
                    <a:pt x="7348" y="125398"/>
                  </a:lnTo>
                  <a:lnTo>
                    <a:pt x="7172" y="149321"/>
                  </a:lnTo>
                  <a:lnTo>
                    <a:pt x="8007" y="174795"/>
                  </a:lnTo>
                  <a:lnTo>
                    <a:pt x="9516" y="201303"/>
                  </a:lnTo>
                  <a:lnTo>
                    <a:pt x="11475" y="228499"/>
                  </a:lnTo>
                  <a:lnTo>
                    <a:pt x="14685" y="257108"/>
                  </a:lnTo>
                  <a:lnTo>
                    <a:pt x="18731" y="286658"/>
                  </a:lnTo>
                  <a:lnTo>
                    <a:pt x="23333" y="316835"/>
                  </a:lnTo>
                  <a:lnTo>
                    <a:pt x="26400" y="349336"/>
                  </a:lnTo>
                  <a:lnTo>
                    <a:pt x="28446" y="383386"/>
                  </a:lnTo>
                  <a:lnTo>
                    <a:pt x="29809" y="418468"/>
                  </a:lnTo>
                  <a:lnTo>
                    <a:pt x="30719" y="455191"/>
                  </a:lnTo>
                  <a:lnTo>
                    <a:pt x="31324" y="493008"/>
                  </a:lnTo>
                  <a:lnTo>
                    <a:pt x="31728" y="531555"/>
                  </a:lnTo>
                  <a:lnTo>
                    <a:pt x="31998" y="570587"/>
                  </a:lnTo>
                  <a:lnTo>
                    <a:pt x="32177" y="609944"/>
                  </a:lnTo>
                  <a:lnTo>
                    <a:pt x="32297" y="649516"/>
                  </a:lnTo>
                  <a:lnTo>
                    <a:pt x="32377" y="691139"/>
                  </a:lnTo>
                  <a:lnTo>
                    <a:pt x="32430" y="734126"/>
                  </a:lnTo>
                  <a:lnTo>
                    <a:pt x="32465" y="778025"/>
                  </a:lnTo>
                  <a:lnTo>
                    <a:pt x="30584" y="823483"/>
                  </a:lnTo>
                  <a:lnTo>
                    <a:pt x="27425" y="869981"/>
                  </a:lnTo>
                  <a:lnTo>
                    <a:pt x="23413" y="917173"/>
                  </a:lnTo>
                  <a:lnTo>
                    <a:pt x="19787" y="963873"/>
                  </a:lnTo>
                  <a:lnTo>
                    <a:pt x="16417" y="1010247"/>
                  </a:lnTo>
                  <a:lnTo>
                    <a:pt x="13217" y="1056403"/>
                  </a:lnTo>
                  <a:lnTo>
                    <a:pt x="10132" y="1101461"/>
                  </a:lnTo>
                  <a:lnTo>
                    <a:pt x="7122" y="1145787"/>
                  </a:lnTo>
                  <a:lnTo>
                    <a:pt x="4164" y="1189626"/>
                  </a:lnTo>
                  <a:lnTo>
                    <a:pt x="2191" y="1232186"/>
                  </a:lnTo>
                  <a:lnTo>
                    <a:pt x="876" y="1273895"/>
                  </a:lnTo>
                  <a:lnTo>
                    <a:pt x="0" y="1315036"/>
                  </a:lnTo>
                  <a:lnTo>
                    <a:pt x="367" y="1353893"/>
                  </a:lnTo>
                  <a:lnTo>
                    <a:pt x="1566" y="1391228"/>
                  </a:lnTo>
                  <a:lnTo>
                    <a:pt x="3317" y="1427548"/>
                  </a:lnTo>
                  <a:lnTo>
                    <a:pt x="5437" y="1463191"/>
                  </a:lnTo>
                  <a:lnTo>
                    <a:pt x="7803" y="1498383"/>
                  </a:lnTo>
                  <a:lnTo>
                    <a:pt x="10332" y="1533275"/>
                  </a:lnTo>
                  <a:lnTo>
                    <a:pt x="12971" y="1565108"/>
                  </a:lnTo>
                  <a:lnTo>
                    <a:pt x="15683" y="1594903"/>
                  </a:lnTo>
                  <a:lnTo>
                    <a:pt x="18443" y="1623338"/>
                  </a:lnTo>
                  <a:lnTo>
                    <a:pt x="21236" y="1648963"/>
                  </a:lnTo>
                  <a:lnTo>
                    <a:pt x="24051" y="1672714"/>
                  </a:lnTo>
                  <a:lnTo>
                    <a:pt x="26879" y="1695215"/>
                  </a:lnTo>
                  <a:lnTo>
                    <a:pt x="32562" y="1735456"/>
                  </a:lnTo>
                  <a:lnTo>
                    <a:pt x="37310" y="1771439"/>
                  </a:lnTo>
                  <a:lnTo>
                    <a:pt x="39420" y="1803306"/>
                  </a:lnTo>
                  <a:lnTo>
                    <a:pt x="45160" y="1843472"/>
                  </a:lnTo>
                  <a:lnTo>
                    <a:pt x="48341" y="1879502"/>
                  </a:lnTo>
                  <a:lnTo>
                    <a:pt x="49417" y="1917061"/>
                  </a:lnTo>
                  <a:lnTo>
                    <a:pt x="49682" y="19373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5" name="SMARTInkShape-4077"/>
            <p:cNvSpPr/>
            <p:nvPr>
              <p:custDataLst>
                <p:tags r:id="rId23"/>
              </p:custDataLst>
            </p:nvPr>
          </p:nvSpPr>
          <p:spPr bwMode="auto">
            <a:xfrm>
              <a:off x="5574982" y="4046220"/>
              <a:ext cx="591504" cy="557213"/>
            </a:xfrm>
            <a:custGeom>
              <a:avLst/>
              <a:gdLst/>
              <a:ahLst/>
              <a:cxnLst/>
              <a:rect l="0" t="0" r="0" b="0"/>
              <a:pathLst>
                <a:path w="591504" h="557213">
                  <a:moveTo>
                    <a:pt x="591503" y="0"/>
                  </a:moveTo>
                  <a:lnTo>
                    <a:pt x="591503" y="0"/>
                  </a:lnTo>
                  <a:lnTo>
                    <a:pt x="591503" y="9101"/>
                  </a:lnTo>
                  <a:lnTo>
                    <a:pt x="582401" y="28414"/>
                  </a:lnTo>
                  <a:lnTo>
                    <a:pt x="558538" y="61335"/>
                  </a:lnTo>
                  <a:lnTo>
                    <a:pt x="530497" y="90125"/>
                  </a:lnTo>
                  <a:lnTo>
                    <a:pt x="492951" y="124828"/>
                  </a:lnTo>
                  <a:lnTo>
                    <a:pt x="469605" y="146083"/>
                  </a:lnTo>
                  <a:lnTo>
                    <a:pt x="444515" y="168827"/>
                  </a:lnTo>
                  <a:lnTo>
                    <a:pt x="416358" y="194466"/>
                  </a:lnTo>
                  <a:lnTo>
                    <a:pt x="386158" y="222037"/>
                  </a:lnTo>
                  <a:lnTo>
                    <a:pt x="354593" y="250894"/>
                  </a:lnTo>
                  <a:lnTo>
                    <a:pt x="323073" y="278705"/>
                  </a:lnTo>
                  <a:lnTo>
                    <a:pt x="291582" y="305818"/>
                  </a:lnTo>
                  <a:lnTo>
                    <a:pt x="260111" y="332467"/>
                  </a:lnTo>
                  <a:lnTo>
                    <a:pt x="228652" y="359757"/>
                  </a:lnTo>
                  <a:lnTo>
                    <a:pt x="197202" y="387475"/>
                  </a:lnTo>
                  <a:lnTo>
                    <a:pt x="165758" y="415479"/>
                  </a:lnTo>
                  <a:lnTo>
                    <a:pt x="138128" y="440816"/>
                  </a:lnTo>
                  <a:lnTo>
                    <a:pt x="113041" y="464375"/>
                  </a:lnTo>
                  <a:lnTo>
                    <a:pt x="89648" y="486748"/>
                  </a:lnTo>
                  <a:lnTo>
                    <a:pt x="0" y="5572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20" name="SMARTInkShape-Group1305"/>
          <p:cNvGrpSpPr/>
          <p:nvPr/>
        </p:nvGrpSpPr>
        <p:grpSpPr>
          <a:xfrm>
            <a:off x="517208" y="1533961"/>
            <a:ext cx="5906453" cy="585991"/>
            <a:chOff x="517208" y="1533961"/>
            <a:chExt cx="5906453" cy="585991"/>
          </a:xfrm>
        </p:grpSpPr>
        <p:sp>
          <p:nvSpPr>
            <p:cNvPr id="1017" name="SMARTInkShape-4078"/>
            <p:cNvSpPr/>
            <p:nvPr>
              <p:custDataLst>
                <p:tags r:id="rId17"/>
              </p:custDataLst>
            </p:nvPr>
          </p:nvSpPr>
          <p:spPr bwMode="auto">
            <a:xfrm>
              <a:off x="517208" y="2048827"/>
              <a:ext cx="1607173" cy="59537"/>
            </a:xfrm>
            <a:custGeom>
              <a:avLst/>
              <a:gdLst/>
              <a:ahLst/>
              <a:cxnLst/>
              <a:rect l="0" t="0" r="0" b="0"/>
              <a:pathLst>
                <a:path w="1607173" h="59537">
                  <a:moveTo>
                    <a:pt x="0" y="17145"/>
                  </a:moveTo>
                  <a:lnTo>
                    <a:pt x="0" y="17145"/>
                  </a:lnTo>
                  <a:lnTo>
                    <a:pt x="9101" y="26247"/>
                  </a:lnTo>
                  <a:lnTo>
                    <a:pt x="37516" y="36458"/>
                  </a:lnTo>
                  <a:lnTo>
                    <a:pt x="65251" y="40016"/>
                  </a:lnTo>
                  <a:lnTo>
                    <a:pt x="99485" y="42550"/>
                  </a:lnTo>
                  <a:lnTo>
                    <a:pt x="120616" y="44560"/>
                  </a:lnTo>
                  <a:lnTo>
                    <a:pt x="143275" y="46851"/>
                  </a:lnTo>
                  <a:lnTo>
                    <a:pt x="168859" y="49332"/>
                  </a:lnTo>
                  <a:lnTo>
                    <a:pt x="196393" y="51938"/>
                  </a:lnTo>
                  <a:lnTo>
                    <a:pt x="225226" y="54628"/>
                  </a:lnTo>
                  <a:lnTo>
                    <a:pt x="257783" y="56421"/>
                  </a:lnTo>
                  <a:lnTo>
                    <a:pt x="292823" y="57617"/>
                  </a:lnTo>
                  <a:lnTo>
                    <a:pt x="329517" y="58414"/>
                  </a:lnTo>
                  <a:lnTo>
                    <a:pt x="370173" y="58945"/>
                  </a:lnTo>
                  <a:lnTo>
                    <a:pt x="413469" y="59299"/>
                  </a:lnTo>
                  <a:lnTo>
                    <a:pt x="458526" y="59536"/>
                  </a:lnTo>
                  <a:lnTo>
                    <a:pt x="505709" y="57788"/>
                  </a:lnTo>
                  <a:lnTo>
                    <a:pt x="554309" y="54718"/>
                  </a:lnTo>
                  <a:lnTo>
                    <a:pt x="603854" y="50766"/>
                  </a:lnTo>
                  <a:lnTo>
                    <a:pt x="654029" y="46227"/>
                  </a:lnTo>
                  <a:lnTo>
                    <a:pt x="704625" y="41296"/>
                  </a:lnTo>
                  <a:lnTo>
                    <a:pt x="755499" y="36103"/>
                  </a:lnTo>
                  <a:lnTo>
                    <a:pt x="805609" y="31689"/>
                  </a:lnTo>
                  <a:lnTo>
                    <a:pt x="855207" y="27794"/>
                  </a:lnTo>
                  <a:lnTo>
                    <a:pt x="904466" y="24244"/>
                  </a:lnTo>
                  <a:lnTo>
                    <a:pt x="951592" y="21878"/>
                  </a:lnTo>
                  <a:lnTo>
                    <a:pt x="997297" y="20300"/>
                  </a:lnTo>
                  <a:lnTo>
                    <a:pt x="1042055" y="19249"/>
                  </a:lnTo>
                  <a:lnTo>
                    <a:pt x="1086180" y="18548"/>
                  </a:lnTo>
                  <a:lnTo>
                    <a:pt x="1129885" y="18080"/>
                  </a:lnTo>
                  <a:lnTo>
                    <a:pt x="1173309" y="17769"/>
                  </a:lnTo>
                  <a:lnTo>
                    <a:pt x="1215593" y="17561"/>
                  </a:lnTo>
                  <a:lnTo>
                    <a:pt x="1257118" y="17422"/>
                  </a:lnTo>
                  <a:lnTo>
                    <a:pt x="1298136" y="17330"/>
                  </a:lnTo>
                  <a:lnTo>
                    <a:pt x="1336911" y="17269"/>
                  </a:lnTo>
                  <a:lnTo>
                    <a:pt x="1374191" y="17228"/>
                  </a:lnTo>
                  <a:lnTo>
                    <a:pt x="1410475" y="17200"/>
                  </a:lnTo>
                  <a:lnTo>
                    <a:pt x="1443237" y="16229"/>
                  </a:lnTo>
                  <a:lnTo>
                    <a:pt x="1473650" y="14630"/>
                  </a:lnTo>
                  <a:lnTo>
                    <a:pt x="1502498" y="12611"/>
                  </a:lnTo>
                  <a:lnTo>
                    <a:pt x="1526493" y="11265"/>
                  </a:lnTo>
                  <a:lnTo>
                    <a:pt x="1565854" y="9769"/>
                  </a:lnTo>
                  <a:lnTo>
                    <a:pt x="1607172" y="8678"/>
                  </a:lnTo>
                  <a:lnTo>
                    <a:pt x="1592105" y="4053"/>
                  </a:lnTo>
                  <a:lnTo>
                    <a:pt x="1550799" y="801"/>
                  </a:lnTo>
                  <a:lnTo>
                    <a:pt x="153447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8" name="SMARTInkShape-4079"/>
            <p:cNvSpPr/>
            <p:nvPr>
              <p:custDataLst>
                <p:tags r:id="rId18"/>
              </p:custDataLst>
            </p:nvPr>
          </p:nvSpPr>
          <p:spPr bwMode="auto">
            <a:xfrm>
              <a:off x="2317433" y="1533961"/>
              <a:ext cx="4084537" cy="585991"/>
            </a:xfrm>
            <a:custGeom>
              <a:avLst/>
              <a:gdLst/>
              <a:ahLst/>
              <a:cxnLst/>
              <a:rect l="0" t="0" r="0" b="0"/>
              <a:pathLst>
                <a:path w="4084537" h="585991">
                  <a:moveTo>
                    <a:pt x="0" y="446286"/>
                  </a:moveTo>
                  <a:lnTo>
                    <a:pt x="0" y="446286"/>
                  </a:lnTo>
                  <a:lnTo>
                    <a:pt x="30233" y="417958"/>
                  </a:lnTo>
                  <a:lnTo>
                    <a:pt x="61379" y="394009"/>
                  </a:lnTo>
                  <a:lnTo>
                    <a:pt x="83782" y="380955"/>
                  </a:lnTo>
                  <a:lnTo>
                    <a:pt x="110147" y="367489"/>
                  </a:lnTo>
                  <a:lnTo>
                    <a:pt x="139154" y="353750"/>
                  </a:lnTo>
                  <a:lnTo>
                    <a:pt x="173732" y="338875"/>
                  </a:lnTo>
                  <a:lnTo>
                    <a:pt x="212023" y="323244"/>
                  </a:lnTo>
                  <a:lnTo>
                    <a:pt x="252791" y="307108"/>
                  </a:lnTo>
                  <a:lnTo>
                    <a:pt x="300925" y="289684"/>
                  </a:lnTo>
                  <a:lnTo>
                    <a:pt x="353969" y="271399"/>
                  </a:lnTo>
                  <a:lnTo>
                    <a:pt x="410287" y="252543"/>
                  </a:lnTo>
                  <a:lnTo>
                    <a:pt x="474502" y="232351"/>
                  </a:lnTo>
                  <a:lnTo>
                    <a:pt x="543982" y="211270"/>
                  </a:lnTo>
                  <a:lnTo>
                    <a:pt x="616972" y="189597"/>
                  </a:lnTo>
                  <a:lnTo>
                    <a:pt x="699922" y="167527"/>
                  </a:lnTo>
                  <a:lnTo>
                    <a:pt x="789512" y="145195"/>
                  </a:lnTo>
                  <a:lnTo>
                    <a:pt x="883529" y="122686"/>
                  </a:lnTo>
                  <a:lnTo>
                    <a:pt x="985259" y="101965"/>
                  </a:lnTo>
                  <a:lnTo>
                    <a:pt x="1092132" y="82437"/>
                  </a:lnTo>
                  <a:lnTo>
                    <a:pt x="1202432" y="63702"/>
                  </a:lnTo>
                  <a:lnTo>
                    <a:pt x="1317877" y="47403"/>
                  </a:lnTo>
                  <a:lnTo>
                    <a:pt x="1436749" y="32727"/>
                  </a:lnTo>
                  <a:lnTo>
                    <a:pt x="1557908" y="19132"/>
                  </a:lnTo>
                  <a:lnTo>
                    <a:pt x="1682495" y="10070"/>
                  </a:lnTo>
                  <a:lnTo>
                    <a:pt x="1809368" y="4028"/>
                  </a:lnTo>
                  <a:lnTo>
                    <a:pt x="1937765" y="0"/>
                  </a:lnTo>
                  <a:lnTo>
                    <a:pt x="2066226" y="1125"/>
                  </a:lnTo>
                  <a:lnTo>
                    <a:pt x="2194729" y="5684"/>
                  </a:lnTo>
                  <a:lnTo>
                    <a:pt x="2323260" y="12534"/>
                  </a:lnTo>
                  <a:lnTo>
                    <a:pt x="2449905" y="23768"/>
                  </a:lnTo>
                  <a:lnTo>
                    <a:pt x="2575292" y="37925"/>
                  </a:lnTo>
                  <a:lnTo>
                    <a:pt x="2699841" y="54031"/>
                  </a:lnTo>
                  <a:lnTo>
                    <a:pt x="2820022" y="73340"/>
                  </a:lnTo>
                  <a:lnTo>
                    <a:pt x="2937289" y="94786"/>
                  </a:lnTo>
                  <a:lnTo>
                    <a:pt x="3052615" y="117655"/>
                  </a:lnTo>
                  <a:lnTo>
                    <a:pt x="3159979" y="143379"/>
                  </a:lnTo>
                  <a:lnTo>
                    <a:pt x="3262035" y="171005"/>
                  </a:lnTo>
                  <a:lnTo>
                    <a:pt x="3360552" y="199901"/>
                  </a:lnTo>
                  <a:lnTo>
                    <a:pt x="3450996" y="229642"/>
                  </a:lnTo>
                  <a:lnTo>
                    <a:pt x="3536055" y="259947"/>
                  </a:lnTo>
                  <a:lnTo>
                    <a:pt x="3617528" y="290627"/>
                  </a:lnTo>
                  <a:lnTo>
                    <a:pt x="3688988" y="321559"/>
                  </a:lnTo>
                  <a:lnTo>
                    <a:pt x="3753772" y="352657"/>
                  </a:lnTo>
                  <a:lnTo>
                    <a:pt x="3814107" y="383867"/>
                  </a:lnTo>
                  <a:lnTo>
                    <a:pt x="3864807" y="412293"/>
                  </a:lnTo>
                  <a:lnTo>
                    <a:pt x="3909086" y="438864"/>
                  </a:lnTo>
                  <a:lnTo>
                    <a:pt x="3949082" y="464198"/>
                  </a:lnTo>
                  <a:lnTo>
                    <a:pt x="3981461" y="485850"/>
                  </a:lnTo>
                  <a:lnTo>
                    <a:pt x="4008762" y="505047"/>
                  </a:lnTo>
                  <a:lnTo>
                    <a:pt x="4049574" y="538125"/>
                  </a:lnTo>
                  <a:lnTo>
                    <a:pt x="4080996" y="580244"/>
                  </a:lnTo>
                  <a:lnTo>
                    <a:pt x="4084536" y="585833"/>
                  </a:lnTo>
                  <a:lnTo>
                    <a:pt x="4084146" y="585990"/>
                  </a:lnTo>
                  <a:lnTo>
                    <a:pt x="4080510" y="5834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9" name="SMARTInkShape-4080"/>
            <p:cNvSpPr/>
            <p:nvPr>
              <p:custDataLst>
                <p:tags r:id="rId19"/>
              </p:custDataLst>
            </p:nvPr>
          </p:nvSpPr>
          <p:spPr bwMode="auto">
            <a:xfrm>
              <a:off x="6024774" y="1648303"/>
              <a:ext cx="398887" cy="391953"/>
            </a:xfrm>
            <a:custGeom>
              <a:avLst/>
              <a:gdLst/>
              <a:ahLst/>
              <a:cxnLst/>
              <a:rect l="0" t="0" r="0" b="0"/>
              <a:pathLst>
                <a:path w="398887" h="391953">
                  <a:moveTo>
                    <a:pt x="4551" y="14762"/>
                  </a:moveTo>
                  <a:lnTo>
                    <a:pt x="4551" y="14762"/>
                  </a:lnTo>
                  <a:lnTo>
                    <a:pt x="0" y="5660"/>
                  </a:lnTo>
                  <a:lnTo>
                    <a:pt x="564" y="2979"/>
                  </a:lnTo>
                  <a:lnTo>
                    <a:pt x="2846" y="1192"/>
                  </a:lnTo>
                  <a:lnTo>
                    <a:pt x="6272" y="0"/>
                  </a:lnTo>
                  <a:lnTo>
                    <a:pt x="38399" y="7425"/>
                  </a:lnTo>
                  <a:lnTo>
                    <a:pt x="75792" y="24201"/>
                  </a:lnTo>
                  <a:lnTo>
                    <a:pt x="97765" y="35342"/>
                  </a:lnTo>
                  <a:lnTo>
                    <a:pt x="122891" y="49437"/>
                  </a:lnTo>
                  <a:lnTo>
                    <a:pt x="150120" y="65501"/>
                  </a:lnTo>
                  <a:lnTo>
                    <a:pt x="178749" y="82878"/>
                  </a:lnTo>
                  <a:lnTo>
                    <a:pt x="207361" y="103988"/>
                  </a:lnTo>
                  <a:lnTo>
                    <a:pt x="235959" y="127586"/>
                  </a:lnTo>
                  <a:lnTo>
                    <a:pt x="264551" y="152843"/>
                  </a:lnTo>
                  <a:lnTo>
                    <a:pt x="290279" y="179206"/>
                  </a:lnTo>
                  <a:lnTo>
                    <a:pt x="314099" y="206306"/>
                  </a:lnTo>
                  <a:lnTo>
                    <a:pt x="336646" y="233898"/>
                  </a:lnTo>
                  <a:lnTo>
                    <a:pt x="353582" y="263723"/>
                  </a:lnTo>
                  <a:lnTo>
                    <a:pt x="366779" y="295036"/>
                  </a:lnTo>
                  <a:lnTo>
                    <a:pt x="377481" y="327341"/>
                  </a:lnTo>
                  <a:lnTo>
                    <a:pt x="398886" y="3919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021" name="SMARTInkShape-4081"/>
          <p:cNvSpPr/>
          <p:nvPr>
            <p:custDataLst>
              <p:tags r:id="rId8"/>
            </p:custDataLst>
          </p:nvPr>
        </p:nvSpPr>
        <p:spPr bwMode="auto">
          <a:xfrm>
            <a:off x="5708704" y="5086603"/>
            <a:ext cx="536061" cy="72354"/>
          </a:xfrm>
          <a:custGeom>
            <a:avLst/>
            <a:gdLst/>
            <a:ahLst/>
            <a:cxnLst/>
            <a:rect l="0" t="0" r="0" b="0"/>
            <a:pathLst>
              <a:path w="536061" h="72354">
                <a:moveTo>
                  <a:pt x="37728" y="14035"/>
                </a:moveTo>
                <a:lnTo>
                  <a:pt x="37728" y="14035"/>
                </a:lnTo>
                <a:lnTo>
                  <a:pt x="1138" y="14035"/>
                </a:lnTo>
                <a:lnTo>
                  <a:pt x="0" y="14987"/>
                </a:lnTo>
                <a:lnTo>
                  <a:pt x="193" y="16575"/>
                </a:lnTo>
                <a:lnTo>
                  <a:pt x="1275" y="18585"/>
                </a:lnTo>
                <a:lnTo>
                  <a:pt x="33244" y="22765"/>
                </a:lnTo>
                <a:lnTo>
                  <a:pt x="64628" y="26805"/>
                </a:lnTo>
                <a:lnTo>
                  <a:pt x="105881" y="29235"/>
                </a:lnTo>
                <a:lnTo>
                  <a:pt x="128883" y="29884"/>
                </a:lnTo>
                <a:lnTo>
                  <a:pt x="153744" y="31268"/>
                </a:lnTo>
                <a:lnTo>
                  <a:pt x="179842" y="33143"/>
                </a:lnTo>
                <a:lnTo>
                  <a:pt x="206766" y="35346"/>
                </a:lnTo>
                <a:lnTo>
                  <a:pt x="232335" y="36815"/>
                </a:lnTo>
                <a:lnTo>
                  <a:pt x="257001" y="37794"/>
                </a:lnTo>
                <a:lnTo>
                  <a:pt x="281065" y="38446"/>
                </a:lnTo>
                <a:lnTo>
                  <a:pt x="323043" y="39172"/>
                </a:lnTo>
                <a:lnTo>
                  <a:pt x="357892" y="39494"/>
                </a:lnTo>
                <a:lnTo>
                  <a:pt x="399401" y="39718"/>
                </a:lnTo>
                <a:lnTo>
                  <a:pt x="401716" y="38776"/>
                </a:lnTo>
                <a:lnTo>
                  <a:pt x="403259" y="37197"/>
                </a:lnTo>
                <a:lnTo>
                  <a:pt x="404288" y="35191"/>
                </a:lnTo>
                <a:lnTo>
                  <a:pt x="378431" y="32367"/>
                </a:lnTo>
                <a:lnTo>
                  <a:pt x="342505" y="34248"/>
                </a:lnTo>
                <a:lnTo>
                  <a:pt x="320922" y="36083"/>
                </a:lnTo>
                <a:lnTo>
                  <a:pt x="297010" y="38258"/>
                </a:lnTo>
                <a:lnTo>
                  <a:pt x="271543" y="40662"/>
                </a:lnTo>
                <a:lnTo>
                  <a:pt x="245040" y="43215"/>
                </a:lnTo>
                <a:lnTo>
                  <a:pt x="216894" y="45871"/>
                </a:lnTo>
                <a:lnTo>
                  <a:pt x="187652" y="48594"/>
                </a:lnTo>
                <a:lnTo>
                  <a:pt x="157680" y="51361"/>
                </a:lnTo>
                <a:lnTo>
                  <a:pt x="132936" y="54159"/>
                </a:lnTo>
                <a:lnTo>
                  <a:pt x="92743" y="59808"/>
                </a:lnTo>
                <a:lnTo>
                  <a:pt x="61543" y="68343"/>
                </a:lnTo>
                <a:lnTo>
                  <a:pt x="58367" y="70242"/>
                </a:lnTo>
                <a:lnTo>
                  <a:pt x="58155" y="71509"/>
                </a:lnTo>
                <a:lnTo>
                  <a:pt x="59919" y="72353"/>
                </a:lnTo>
                <a:lnTo>
                  <a:pt x="87278" y="70751"/>
                </a:lnTo>
                <a:lnTo>
                  <a:pt x="107910" y="68990"/>
                </a:lnTo>
                <a:lnTo>
                  <a:pt x="134046" y="66865"/>
                </a:lnTo>
                <a:lnTo>
                  <a:pt x="163853" y="64495"/>
                </a:lnTo>
                <a:lnTo>
                  <a:pt x="196106" y="61962"/>
                </a:lnTo>
                <a:lnTo>
                  <a:pt x="231896" y="59321"/>
                </a:lnTo>
                <a:lnTo>
                  <a:pt x="270044" y="56608"/>
                </a:lnTo>
                <a:lnTo>
                  <a:pt x="309763" y="53847"/>
                </a:lnTo>
                <a:lnTo>
                  <a:pt x="346719" y="51054"/>
                </a:lnTo>
                <a:lnTo>
                  <a:pt x="381835" y="48239"/>
                </a:lnTo>
                <a:lnTo>
                  <a:pt x="415723" y="45410"/>
                </a:lnTo>
                <a:lnTo>
                  <a:pt x="444982" y="42571"/>
                </a:lnTo>
                <a:lnTo>
                  <a:pt x="471156" y="39727"/>
                </a:lnTo>
                <a:lnTo>
                  <a:pt x="512303" y="33073"/>
                </a:lnTo>
                <a:lnTo>
                  <a:pt x="533765" y="23766"/>
                </a:lnTo>
                <a:lnTo>
                  <a:pt x="536060" y="18617"/>
                </a:lnTo>
                <a:lnTo>
                  <a:pt x="533779" y="13280"/>
                </a:lnTo>
                <a:lnTo>
                  <a:pt x="528449" y="7816"/>
                </a:lnTo>
                <a:lnTo>
                  <a:pt x="497127" y="1746"/>
                </a:lnTo>
                <a:lnTo>
                  <a:pt x="475439" y="127"/>
                </a:lnTo>
                <a:lnTo>
                  <a:pt x="447645" y="0"/>
                </a:lnTo>
                <a:lnTo>
                  <a:pt x="415781" y="869"/>
                </a:lnTo>
                <a:lnTo>
                  <a:pt x="381203" y="2399"/>
                </a:lnTo>
                <a:lnTo>
                  <a:pt x="343865" y="4373"/>
                </a:lnTo>
                <a:lnTo>
                  <a:pt x="304684" y="6641"/>
                </a:lnTo>
                <a:lnTo>
                  <a:pt x="264277" y="9105"/>
                </a:lnTo>
                <a:lnTo>
                  <a:pt x="226860" y="11701"/>
                </a:lnTo>
                <a:lnTo>
                  <a:pt x="191439" y="14384"/>
                </a:lnTo>
                <a:lnTo>
                  <a:pt x="157347" y="17124"/>
                </a:lnTo>
                <a:lnTo>
                  <a:pt x="127952" y="20857"/>
                </a:lnTo>
                <a:lnTo>
                  <a:pt x="101687" y="25251"/>
                </a:lnTo>
                <a:lnTo>
                  <a:pt x="59487" y="33307"/>
                </a:lnTo>
                <a:lnTo>
                  <a:pt x="12011" y="3975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22" name="SMARTInkShape-4082"/>
          <p:cNvSpPr/>
          <p:nvPr>
            <p:custDataLst>
              <p:tags r:id="rId9"/>
            </p:custDataLst>
          </p:nvPr>
        </p:nvSpPr>
        <p:spPr bwMode="auto">
          <a:xfrm>
            <a:off x="5669280" y="5169218"/>
            <a:ext cx="1107437" cy="55986"/>
          </a:xfrm>
          <a:custGeom>
            <a:avLst/>
            <a:gdLst/>
            <a:ahLst/>
            <a:cxnLst/>
            <a:rect l="0" t="0" r="0" b="0"/>
            <a:pathLst>
              <a:path w="1107437" h="55986">
                <a:moveTo>
                  <a:pt x="0" y="51434"/>
                </a:moveTo>
                <a:lnTo>
                  <a:pt x="0" y="51434"/>
                </a:lnTo>
                <a:lnTo>
                  <a:pt x="4550" y="55985"/>
                </a:lnTo>
                <a:lnTo>
                  <a:pt x="16945" y="53139"/>
                </a:lnTo>
                <a:lnTo>
                  <a:pt x="52963" y="43367"/>
                </a:lnTo>
                <a:lnTo>
                  <a:pt x="92119" y="38324"/>
                </a:lnTo>
                <a:lnTo>
                  <a:pt x="118563" y="36979"/>
                </a:lnTo>
                <a:lnTo>
                  <a:pt x="147622" y="36082"/>
                </a:lnTo>
                <a:lnTo>
                  <a:pt x="182234" y="34533"/>
                </a:lnTo>
                <a:lnTo>
                  <a:pt x="220550" y="32547"/>
                </a:lnTo>
                <a:lnTo>
                  <a:pt x="261333" y="30270"/>
                </a:lnTo>
                <a:lnTo>
                  <a:pt x="308524" y="29705"/>
                </a:lnTo>
                <a:lnTo>
                  <a:pt x="359988" y="30280"/>
                </a:lnTo>
                <a:lnTo>
                  <a:pt x="414300" y="31617"/>
                </a:lnTo>
                <a:lnTo>
                  <a:pt x="470510" y="31555"/>
                </a:lnTo>
                <a:lnTo>
                  <a:pt x="527986" y="30562"/>
                </a:lnTo>
                <a:lnTo>
                  <a:pt x="586306" y="28947"/>
                </a:lnTo>
                <a:lnTo>
                  <a:pt x="645188" y="26918"/>
                </a:lnTo>
                <a:lnTo>
                  <a:pt x="704446" y="24612"/>
                </a:lnTo>
                <a:lnTo>
                  <a:pt x="763953" y="22122"/>
                </a:lnTo>
                <a:lnTo>
                  <a:pt x="819817" y="19511"/>
                </a:lnTo>
                <a:lnTo>
                  <a:pt x="873252" y="16817"/>
                </a:lnTo>
                <a:lnTo>
                  <a:pt x="925068" y="14069"/>
                </a:lnTo>
                <a:lnTo>
                  <a:pt x="969137" y="12236"/>
                </a:lnTo>
                <a:lnTo>
                  <a:pt x="1008041" y="11015"/>
                </a:lnTo>
                <a:lnTo>
                  <a:pt x="1043503" y="10201"/>
                </a:lnTo>
                <a:lnTo>
                  <a:pt x="1069048" y="8705"/>
                </a:lnTo>
                <a:lnTo>
                  <a:pt x="1107436" y="3002"/>
                </a:lnTo>
                <a:lnTo>
                  <a:pt x="1105956" y="2001"/>
                </a:lnTo>
                <a:lnTo>
                  <a:pt x="108870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25" name="SMARTInkShape-Group1308"/>
          <p:cNvGrpSpPr/>
          <p:nvPr/>
        </p:nvGrpSpPr>
        <p:grpSpPr>
          <a:xfrm>
            <a:off x="3311843" y="2203885"/>
            <a:ext cx="1599697" cy="1199460"/>
            <a:chOff x="3311843" y="2203885"/>
            <a:chExt cx="1599697" cy="1199460"/>
          </a:xfrm>
        </p:grpSpPr>
        <p:sp>
          <p:nvSpPr>
            <p:cNvPr id="1023" name="SMARTInkShape-4083"/>
            <p:cNvSpPr/>
            <p:nvPr>
              <p:custDataLst>
                <p:tags r:id="rId15"/>
              </p:custDataLst>
            </p:nvPr>
          </p:nvSpPr>
          <p:spPr bwMode="auto">
            <a:xfrm>
              <a:off x="3311843" y="2538651"/>
              <a:ext cx="102871" cy="864694"/>
            </a:xfrm>
            <a:custGeom>
              <a:avLst/>
              <a:gdLst/>
              <a:ahLst/>
              <a:cxnLst/>
              <a:rect l="0" t="0" r="0" b="0"/>
              <a:pathLst>
                <a:path w="102871" h="864694">
                  <a:moveTo>
                    <a:pt x="102870" y="7381"/>
                  </a:moveTo>
                  <a:lnTo>
                    <a:pt x="102870" y="7381"/>
                  </a:lnTo>
                  <a:lnTo>
                    <a:pt x="95489" y="0"/>
                  </a:lnTo>
                  <a:lnTo>
                    <a:pt x="95092" y="556"/>
                  </a:lnTo>
                  <a:lnTo>
                    <a:pt x="94650" y="3713"/>
                  </a:lnTo>
                  <a:lnTo>
                    <a:pt x="100258" y="37842"/>
                  </a:lnTo>
                  <a:lnTo>
                    <a:pt x="101709" y="72990"/>
                  </a:lnTo>
                  <a:lnTo>
                    <a:pt x="102096" y="97793"/>
                  </a:lnTo>
                  <a:lnTo>
                    <a:pt x="102354" y="126711"/>
                  </a:lnTo>
                  <a:lnTo>
                    <a:pt x="102526" y="158372"/>
                  </a:lnTo>
                  <a:lnTo>
                    <a:pt x="100736" y="195672"/>
                  </a:lnTo>
                  <a:lnTo>
                    <a:pt x="97637" y="236731"/>
                  </a:lnTo>
                  <a:lnTo>
                    <a:pt x="93666" y="280296"/>
                  </a:lnTo>
                  <a:lnTo>
                    <a:pt x="87209" y="326484"/>
                  </a:lnTo>
                  <a:lnTo>
                    <a:pt x="79094" y="374422"/>
                  </a:lnTo>
                  <a:lnTo>
                    <a:pt x="69875" y="423525"/>
                  </a:lnTo>
                  <a:lnTo>
                    <a:pt x="61823" y="472453"/>
                  </a:lnTo>
                  <a:lnTo>
                    <a:pt x="54550" y="521264"/>
                  </a:lnTo>
                  <a:lnTo>
                    <a:pt x="47797" y="569997"/>
                  </a:lnTo>
                  <a:lnTo>
                    <a:pt x="42342" y="614869"/>
                  </a:lnTo>
                  <a:lnTo>
                    <a:pt x="37753" y="657166"/>
                  </a:lnTo>
                  <a:lnTo>
                    <a:pt x="33741" y="697746"/>
                  </a:lnTo>
                  <a:lnTo>
                    <a:pt x="30114" y="732419"/>
                  </a:lnTo>
                  <a:lnTo>
                    <a:pt x="26743" y="763155"/>
                  </a:lnTo>
                  <a:lnTo>
                    <a:pt x="23543" y="791266"/>
                  </a:lnTo>
                  <a:lnTo>
                    <a:pt x="19989" y="830119"/>
                  </a:lnTo>
                  <a:lnTo>
                    <a:pt x="17706" y="864693"/>
                  </a:lnTo>
                  <a:lnTo>
                    <a:pt x="12314" y="854181"/>
                  </a:lnTo>
                  <a:lnTo>
                    <a:pt x="0" y="8217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4" name="SMARTInkShape-4084"/>
            <p:cNvSpPr/>
            <p:nvPr>
              <p:custDataLst>
                <p:tags r:id="rId16"/>
              </p:custDataLst>
            </p:nvPr>
          </p:nvSpPr>
          <p:spPr bwMode="auto">
            <a:xfrm>
              <a:off x="3363278" y="2203885"/>
              <a:ext cx="1548262" cy="1147963"/>
            </a:xfrm>
            <a:custGeom>
              <a:avLst/>
              <a:gdLst/>
              <a:ahLst/>
              <a:cxnLst/>
              <a:rect l="0" t="0" r="0" b="0"/>
              <a:pathLst>
                <a:path w="1548262" h="1147963">
                  <a:moveTo>
                    <a:pt x="0" y="342147"/>
                  </a:moveTo>
                  <a:lnTo>
                    <a:pt x="0" y="342147"/>
                  </a:lnTo>
                  <a:lnTo>
                    <a:pt x="31855" y="314842"/>
                  </a:lnTo>
                  <a:lnTo>
                    <a:pt x="54574" y="301084"/>
                  </a:lnTo>
                  <a:lnTo>
                    <a:pt x="83055" y="286197"/>
                  </a:lnTo>
                  <a:lnTo>
                    <a:pt x="115377" y="270557"/>
                  </a:lnTo>
                  <a:lnTo>
                    <a:pt x="155023" y="253463"/>
                  </a:lnTo>
                  <a:lnTo>
                    <a:pt x="199551" y="235399"/>
                  </a:lnTo>
                  <a:lnTo>
                    <a:pt x="247334" y="216690"/>
                  </a:lnTo>
                  <a:lnTo>
                    <a:pt x="301097" y="197549"/>
                  </a:lnTo>
                  <a:lnTo>
                    <a:pt x="358846" y="178121"/>
                  </a:lnTo>
                  <a:lnTo>
                    <a:pt x="419253" y="158501"/>
                  </a:lnTo>
                  <a:lnTo>
                    <a:pt x="483337" y="139707"/>
                  </a:lnTo>
                  <a:lnTo>
                    <a:pt x="549872" y="121462"/>
                  </a:lnTo>
                  <a:lnTo>
                    <a:pt x="618041" y="103584"/>
                  </a:lnTo>
                  <a:lnTo>
                    <a:pt x="688252" y="87855"/>
                  </a:lnTo>
                  <a:lnTo>
                    <a:pt x="759825" y="73559"/>
                  </a:lnTo>
                  <a:lnTo>
                    <a:pt x="832305" y="60219"/>
                  </a:lnTo>
                  <a:lnTo>
                    <a:pt x="901580" y="47515"/>
                  </a:lnTo>
                  <a:lnTo>
                    <a:pt x="968718" y="35236"/>
                  </a:lnTo>
                  <a:lnTo>
                    <a:pt x="1034432" y="23240"/>
                  </a:lnTo>
                  <a:lnTo>
                    <a:pt x="1094434" y="14290"/>
                  </a:lnTo>
                  <a:lnTo>
                    <a:pt x="1150627" y="7371"/>
                  </a:lnTo>
                  <a:lnTo>
                    <a:pt x="1204282" y="1805"/>
                  </a:lnTo>
                  <a:lnTo>
                    <a:pt x="1249577" y="0"/>
                  </a:lnTo>
                  <a:lnTo>
                    <a:pt x="1289299" y="702"/>
                  </a:lnTo>
                  <a:lnTo>
                    <a:pt x="1325305" y="3074"/>
                  </a:lnTo>
                  <a:lnTo>
                    <a:pt x="1355024" y="8466"/>
                  </a:lnTo>
                  <a:lnTo>
                    <a:pt x="1380552" y="15871"/>
                  </a:lnTo>
                  <a:lnTo>
                    <a:pt x="1403285" y="24617"/>
                  </a:lnTo>
                  <a:lnTo>
                    <a:pt x="1433625" y="52115"/>
                  </a:lnTo>
                  <a:lnTo>
                    <a:pt x="1453459" y="89419"/>
                  </a:lnTo>
                  <a:lnTo>
                    <a:pt x="1461415" y="112702"/>
                  </a:lnTo>
                  <a:lnTo>
                    <a:pt x="1468624" y="137749"/>
                  </a:lnTo>
                  <a:lnTo>
                    <a:pt x="1473430" y="166829"/>
                  </a:lnTo>
                  <a:lnTo>
                    <a:pt x="1476634" y="198599"/>
                  </a:lnTo>
                  <a:lnTo>
                    <a:pt x="1478770" y="232161"/>
                  </a:lnTo>
                  <a:lnTo>
                    <a:pt x="1480194" y="269775"/>
                  </a:lnTo>
                  <a:lnTo>
                    <a:pt x="1481143" y="310092"/>
                  </a:lnTo>
                  <a:lnTo>
                    <a:pt x="1481776" y="352210"/>
                  </a:lnTo>
                  <a:lnTo>
                    <a:pt x="1482198" y="395528"/>
                  </a:lnTo>
                  <a:lnTo>
                    <a:pt x="1482480" y="439647"/>
                  </a:lnTo>
                  <a:lnTo>
                    <a:pt x="1482667" y="484300"/>
                  </a:lnTo>
                  <a:lnTo>
                    <a:pt x="1482792" y="528356"/>
                  </a:lnTo>
                  <a:lnTo>
                    <a:pt x="1482876" y="572014"/>
                  </a:lnTo>
                  <a:lnTo>
                    <a:pt x="1482931" y="615406"/>
                  </a:lnTo>
                  <a:lnTo>
                    <a:pt x="1484873" y="657670"/>
                  </a:lnTo>
                  <a:lnTo>
                    <a:pt x="1488073" y="699181"/>
                  </a:lnTo>
                  <a:lnTo>
                    <a:pt x="1492111" y="740190"/>
                  </a:lnTo>
                  <a:lnTo>
                    <a:pt x="1496708" y="778959"/>
                  </a:lnTo>
                  <a:lnTo>
                    <a:pt x="1501678" y="816235"/>
                  </a:lnTo>
                  <a:lnTo>
                    <a:pt x="1506896" y="852516"/>
                  </a:lnTo>
                  <a:lnTo>
                    <a:pt x="1512279" y="886228"/>
                  </a:lnTo>
                  <a:lnTo>
                    <a:pt x="1517774" y="918228"/>
                  </a:lnTo>
                  <a:lnTo>
                    <a:pt x="1523342" y="949086"/>
                  </a:lnTo>
                  <a:lnTo>
                    <a:pt x="1528958" y="975373"/>
                  </a:lnTo>
                  <a:lnTo>
                    <a:pt x="1534608" y="998613"/>
                  </a:lnTo>
                  <a:lnTo>
                    <a:pt x="1544060" y="1036818"/>
                  </a:lnTo>
                  <a:lnTo>
                    <a:pt x="1548261" y="1063322"/>
                  </a:lnTo>
                  <a:lnTo>
                    <a:pt x="1547477" y="1072486"/>
                  </a:lnTo>
                  <a:lnTo>
                    <a:pt x="1545049" y="1079547"/>
                  </a:lnTo>
                  <a:lnTo>
                    <a:pt x="1541524" y="1085207"/>
                  </a:lnTo>
                  <a:lnTo>
                    <a:pt x="1519829" y="1091496"/>
                  </a:lnTo>
                  <a:lnTo>
                    <a:pt x="1481295" y="1091434"/>
                  </a:lnTo>
                  <a:lnTo>
                    <a:pt x="1452350" y="1087416"/>
                  </a:lnTo>
                  <a:lnTo>
                    <a:pt x="1419718" y="1081881"/>
                  </a:lnTo>
                  <a:lnTo>
                    <a:pt x="1377961" y="1076286"/>
                  </a:lnTo>
                  <a:lnTo>
                    <a:pt x="1330121" y="1070650"/>
                  </a:lnTo>
                  <a:lnTo>
                    <a:pt x="1278224" y="1064988"/>
                  </a:lnTo>
                  <a:lnTo>
                    <a:pt x="1218862" y="1061214"/>
                  </a:lnTo>
                  <a:lnTo>
                    <a:pt x="1154522" y="1058698"/>
                  </a:lnTo>
                  <a:lnTo>
                    <a:pt x="1086864" y="1057020"/>
                  </a:lnTo>
                  <a:lnTo>
                    <a:pt x="1015088" y="1060664"/>
                  </a:lnTo>
                  <a:lnTo>
                    <a:pt x="940568" y="1067856"/>
                  </a:lnTo>
                  <a:lnTo>
                    <a:pt x="864217" y="1077413"/>
                  </a:lnTo>
                  <a:lnTo>
                    <a:pt x="792362" y="1089500"/>
                  </a:lnTo>
                  <a:lnTo>
                    <a:pt x="723504" y="1103272"/>
                  </a:lnTo>
                  <a:lnTo>
                    <a:pt x="656643" y="1118169"/>
                  </a:lnTo>
                  <a:lnTo>
                    <a:pt x="612069" y="1128100"/>
                  </a:lnTo>
                  <a:lnTo>
                    <a:pt x="522922" y="11479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31" name="SMARTInkShape-Group1309"/>
          <p:cNvGrpSpPr/>
          <p:nvPr/>
        </p:nvGrpSpPr>
        <p:grpSpPr>
          <a:xfrm>
            <a:off x="7340918" y="2027098"/>
            <a:ext cx="1415217" cy="751264"/>
            <a:chOff x="7340918" y="2027098"/>
            <a:chExt cx="1415217" cy="751264"/>
          </a:xfrm>
        </p:grpSpPr>
        <p:sp>
          <p:nvSpPr>
            <p:cNvPr id="1026" name="SMARTInkShape-4085"/>
            <p:cNvSpPr/>
            <p:nvPr>
              <p:custDataLst>
                <p:tags r:id="rId10"/>
              </p:custDataLst>
            </p:nvPr>
          </p:nvSpPr>
          <p:spPr bwMode="auto">
            <a:xfrm>
              <a:off x="8078085" y="2091690"/>
              <a:ext cx="505846" cy="603137"/>
            </a:xfrm>
            <a:custGeom>
              <a:avLst/>
              <a:gdLst/>
              <a:ahLst/>
              <a:cxnLst/>
              <a:rect l="0" t="0" r="0" b="0"/>
              <a:pathLst>
                <a:path w="505846" h="603137">
                  <a:moveTo>
                    <a:pt x="222953" y="0"/>
                  </a:moveTo>
                  <a:lnTo>
                    <a:pt x="222953" y="0"/>
                  </a:lnTo>
                  <a:lnTo>
                    <a:pt x="222953" y="35595"/>
                  </a:lnTo>
                  <a:lnTo>
                    <a:pt x="222953" y="68208"/>
                  </a:lnTo>
                  <a:lnTo>
                    <a:pt x="222953" y="90239"/>
                  </a:lnTo>
                  <a:lnTo>
                    <a:pt x="222953" y="114452"/>
                  </a:lnTo>
                  <a:lnTo>
                    <a:pt x="220095" y="140119"/>
                  </a:lnTo>
                  <a:lnTo>
                    <a:pt x="215333" y="166755"/>
                  </a:lnTo>
                  <a:lnTo>
                    <a:pt x="209300" y="194037"/>
                  </a:lnTo>
                  <a:lnTo>
                    <a:pt x="200515" y="222703"/>
                  </a:lnTo>
                  <a:lnTo>
                    <a:pt x="189897" y="252291"/>
                  </a:lnTo>
                  <a:lnTo>
                    <a:pt x="178055" y="282494"/>
                  </a:lnTo>
                  <a:lnTo>
                    <a:pt x="163493" y="312154"/>
                  </a:lnTo>
                  <a:lnTo>
                    <a:pt x="147118" y="341453"/>
                  </a:lnTo>
                  <a:lnTo>
                    <a:pt x="129533" y="370510"/>
                  </a:lnTo>
                  <a:lnTo>
                    <a:pt x="110190" y="398454"/>
                  </a:lnTo>
                  <a:lnTo>
                    <a:pt x="89675" y="425656"/>
                  </a:lnTo>
                  <a:lnTo>
                    <a:pt x="68379" y="452363"/>
                  </a:lnTo>
                  <a:lnTo>
                    <a:pt x="34555" y="492198"/>
                  </a:lnTo>
                  <a:lnTo>
                    <a:pt x="10633" y="521650"/>
                  </a:lnTo>
                  <a:lnTo>
                    <a:pt x="0" y="544264"/>
                  </a:lnTo>
                  <a:lnTo>
                    <a:pt x="23" y="552390"/>
                  </a:lnTo>
                  <a:lnTo>
                    <a:pt x="2895" y="558760"/>
                  </a:lnTo>
                  <a:lnTo>
                    <a:pt x="7667" y="563959"/>
                  </a:lnTo>
                  <a:lnTo>
                    <a:pt x="35830" y="569736"/>
                  </a:lnTo>
                  <a:lnTo>
                    <a:pt x="55342" y="571277"/>
                  </a:lnTo>
                  <a:lnTo>
                    <a:pt x="80732" y="571351"/>
                  </a:lnTo>
                  <a:lnTo>
                    <a:pt x="110042" y="570448"/>
                  </a:lnTo>
                  <a:lnTo>
                    <a:pt x="141964" y="568894"/>
                  </a:lnTo>
                  <a:lnTo>
                    <a:pt x="175627" y="568810"/>
                  </a:lnTo>
                  <a:lnTo>
                    <a:pt x="210452" y="569706"/>
                  </a:lnTo>
                  <a:lnTo>
                    <a:pt x="246051" y="571257"/>
                  </a:lnTo>
                  <a:lnTo>
                    <a:pt x="280262" y="573243"/>
                  </a:lnTo>
                  <a:lnTo>
                    <a:pt x="313545" y="575520"/>
                  </a:lnTo>
                  <a:lnTo>
                    <a:pt x="346213" y="577989"/>
                  </a:lnTo>
                  <a:lnTo>
                    <a:pt x="374659" y="581541"/>
                  </a:lnTo>
                  <a:lnTo>
                    <a:pt x="400289" y="585814"/>
                  </a:lnTo>
                  <a:lnTo>
                    <a:pt x="442739" y="594689"/>
                  </a:lnTo>
                  <a:lnTo>
                    <a:pt x="480796" y="603136"/>
                  </a:lnTo>
                  <a:lnTo>
                    <a:pt x="505845" y="6000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7" name="SMARTInkShape-4086"/>
            <p:cNvSpPr/>
            <p:nvPr>
              <p:custDataLst>
                <p:tags r:id="rId11"/>
              </p:custDataLst>
            </p:nvPr>
          </p:nvSpPr>
          <p:spPr bwMode="auto">
            <a:xfrm>
              <a:off x="8481060" y="2331720"/>
              <a:ext cx="275075" cy="426999"/>
            </a:xfrm>
            <a:custGeom>
              <a:avLst/>
              <a:gdLst/>
              <a:ahLst/>
              <a:cxnLst/>
              <a:rect l="0" t="0" r="0" b="0"/>
              <a:pathLst>
                <a:path w="275075" h="426999">
                  <a:moveTo>
                    <a:pt x="0" y="77152"/>
                  </a:moveTo>
                  <a:lnTo>
                    <a:pt x="0" y="77152"/>
                  </a:lnTo>
                  <a:lnTo>
                    <a:pt x="2540" y="102553"/>
                  </a:lnTo>
                  <a:lnTo>
                    <a:pt x="4939" y="144639"/>
                  </a:lnTo>
                  <a:lnTo>
                    <a:pt x="4245" y="167863"/>
                  </a:lnTo>
                  <a:lnTo>
                    <a:pt x="2830" y="191919"/>
                  </a:lnTo>
                  <a:lnTo>
                    <a:pt x="1887" y="217481"/>
                  </a:lnTo>
                  <a:lnTo>
                    <a:pt x="1258" y="244048"/>
                  </a:lnTo>
                  <a:lnTo>
                    <a:pt x="839" y="271283"/>
                  </a:lnTo>
                  <a:lnTo>
                    <a:pt x="2464" y="297061"/>
                  </a:lnTo>
                  <a:lnTo>
                    <a:pt x="5453" y="321865"/>
                  </a:lnTo>
                  <a:lnTo>
                    <a:pt x="9350" y="346022"/>
                  </a:lnTo>
                  <a:lnTo>
                    <a:pt x="26380" y="385562"/>
                  </a:lnTo>
                  <a:lnTo>
                    <a:pt x="37590" y="402774"/>
                  </a:lnTo>
                  <a:lnTo>
                    <a:pt x="50777" y="414248"/>
                  </a:lnTo>
                  <a:lnTo>
                    <a:pt x="80670" y="426998"/>
                  </a:lnTo>
                  <a:lnTo>
                    <a:pt x="97595" y="424683"/>
                  </a:lnTo>
                  <a:lnTo>
                    <a:pt x="134181" y="406870"/>
                  </a:lnTo>
                  <a:lnTo>
                    <a:pt x="172666" y="369744"/>
                  </a:lnTo>
                  <a:lnTo>
                    <a:pt x="192263" y="346508"/>
                  </a:lnTo>
                  <a:lnTo>
                    <a:pt x="210090" y="314825"/>
                  </a:lnTo>
                  <a:lnTo>
                    <a:pt x="226737" y="277511"/>
                  </a:lnTo>
                  <a:lnTo>
                    <a:pt x="242598" y="236442"/>
                  </a:lnTo>
                  <a:lnTo>
                    <a:pt x="255077" y="197633"/>
                  </a:lnTo>
                  <a:lnTo>
                    <a:pt x="265302" y="160331"/>
                  </a:lnTo>
                  <a:lnTo>
                    <a:pt x="274023" y="124032"/>
                  </a:lnTo>
                  <a:lnTo>
                    <a:pt x="275074" y="94118"/>
                  </a:lnTo>
                  <a:lnTo>
                    <a:pt x="271014" y="68460"/>
                  </a:lnTo>
                  <a:lnTo>
                    <a:pt x="258563" y="30427"/>
                  </a:lnTo>
                  <a:lnTo>
                    <a:pt x="24860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8" name="SMARTInkShape-4087"/>
            <p:cNvSpPr/>
            <p:nvPr>
              <p:custDataLst>
                <p:tags r:id="rId12"/>
              </p:custDataLst>
            </p:nvPr>
          </p:nvSpPr>
          <p:spPr bwMode="auto">
            <a:xfrm>
              <a:off x="7372381" y="2280285"/>
              <a:ext cx="45690" cy="445771"/>
            </a:xfrm>
            <a:custGeom>
              <a:avLst/>
              <a:gdLst/>
              <a:ahLst/>
              <a:cxnLst/>
              <a:rect l="0" t="0" r="0" b="0"/>
              <a:pathLst>
                <a:path w="45690" h="445771">
                  <a:moveTo>
                    <a:pt x="45689" y="0"/>
                  </a:moveTo>
                  <a:lnTo>
                    <a:pt x="45689" y="0"/>
                  </a:lnTo>
                  <a:lnTo>
                    <a:pt x="45689" y="36407"/>
                  </a:lnTo>
                  <a:lnTo>
                    <a:pt x="44737" y="57609"/>
                  </a:lnTo>
                  <a:lnTo>
                    <a:pt x="43149" y="82221"/>
                  </a:lnTo>
                  <a:lnTo>
                    <a:pt x="41138" y="109106"/>
                  </a:lnTo>
                  <a:lnTo>
                    <a:pt x="37892" y="138460"/>
                  </a:lnTo>
                  <a:lnTo>
                    <a:pt x="33824" y="169459"/>
                  </a:lnTo>
                  <a:lnTo>
                    <a:pt x="29206" y="201555"/>
                  </a:lnTo>
                  <a:lnTo>
                    <a:pt x="24223" y="234383"/>
                  </a:lnTo>
                  <a:lnTo>
                    <a:pt x="18996" y="267697"/>
                  </a:lnTo>
                  <a:lnTo>
                    <a:pt x="13606" y="301337"/>
                  </a:lnTo>
                  <a:lnTo>
                    <a:pt x="9060" y="331384"/>
                  </a:lnTo>
                  <a:lnTo>
                    <a:pt x="5077" y="359035"/>
                  </a:lnTo>
                  <a:lnTo>
                    <a:pt x="1470" y="385089"/>
                  </a:lnTo>
                  <a:lnTo>
                    <a:pt x="0" y="419118"/>
                  </a:lnTo>
                  <a:lnTo>
                    <a:pt x="2826" y="4457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9" name="SMARTInkShape-4088"/>
            <p:cNvSpPr/>
            <p:nvPr>
              <p:custDataLst>
                <p:tags r:id="rId13"/>
              </p:custDataLst>
            </p:nvPr>
          </p:nvSpPr>
          <p:spPr bwMode="auto">
            <a:xfrm>
              <a:off x="7340918" y="2027098"/>
              <a:ext cx="540068" cy="751264"/>
            </a:xfrm>
            <a:custGeom>
              <a:avLst/>
              <a:gdLst/>
              <a:ahLst/>
              <a:cxnLst/>
              <a:rect l="0" t="0" r="0" b="0"/>
              <a:pathLst>
                <a:path w="540068" h="751264">
                  <a:moveTo>
                    <a:pt x="0" y="47447"/>
                  </a:moveTo>
                  <a:lnTo>
                    <a:pt x="0" y="47447"/>
                  </a:lnTo>
                  <a:lnTo>
                    <a:pt x="31855" y="29244"/>
                  </a:lnTo>
                  <a:lnTo>
                    <a:pt x="51717" y="21024"/>
                  </a:lnTo>
                  <a:lnTo>
                    <a:pt x="75435" y="12686"/>
                  </a:lnTo>
                  <a:lnTo>
                    <a:pt x="101725" y="4271"/>
                  </a:lnTo>
                  <a:lnTo>
                    <a:pt x="130681" y="565"/>
                  </a:lnTo>
                  <a:lnTo>
                    <a:pt x="161416" y="0"/>
                  </a:lnTo>
                  <a:lnTo>
                    <a:pt x="193335" y="1528"/>
                  </a:lnTo>
                  <a:lnTo>
                    <a:pt x="226045" y="7310"/>
                  </a:lnTo>
                  <a:lnTo>
                    <a:pt x="259282" y="15926"/>
                  </a:lnTo>
                  <a:lnTo>
                    <a:pt x="292869" y="26433"/>
                  </a:lnTo>
                  <a:lnTo>
                    <a:pt x="320023" y="41058"/>
                  </a:lnTo>
                  <a:lnTo>
                    <a:pt x="342888" y="58427"/>
                  </a:lnTo>
                  <a:lnTo>
                    <a:pt x="362894" y="77627"/>
                  </a:lnTo>
                  <a:lnTo>
                    <a:pt x="376232" y="99952"/>
                  </a:lnTo>
                  <a:lnTo>
                    <a:pt x="385124" y="124360"/>
                  </a:lnTo>
                  <a:lnTo>
                    <a:pt x="391051" y="150158"/>
                  </a:lnTo>
                  <a:lnTo>
                    <a:pt x="388336" y="177833"/>
                  </a:lnTo>
                  <a:lnTo>
                    <a:pt x="379858" y="206761"/>
                  </a:lnTo>
                  <a:lnTo>
                    <a:pt x="367539" y="236524"/>
                  </a:lnTo>
                  <a:lnTo>
                    <a:pt x="348848" y="264938"/>
                  </a:lnTo>
                  <a:lnTo>
                    <a:pt x="325910" y="292454"/>
                  </a:lnTo>
                  <a:lnTo>
                    <a:pt x="300140" y="319370"/>
                  </a:lnTo>
                  <a:lnTo>
                    <a:pt x="271531" y="343029"/>
                  </a:lnTo>
                  <a:lnTo>
                    <a:pt x="241027" y="364516"/>
                  </a:lnTo>
                  <a:lnTo>
                    <a:pt x="209262" y="384557"/>
                  </a:lnTo>
                  <a:lnTo>
                    <a:pt x="179513" y="400774"/>
                  </a:lnTo>
                  <a:lnTo>
                    <a:pt x="151107" y="414443"/>
                  </a:lnTo>
                  <a:lnTo>
                    <a:pt x="123598" y="426413"/>
                  </a:lnTo>
                  <a:lnTo>
                    <a:pt x="82872" y="437174"/>
                  </a:lnTo>
                  <a:lnTo>
                    <a:pt x="66678" y="438710"/>
                  </a:lnTo>
                  <a:lnTo>
                    <a:pt x="55882" y="436877"/>
                  </a:lnTo>
                  <a:lnTo>
                    <a:pt x="48685" y="432797"/>
                  </a:lnTo>
                  <a:lnTo>
                    <a:pt x="43886" y="427219"/>
                  </a:lnTo>
                  <a:lnTo>
                    <a:pt x="47355" y="421596"/>
                  </a:lnTo>
                  <a:lnTo>
                    <a:pt x="68989" y="410268"/>
                  </a:lnTo>
                  <a:lnTo>
                    <a:pt x="105910" y="409043"/>
                  </a:lnTo>
                  <a:lnTo>
                    <a:pt x="127756" y="411384"/>
                  </a:lnTo>
                  <a:lnTo>
                    <a:pt x="152798" y="416754"/>
                  </a:lnTo>
                  <a:lnTo>
                    <a:pt x="179970" y="424144"/>
                  </a:lnTo>
                  <a:lnTo>
                    <a:pt x="208562" y="432881"/>
                  </a:lnTo>
                  <a:lnTo>
                    <a:pt x="236196" y="445373"/>
                  </a:lnTo>
                  <a:lnTo>
                    <a:pt x="263191" y="460368"/>
                  </a:lnTo>
                  <a:lnTo>
                    <a:pt x="289761" y="477033"/>
                  </a:lnTo>
                  <a:lnTo>
                    <a:pt x="314142" y="495763"/>
                  </a:lnTo>
                  <a:lnTo>
                    <a:pt x="337063" y="515869"/>
                  </a:lnTo>
                  <a:lnTo>
                    <a:pt x="378405" y="558530"/>
                  </a:lnTo>
                  <a:lnTo>
                    <a:pt x="396097" y="580574"/>
                  </a:lnTo>
                  <a:lnTo>
                    <a:pt x="412654" y="602890"/>
                  </a:lnTo>
                  <a:lnTo>
                    <a:pt x="438671" y="645465"/>
                  </a:lnTo>
                  <a:lnTo>
                    <a:pt x="458807" y="683756"/>
                  </a:lnTo>
                  <a:lnTo>
                    <a:pt x="478948" y="723874"/>
                  </a:lnTo>
                  <a:lnTo>
                    <a:pt x="487668" y="743064"/>
                  </a:lnTo>
                  <a:lnTo>
                    <a:pt x="496458" y="751263"/>
                  </a:lnTo>
                  <a:lnTo>
                    <a:pt x="503375" y="750020"/>
                  </a:lnTo>
                  <a:lnTo>
                    <a:pt x="540067" y="7246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0" name="SMARTInkShape-4089"/>
            <p:cNvSpPr/>
            <p:nvPr>
              <p:custDataLst>
                <p:tags r:id="rId14"/>
              </p:custDataLst>
            </p:nvPr>
          </p:nvSpPr>
          <p:spPr bwMode="auto">
            <a:xfrm>
              <a:off x="7781748" y="2421773"/>
              <a:ext cx="270303" cy="347145"/>
            </a:xfrm>
            <a:custGeom>
              <a:avLst/>
              <a:gdLst/>
              <a:ahLst/>
              <a:cxnLst/>
              <a:rect l="0" t="0" r="0" b="0"/>
              <a:pathLst>
                <a:path w="270303" h="347145">
                  <a:moveTo>
                    <a:pt x="4940" y="98542"/>
                  </a:moveTo>
                  <a:lnTo>
                    <a:pt x="4940" y="98542"/>
                  </a:lnTo>
                  <a:lnTo>
                    <a:pt x="0" y="125917"/>
                  </a:lnTo>
                  <a:lnTo>
                    <a:pt x="2109" y="146269"/>
                  </a:lnTo>
                  <a:lnTo>
                    <a:pt x="17753" y="179147"/>
                  </a:lnTo>
                  <a:lnTo>
                    <a:pt x="40162" y="194056"/>
                  </a:lnTo>
                  <a:lnTo>
                    <a:pt x="54139" y="199365"/>
                  </a:lnTo>
                  <a:lnTo>
                    <a:pt x="73934" y="200048"/>
                  </a:lnTo>
                  <a:lnTo>
                    <a:pt x="97608" y="197645"/>
                  </a:lnTo>
                  <a:lnTo>
                    <a:pt x="123869" y="193186"/>
                  </a:lnTo>
                  <a:lnTo>
                    <a:pt x="148995" y="185450"/>
                  </a:lnTo>
                  <a:lnTo>
                    <a:pt x="173367" y="175531"/>
                  </a:lnTo>
                  <a:lnTo>
                    <a:pt x="197235" y="164155"/>
                  </a:lnTo>
                  <a:lnTo>
                    <a:pt x="233915" y="136276"/>
                  </a:lnTo>
                  <a:lnTo>
                    <a:pt x="259106" y="104835"/>
                  </a:lnTo>
                  <a:lnTo>
                    <a:pt x="270302" y="71811"/>
                  </a:lnTo>
                  <a:lnTo>
                    <a:pt x="267658" y="40624"/>
                  </a:lnTo>
                  <a:lnTo>
                    <a:pt x="262953" y="25640"/>
                  </a:lnTo>
                  <a:lnTo>
                    <a:pt x="256006" y="14698"/>
                  </a:lnTo>
                  <a:lnTo>
                    <a:pt x="238127" y="0"/>
                  </a:lnTo>
                  <a:lnTo>
                    <a:pt x="207321" y="453"/>
                  </a:lnTo>
                  <a:lnTo>
                    <a:pt x="168229" y="13990"/>
                  </a:lnTo>
                  <a:lnTo>
                    <a:pt x="125455" y="42230"/>
                  </a:lnTo>
                  <a:lnTo>
                    <a:pt x="91204" y="82087"/>
                  </a:lnTo>
                  <a:lnTo>
                    <a:pt x="76737" y="104717"/>
                  </a:lnTo>
                  <a:lnTo>
                    <a:pt x="67092" y="130281"/>
                  </a:lnTo>
                  <a:lnTo>
                    <a:pt x="60662" y="157801"/>
                  </a:lnTo>
                  <a:lnTo>
                    <a:pt x="56375" y="186626"/>
                  </a:lnTo>
                  <a:lnTo>
                    <a:pt x="57328" y="214414"/>
                  </a:lnTo>
                  <a:lnTo>
                    <a:pt x="61772" y="241513"/>
                  </a:lnTo>
                  <a:lnTo>
                    <a:pt x="68546" y="268151"/>
                  </a:lnTo>
                  <a:lnTo>
                    <a:pt x="96391" y="307909"/>
                  </a:lnTo>
                  <a:lnTo>
                    <a:pt x="114485" y="323845"/>
                  </a:lnTo>
                  <a:lnTo>
                    <a:pt x="137025" y="333516"/>
                  </a:lnTo>
                  <a:lnTo>
                    <a:pt x="162528" y="339011"/>
                  </a:lnTo>
                  <a:lnTo>
                    <a:pt x="190009" y="341723"/>
                  </a:lnTo>
                  <a:lnTo>
                    <a:pt x="244970" y="34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3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" y="764721"/>
            <a:ext cx="7410240" cy="60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6821" y="1279773"/>
            <a:ext cx="57571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By “</a:t>
            </a:r>
            <a:r>
              <a:rPr lang="en-US" sz="2200" dirty="0">
                <a:solidFill>
                  <a:srgbClr val="FF0000"/>
                </a:solidFill>
                <a:latin typeface="FreeSans" charset="0"/>
              </a:rPr>
              <a:t>pooling</a:t>
            </a:r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” (e.g., taking max) filter</a:t>
            </a:r>
          </a:p>
          <a:p>
            <a:pPr lvl="0" algn="l"/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responses at different locations we gain robustness to the exact spatial location of features.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smtClean="0"/>
              <a:t>Pooling Layer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4" name="SMARTInkShape-Group1337"/>
          <p:cNvGrpSpPr/>
          <p:nvPr/>
        </p:nvGrpSpPr>
        <p:grpSpPr>
          <a:xfrm>
            <a:off x="1423730" y="2863935"/>
            <a:ext cx="2999225" cy="746877"/>
            <a:chOff x="1423730" y="2863935"/>
            <a:chExt cx="2999225" cy="746877"/>
          </a:xfrm>
        </p:grpSpPr>
        <p:sp>
          <p:nvSpPr>
            <p:cNvPr id="2" name="SMARTInkShape-4171"/>
            <p:cNvSpPr/>
            <p:nvPr>
              <p:custDataLst>
                <p:tags r:id="rId6"/>
              </p:custDataLst>
            </p:nvPr>
          </p:nvSpPr>
          <p:spPr bwMode="auto">
            <a:xfrm>
              <a:off x="4049078" y="3274695"/>
              <a:ext cx="373877" cy="336117"/>
            </a:xfrm>
            <a:custGeom>
              <a:avLst/>
              <a:gdLst/>
              <a:ahLst/>
              <a:cxnLst/>
              <a:rect l="0" t="0" r="0" b="0"/>
              <a:pathLst>
                <a:path w="373877" h="336117">
                  <a:moveTo>
                    <a:pt x="111442" y="0"/>
                  </a:moveTo>
                  <a:lnTo>
                    <a:pt x="111442" y="0"/>
                  </a:lnTo>
                  <a:lnTo>
                    <a:pt x="148519" y="1905"/>
                  </a:lnTo>
                  <a:lnTo>
                    <a:pt x="184753" y="9101"/>
                  </a:lnTo>
                  <a:lnTo>
                    <a:pt x="226257" y="26270"/>
                  </a:lnTo>
                  <a:lnTo>
                    <a:pt x="267246" y="50728"/>
                  </a:lnTo>
                  <a:lnTo>
                    <a:pt x="301339" y="80648"/>
                  </a:lnTo>
                  <a:lnTo>
                    <a:pt x="327286" y="115536"/>
                  </a:lnTo>
                  <a:lnTo>
                    <a:pt x="346437" y="153267"/>
                  </a:lnTo>
                  <a:lnTo>
                    <a:pt x="358124" y="192261"/>
                  </a:lnTo>
                  <a:lnTo>
                    <a:pt x="366494" y="229277"/>
                  </a:lnTo>
                  <a:lnTo>
                    <a:pt x="372435" y="262874"/>
                  </a:lnTo>
                  <a:lnTo>
                    <a:pt x="373876" y="301302"/>
                  </a:lnTo>
                  <a:lnTo>
                    <a:pt x="367462" y="318379"/>
                  </a:lnTo>
                  <a:lnTo>
                    <a:pt x="358261" y="329780"/>
                  </a:lnTo>
                  <a:lnTo>
                    <a:pt x="353141" y="334153"/>
                  </a:lnTo>
                  <a:lnTo>
                    <a:pt x="346869" y="336116"/>
                  </a:lnTo>
                  <a:lnTo>
                    <a:pt x="332281" y="335757"/>
                  </a:lnTo>
                  <a:lnTo>
                    <a:pt x="296775" y="321875"/>
                  </a:lnTo>
                  <a:lnTo>
                    <a:pt x="269060" y="315140"/>
                  </a:lnTo>
                  <a:lnTo>
                    <a:pt x="235152" y="308972"/>
                  </a:lnTo>
                  <a:lnTo>
                    <a:pt x="195952" y="304009"/>
                  </a:lnTo>
                  <a:lnTo>
                    <a:pt x="173497" y="302685"/>
                  </a:lnTo>
                  <a:lnTo>
                    <a:pt x="149954" y="301802"/>
                  </a:lnTo>
                  <a:lnTo>
                    <a:pt x="127592" y="302167"/>
                  </a:lnTo>
                  <a:lnTo>
                    <a:pt x="84965" y="305111"/>
                  </a:lnTo>
                  <a:lnTo>
                    <a:pt x="48874" y="309595"/>
                  </a:lnTo>
                  <a:lnTo>
                    <a:pt x="0" y="3171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" name="SMARTInkShape-4172"/>
            <p:cNvSpPr/>
            <p:nvPr>
              <p:custDataLst>
                <p:tags r:id="rId7"/>
              </p:custDataLst>
            </p:nvPr>
          </p:nvSpPr>
          <p:spPr bwMode="auto">
            <a:xfrm>
              <a:off x="1423730" y="2863935"/>
              <a:ext cx="2908241" cy="727943"/>
            </a:xfrm>
            <a:custGeom>
              <a:avLst/>
              <a:gdLst/>
              <a:ahLst/>
              <a:cxnLst/>
              <a:rect l="0" t="0" r="0" b="0"/>
              <a:pathLst>
                <a:path w="2908241" h="727943">
                  <a:moveTo>
                    <a:pt x="27880" y="307890"/>
                  </a:moveTo>
                  <a:lnTo>
                    <a:pt x="27880" y="307890"/>
                  </a:lnTo>
                  <a:lnTo>
                    <a:pt x="348" y="280358"/>
                  </a:lnTo>
                  <a:lnTo>
                    <a:pt x="0" y="276200"/>
                  </a:lnTo>
                  <a:lnTo>
                    <a:pt x="4694" y="266501"/>
                  </a:lnTo>
                  <a:lnTo>
                    <a:pt x="40801" y="236677"/>
                  </a:lnTo>
                  <a:lnTo>
                    <a:pt x="62212" y="223267"/>
                  </a:lnTo>
                  <a:lnTo>
                    <a:pt x="87915" y="208612"/>
                  </a:lnTo>
                  <a:lnTo>
                    <a:pt x="116481" y="193127"/>
                  </a:lnTo>
                  <a:lnTo>
                    <a:pt x="152670" y="175184"/>
                  </a:lnTo>
                  <a:lnTo>
                    <a:pt x="193941" y="155602"/>
                  </a:lnTo>
                  <a:lnTo>
                    <a:pt x="238600" y="134927"/>
                  </a:lnTo>
                  <a:lnTo>
                    <a:pt x="291232" y="115429"/>
                  </a:lnTo>
                  <a:lnTo>
                    <a:pt x="349181" y="96715"/>
                  </a:lnTo>
                  <a:lnTo>
                    <a:pt x="410673" y="78524"/>
                  </a:lnTo>
                  <a:lnTo>
                    <a:pt x="478338" y="62587"/>
                  </a:lnTo>
                  <a:lnTo>
                    <a:pt x="550118" y="48152"/>
                  </a:lnTo>
                  <a:lnTo>
                    <a:pt x="624641" y="34719"/>
                  </a:lnTo>
                  <a:lnTo>
                    <a:pt x="704803" y="23858"/>
                  </a:lnTo>
                  <a:lnTo>
                    <a:pt x="788724" y="14713"/>
                  </a:lnTo>
                  <a:lnTo>
                    <a:pt x="875152" y="6711"/>
                  </a:lnTo>
                  <a:lnTo>
                    <a:pt x="963251" y="2329"/>
                  </a:lnTo>
                  <a:lnTo>
                    <a:pt x="1052463" y="360"/>
                  </a:lnTo>
                  <a:lnTo>
                    <a:pt x="1142418" y="0"/>
                  </a:lnTo>
                  <a:lnTo>
                    <a:pt x="1233820" y="3570"/>
                  </a:lnTo>
                  <a:lnTo>
                    <a:pt x="1326188" y="9760"/>
                  </a:lnTo>
                  <a:lnTo>
                    <a:pt x="1419198" y="17697"/>
                  </a:lnTo>
                  <a:lnTo>
                    <a:pt x="1512638" y="28703"/>
                  </a:lnTo>
                  <a:lnTo>
                    <a:pt x="1606364" y="41755"/>
                  </a:lnTo>
                  <a:lnTo>
                    <a:pt x="1700280" y="56172"/>
                  </a:lnTo>
                  <a:lnTo>
                    <a:pt x="1791466" y="74355"/>
                  </a:lnTo>
                  <a:lnTo>
                    <a:pt x="1880832" y="95050"/>
                  </a:lnTo>
                  <a:lnTo>
                    <a:pt x="1968983" y="117419"/>
                  </a:lnTo>
                  <a:lnTo>
                    <a:pt x="2053469" y="141857"/>
                  </a:lnTo>
                  <a:lnTo>
                    <a:pt x="2135510" y="167674"/>
                  </a:lnTo>
                  <a:lnTo>
                    <a:pt x="2215921" y="194410"/>
                  </a:lnTo>
                  <a:lnTo>
                    <a:pt x="2289532" y="222712"/>
                  </a:lnTo>
                  <a:lnTo>
                    <a:pt x="2358608" y="252057"/>
                  </a:lnTo>
                  <a:lnTo>
                    <a:pt x="2424661" y="282098"/>
                  </a:lnTo>
                  <a:lnTo>
                    <a:pt x="2482984" y="312603"/>
                  </a:lnTo>
                  <a:lnTo>
                    <a:pt x="2536153" y="343417"/>
                  </a:lnTo>
                  <a:lnTo>
                    <a:pt x="2585887" y="374437"/>
                  </a:lnTo>
                  <a:lnTo>
                    <a:pt x="2627616" y="403690"/>
                  </a:lnTo>
                  <a:lnTo>
                    <a:pt x="2664007" y="431764"/>
                  </a:lnTo>
                  <a:lnTo>
                    <a:pt x="2696841" y="459052"/>
                  </a:lnTo>
                  <a:lnTo>
                    <a:pt x="2724444" y="485818"/>
                  </a:lnTo>
                  <a:lnTo>
                    <a:pt x="2748563" y="512233"/>
                  </a:lnTo>
                  <a:lnTo>
                    <a:pt x="2770356" y="538416"/>
                  </a:lnTo>
                  <a:lnTo>
                    <a:pt x="2787742" y="561587"/>
                  </a:lnTo>
                  <a:lnTo>
                    <a:pt x="2814680" y="602571"/>
                  </a:lnTo>
                  <a:lnTo>
                    <a:pt x="2833638" y="639837"/>
                  </a:lnTo>
                  <a:lnTo>
                    <a:pt x="2848413" y="672592"/>
                  </a:lnTo>
                  <a:lnTo>
                    <a:pt x="2867442" y="705192"/>
                  </a:lnTo>
                  <a:lnTo>
                    <a:pt x="2879313" y="717196"/>
                  </a:lnTo>
                  <a:lnTo>
                    <a:pt x="2890938" y="723166"/>
                  </a:lnTo>
                  <a:lnTo>
                    <a:pt x="2908240" y="7279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" name="SMARTInkShape-Group1338"/>
          <p:cNvGrpSpPr/>
          <p:nvPr/>
        </p:nvGrpSpPr>
        <p:grpSpPr>
          <a:xfrm>
            <a:off x="3555894" y="3584198"/>
            <a:ext cx="3978996" cy="2527199"/>
            <a:chOff x="3555894" y="3584198"/>
            <a:chExt cx="3978996" cy="2527199"/>
          </a:xfrm>
        </p:grpSpPr>
        <p:sp>
          <p:nvSpPr>
            <p:cNvPr id="5" name="SMARTInkShape-4173"/>
            <p:cNvSpPr/>
            <p:nvPr>
              <p:custDataLst>
                <p:tags r:id="rId3"/>
              </p:custDataLst>
            </p:nvPr>
          </p:nvSpPr>
          <p:spPr bwMode="auto">
            <a:xfrm>
              <a:off x="3555894" y="3584198"/>
              <a:ext cx="1504739" cy="2527199"/>
            </a:xfrm>
            <a:custGeom>
              <a:avLst/>
              <a:gdLst/>
              <a:ahLst/>
              <a:cxnLst/>
              <a:rect l="0" t="0" r="0" b="0"/>
              <a:pathLst>
                <a:path w="1504739" h="2527199">
                  <a:moveTo>
                    <a:pt x="4551" y="1224974"/>
                  </a:moveTo>
                  <a:lnTo>
                    <a:pt x="4551" y="1224974"/>
                  </a:lnTo>
                  <a:lnTo>
                    <a:pt x="0" y="1220423"/>
                  </a:lnTo>
                  <a:lnTo>
                    <a:pt x="1518" y="1216226"/>
                  </a:lnTo>
                  <a:lnTo>
                    <a:pt x="29564" y="1181336"/>
                  </a:lnTo>
                  <a:lnTo>
                    <a:pt x="56625" y="1151287"/>
                  </a:lnTo>
                  <a:lnTo>
                    <a:pt x="94052" y="1115707"/>
                  </a:lnTo>
                  <a:lnTo>
                    <a:pt x="117559" y="1094027"/>
                  </a:lnTo>
                  <a:lnTo>
                    <a:pt x="143707" y="1070049"/>
                  </a:lnTo>
                  <a:lnTo>
                    <a:pt x="171617" y="1044538"/>
                  </a:lnTo>
                  <a:lnTo>
                    <a:pt x="201653" y="1016101"/>
                  </a:lnTo>
                  <a:lnTo>
                    <a:pt x="233107" y="985713"/>
                  </a:lnTo>
                  <a:lnTo>
                    <a:pt x="265507" y="954024"/>
                  </a:lnTo>
                  <a:lnTo>
                    <a:pt x="298537" y="920516"/>
                  </a:lnTo>
                  <a:lnTo>
                    <a:pt x="331987" y="885795"/>
                  </a:lnTo>
                  <a:lnTo>
                    <a:pt x="365716" y="850265"/>
                  </a:lnTo>
                  <a:lnTo>
                    <a:pt x="400585" y="813243"/>
                  </a:lnTo>
                  <a:lnTo>
                    <a:pt x="436214" y="775227"/>
                  </a:lnTo>
                  <a:lnTo>
                    <a:pt x="472349" y="736548"/>
                  </a:lnTo>
                  <a:lnTo>
                    <a:pt x="507869" y="698379"/>
                  </a:lnTo>
                  <a:lnTo>
                    <a:pt x="542978" y="660551"/>
                  </a:lnTo>
                  <a:lnTo>
                    <a:pt x="577815" y="622949"/>
                  </a:lnTo>
                  <a:lnTo>
                    <a:pt x="611517" y="585499"/>
                  </a:lnTo>
                  <a:lnTo>
                    <a:pt x="644463" y="548150"/>
                  </a:lnTo>
                  <a:lnTo>
                    <a:pt x="676904" y="510868"/>
                  </a:lnTo>
                  <a:lnTo>
                    <a:pt x="709961" y="474584"/>
                  </a:lnTo>
                  <a:lnTo>
                    <a:pt x="743430" y="438964"/>
                  </a:lnTo>
                  <a:lnTo>
                    <a:pt x="777172" y="403787"/>
                  </a:lnTo>
                  <a:lnTo>
                    <a:pt x="811096" y="369859"/>
                  </a:lnTo>
                  <a:lnTo>
                    <a:pt x="845143" y="336763"/>
                  </a:lnTo>
                  <a:lnTo>
                    <a:pt x="879271" y="304221"/>
                  </a:lnTo>
                  <a:lnTo>
                    <a:pt x="911548" y="273001"/>
                  </a:lnTo>
                  <a:lnTo>
                    <a:pt x="942590" y="242663"/>
                  </a:lnTo>
                  <a:lnTo>
                    <a:pt x="972811" y="212913"/>
                  </a:lnTo>
                  <a:lnTo>
                    <a:pt x="1000577" y="185459"/>
                  </a:lnTo>
                  <a:lnTo>
                    <a:pt x="1026708" y="159537"/>
                  </a:lnTo>
                  <a:lnTo>
                    <a:pt x="1051750" y="134635"/>
                  </a:lnTo>
                  <a:lnTo>
                    <a:pt x="1073206" y="111366"/>
                  </a:lnTo>
                  <a:lnTo>
                    <a:pt x="1092273" y="89187"/>
                  </a:lnTo>
                  <a:lnTo>
                    <a:pt x="1125205" y="51525"/>
                  </a:lnTo>
                  <a:lnTo>
                    <a:pt x="1162308" y="20565"/>
                  </a:lnTo>
                  <a:lnTo>
                    <a:pt x="1184043" y="2121"/>
                  </a:lnTo>
                  <a:lnTo>
                    <a:pt x="1188534" y="446"/>
                  </a:lnTo>
                  <a:lnTo>
                    <a:pt x="1191066" y="0"/>
                  </a:lnTo>
                  <a:lnTo>
                    <a:pt x="1198958" y="4584"/>
                  </a:lnTo>
                  <a:lnTo>
                    <a:pt x="1214112" y="20415"/>
                  </a:lnTo>
                  <a:lnTo>
                    <a:pt x="1236299" y="55915"/>
                  </a:lnTo>
                  <a:lnTo>
                    <a:pt x="1257878" y="92986"/>
                  </a:lnTo>
                  <a:lnTo>
                    <a:pt x="1276596" y="122746"/>
                  </a:lnTo>
                  <a:lnTo>
                    <a:pt x="1296662" y="156928"/>
                  </a:lnTo>
                  <a:lnTo>
                    <a:pt x="1315105" y="197519"/>
                  </a:lnTo>
                  <a:lnTo>
                    <a:pt x="1324023" y="220917"/>
                  </a:lnTo>
                  <a:lnTo>
                    <a:pt x="1332827" y="246040"/>
                  </a:lnTo>
                  <a:lnTo>
                    <a:pt x="1341553" y="272314"/>
                  </a:lnTo>
                  <a:lnTo>
                    <a:pt x="1350228" y="299355"/>
                  </a:lnTo>
                  <a:lnTo>
                    <a:pt x="1358870" y="326907"/>
                  </a:lnTo>
                  <a:lnTo>
                    <a:pt x="1367488" y="354800"/>
                  </a:lnTo>
                  <a:lnTo>
                    <a:pt x="1375138" y="384826"/>
                  </a:lnTo>
                  <a:lnTo>
                    <a:pt x="1382143" y="416273"/>
                  </a:lnTo>
                  <a:lnTo>
                    <a:pt x="1388718" y="448668"/>
                  </a:lnTo>
                  <a:lnTo>
                    <a:pt x="1395007" y="481694"/>
                  </a:lnTo>
                  <a:lnTo>
                    <a:pt x="1401104" y="515142"/>
                  </a:lnTo>
                  <a:lnTo>
                    <a:pt x="1407074" y="548870"/>
                  </a:lnTo>
                  <a:lnTo>
                    <a:pt x="1413911" y="581833"/>
                  </a:lnTo>
                  <a:lnTo>
                    <a:pt x="1421327" y="614286"/>
                  </a:lnTo>
                  <a:lnTo>
                    <a:pt x="1429128" y="646399"/>
                  </a:lnTo>
                  <a:lnTo>
                    <a:pt x="1436235" y="678285"/>
                  </a:lnTo>
                  <a:lnTo>
                    <a:pt x="1442876" y="710020"/>
                  </a:lnTo>
                  <a:lnTo>
                    <a:pt x="1449209" y="741653"/>
                  </a:lnTo>
                  <a:lnTo>
                    <a:pt x="1455337" y="772268"/>
                  </a:lnTo>
                  <a:lnTo>
                    <a:pt x="1461326" y="802202"/>
                  </a:lnTo>
                  <a:lnTo>
                    <a:pt x="1467224" y="831684"/>
                  </a:lnTo>
                  <a:lnTo>
                    <a:pt x="1473062" y="859911"/>
                  </a:lnTo>
                  <a:lnTo>
                    <a:pt x="1478858" y="887301"/>
                  </a:lnTo>
                  <a:lnTo>
                    <a:pt x="1484627" y="914134"/>
                  </a:lnTo>
                  <a:lnTo>
                    <a:pt x="1488474" y="939643"/>
                  </a:lnTo>
                  <a:lnTo>
                    <a:pt x="1491038" y="964268"/>
                  </a:lnTo>
                  <a:lnTo>
                    <a:pt x="1492747" y="988305"/>
                  </a:lnTo>
                  <a:lnTo>
                    <a:pt x="1494840" y="1010997"/>
                  </a:lnTo>
                  <a:lnTo>
                    <a:pt x="1497187" y="1032793"/>
                  </a:lnTo>
                  <a:lnTo>
                    <a:pt x="1501382" y="1071933"/>
                  </a:lnTo>
                  <a:lnTo>
                    <a:pt x="1503744" y="1113483"/>
                  </a:lnTo>
                  <a:lnTo>
                    <a:pt x="1504738" y="1156325"/>
                  </a:lnTo>
                  <a:lnTo>
                    <a:pt x="1504738" y="1156374"/>
                  </a:lnTo>
                  <a:lnTo>
                    <a:pt x="1504738" y="1149012"/>
                  </a:lnTo>
                  <a:lnTo>
                    <a:pt x="1495636" y="1152725"/>
                  </a:lnTo>
                  <a:lnTo>
                    <a:pt x="1459901" y="1190842"/>
                  </a:lnTo>
                  <a:lnTo>
                    <a:pt x="1431471" y="1220282"/>
                  </a:lnTo>
                  <a:lnTo>
                    <a:pt x="1389625" y="1257496"/>
                  </a:lnTo>
                  <a:lnTo>
                    <a:pt x="1365131" y="1278088"/>
                  </a:lnTo>
                  <a:lnTo>
                    <a:pt x="1337372" y="1302293"/>
                  </a:lnTo>
                  <a:lnTo>
                    <a:pt x="1307436" y="1328908"/>
                  </a:lnTo>
                  <a:lnTo>
                    <a:pt x="1276048" y="1357128"/>
                  </a:lnTo>
                  <a:lnTo>
                    <a:pt x="1240836" y="1387372"/>
                  </a:lnTo>
                  <a:lnTo>
                    <a:pt x="1203073" y="1418965"/>
                  </a:lnTo>
                  <a:lnTo>
                    <a:pt x="1163611" y="1451456"/>
                  </a:lnTo>
                  <a:lnTo>
                    <a:pt x="1122063" y="1486452"/>
                  </a:lnTo>
                  <a:lnTo>
                    <a:pt x="1079124" y="1523118"/>
                  </a:lnTo>
                  <a:lnTo>
                    <a:pt x="1035258" y="1560896"/>
                  </a:lnTo>
                  <a:lnTo>
                    <a:pt x="991726" y="1599417"/>
                  </a:lnTo>
                  <a:lnTo>
                    <a:pt x="948418" y="1638433"/>
                  </a:lnTo>
                  <a:lnTo>
                    <a:pt x="905258" y="1677778"/>
                  </a:lnTo>
                  <a:lnTo>
                    <a:pt x="862198" y="1718296"/>
                  </a:lnTo>
                  <a:lnTo>
                    <a:pt x="819203" y="1759596"/>
                  </a:lnTo>
                  <a:lnTo>
                    <a:pt x="776252" y="1801416"/>
                  </a:lnTo>
                  <a:lnTo>
                    <a:pt x="734283" y="1842631"/>
                  </a:lnTo>
                  <a:lnTo>
                    <a:pt x="692969" y="1883443"/>
                  </a:lnTo>
                  <a:lnTo>
                    <a:pt x="652092" y="1923986"/>
                  </a:lnTo>
                  <a:lnTo>
                    <a:pt x="611505" y="1964349"/>
                  </a:lnTo>
                  <a:lnTo>
                    <a:pt x="571111" y="2004594"/>
                  </a:lnTo>
                  <a:lnTo>
                    <a:pt x="530848" y="2044758"/>
                  </a:lnTo>
                  <a:lnTo>
                    <a:pt x="491623" y="2083917"/>
                  </a:lnTo>
                  <a:lnTo>
                    <a:pt x="453091" y="2122406"/>
                  </a:lnTo>
                  <a:lnTo>
                    <a:pt x="415020" y="2160447"/>
                  </a:lnTo>
                  <a:lnTo>
                    <a:pt x="380115" y="2195332"/>
                  </a:lnTo>
                  <a:lnTo>
                    <a:pt x="347320" y="2228115"/>
                  </a:lnTo>
                  <a:lnTo>
                    <a:pt x="315931" y="2259495"/>
                  </a:lnTo>
                  <a:lnTo>
                    <a:pt x="286433" y="2288987"/>
                  </a:lnTo>
                  <a:lnTo>
                    <a:pt x="258195" y="2317221"/>
                  </a:lnTo>
                  <a:lnTo>
                    <a:pt x="230797" y="2344616"/>
                  </a:lnTo>
                  <a:lnTo>
                    <a:pt x="205864" y="2370500"/>
                  </a:lnTo>
                  <a:lnTo>
                    <a:pt x="182575" y="2395375"/>
                  </a:lnTo>
                  <a:lnTo>
                    <a:pt x="160381" y="2419579"/>
                  </a:lnTo>
                  <a:lnTo>
                    <a:pt x="125561" y="2456632"/>
                  </a:lnTo>
                  <a:lnTo>
                    <a:pt x="89618" y="2493833"/>
                  </a:lnTo>
                  <a:lnTo>
                    <a:pt x="71984" y="2514380"/>
                  </a:lnTo>
                  <a:lnTo>
                    <a:pt x="64993" y="2527198"/>
                  </a:lnTo>
                  <a:lnTo>
                    <a:pt x="73131" y="25108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4174"/>
            <p:cNvSpPr/>
            <p:nvPr>
              <p:custDataLst>
                <p:tags r:id="rId4"/>
              </p:custDataLst>
            </p:nvPr>
          </p:nvSpPr>
          <p:spPr bwMode="auto">
            <a:xfrm>
              <a:off x="7058025" y="4800600"/>
              <a:ext cx="476865" cy="575319"/>
            </a:xfrm>
            <a:custGeom>
              <a:avLst/>
              <a:gdLst/>
              <a:ahLst/>
              <a:cxnLst/>
              <a:rect l="0" t="0" r="0" b="0"/>
              <a:pathLst>
                <a:path w="476865" h="575319">
                  <a:moveTo>
                    <a:pt x="0" y="171450"/>
                  </a:moveTo>
                  <a:lnTo>
                    <a:pt x="0" y="171450"/>
                  </a:lnTo>
                  <a:lnTo>
                    <a:pt x="9101" y="166899"/>
                  </a:lnTo>
                  <a:lnTo>
                    <a:pt x="23730" y="169745"/>
                  </a:lnTo>
                  <a:lnTo>
                    <a:pt x="55925" y="184597"/>
                  </a:lnTo>
                  <a:lnTo>
                    <a:pt x="83911" y="202058"/>
                  </a:lnTo>
                  <a:lnTo>
                    <a:pt x="118573" y="228869"/>
                  </a:lnTo>
                  <a:lnTo>
                    <a:pt x="156204" y="267454"/>
                  </a:lnTo>
                  <a:lnTo>
                    <a:pt x="175574" y="289745"/>
                  </a:lnTo>
                  <a:lnTo>
                    <a:pt x="195154" y="313179"/>
                  </a:lnTo>
                  <a:lnTo>
                    <a:pt x="214875" y="337373"/>
                  </a:lnTo>
                  <a:lnTo>
                    <a:pt x="234690" y="362076"/>
                  </a:lnTo>
                  <a:lnTo>
                    <a:pt x="255520" y="387116"/>
                  </a:lnTo>
                  <a:lnTo>
                    <a:pt x="277027" y="412383"/>
                  </a:lnTo>
                  <a:lnTo>
                    <a:pt x="298985" y="437799"/>
                  </a:lnTo>
                  <a:lnTo>
                    <a:pt x="319338" y="461411"/>
                  </a:lnTo>
                  <a:lnTo>
                    <a:pt x="338622" y="483820"/>
                  </a:lnTo>
                  <a:lnTo>
                    <a:pt x="373383" y="523641"/>
                  </a:lnTo>
                  <a:lnTo>
                    <a:pt x="411516" y="563669"/>
                  </a:lnTo>
                  <a:lnTo>
                    <a:pt x="425148" y="574370"/>
                  </a:lnTo>
                  <a:lnTo>
                    <a:pt x="429165" y="575318"/>
                  </a:lnTo>
                  <a:lnTo>
                    <a:pt x="431842" y="574045"/>
                  </a:lnTo>
                  <a:lnTo>
                    <a:pt x="433628" y="571292"/>
                  </a:lnTo>
                  <a:lnTo>
                    <a:pt x="436139" y="535561"/>
                  </a:lnTo>
                  <a:lnTo>
                    <a:pt x="436728" y="496154"/>
                  </a:lnTo>
                  <a:lnTo>
                    <a:pt x="436884" y="473644"/>
                  </a:lnTo>
                  <a:lnTo>
                    <a:pt x="437941" y="448160"/>
                  </a:lnTo>
                  <a:lnTo>
                    <a:pt x="439598" y="420694"/>
                  </a:lnTo>
                  <a:lnTo>
                    <a:pt x="441655" y="391905"/>
                  </a:lnTo>
                  <a:lnTo>
                    <a:pt x="444933" y="362235"/>
                  </a:lnTo>
                  <a:lnTo>
                    <a:pt x="449021" y="331977"/>
                  </a:lnTo>
                  <a:lnTo>
                    <a:pt x="453652" y="301328"/>
                  </a:lnTo>
                  <a:lnTo>
                    <a:pt x="458645" y="272323"/>
                  </a:lnTo>
                  <a:lnTo>
                    <a:pt x="463879" y="244414"/>
                  </a:lnTo>
                  <a:lnTo>
                    <a:pt x="469272" y="217234"/>
                  </a:lnTo>
                  <a:lnTo>
                    <a:pt x="472868" y="191495"/>
                  </a:lnTo>
                  <a:lnTo>
                    <a:pt x="475266" y="166716"/>
                  </a:lnTo>
                  <a:lnTo>
                    <a:pt x="476864" y="142577"/>
                  </a:lnTo>
                  <a:lnTo>
                    <a:pt x="476100" y="100515"/>
                  </a:lnTo>
                  <a:lnTo>
                    <a:pt x="472584" y="63723"/>
                  </a:lnTo>
                  <a:lnTo>
                    <a:pt x="466203" y="20998"/>
                  </a:lnTo>
                  <a:lnTo>
                    <a:pt x="46291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4175"/>
            <p:cNvSpPr/>
            <p:nvPr>
              <p:custDataLst>
                <p:tags r:id="rId5"/>
              </p:custDataLst>
            </p:nvPr>
          </p:nvSpPr>
          <p:spPr bwMode="auto">
            <a:xfrm>
              <a:off x="4910349" y="3757440"/>
              <a:ext cx="2507722" cy="1498322"/>
            </a:xfrm>
            <a:custGeom>
              <a:avLst/>
              <a:gdLst/>
              <a:ahLst/>
              <a:cxnLst/>
              <a:rect l="0" t="0" r="0" b="0"/>
              <a:pathLst>
                <a:path w="2507722" h="1498322">
                  <a:moveTo>
                    <a:pt x="4551" y="108757"/>
                  </a:moveTo>
                  <a:lnTo>
                    <a:pt x="4551" y="108757"/>
                  </a:lnTo>
                  <a:lnTo>
                    <a:pt x="0" y="95105"/>
                  </a:lnTo>
                  <a:lnTo>
                    <a:pt x="306" y="80782"/>
                  </a:lnTo>
                  <a:lnTo>
                    <a:pt x="1721" y="72962"/>
                  </a:lnTo>
                  <a:lnTo>
                    <a:pt x="13454" y="56654"/>
                  </a:lnTo>
                  <a:lnTo>
                    <a:pt x="35178" y="39880"/>
                  </a:lnTo>
                  <a:lnTo>
                    <a:pt x="70233" y="22900"/>
                  </a:lnTo>
                  <a:lnTo>
                    <a:pt x="94059" y="16277"/>
                  </a:lnTo>
                  <a:lnTo>
                    <a:pt x="121373" y="10909"/>
                  </a:lnTo>
                  <a:lnTo>
                    <a:pt x="151013" y="6378"/>
                  </a:lnTo>
                  <a:lnTo>
                    <a:pt x="185059" y="3357"/>
                  </a:lnTo>
                  <a:lnTo>
                    <a:pt x="222045" y="1343"/>
                  </a:lnTo>
                  <a:lnTo>
                    <a:pt x="260990" y="0"/>
                  </a:lnTo>
                  <a:lnTo>
                    <a:pt x="306955" y="1010"/>
                  </a:lnTo>
                  <a:lnTo>
                    <a:pt x="357601" y="3588"/>
                  </a:lnTo>
                  <a:lnTo>
                    <a:pt x="411367" y="7212"/>
                  </a:lnTo>
                  <a:lnTo>
                    <a:pt x="470072" y="12485"/>
                  </a:lnTo>
                  <a:lnTo>
                    <a:pt x="532069" y="18859"/>
                  </a:lnTo>
                  <a:lnTo>
                    <a:pt x="596259" y="25965"/>
                  </a:lnTo>
                  <a:lnTo>
                    <a:pt x="663819" y="36418"/>
                  </a:lnTo>
                  <a:lnTo>
                    <a:pt x="733622" y="49101"/>
                  </a:lnTo>
                  <a:lnTo>
                    <a:pt x="804924" y="63271"/>
                  </a:lnTo>
                  <a:lnTo>
                    <a:pt x="878175" y="81291"/>
                  </a:lnTo>
                  <a:lnTo>
                    <a:pt x="952727" y="101876"/>
                  </a:lnTo>
                  <a:lnTo>
                    <a:pt x="1028146" y="124173"/>
                  </a:lnTo>
                  <a:lnTo>
                    <a:pt x="1103190" y="148562"/>
                  </a:lnTo>
                  <a:lnTo>
                    <a:pt x="1177985" y="174346"/>
                  </a:lnTo>
                  <a:lnTo>
                    <a:pt x="1252613" y="201061"/>
                  </a:lnTo>
                  <a:lnTo>
                    <a:pt x="1325225" y="231253"/>
                  </a:lnTo>
                  <a:lnTo>
                    <a:pt x="1396493" y="263764"/>
                  </a:lnTo>
                  <a:lnTo>
                    <a:pt x="1466865" y="297820"/>
                  </a:lnTo>
                  <a:lnTo>
                    <a:pt x="1534734" y="333859"/>
                  </a:lnTo>
                  <a:lnTo>
                    <a:pt x="1600936" y="371220"/>
                  </a:lnTo>
                  <a:lnTo>
                    <a:pt x="1666025" y="409462"/>
                  </a:lnTo>
                  <a:lnTo>
                    <a:pt x="1729420" y="451150"/>
                  </a:lnTo>
                  <a:lnTo>
                    <a:pt x="1791686" y="495134"/>
                  </a:lnTo>
                  <a:lnTo>
                    <a:pt x="1853199" y="540650"/>
                  </a:lnTo>
                  <a:lnTo>
                    <a:pt x="1910401" y="587186"/>
                  </a:lnTo>
                  <a:lnTo>
                    <a:pt x="1964727" y="634402"/>
                  </a:lnTo>
                  <a:lnTo>
                    <a:pt x="2017138" y="682072"/>
                  </a:lnTo>
                  <a:lnTo>
                    <a:pt x="2064461" y="730997"/>
                  </a:lnTo>
                  <a:lnTo>
                    <a:pt x="2108392" y="780759"/>
                  </a:lnTo>
                  <a:lnTo>
                    <a:pt x="2150061" y="831078"/>
                  </a:lnTo>
                  <a:lnTo>
                    <a:pt x="2188318" y="880817"/>
                  </a:lnTo>
                  <a:lnTo>
                    <a:pt x="2224301" y="930169"/>
                  </a:lnTo>
                  <a:lnTo>
                    <a:pt x="2258767" y="979263"/>
                  </a:lnTo>
                  <a:lnTo>
                    <a:pt x="2289363" y="1027232"/>
                  </a:lnTo>
                  <a:lnTo>
                    <a:pt x="2317382" y="1074451"/>
                  </a:lnTo>
                  <a:lnTo>
                    <a:pt x="2343681" y="1121170"/>
                  </a:lnTo>
                  <a:lnTo>
                    <a:pt x="2366929" y="1164700"/>
                  </a:lnTo>
                  <a:lnTo>
                    <a:pt x="2388141" y="1206101"/>
                  </a:lnTo>
                  <a:lnTo>
                    <a:pt x="2407998" y="1246085"/>
                  </a:lnTo>
                  <a:lnTo>
                    <a:pt x="2425999" y="1282266"/>
                  </a:lnTo>
                  <a:lnTo>
                    <a:pt x="2442762" y="1315912"/>
                  </a:lnTo>
                  <a:lnTo>
                    <a:pt x="2458700" y="1347866"/>
                  </a:lnTo>
                  <a:lnTo>
                    <a:pt x="2471230" y="1375837"/>
                  </a:lnTo>
                  <a:lnTo>
                    <a:pt x="2481489" y="1401153"/>
                  </a:lnTo>
                  <a:lnTo>
                    <a:pt x="2496062" y="1443250"/>
                  </a:lnTo>
                  <a:lnTo>
                    <a:pt x="2504267" y="1481110"/>
                  </a:lnTo>
                  <a:lnTo>
                    <a:pt x="2507039" y="1498321"/>
                  </a:lnTo>
                  <a:lnTo>
                    <a:pt x="2507266" y="1498049"/>
                  </a:lnTo>
                  <a:lnTo>
                    <a:pt x="2507721" y="14717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4" name="SMARTInkShape-4176"/>
          <p:cNvSpPr/>
          <p:nvPr>
            <p:custDataLst>
              <p:tags r:id="rId1"/>
            </p:custDataLst>
          </p:nvPr>
        </p:nvSpPr>
        <p:spPr bwMode="auto">
          <a:xfrm>
            <a:off x="3637597" y="4886325"/>
            <a:ext cx="42641" cy="1153825"/>
          </a:xfrm>
          <a:custGeom>
            <a:avLst/>
            <a:gdLst/>
            <a:ahLst/>
            <a:cxnLst/>
            <a:rect l="0" t="0" r="0" b="0"/>
            <a:pathLst>
              <a:path w="42641" h="1153825">
                <a:moveTo>
                  <a:pt x="0" y="0"/>
                </a:moveTo>
                <a:lnTo>
                  <a:pt x="0" y="0"/>
                </a:lnTo>
                <a:lnTo>
                  <a:pt x="0" y="38945"/>
                </a:lnTo>
                <a:lnTo>
                  <a:pt x="0" y="65886"/>
                </a:lnTo>
                <a:lnTo>
                  <a:pt x="0" y="107070"/>
                </a:lnTo>
                <a:lnTo>
                  <a:pt x="0" y="131387"/>
                </a:lnTo>
                <a:lnTo>
                  <a:pt x="953" y="161887"/>
                </a:lnTo>
                <a:lnTo>
                  <a:pt x="2541" y="196507"/>
                </a:lnTo>
                <a:lnTo>
                  <a:pt x="4551" y="233875"/>
                </a:lnTo>
                <a:lnTo>
                  <a:pt x="6844" y="276884"/>
                </a:lnTo>
                <a:lnTo>
                  <a:pt x="9325" y="323654"/>
                </a:lnTo>
                <a:lnTo>
                  <a:pt x="11932" y="372932"/>
                </a:lnTo>
                <a:lnTo>
                  <a:pt x="14623" y="423881"/>
                </a:lnTo>
                <a:lnTo>
                  <a:pt x="17368" y="475945"/>
                </a:lnTo>
                <a:lnTo>
                  <a:pt x="20151" y="528751"/>
                </a:lnTo>
                <a:lnTo>
                  <a:pt x="22959" y="581101"/>
                </a:lnTo>
                <a:lnTo>
                  <a:pt x="25784" y="633146"/>
                </a:lnTo>
                <a:lnTo>
                  <a:pt x="28620" y="684987"/>
                </a:lnTo>
                <a:lnTo>
                  <a:pt x="31462" y="736693"/>
                </a:lnTo>
                <a:lnTo>
                  <a:pt x="34310" y="788308"/>
                </a:lnTo>
                <a:lnTo>
                  <a:pt x="37161" y="839864"/>
                </a:lnTo>
                <a:lnTo>
                  <a:pt x="39062" y="886617"/>
                </a:lnTo>
                <a:lnTo>
                  <a:pt x="40329" y="930168"/>
                </a:lnTo>
                <a:lnTo>
                  <a:pt x="41173" y="971584"/>
                </a:lnTo>
                <a:lnTo>
                  <a:pt x="41737" y="1006815"/>
                </a:lnTo>
                <a:lnTo>
                  <a:pt x="42112" y="1037923"/>
                </a:lnTo>
                <a:lnTo>
                  <a:pt x="42362" y="1066281"/>
                </a:lnTo>
                <a:lnTo>
                  <a:pt x="42640" y="1107950"/>
                </a:lnTo>
                <a:lnTo>
                  <a:pt x="40257" y="1145209"/>
                </a:lnTo>
                <a:lnTo>
                  <a:pt x="38268" y="1152092"/>
                </a:lnTo>
                <a:lnTo>
                  <a:pt x="35990" y="1153824"/>
                </a:lnTo>
                <a:lnTo>
                  <a:pt x="33518" y="1152121"/>
                </a:lnTo>
                <a:lnTo>
                  <a:pt x="22949" y="1128451"/>
                </a:lnTo>
                <a:lnTo>
                  <a:pt x="8573" y="108870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SMARTInkShape-4177"/>
          <p:cNvSpPr/>
          <p:nvPr>
            <p:custDataLst>
              <p:tags r:id="rId2"/>
            </p:custDataLst>
          </p:nvPr>
        </p:nvSpPr>
        <p:spPr bwMode="auto">
          <a:xfrm>
            <a:off x="7359203" y="5971631"/>
            <a:ext cx="117111" cy="171983"/>
          </a:xfrm>
          <a:custGeom>
            <a:avLst/>
            <a:gdLst/>
            <a:ahLst/>
            <a:cxnLst/>
            <a:rect l="0" t="0" r="0" b="0"/>
            <a:pathLst>
              <a:path w="117111" h="171983">
                <a:moveTo>
                  <a:pt x="93157" y="29119"/>
                </a:moveTo>
                <a:lnTo>
                  <a:pt x="93157" y="29119"/>
                </a:lnTo>
                <a:lnTo>
                  <a:pt x="93157" y="9806"/>
                </a:lnTo>
                <a:lnTo>
                  <a:pt x="90299" y="6719"/>
                </a:lnTo>
                <a:lnTo>
                  <a:pt x="79504" y="748"/>
                </a:lnTo>
                <a:lnTo>
                  <a:pt x="65182" y="0"/>
                </a:lnTo>
                <a:lnTo>
                  <a:pt x="57361" y="1133"/>
                </a:lnTo>
                <a:lnTo>
                  <a:pt x="41053" y="10013"/>
                </a:lnTo>
                <a:lnTo>
                  <a:pt x="25232" y="24437"/>
                </a:lnTo>
                <a:lnTo>
                  <a:pt x="11851" y="43548"/>
                </a:lnTo>
                <a:lnTo>
                  <a:pt x="2709" y="80279"/>
                </a:lnTo>
                <a:lnTo>
                  <a:pt x="0" y="116773"/>
                </a:lnTo>
                <a:lnTo>
                  <a:pt x="4446" y="137609"/>
                </a:lnTo>
                <a:lnTo>
                  <a:pt x="8299" y="147165"/>
                </a:lnTo>
                <a:lnTo>
                  <a:pt x="20199" y="160324"/>
                </a:lnTo>
                <a:lnTo>
                  <a:pt x="27373" y="165167"/>
                </a:lnTo>
                <a:lnTo>
                  <a:pt x="55674" y="171982"/>
                </a:lnTo>
                <a:lnTo>
                  <a:pt x="74593" y="168496"/>
                </a:lnTo>
                <a:lnTo>
                  <a:pt x="83638" y="164899"/>
                </a:lnTo>
                <a:lnTo>
                  <a:pt x="98768" y="150743"/>
                </a:lnTo>
                <a:lnTo>
                  <a:pt x="105470" y="141634"/>
                </a:lnTo>
                <a:lnTo>
                  <a:pt x="112918" y="118814"/>
                </a:lnTo>
                <a:lnTo>
                  <a:pt x="117110" y="81730"/>
                </a:lnTo>
                <a:lnTo>
                  <a:pt x="116185" y="58216"/>
                </a:lnTo>
                <a:lnTo>
                  <a:pt x="109424" y="35066"/>
                </a:lnTo>
                <a:lnTo>
                  <a:pt x="100069" y="19697"/>
                </a:lnTo>
                <a:lnTo>
                  <a:pt x="94908" y="14265"/>
                </a:lnTo>
                <a:lnTo>
                  <a:pt x="81552" y="8230"/>
                </a:lnTo>
                <a:lnTo>
                  <a:pt x="73991" y="6620"/>
                </a:lnTo>
                <a:lnTo>
                  <a:pt x="67044" y="8405"/>
                </a:lnTo>
                <a:lnTo>
                  <a:pt x="41722" y="291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087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0" name="Shape 1110"/>
          <p:cNvGraphicFramePr/>
          <p:nvPr/>
        </p:nvGraphicFramePr>
        <p:xfrm>
          <a:off x="952500" y="2266950"/>
          <a:ext cx="2423500" cy="242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7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11" name="Shape 1111"/>
          <p:cNvSpPr txBox="1"/>
          <p:nvPr/>
        </p:nvSpPr>
        <p:spPr>
          <a:xfrm>
            <a:off x="931850" y="1757375"/>
            <a:ext cx="2617200" cy="56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depth slice</a:t>
            </a:r>
          </a:p>
        </p:txBody>
      </p:sp>
      <p:cxnSp>
        <p:nvCxnSpPr>
          <p:cNvPr id="1112" name="Shape 1112"/>
          <p:cNvCxnSpPr/>
          <p:nvPr/>
        </p:nvCxnSpPr>
        <p:spPr>
          <a:xfrm rot="10800000">
            <a:off x="642925" y="2296700"/>
            <a:ext cx="0" cy="236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1113" name="Shape 1113"/>
          <p:cNvSpPr txBox="1"/>
          <p:nvPr/>
        </p:nvSpPr>
        <p:spPr>
          <a:xfrm>
            <a:off x="76200" y="2421075"/>
            <a:ext cx="9260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000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1</a:t>
            </a:r>
            <a:endParaRPr lang="en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4" name="Shape 1114"/>
          <p:cNvCxnSpPr/>
          <p:nvPr/>
        </p:nvCxnSpPr>
        <p:spPr>
          <a:xfrm>
            <a:off x="926000" y="5007925"/>
            <a:ext cx="247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5" name="Shape 1115"/>
          <p:cNvSpPr txBox="1"/>
          <p:nvPr/>
        </p:nvSpPr>
        <p:spPr>
          <a:xfrm>
            <a:off x="2362200" y="4938275"/>
            <a:ext cx="905775" cy="3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2</a:t>
            </a:r>
            <a:endParaRPr lang="en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6" name="Shape 1116"/>
          <p:cNvCxnSpPr/>
          <p:nvPr/>
        </p:nvCxnSpPr>
        <p:spPr>
          <a:xfrm>
            <a:off x="3753700" y="3478700"/>
            <a:ext cx="203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7" name="Shape 1117"/>
          <p:cNvSpPr txBox="1"/>
          <p:nvPr/>
        </p:nvSpPr>
        <p:spPr>
          <a:xfrm>
            <a:off x="3661275" y="2645775"/>
            <a:ext cx="2675700" cy="7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pool with 2x2 filters and stride 2</a:t>
            </a:r>
          </a:p>
        </p:txBody>
      </p:sp>
      <p:graphicFrame>
        <p:nvGraphicFramePr>
          <p:cNvPr id="1118" name="Shape 1118"/>
          <p:cNvGraphicFramePr/>
          <p:nvPr/>
        </p:nvGraphicFramePr>
        <p:xfrm>
          <a:off x="6622250" y="2833875"/>
          <a:ext cx="1211750" cy="1211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19" name="Shape 1119"/>
          <p:cNvSpPr txBox="1"/>
          <p:nvPr/>
        </p:nvSpPr>
        <p:spPr>
          <a:xfrm>
            <a:off x="2918925" y="904725"/>
            <a:ext cx="4266900" cy="6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POOLING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  <p:sp>
        <p:nvSpPr>
          <p:cNvPr id="1329" name="SMARTInkShape-4539"/>
          <p:cNvSpPr/>
          <p:nvPr>
            <p:custDataLst>
              <p:tags r:id="rId1"/>
            </p:custDataLst>
          </p:nvPr>
        </p:nvSpPr>
        <p:spPr bwMode="auto">
          <a:xfrm>
            <a:off x="3072270" y="1407186"/>
            <a:ext cx="2271256" cy="20763"/>
          </a:xfrm>
          <a:custGeom>
            <a:avLst/>
            <a:gdLst/>
            <a:ahLst/>
            <a:cxnLst/>
            <a:rect l="0" t="0" r="0" b="0"/>
            <a:pathLst>
              <a:path w="2271256" h="20763">
                <a:moveTo>
                  <a:pt x="16688" y="15849"/>
                </a:moveTo>
                <a:lnTo>
                  <a:pt x="16688" y="15849"/>
                </a:lnTo>
                <a:lnTo>
                  <a:pt x="12137" y="11298"/>
                </a:lnTo>
                <a:lnTo>
                  <a:pt x="7363" y="9064"/>
                </a:lnTo>
                <a:lnTo>
                  <a:pt x="4756" y="8468"/>
                </a:lnTo>
                <a:lnTo>
                  <a:pt x="3018" y="7118"/>
                </a:lnTo>
                <a:lnTo>
                  <a:pt x="0" y="0"/>
                </a:lnTo>
                <a:lnTo>
                  <a:pt x="9334" y="5804"/>
                </a:lnTo>
                <a:lnTo>
                  <a:pt x="40438" y="12449"/>
                </a:lnTo>
                <a:lnTo>
                  <a:pt x="82806" y="14338"/>
                </a:lnTo>
                <a:lnTo>
                  <a:pt x="110296" y="14842"/>
                </a:lnTo>
                <a:lnTo>
                  <a:pt x="141006" y="15177"/>
                </a:lnTo>
                <a:lnTo>
                  <a:pt x="173862" y="15401"/>
                </a:lnTo>
                <a:lnTo>
                  <a:pt x="212910" y="15551"/>
                </a:lnTo>
                <a:lnTo>
                  <a:pt x="256088" y="15650"/>
                </a:lnTo>
                <a:lnTo>
                  <a:pt x="302018" y="15716"/>
                </a:lnTo>
                <a:lnTo>
                  <a:pt x="355498" y="16713"/>
                </a:lnTo>
                <a:lnTo>
                  <a:pt x="414011" y="18330"/>
                </a:lnTo>
                <a:lnTo>
                  <a:pt x="475880" y="20360"/>
                </a:lnTo>
                <a:lnTo>
                  <a:pt x="543796" y="20762"/>
                </a:lnTo>
                <a:lnTo>
                  <a:pt x="615743" y="20077"/>
                </a:lnTo>
                <a:lnTo>
                  <a:pt x="690378" y="18667"/>
                </a:lnTo>
                <a:lnTo>
                  <a:pt x="772519" y="16776"/>
                </a:lnTo>
                <a:lnTo>
                  <a:pt x="859665" y="14562"/>
                </a:lnTo>
                <a:lnTo>
                  <a:pt x="950148" y="12133"/>
                </a:lnTo>
                <a:lnTo>
                  <a:pt x="1043807" y="10514"/>
                </a:lnTo>
                <a:lnTo>
                  <a:pt x="1139584" y="9435"/>
                </a:lnTo>
                <a:lnTo>
                  <a:pt x="1236772" y="8716"/>
                </a:lnTo>
                <a:lnTo>
                  <a:pt x="1332998" y="9188"/>
                </a:lnTo>
                <a:lnTo>
                  <a:pt x="1428580" y="10456"/>
                </a:lnTo>
                <a:lnTo>
                  <a:pt x="1523734" y="12254"/>
                </a:lnTo>
                <a:lnTo>
                  <a:pt x="1613840" y="13452"/>
                </a:lnTo>
                <a:lnTo>
                  <a:pt x="1700581" y="14251"/>
                </a:lnTo>
                <a:lnTo>
                  <a:pt x="1785078" y="14784"/>
                </a:lnTo>
                <a:lnTo>
                  <a:pt x="1860460" y="15139"/>
                </a:lnTo>
                <a:lnTo>
                  <a:pt x="1929763" y="15376"/>
                </a:lnTo>
                <a:lnTo>
                  <a:pt x="1995017" y="15533"/>
                </a:lnTo>
                <a:lnTo>
                  <a:pt x="2049949" y="16591"/>
                </a:lnTo>
                <a:lnTo>
                  <a:pt x="2098000" y="18249"/>
                </a:lnTo>
                <a:lnTo>
                  <a:pt x="2141464" y="20306"/>
                </a:lnTo>
                <a:lnTo>
                  <a:pt x="2175203" y="20725"/>
                </a:lnTo>
                <a:lnTo>
                  <a:pt x="2202458" y="20053"/>
                </a:lnTo>
                <a:lnTo>
                  <a:pt x="2240679" y="17717"/>
                </a:lnTo>
                <a:lnTo>
                  <a:pt x="2271255" y="1584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34" name="SMARTInkShape-Group1479"/>
          <p:cNvGrpSpPr/>
          <p:nvPr/>
        </p:nvGrpSpPr>
        <p:grpSpPr>
          <a:xfrm>
            <a:off x="808673" y="1295913"/>
            <a:ext cx="6050811" cy="2300673"/>
            <a:chOff x="808673" y="1295913"/>
            <a:chExt cx="6050811" cy="2300673"/>
          </a:xfrm>
        </p:grpSpPr>
        <p:sp>
          <p:nvSpPr>
            <p:cNvPr id="1330" name="SMARTInkShape-4540"/>
            <p:cNvSpPr/>
            <p:nvPr>
              <p:custDataLst>
                <p:tags r:id="rId50"/>
              </p:custDataLst>
            </p:nvPr>
          </p:nvSpPr>
          <p:spPr bwMode="auto">
            <a:xfrm>
              <a:off x="1434465" y="1295913"/>
              <a:ext cx="5425019" cy="1479521"/>
            </a:xfrm>
            <a:custGeom>
              <a:avLst/>
              <a:gdLst/>
              <a:ahLst/>
              <a:cxnLst/>
              <a:rect l="0" t="0" r="0" b="0"/>
              <a:pathLst>
                <a:path w="5425019" h="1479521">
                  <a:moveTo>
                    <a:pt x="0" y="975800"/>
                  </a:moveTo>
                  <a:lnTo>
                    <a:pt x="0" y="975800"/>
                  </a:lnTo>
                  <a:lnTo>
                    <a:pt x="4551" y="948495"/>
                  </a:lnTo>
                  <a:lnTo>
                    <a:pt x="9325" y="914769"/>
                  </a:lnTo>
                  <a:lnTo>
                    <a:pt x="11932" y="895108"/>
                  </a:lnTo>
                  <a:lnTo>
                    <a:pt x="17480" y="871522"/>
                  </a:lnTo>
                  <a:lnTo>
                    <a:pt x="24988" y="845321"/>
                  </a:lnTo>
                  <a:lnTo>
                    <a:pt x="33804" y="817377"/>
                  </a:lnTo>
                  <a:lnTo>
                    <a:pt x="43491" y="787317"/>
                  </a:lnTo>
                  <a:lnTo>
                    <a:pt x="53759" y="755847"/>
                  </a:lnTo>
                  <a:lnTo>
                    <a:pt x="64414" y="723437"/>
                  </a:lnTo>
                  <a:lnTo>
                    <a:pt x="78185" y="689448"/>
                  </a:lnTo>
                  <a:lnTo>
                    <a:pt x="94034" y="654406"/>
                  </a:lnTo>
                  <a:lnTo>
                    <a:pt x="111267" y="618662"/>
                  </a:lnTo>
                  <a:lnTo>
                    <a:pt x="134185" y="581498"/>
                  </a:lnTo>
                  <a:lnTo>
                    <a:pt x="160894" y="543387"/>
                  </a:lnTo>
                  <a:lnTo>
                    <a:pt x="190130" y="504644"/>
                  </a:lnTo>
                  <a:lnTo>
                    <a:pt x="223909" y="466433"/>
                  </a:lnTo>
                  <a:lnTo>
                    <a:pt x="260715" y="428577"/>
                  </a:lnTo>
                  <a:lnTo>
                    <a:pt x="299540" y="390957"/>
                  </a:lnTo>
                  <a:lnTo>
                    <a:pt x="345426" y="354447"/>
                  </a:lnTo>
                  <a:lnTo>
                    <a:pt x="396019" y="318677"/>
                  </a:lnTo>
                  <a:lnTo>
                    <a:pt x="449750" y="283400"/>
                  </a:lnTo>
                  <a:lnTo>
                    <a:pt x="510336" y="249405"/>
                  </a:lnTo>
                  <a:lnTo>
                    <a:pt x="575492" y="216264"/>
                  </a:lnTo>
                  <a:lnTo>
                    <a:pt x="643693" y="183692"/>
                  </a:lnTo>
                  <a:lnTo>
                    <a:pt x="717737" y="154358"/>
                  </a:lnTo>
                  <a:lnTo>
                    <a:pt x="795674" y="127182"/>
                  </a:lnTo>
                  <a:lnTo>
                    <a:pt x="876207" y="101444"/>
                  </a:lnTo>
                  <a:lnTo>
                    <a:pt x="961328" y="79524"/>
                  </a:lnTo>
                  <a:lnTo>
                    <a:pt x="1049507" y="60147"/>
                  </a:lnTo>
                  <a:lnTo>
                    <a:pt x="1139727" y="42467"/>
                  </a:lnTo>
                  <a:lnTo>
                    <a:pt x="1235115" y="28776"/>
                  </a:lnTo>
                  <a:lnTo>
                    <a:pt x="1333950" y="17743"/>
                  </a:lnTo>
                  <a:lnTo>
                    <a:pt x="1435083" y="8482"/>
                  </a:lnTo>
                  <a:lnTo>
                    <a:pt x="1538699" y="3261"/>
                  </a:lnTo>
                  <a:lnTo>
                    <a:pt x="1643972" y="733"/>
                  </a:lnTo>
                  <a:lnTo>
                    <a:pt x="1750349" y="0"/>
                  </a:lnTo>
                  <a:lnTo>
                    <a:pt x="1857462" y="5227"/>
                  </a:lnTo>
                  <a:lnTo>
                    <a:pt x="1965065" y="14426"/>
                  </a:lnTo>
                  <a:lnTo>
                    <a:pt x="2072996" y="26274"/>
                  </a:lnTo>
                  <a:lnTo>
                    <a:pt x="2182097" y="40840"/>
                  </a:lnTo>
                  <a:lnTo>
                    <a:pt x="2291979" y="57218"/>
                  </a:lnTo>
                  <a:lnTo>
                    <a:pt x="2402381" y="74804"/>
                  </a:lnTo>
                  <a:lnTo>
                    <a:pt x="2512177" y="96054"/>
                  </a:lnTo>
                  <a:lnTo>
                    <a:pt x="2621570" y="119745"/>
                  </a:lnTo>
                  <a:lnTo>
                    <a:pt x="2730693" y="145064"/>
                  </a:lnTo>
                  <a:lnTo>
                    <a:pt x="2839637" y="172421"/>
                  </a:lnTo>
                  <a:lnTo>
                    <a:pt x="2948461" y="201136"/>
                  </a:lnTo>
                  <a:lnTo>
                    <a:pt x="3057206" y="230757"/>
                  </a:lnTo>
                  <a:lnTo>
                    <a:pt x="3164945" y="262887"/>
                  </a:lnTo>
                  <a:lnTo>
                    <a:pt x="3272014" y="296690"/>
                  </a:lnTo>
                  <a:lnTo>
                    <a:pt x="3378635" y="331607"/>
                  </a:lnTo>
                  <a:lnTo>
                    <a:pt x="3484958" y="368220"/>
                  </a:lnTo>
                  <a:lnTo>
                    <a:pt x="3591083" y="405964"/>
                  </a:lnTo>
                  <a:lnTo>
                    <a:pt x="3697074" y="444462"/>
                  </a:lnTo>
                  <a:lnTo>
                    <a:pt x="3801074" y="482509"/>
                  </a:lnTo>
                  <a:lnTo>
                    <a:pt x="3903745" y="520257"/>
                  </a:lnTo>
                  <a:lnTo>
                    <a:pt x="4005529" y="557804"/>
                  </a:lnTo>
                  <a:lnTo>
                    <a:pt x="4102913" y="596171"/>
                  </a:lnTo>
                  <a:lnTo>
                    <a:pt x="4197362" y="635084"/>
                  </a:lnTo>
                  <a:lnTo>
                    <a:pt x="4289857" y="674361"/>
                  </a:lnTo>
                  <a:lnTo>
                    <a:pt x="4379142" y="712928"/>
                  </a:lnTo>
                  <a:lnTo>
                    <a:pt x="4466288" y="751022"/>
                  </a:lnTo>
                  <a:lnTo>
                    <a:pt x="4552008" y="788800"/>
                  </a:lnTo>
                  <a:lnTo>
                    <a:pt x="4632014" y="826368"/>
                  </a:lnTo>
                  <a:lnTo>
                    <a:pt x="4708212" y="863796"/>
                  </a:lnTo>
                  <a:lnTo>
                    <a:pt x="4781871" y="901130"/>
                  </a:lnTo>
                  <a:lnTo>
                    <a:pt x="4849074" y="936498"/>
                  </a:lnTo>
                  <a:lnTo>
                    <a:pt x="4911972" y="970553"/>
                  </a:lnTo>
                  <a:lnTo>
                    <a:pt x="4972004" y="1003734"/>
                  </a:lnTo>
                  <a:lnTo>
                    <a:pt x="5025359" y="1035380"/>
                  </a:lnTo>
                  <a:lnTo>
                    <a:pt x="5074265" y="1066003"/>
                  </a:lnTo>
                  <a:lnTo>
                    <a:pt x="5120203" y="1095942"/>
                  </a:lnTo>
                  <a:lnTo>
                    <a:pt x="5159401" y="1124475"/>
                  </a:lnTo>
                  <a:lnTo>
                    <a:pt x="5194106" y="1152069"/>
                  </a:lnTo>
                  <a:lnTo>
                    <a:pt x="5225815" y="1179037"/>
                  </a:lnTo>
                  <a:lnTo>
                    <a:pt x="5252669" y="1204636"/>
                  </a:lnTo>
                  <a:lnTo>
                    <a:pt x="5276287" y="1229322"/>
                  </a:lnTo>
                  <a:lnTo>
                    <a:pt x="5297747" y="1253400"/>
                  </a:lnTo>
                  <a:lnTo>
                    <a:pt x="5315864" y="1276119"/>
                  </a:lnTo>
                  <a:lnTo>
                    <a:pt x="5331751" y="1297933"/>
                  </a:lnTo>
                  <a:lnTo>
                    <a:pt x="5358612" y="1338044"/>
                  </a:lnTo>
                  <a:lnTo>
                    <a:pt x="5380076" y="1371747"/>
                  </a:lnTo>
                  <a:lnTo>
                    <a:pt x="5399122" y="1412945"/>
                  </a:lnTo>
                  <a:lnTo>
                    <a:pt x="5413139" y="1452251"/>
                  </a:lnTo>
                  <a:lnTo>
                    <a:pt x="5417385" y="1467384"/>
                  </a:lnTo>
                  <a:lnTo>
                    <a:pt x="5425018" y="1479520"/>
                  </a:lnTo>
                  <a:lnTo>
                    <a:pt x="5424524" y="1479253"/>
                  </a:lnTo>
                  <a:lnTo>
                    <a:pt x="5421434" y="1476417"/>
                  </a:lnTo>
                  <a:lnTo>
                    <a:pt x="5419427" y="1469441"/>
                  </a:lnTo>
                  <a:lnTo>
                    <a:pt x="5417820" y="14387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31" name="SMARTInkShape-4541"/>
            <p:cNvSpPr/>
            <p:nvPr>
              <p:custDataLst>
                <p:tags r:id="rId51"/>
              </p:custDataLst>
            </p:nvPr>
          </p:nvSpPr>
          <p:spPr bwMode="auto">
            <a:xfrm>
              <a:off x="6569393" y="2477453"/>
              <a:ext cx="282215" cy="313176"/>
            </a:xfrm>
            <a:custGeom>
              <a:avLst/>
              <a:gdLst/>
              <a:ahLst/>
              <a:cxnLst/>
              <a:rect l="0" t="0" r="0" b="0"/>
              <a:pathLst>
                <a:path w="282215" h="313176">
                  <a:moveTo>
                    <a:pt x="180021" y="0"/>
                  </a:moveTo>
                  <a:lnTo>
                    <a:pt x="180021" y="0"/>
                  </a:lnTo>
                  <a:lnTo>
                    <a:pt x="172640" y="0"/>
                  </a:lnTo>
                  <a:lnTo>
                    <a:pt x="172244" y="952"/>
                  </a:lnTo>
                  <a:lnTo>
                    <a:pt x="171554" y="7381"/>
                  </a:lnTo>
                  <a:lnTo>
                    <a:pt x="180583" y="12770"/>
                  </a:lnTo>
                  <a:lnTo>
                    <a:pt x="183253" y="16133"/>
                  </a:lnTo>
                  <a:lnTo>
                    <a:pt x="196992" y="45175"/>
                  </a:lnTo>
                  <a:lnTo>
                    <a:pt x="198597" y="87468"/>
                  </a:lnTo>
                  <a:lnTo>
                    <a:pt x="202883" y="120789"/>
                  </a:lnTo>
                  <a:lnTo>
                    <a:pt x="211137" y="154649"/>
                  </a:lnTo>
                  <a:lnTo>
                    <a:pt x="221156" y="188747"/>
                  </a:lnTo>
                  <a:lnTo>
                    <a:pt x="234499" y="220413"/>
                  </a:lnTo>
                  <a:lnTo>
                    <a:pt x="255535" y="262475"/>
                  </a:lnTo>
                  <a:lnTo>
                    <a:pt x="275160" y="301719"/>
                  </a:lnTo>
                  <a:lnTo>
                    <a:pt x="280601" y="312600"/>
                  </a:lnTo>
                  <a:lnTo>
                    <a:pt x="281364" y="313175"/>
                  </a:lnTo>
                  <a:lnTo>
                    <a:pt x="281874" y="312606"/>
                  </a:lnTo>
                  <a:lnTo>
                    <a:pt x="282214" y="311274"/>
                  </a:lnTo>
                  <a:lnTo>
                    <a:pt x="264488" y="300297"/>
                  </a:lnTo>
                  <a:lnTo>
                    <a:pt x="235342" y="290310"/>
                  </a:lnTo>
                  <a:lnTo>
                    <a:pt x="195084" y="280474"/>
                  </a:lnTo>
                  <a:lnTo>
                    <a:pt x="171013" y="276518"/>
                  </a:lnTo>
                  <a:lnTo>
                    <a:pt x="145441" y="272927"/>
                  </a:lnTo>
                  <a:lnTo>
                    <a:pt x="117916" y="271486"/>
                  </a:lnTo>
                  <a:lnTo>
                    <a:pt x="89087" y="271478"/>
                  </a:lnTo>
                  <a:lnTo>
                    <a:pt x="59392" y="272425"/>
                  </a:lnTo>
                  <a:lnTo>
                    <a:pt x="0" y="27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32" name="SMARTInkShape-4542"/>
            <p:cNvSpPr/>
            <p:nvPr>
              <p:custDataLst>
                <p:tags r:id="rId52"/>
              </p:custDataLst>
            </p:nvPr>
          </p:nvSpPr>
          <p:spPr bwMode="auto">
            <a:xfrm>
              <a:off x="842963" y="2211705"/>
              <a:ext cx="85472" cy="1384881"/>
            </a:xfrm>
            <a:custGeom>
              <a:avLst/>
              <a:gdLst/>
              <a:ahLst/>
              <a:cxnLst/>
              <a:rect l="0" t="0" r="0" b="0"/>
              <a:pathLst>
                <a:path w="85472" h="1384881">
                  <a:moveTo>
                    <a:pt x="0" y="0"/>
                  </a:moveTo>
                  <a:lnTo>
                    <a:pt x="0" y="0"/>
                  </a:lnTo>
                  <a:lnTo>
                    <a:pt x="0" y="11932"/>
                  </a:lnTo>
                  <a:lnTo>
                    <a:pt x="7380" y="49653"/>
                  </a:lnTo>
                  <a:lnTo>
                    <a:pt x="12770" y="81175"/>
                  </a:lnTo>
                  <a:lnTo>
                    <a:pt x="17740" y="111008"/>
                  </a:lnTo>
                  <a:lnTo>
                    <a:pt x="22172" y="147444"/>
                  </a:lnTo>
                  <a:lnTo>
                    <a:pt x="24141" y="189038"/>
                  </a:lnTo>
                  <a:lnTo>
                    <a:pt x="25619" y="210798"/>
                  </a:lnTo>
                  <a:lnTo>
                    <a:pt x="27557" y="232924"/>
                  </a:lnTo>
                  <a:lnTo>
                    <a:pt x="29801" y="255296"/>
                  </a:lnTo>
                  <a:lnTo>
                    <a:pt x="32250" y="279734"/>
                  </a:lnTo>
                  <a:lnTo>
                    <a:pt x="34835" y="305552"/>
                  </a:lnTo>
                  <a:lnTo>
                    <a:pt x="37510" y="332289"/>
                  </a:lnTo>
                  <a:lnTo>
                    <a:pt x="40247" y="361543"/>
                  </a:lnTo>
                  <a:lnTo>
                    <a:pt x="43024" y="392476"/>
                  </a:lnTo>
                  <a:lnTo>
                    <a:pt x="45827" y="424529"/>
                  </a:lnTo>
                  <a:lnTo>
                    <a:pt x="48649" y="457327"/>
                  </a:lnTo>
                  <a:lnTo>
                    <a:pt x="51483" y="490622"/>
                  </a:lnTo>
                  <a:lnTo>
                    <a:pt x="54324" y="524249"/>
                  </a:lnTo>
                  <a:lnTo>
                    <a:pt x="57171" y="559049"/>
                  </a:lnTo>
                  <a:lnTo>
                    <a:pt x="60021" y="594632"/>
                  </a:lnTo>
                  <a:lnTo>
                    <a:pt x="62874" y="630736"/>
                  </a:lnTo>
                  <a:lnTo>
                    <a:pt x="66681" y="665283"/>
                  </a:lnTo>
                  <a:lnTo>
                    <a:pt x="71124" y="698792"/>
                  </a:lnTo>
                  <a:lnTo>
                    <a:pt x="75991" y="731609"/>
                  </a:lnTo>
                  <a:lnTo>
                    <a:pt x="79235" y="764917"/>
                  </a:lnTo>
                  <a:lnTo>
                    <a:pt x="81398" y="798552"/>
                  </a:lnTo>
                  <a:lnTo>
                    <a:pt x="82841" y="832405"/>
                  </a:lnTo>
                  <a:lnTo>
                    <a:pt x="83802" y="866404"/>
                  </a:lnTo>
                  <a:lnTo>
                    <a:pt x="84443" y="900500"/>
                  </a:lnTo>
                  <a:lnTo>
                    <a:pt x="84870" y="934661"/>
                  </a:lnTo>
                  <a:lnTo>
                    <a:pt x="85155" y="966960"/>
                  </a:lnTo>
                  <a:lnTo>
                    <a:pt x="85345" y="998017"/>
                  </a:lnTo>
                  <a:lnTo>
                    <a:pt x="85471" y="1028247"/>
                  </a:lnTo>
                  <a:lnTo>
                    <a:pt x="84603" y="1057926"/>
                  </a:lnTo>
                  <a:lnTo>
                    <a:pt x="83072" y="1087236"/>
                  </a:lnTo>
                  <a:lnTo>
                    <a:pt x="81099" y="1116302"/>
                  </a:lnTo>
                  <a:lnTo>
                    <a:pt x="79783" y="1143299"/>
                  </a:lnTo>
                  <a:lnTo>
                    <a:pt x="78906" y="1168917"/>
                  </a:lnTo>
                  <a:lnTo>
                    <a:pt x="78321" y="1193615"/>
                  </a:lnTo>
                  <a:lnTo>
                    <a:pt x="77672" y="1236298"/>
                  </a:lnTo>
                  <a:lnTo>
                    <a:pt x="76431" y="1274318"/>
                  </a:lnTo>
                  <a:lnTo>
                    <a:pt x="72704" y="1310266"/>
                  </a:lnTo>
                  <a:lnTo>
                    <a:pt x="69802" y="1348982"/>
                  </a:lnTo>
                  <a:lnTo>
                    <a:pt x="68687" y="1384376"/>
                  </a:lnTo>
                  <a:lnTo>
                    <a:pt x="66746" y="1384880"/>
                  </a:lnTo>
                  <a:lnTo>
                    <a:pt x="59510" y="1382900"/>
                  </a:lnTo>
                  <a:lnTo>
                    <a:pt x="56818" y="1379133"/>
                  </a:lnTo>
                  <a:lnTo>
                    <a:pt x="51435" y="13544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33" name="SMARTInkShape-4543"/>
            <p:cNvSpPr/>
            <p:nvPr>
              <p:custDataLst>
                <p:tags r:id="rId53"/>
              </p:custDataLst>
            </p:nvPr>
          </p:nvSpPr>
          <p:spPr bwMode="auto">
            <a:xfrm>
              <a:off x="808673" y="2168957"/>
              <a:ext cx="1337196" cy="1339882"/>
            </a:xfrm>
            <a:custGeom>
              <a:avLst/>
              <a:gdLst/>
              <a:ahLst/>
              <a:cxnLst/>
              <a:rect l="0" t="0" r="0" b="0"/>
              <a:pathLst>
                <a:path w="1337196" h="1339882">
                  <a:moveTo>
                    <a:pt x="0" y="111328"/>
                  </a:moveTo>
                  <a:lnTo>
                    <a:pt x="0" y="111328"/>
                  </a:lnTo>
                  <a:lnTo>
                    <a:pt x="0" y="106777"/>
                  </a:lnTo>
                  <a:lnTo>
                    <a:pt x="2540" y="102003"/>
                  </a:lnTo>
                  <a:lnTo>
                    <a:pt x="4550" y="99396"/>
                  </a:lnTo>
                  <a:lnTo>
                    <a:pt x="11865" y="96500"/>
                  </a:lnTo>
                  <a:lnTo>
                    <a:pt x="46330" y="86692"/>
                  </a:lnTo>
                  <a:lnTo>
                    <a:pt x="84635" y="72808"/>
                  </a:lnTo>
                  <a:lnTo>
                    <a:pt x="118895" y="62140"/>
                  </a:lnTo>
                  <a:lnTo>
                    <a:pt x="161427" y="53589"/>
                  </a:lnTo>
                  <a:lnTo>
                    <a:pt x="184771" y="49975"/>
                  </a:lnTo>
                  <a:lnTo>
                    <a:pt x="210810" y="46614"/>
                  </a:lnTo>
                  <a:lnTo>
                    <a:pt x="238648" y="43420"/>
                  </a:lnTo>
                  <a:lnTo>
                    <a:pt x="267683" y="40339"/>
                  </a:lnTo>
                  <a:lnTo>
                    <a:pt x="298470" y="36379"/>
                  </a:lnTo>
                  <a:lnTo>
                    <a:pt x="330425" y="31835"/>
                  </a:lnTo>
                  <a:lnTo>
                    <a:pt x="363158" y="26900"/>
                  </a:lnTo>
                  <a:lnTo>
                    <a:pt x="398315" y="23610"/>
                  </a:lnTo>
                  <a:lnTo>
                    <a:pt x="435088" y="21417"/>
                  </a:lnTo>
                  <a:lnTo>
                    <a:pt x="472939" y="19955"/>
                  </a:lnTo>
                  <a:lnTo>
                    <a:pt x="511507" y="18980"/>
                  </a:lnTo>
                  <a:lnTo>
                    <a:pt x="550555" y="18330"/>
                  </a:lnTo>
                  <a:lnTo>
                    <a:pt x="589921" y="17897"/>
                  </a:lnTo>
                  <a:lnTo>
                    <a:pt x="628548" y="17608"/>
                  </a:lnTo>
                  <a:lnTo>
                    <a:pt x="666682" y="17416"/>
                  </a:lnTo>
                  <a:lnTo>
                    <a:pt x="704487" y="17287"/>
                  </a:lnTo>
                  <a:lnTo>
                    <a:pt x="742073" y="17202"/>
                  </a:lnTo>
                  <a:lnTo>
                    <a:pt x="779513" y="17145"/>
                  </a:lnTo>
                  <a:lnTo>
                    <a:pt x="816855" y="17106"/>
                  </a:lnTo>
                  <a:lnTo>
                    <a:pt x="853180" y="18034"/>
                  </a:lnTo>
                  <a:lnTo>
                    <a:pt x="888826" y="19604"/>
                  </a:lnTo>
                  <a:lnTo>
                    <a:pt x="924021" y="21604"/>
                  </a:lnTo>
                  <a:lnTo>
                    <a:pt x="957961" y="22937"/>
                  </a:lnTo>
                  <a:lnTo>
                    <a:pt x="991066" y="23826"/>
                  </a:lnTo>
                  <a:lnTo>
                    <a:pt x="1023613" y="24418"/>
                  </a:lnTo>
                  <a:lnTo>
                    <a:pt x="1054836" y="23861"/>
                  </a:lnTo>
                  <a:lnTo>
                    <a:pt x="1085176" y="22536"/>
                  </a:lnTo>
                  <a:lnTo>
                    <a:pt x="1114928" y="20701"/>
                  </a:lnTo>
                  <a:lnTo>
                    <a:pt x="1141430" y="19478"/>
                  </a:lnTo>
                  <a:lnTo>
                    <a:pt x="1165766" y="18662"/>
                  </a:lnTo>
                  <a:lnTo>
                    <a:pt x="1188657" y="18118"/>
                  </a:lnTo>
                  <a:lnTo>
                    <a:pt x="1229332" y="14974"/>
                  </a:lnTo>
                  <a:lnTo>
                    <a:pt x="1264554" y="11354"/>
                  </a:lnTo>
                  <a:lnTo>
                    <a:pt x="1303899" y="8363"/>
                  </a:lnTo>
                  <a:lnTo>
                    <a:pt x="1335895" y="272"/>
                  </a:lnTo>
                  <a:lnTo>
                    <a:pt x="1327789" y="0"/>
                  </a:lnTo>
                  <a:lnTo>
                    <a:pt x="1325247" y="914"/>
                  </a:lnTo>
                  <a:lnTo>
                    <a:pt x="1323553" y="2476"/>
                  </a:lnTo>
                  <a:lnTo>
                    <a:pt x="1322423" y="4470"/>
                  </a:lnTo>
                  <a:lnTo>
                    <a:pt x="1320718" y="5799"/>
                  </a:lnTo>
                  <a:lnTo>
                    <a:pt x="1316283" y="7276"/>
                  </a:lnTo>
                  <a:lnTo>
                    <a:pt x="1314719" y="9575"/>
                  </a:lnTo>
                  <a:lnTo>
                    <a:pt x="1312210" y="24413"/>
                  </a:lnTo>
                  <a:lnTo>
                    <a:pt x="1312626" y="47530"/>
                  </a:lnTo>
                  <a:lnTo>
                    <a:pt x="1316555" y="70835"/>
                  </a:lnTo>
                  <a:lnTo>
                    <a:pt x="1312533" y="104304"/>
                  </a:lnTo>
                  <a:lnTo>
                    <a:pt x="1307883" y="137099"/>
                  </a:lnTo>
                  <a:lnTo>
                    <a:pt x="1302641" y="173899"/>
                  </a:lnTo>
                  <a:lnTo>
                    <a:pt x="1297136" y="214385"/>
                  </a:lnTo>
                  <a:lnTo>
                    <a:pt x="1294335" y="237183"/>
                  </a:lnTo>
                  <a:lnTo>
                    <a:pt x="1291515" y="260954"/>
                  </a:lnTo>
                  <a:lnTo>
                    <a:pt x="1289635" y="285373"/>
                  </a:lnTo>
                  <a:lnTo>
                    <a:pt x="1288381" y="310226"/>
                  </a:lnTo>
                  <a:lnTo>
                    <a:pt x="1287546" y="335366"/>
                  </a:lnTo>
                  <a:lnTo>
                    <a:pt x="1286989" y="362604"/>
                  </a:lnTo>
                  <a:lnTo>
                    <a:pt x="1286617" y="391241"/>
                  </a:lnTo>
                  <a:lnTo>
                    <a:pt x="1286370" y="420809"/>
                  </a:lnTo>
                  <a:lnTo>
                    <a:pt x="1287157" y="450999"/>
                  </a:lnTo>
                  <a:lnTo>
                    <a:pt x="1288635" y="481603"/>
                  </a:lnTo>
                  <a:lnTo>
                    <a:pt x="1290572" y="512482"/>
                  </a:lnTo>
                  <a:lnTo>
                    <a:pt x="1292816" y="545452"/>
                  </a:lnTo>
                  <a:lnTo>
                    <a:pt x="1295265" y="579814"/>
                  </a:lnTo>
                  <a:lnTo>
                    <a:pt x="1297850" y="615104"/>
                  </a:lnTo>
                  <a:lnTo>
                    <a:pt x="1300526" y="650061"/>
                  </a:lnTo>
                  <a:lnTo>
                    <a:pt x="1303262" y="684796"/>
                  </a:lnTo>
                  <a:lnTo>
                    <a:pt x="1306039" y="719383"/>
                  </a:lnTo>
                  <a:lnTo>
                    <a:pt x="1308842" y="753870"/>
                  </a:lnTo>
                  <a:lnTo>
                    <a:pt x="1311664" y="788292"/>
                  </a:lnTo>
                  <a:lnTo>
                    <a:pt x="1314498" y="822670"/>
                  </a:lnTo>
                  <a:lnTo>
                    <a:pt x="1316386" y="856066"/>
                  </a:lnTo>
                  <a:lnTo>
                    <a:pt x="1317646" y="888808"/>
                  </a:lnTo>
                  <a:lnTo>
                    <a:pt x="1318485" y="921113"/>
                  </a:lnTo>
                  <a:lnTo>
                    <a:pt x="1319998" y="952174"/>
                  </a:lnTo>
                  <a:lnTo>
                    <a:pt x="1321958" y="982407"/>
                  </a:lnTo>
                  <a:lnTo>
                    <a:pt x="1324218" y="1012088"/>
                  </a:lnTo>
                  <a:lnTo>
                    <a:pt x="1325724" y="1040447"/>
                  </a:lnTo>
                  <a:lnTo>
                    <a:pt x="1326729" y="1067926"/>
                  </a:lnTo>
                  <a:lnTo>
                    <a:pt x="1327398" y="1094817"/>
                  </a:lnTo>
                  <a:lnTo>
                    <a:pt x="1328797" y="1120365"/>
                  </a:lnTo>
                  <a:lnTo>
                    <a:pt x="1330682" y="1145017"/>
                  </a:lnTo>
                  <a:lnTo>
                    <a:pt x="1332891" y="1169071"/>
                  </a:lnTo>
                  <a:lnTo>
                    <a:pt x="1335346" y="1211038"/>
                  </a:lnTo>
                  <a:lnTo>
                    <a:pt x="1336437" y="1247788"/>
                  </a:lnTo>
                  <a:lnTo>
                    <a:pt x="1336922" y="1279996"/>
                  </a:lnTo>
                  <a:lnTo>
                    <a:pt x="1337195" y="1320353"/>
                  </a:lnTo>
                  <a:lnTo>
                    <a:pt x="1334719" y="1334473"/>
                  </a:lnTo>
                  <a:lnTo>
                    <a:pt x="1332725" y="1338237"/>
                  </a:lnTo>
                  <a:lnTo>
                    <a:pt x="1330443" y="1339795"/>
                  </a:lnTo>
                  <a:lnTo>
                    <a:pt x="1327969" y="1339881"/>
                  </a:lnTo>
                  <a:lnTo>
                    <a:pt x="1314857" y="1332911"/>
                  </a:lnTo>
                  <a:lnTo>
                    <a:pt x="1275725" y="1308938"/>
                  </a:lnTo>
                  <a:lnTo>
                    <a:pt x="1239454" y="1295744"/>
                  </a:lnTo>
                  <a:lnTo>
                    <a:pt x="1217780" y="1289559"/>
                  </a:lnTo>
                  <a:lnTo>
                    <a:pt x="1189995" y="1284483"/>
                  </a:lnTo>
                  <a:lnTo>
                    <a:pt x="1158138" y="1280146"/>
                  </a:lnTo>
                  <a:lnTo>
                    <a:pt x="1123564" y="1276302"/>
                  </a:lnTo>
                  <a:lnTo>
                    <a:pt x="1084323" y="1274692"/>
                  </a:lnTo>
                  <a:lnTo>
                    <a:pt x="1041969" y="1274572"/>
                  </a:lnTo>
                  <a:lnTo>
                    <a:pt x="997541" y="1275444"/>
                  </a:lnTo>
                  <a:lnTo>
                    <a:pt x="948872" y="1276978"/>
                  </a:lnTo>
                  <a:lnTo>
                    <a:pt x="897377" y="1278953"/>
                  </a:lnTo>
                  <a:lnTo>
                    <a:pt x="843996" y="1281222"/>
                  </a:lnTo>
                  <a:lnTo>
                    <a:pt x="788406" y="1283687"/>
                  </a:lnTo>
                  <a:lnTo>
                    <a:pt x="731344" y="1286283"/>
                  </a:lnTo>
                  <a:lnTo>
                    <a:pt x="673300" y="1288966"/>
                  </a:lnTo>
                  <a:lnTo>
                    <a:pt x="615554" y="1292660"/>
                  </a:lnTo>
                  <a:lnTo>
                    <a:pt x="558007" y="1297028"/>
                  </a:lnTo>
                  <a:lnTo>
                    <a:pt x="500592" y="1301844"/>
                  </a:lnTo>
                  <a:lnTo>
                    <a:pt x="447075" y="1306008"/>
                  </a:lnTo>
                  <a:lnTo>
                    <a:pt x="396158" y="1309736"/>
                  </a:lnTo>
                  <a:lnTo>
                    <a:pt x="346972" y="1313174"/>
                  </a:lnTo>
                  <a:lnTo>
                    <a:pt x="301800" y="1316419"/>
                  </a:lnTo>
                  <a:lnTo>
                    <a:pt x="259302" y="1319534"/>
                  </a:lnTo>
                  <a:lnTo>
                    <a:pt x="218588" y="1322564"/>
                  </a:lnTo>
                  <a:lnTo>
                    <a:pt x="183825" y="1324584"/>
                  </a:lnTo>
                  <a:lnTo>
                    <a:pt x="153030" y="1325930"/>
                  </a:lnTo>
                  <a:lnTo>
                    <a:pt x="124880" y="1326828"/>
                  </a:lnTo>
                  <a:lnTo>
                    <a:pt x="83442" y="1325285"/>
                  </a:lnTo>
                  <a:lnTo>
                    <a:pt x="40762" y="1320740"/>
                  </a:lnTo>
                  <a:lnTo>
                    <a:pt x="34290" y="1320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335" name="SMARTInkShape-4544"/>
          <p:cNvSpPr/>
          <p:nvPr>
            <p:custDataLst>
              <p:tags r:id="rId2"/>
            </p:custDataLst>
          </p:nvPr>
        </p:nvSpPr>
        <p:spPr bwMode="auto">
          <a:xfrm>
            <a:off x="885857" y="2186230"/>
            <a:ext cx="1328707" cy="1478125"/>
          </a:xfrm>
          <a:custGeom>
            <a:avLst/>
            <a:gdLst/>
            <a:ahLst/>
            <a:cxnLst/>
            <a:rect l="0" t="0" r="0" b="0"/>
            <a:pathLst>
              <a:path w="1328707" h="1478125">
                <a:moveTo>
                  <a:pt x="42831" y="119772"/>
                </a:moveTo>
                <a:lnTo>
                  <a:pt x="42831" y="119772"/>
                </a:lnTo>
                <a:lnTo>
                  <a:pt x="35450" y="112392"/>
                </a:lnTo>
                <a:lnTo>
                  <a:pt x="48264" y="107002"/>
                </a:lnTo>
                <a:lnTo>
                  <a:pt x="83810" y="99373"/>
                </a:lnTo>
                <a:lnTo>
                  <a:pt x="122004" y="88799"/>
                </a:lnTo>
                <a:lnTo>
                  <a:pt x="144190" y="81978"/>
                </a:lnTo>
                <a:lnTo>
                  <a:pt x="171364" y="75526"/>
                </a:lnTo>
                <a:lnTo>
                  <a:pt x="201862" y="69320"/>
                </a:lnTo>
                <a:lnTo>
                  <a:pt x="234576" y="63277"/>
                </a:lnTo>
                <a:lnTo>
                  <a:pt x="271626" y="57344"/>
                </a:lnTo>
                <a:lnTo>
                  <a:pt x="311566" y="51484"/>
                </a:lnTo>
                <a:lnTo>
                  <a:pt x="353433" y="45672"/>
                </a:lnTo>
                <a:lnTo>
                  <a:pt x="397536" y="39892"/>
                </a:lnTo>
                <a:lnTo>
                  <a:pt x="443131" y="34134"/>
                </a:lnTo>
                <a:lnTo>
                  <a:pt x="489720" y="28390"/>
                </a:lnTo>
                <a:lnTo>
                  <a:pt x="536972" y="23608"/>
                </a:lnTo>
                <a:lnTo>
                  <a:pt x="584666" y="19468"/>
                </a:lnTo>
                <a:lnTo>
                  <a:pt x="632654" y="15755"/>
                </a:lnTo>
                <a:lnTo>
                  <a:pt x="678934" y="12328"/>
                </a:lnTo>
                <a:lnTo>
                  <a:pt x="724074" y="9090"/>
                </a:lnTo>
                <a:lnTo>
                  <a:pt x="768456" y="5979"/>
                </a:lnTo>
                <a:lnTo>
                  <a:pt x="810426" y="3905"/>
                </a:lnTo>
                <a:lnTo>
                  <a:pt x="850788" y="2523"/>
                </a:lnTo>
                <a:lnTo>
                  <a:pt x="890079" y="1601"/>
                </a:lnTo>
                <a:lnTo>
                  <a:pt x="924845" y="986"/>
                </a:lnTo>
                <a:lnTo>
                  <a:pt x="956595" y="577"/>
                </a:lnTo>
                <a:lnTo>
                  <a:pt x="986335" y="304"/>
                </a:lnTo>
                <a:lnTo>
                  <a:pt x="1011876" y="122"/>
                </a:lnTo>
                <a:lnTo>
                  <a:pt x="1034618" y="0"/>
                </a:lnTo>
                <a:lnTo>
                  <a:pt x="1073223" y="818"/>
                </a:lnTo>
                <a:lnTo>
                  <a:pt x="1114471" y="6633"/>
                </a:lnTo>
                <a:lnTo>
                  <a:pt x="1152903" y="15362"/>
                </a:lnTo>
                <a:lnTo>
                  <a:pt x="1162624" y="18758"/>
                </a:lnTo>
                <a:lnTo>
                  <a:pt x="1166549" y="20997"/>
                </a:lnTo>
                <a:lnTo>
                  <a:pt x="1169166" y="23442"/>
                </a:lnTo>
                <a:lnTo>
                  <a:pt x="1172074" y="28699"/>
                </a:lnTo>
                <a:lnTo>
                  <a:pt x="1173711" y="37014"/>
                </a:lnTo>
                <a:lnTo>
                  <a:pt x="1162408" y="77923"/>
                </a:lnTo>
                <a:lnTo>
                  <a:pt x="1158782" y="112029"/>
                </a:lnTo>
                <a:lnTo>
                  <a:pt x="1157934" y="143636"/>
                </a:lnTo>
                <a:lnTo>
                  <a:pt x="1157557" y="182766"/>
                </a:lnTo>
                <a:lnTo>
                  <a:pt x="1157457" y="206536"/>
                </a:lnTo>
                <a:lnTo>
                  <a:pt x="1157390" y="231907"/>
                </a:lnTo>
                <a:lnTo>
                  <a:pt x="1156392" y="259299"/>
                </a:lnTo>
                <a:lnTo>
                  <a:pt x="1154775" y="288038"/>
                </a:lnTo>
                <a:lnTo>
                  <a:pt x="1152745" y="317674"/>
                </a:lnTo>
                <a:lnTo>
                  <a:pt x="1151391" y="348862"/>
                </a:lnTo>
                <a:lnTo>
                  <a:pt x="1150488" y="381084"/>
                </a:lnTo>
                <a:lnTo>
                  <a:pt x="1149887" y="413995"/>
                </a:lnTo>
                <a:lnTo>
                  <a:pt x="1149485" y="450223"/>
                </a:lnTo>
                <a:lnTo>
                  <a:pt x="1149218" y="488663"/>
                </a:lnTo>
                <a:lnTo>
                  <a:pt x="1149040" y="528577"/>
                </a:lnTo>
                <a:lnTo>
                  <a:pt x="1149873" y="570426"/>
                </a:lnTo>
                <a:lnTo>
                  <a:pt x="1151382" y="613566"/>
                </a:lnTo>
                <a:lnTo>
                  <a:pt x="1153340" y="657566"/>
                </a:lnTo>
                <a:lnTo>
                  <a:pt x="1156550" y="703091"/>
                </a:lnTo>
                <a:lnTo>
                  <a:pt x="1160595" y="749634"/>
                </a:lnTo>
                <a:lnTo>
                  <a:pt x="1165197" y="796855"/>
                </a:lnTo>
                <a:lnTo>
                  <a:pt x="1170170" y="844528"/>
                </a:lnTo>
                <a:lnTo>
                  <a:pt x="1175390" y="892503"/>
                </a:lnTo>
                <a:lnTo>
                  <a:pt x="1180775" y="940679"/>
                </a:lnTo>
                <a:lnTo>
                  <a:pt x="1187223" y="988036"/>
                </a:lnTo>
                <a:lnTo>
                  <a:pt x="1194379" y="1034847"/>
                </a:lnTo>
                <a:lnTo>
                  <a:pt x="1202007" y="1081295"/>
                </a:lnTo>
                <a:lnTo>
                  <a:pt x="1208997" y="1125595"/>
                </a:lnTo>
                <a:lnTo>
                  <a:pt x="1215563" y="1168463"/>
                </a:lnTo>
                <a:lnTo>
                  <a:pt x="1221844" y="1210377"/>
                </a:lnTo>
                <a:lnTo>
                  <a:pt x="1226985" y="1247845"/>
                </a:lnTo>
                <a:lnTo>
                  <a:pt x="1231364" y="1282348"/>
                </a:lnTo>
                <a:lnTo>
                  <a:pt x="1235236" y="1314876"/>
                </a:lnTo>
                <a:lnTo>
                  <a:pt x="1236865" y="1343228"/>
                </a:lnTo>
                <a:lnTo>
                  <a:pt x="1236999" y="1368797"/>
                </a:lnTo>
                <a:lnTo>
                  <a:pt x="1234607" y="1411177"/>
                </a:lnTo>
                <a:lnTo>
                  <a:pt x="1230369" y="1439537"/>
                </a:lnTo>
                <a:lnTo>
                  <a:pt x="1220230" y="1459127"/>
                </a:lnTo>
                <a:lnTo>
                  <a:pt x="1213526" y="1467018"/>
                </a:lnTo>
                <a:lnTo>
                  <a:pt x="1198457" y="1475786"/>
                </a:lnTo>
                <a:lnTo>
                  <a:pt x="1190438" y="1478124"/>
                </a:lnTo>
                <a:lnTo>
                  <a:pt x="1171368" y="1473102"/>
                </a:lnTo>
                <a:lnTo>
                  <a:pt x="1136672" y="1449129"/>
                </a:lnTo>
                <a:lnTo>
                  <a:pt x="1096229" y="1409323"/>
                </a:lnTo>
                <a:lnTo>
                  <a:pt x="1066315" y="1377754"/>
                </a:lnTo>
                <a:lnTo>
                  <a:pt x="1030795" y="1344673"/>
                </a:lnTo>
                <a:lnTo>
                  <a:pt x="1010084" y="1327850"/>
                </a:lnTo>
                <a:lnTo>
                  <a:pt x="987703" y="1310920"/>
                </a:lnTo>
                <a:lnTo>
                  <a:pt x="964211" y="1293918"/>
                </a:lnTo>
                <a:lnTo>
                  <a:pt x="937119" y="1278774"/>
                </a:lnTo>
                <a:lnTo>
                  <a:pt x="907628" y="1264867"/>
                </a:lnTo>
                <a:lnTo>
                  <a:pt x="876537" y="1251787"/>
                </a:lnTo>
                <a:lnTo>
                  <a:pt x="841522" y="1240209"/>
                </a:lnTo>
                <a:lnTo>
                  <a:pt x="803892" y="1229632"/>
                </a:lnTo>
                <a:lnTo>
                  <a:pt x="764517" y="1219724"/>
                </a:lnTo>
                <a:lnTo>
                  <a:pt x="723980" y="1212166"/>
                </a:lnTo>
                <a:lnTo>
                  <a:pt x="682668" y="1206175"/>
                </a:lnTo>
                <a:lnTo>
                  <a:pt x="640839" y="1201228"/>
                </a:lnTo>
                <a:lnTo>
                  <a:pt x="598665" y="1197930"/>
                </a:lnTo>
                <a:lnTo>
                  <a:pt x="556262" y="1195732"/>
                </a:lnTo>
                <a:lnTo>
                  <a:pt x="513706" y="1194266"/>
                </a:lnTo>
                <a:lnTo>
                  <a:pt x="472000" y="1194242"/>
                </a:lnTo>
                <a:lnTo>
                  <a:pt x="430861" y="1195178"/>
                </a:lnTo>
                <a:lnTo>
                  <a:pt x="390100" y="1196754"/>
                </a:lnTo>
                <a:lnTo>
                  <a:pt x="351496" y="1197805"/>
                </a:lnTo>
                <a:lnTo>
                  <a:pt x="314330" y="1198506"/>
                </a:lnTo>
                <a:lnTo>
                  <a:pt x="278123" y="1198973"/>
                </a:lnTo>
                <a:lnTo>
                  <a:pt x="243507" y="1200237"/>
                </a:lnTo>
                <a:lnTo>
                  <a:pt x="209952" y="1202032"/>
                </a:lnTo>
                <a:lnTo>
                  <a:pt x="177105" y="1204181"/>
                </a:lnTo>
                <a:lnTo>
                  <a:pt x="148540" y="1206567"/>
                </a:lnTo>
                <a:lnTo>
                  <a:pt x="122828" y="1209109"/>
                </a:lnTo>
                <a:lnTo>
                  <a:pt x="99020" y="1211757"/>
                </a:lnTo>
                <a:lnTo>
                  <a:pt x="59866" y="1212159"/>
                </a:lnTo>
                <a:lnTo>
                  <a:pt x="21208" y="1209570"/>
                </a:lnTo>
                <a:lnTo>
                  <a:pt x="9408" y="1208012"/>
                </a:lnTo>
                <a:lnTo>
                  <a:pt x="6261" y="1206263"/>
                </a:lnTo>
                <a:lnTo>
                  <a:pt x="336" y="1200279"/>
                </a:lnTo>
                <a:lnTo>
                  <a:pt x="0" y="1207321"/>
                </a:lnTo>
                <a:lnTo>
                  <a:pt x="2509" y="1174121"/>
                </a:lnTo>
                <a:lnTo>
                  <a:pt x="7765" y="1146537"/>
                </a:lnTo>
                <a:lnTo>
                  <a:pt x="16451" y="1105702"/>
                </a:lnTo>
                <a:lnTo>
                  <a:pt x="22387" y="1079002"/>
                </a:lnTo>
                <a:lnTo>
                  <a:pt x="29201" y="1048818"/>
                </a:lnTo>
                <a:lnTo>
                  <a:pt x="36602" y="1016314"/>
                </a:lnTo>
                <a:lnTo>
                  <a:pt x="44393" y="980357"/>
                </a:lnTo>
                <a:lnTo>
                  <a:pt x="52445" y="942098"/>
                </a:lnTo>
                <a:lnTo>
                  <a:pt x="60670" y="902304"/>
                </a:lnTo>
                <a:lnTo>
                  <a:pt x="67106" y="859583"/>
                </a:lnTo>
                <a:lnTo>
                  <a:pt x="72349" y="814909"/>
                </a:lnTo>
                <a:lnTo>
                  <a:pt x="76797" y="768934"/>
                </a:lnTo>
                <a:lnTo>
                  <a:pt x="78810" y="723045"/>
                </a:lnTo>
                <a:lnTo>
                  <a:pt x="79199" y="677211"/>
                </a:lnTo>
                <a:lnTo>
                  <a:pt x="78507" y="631416"/>
                </a:lnTo>
                <a:lnTo>
                  <a:pt x="75187" y="587551"/>
                </a:lnTo>
                <a:lnTo>
                  <a:pt x="70116" y="544972"/>
                </a:lnTo>
                <a:lnTo>
                  <a:pt x="63879" y="503252"/>
                </a:lnTo>
                <a:lnTo>
                  <a:pt x="57815" y="464008"/>
                </a:lnTo>
                <a:lnTo>
                  <a:pt x="51868" y="426415"/>
                </a:lnTo>
                <a:lnTo>
                  <a:pt x="45998" y="389924"/>
                </a:lnTo>
                <a:lnTo>
                  <a:pt x="40180" y="356071"/>
                </a:lnTo>
                <a:lnTo>
                  <a:pt x="34396" y="323977"/>
                </a:lnTo>
                <a:lnTo>
                  <a:pt x="28635" y="293056"/>
                </a:lnTo>
                <a:lnTo>
                  <a:pt x="25747" y="264822"/>
                </a:lnTo>
                <a:lnTo>
                  <a:pt x="24774" y="238380"/>
                </a:lnTo>
                <a:lnTo>
                  <a:pt x="25078" y="213132"/>
                </a:lnTo>
                <a:lnTo>
                  <a:pt x="27955" y="172378"/>
                </a:lnTo>
                <a:lnTo>
                  <a:pt x="33362" y="140295"/>
                </a:lnTo>
                <a:lnTo>
                  <a:pt x="42115" y="116511"/>
                </a:lnTo>
                <a:lnTo>
                  <a:pt x="59975" y="98955"/>
                </a:lnTo>
                <a:lnTo>
                  <a:pt x="84740" y="85755"/>
                </a:lnTo>
                <a:lnTo>
                  <a:pt x="114797" y="76714"/>
                </a:lnTo>
                <a:lnTo>
                  <a:pt x="152286" y="72060"/>
                </a:lnTo>
                <a:lnTo>
                  <a:pt x="172951" y="70819"/>
                </a:lnTo>
                <a:lnTo>
                  <a:pt x="197205" y="71897"/>
                </a:lnTo>
                <a:lnTo>
                  <a:pt x="223852" y="74521"/>
                </a:lnTo>
                <a:lnTo>
                  <a:pt x="252094" y="78174"/>
                </a:lnTo>
                <a:lnTo>
                  <a:pt x="284257" y="81563"/>
                </a:lnTo>
                <a:lnTo>
                  <a:pt x="319034" y="84775"/>
                </a:lnTo>
                <a:lnTo>
                  <a:pt x="355554" y="87868"/>
                </a:lnTo>
                <a:lnTo>
                  <a:pt x="396093" y="91835"/>
                </a:lnTo>
                <a:lnTo>
                  <a:pt x="439311" y="96385"/>
                </a:lnTo>
                <a:lnTo>
                  <a:pt x="484316" y="101324"/>
                </a:lnTo>
                <a:lnTo>
                  <a:pt x="533369" y="105568"/>
                </a:lnTo>
                <a:lnTo>
                  <a:pt x="585121" y="109350"/>
                </a:lnTo>
                <a:lnTo>
                  <a:pt x="638673" y="112824"/>
                </a:lnTo>
                <a:lnTo>
                  <a:pt x="695329" y="117045"/>
                </a:lnTo>
                <a:lnTo>
                  <a:pt x="754054" y="121764"/>
                </a:lnTo>
                <a:lnTo>
                  <a:pt x="814160" y="126815"/>
                </a:lnTo>
                <a:lnTo>
                  <a:pt x="873280" y="131135"/>
                </a:lnTo>
                <a:lnTo>
                  <a:pt x="931743" y="134967"/>
                </a:lnTo>
                <a:lnTo>
                  <a:pt x="989769" y="138475"/>
                </a:lnTo>
                <a:lnTo>
                  <a:pt x="1043693" y="140813"/>
                </a:lnTo>
                <a:lnTo>
                  <a:pt x="1094882" y="142372"/>
                </a:lnTo>
                <a:lnTo>
                  <a:pt x="1144248" y="143412"/>
                </a:lnTo>
                <a:lnTo>
                  <a:pt x="1186684" y="145057"/>
                </a:lnTo>
                <a:lnTo>
                  <a:pt x="1224500" y="147106"/>
                </a:lnTo>
                <a:lnTo>
                  <a:pt x="1259235" y="149425"/>
                </a:lnTo>
                <a:lnTo>
                  <a:pt x="1328706" y="1540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36" name="SMARTInkShape-4545"/>
          <p:cNvSpPr/>
          <p:nvPr>
            <p:custDataLst>
              <p:tags r:id="rId3"/>
            </p:custDataLst>
          </p:nvPr>
        </p:nvSpPr>
        <p:spPr bwMode="auto">
          <a:xfrm>
            <a:off x="851535" y="2135543"/>
            <a:ext cx="1318322" cy="1387755"/>
          </a:xfrm>
          <a:custGeom>
            <a:avLst/>
            <a:gdLst/>
            <a:ahLst/>
            <a:cxnLst/>
            <a:rect l="0" t="0" r="0" b="0"/>
            <a:pathLst>
              <a:path w="1318322" h="1387755">
                <a:moveTo>
                  <a:pt x="0" y="127597"/>
                </a:moveTo>
                <a:lnTo>
                  <a:pt x="0" y="127597"/>
                </a:lnTo>
                <a:lnTo>
                  <a:pt x="37975" y="91527"/>
                </a:lnTo>
                <a:lnTo>
                  <a:pt x="53073" y="83626"/>
                </a:lnTo>
                <a:lnTo>
                  <a:pt x="95750" y="77636"/>
                </a:lnTo>
                <a:lnTo>
                  <a:pt x="128598" y="76817"/>
                </a:lnTo>
                <a:lnTo>
                  <a:pt x="170502" y="76453"/>
                </a:lnTo>
                <a:lnTo>
                  <a:pt x="193678" y="76356"/>
                </a:lnTo>
                <a:lnTo>
                  <a:pt x="221511" y="75339"/>
                </a:lnTo>
                <a:lnTo>
                  <a:pt x="252449" y="73708"/>
                </a:lnTo>
                <a:lnTo>
                  <a:pt x="285457" y="71668"/>
                </a:lnTo>
                <a:lnTo>
                  <a:pt x="322702" y="69357"/>
                </a:lnTo>
                <a:lnTo>
                  <a:pt x="362772" y="66862"/>
                </a:lnTo>
                <a:lnTo>
                  <a:pt x="404726" y="64247"/>
                </a:lnTo>
                <a:lnTo>
                  <a:pt x="449840" y="61551"/>
                </a:lnTo>
                <a:lnTo>
                  <a:pt x="497061" y="58801"/>
                </a:lnTo>
                <a:lnTo>
                  <a:pt x="545686" y="56016"/>
                </a:lnTo>
                <a:lnTo>
                  <a:pt x="595248" y="52254"/>
                </a:lnTo>
                <a:lnTo>
                  <a:pt x="645435" y="47841"/>
                </a:lnTo>
                <a:lnTo>
                  <a:pt x="696037" y="42993"/>
                </a:lnTo>
                <a:lnTo>
                  <a:pt x="745965" y="37857"/>
                </a:lnTo>
                <a:lnTo>
                  <a:pt x="795443" y="32528"/>
                </a:lnTo>
                <a:lnTo>
                  <a:pt x="844620" y="27070"/>
                </a:lnTo>
                <a:lnTo>
                  <a:pt x="890740" y="21526"/>
                </a:lnTo>
                <a:lnTo>
                  <a:pt x="934822" y="15926"/>
                </a:lnTo>
                <a:lnTo>
                  <a:pt x="977544" y="10287"/>
                </a:lnTo>
                <a:lnTo>
                  <a:pt x="1014599" y="6528"/>
                </a:lnTo>
                <a:lnTo>
                  <a:pt x="1047874" y="4022"/>
                </a:lnTo>
                <a:lnTo>
                  <a:pt x="1078630" y="2351"/>
                </a:lnTo>
                <a:lnTo>
                  <a:pt x="1103897" y="1237"/>
                </a:lnTo>
                <a:lnTo>
                  <a:pt x="1144671" y="0"/>
                </a:lnTo>
                <a:lnTo>
                  <a:pt x="1182277" y="157"/>
                </a:lnTo>
                <a:lnTo>
                  <a:pt x="1197608" y="6416"/>
                </a:lnTo>
                <a:lnTo>
                  <a:pt x="1198456" y="7757"/>
                </a:lnTo>
                <a:lnTo>
                  <a:pt x="1199397" y="11787"/>
                </a:lnTo>
                <a:lnTo>
                  <a:pt x="1200601" y="13243"/>
                </a:lnTo>
                <a:lnTo>
                  <a:pt x="1204478" y="14861"/>
                </a:lnTo>
                <a:lnTo>
                  <a:pt x="1205893" y="16244"/>
                </a:lnTo>
                <a:lnTo>
                  <a:pt x="1208350" y="23422"/>
                </a:lnTo>
                <a:lnTo>
                  <a:pt x="1208716" y="61351"/>
                </a:lnTo>
                <a:lnTo>
                  <a:pt x="1208721" y="98848"/>
                </a:lnTo>
                <a:lnTo>
                  <a:pt x="1208722" y="137811"/>
                </a:lnTo>
                <a:lnTo>
                  <a:pt x="1209675" y="167379"/>
                </a:lnTo>
                <a:lnTo>
                  <a:pt x="1213273" y="202745"/>
                </a:lnTo>
                <a:lnTo>
                  <a:pt x="1218048" y="243229"/>
                </a:lnTo>
                <a:lnTo>
                  <a:pt x="1220654" y="264692"/>
                </a:lnTo>
                <a:lnTo>
                  <a:pt x="1223345" y="287574"/>
                </a:lnTo>
                <a:lnTo>
                  <a:pt x="1226091" y="311401"/>
                </a:lnTo>
                <a:lnTo>
                  <a:pt x="1228874" y="335858"/>
                </a:lnTo>
                <a:lnTo>
                  <a:pt x="1232634" y="360735"/>
                </a:lnTo>
                <a:lnTo>
                  <a:pt x="1237046" y="385892"/>
                </a:lnTo>
                <a:lnTo>
                  <a:pt x="1241892" y="411236"/>
                </a:lnTo>
                <a:lnTo>
                  <a:pt x="1247028" y="436705"/>
                </a:lnTo>
                <a:lnTo>
                  <a:pt x="1252357" y="462257"/>
                </a:lnTo>
                <a:lnTo>
                  <a:pt x="1257815" y="487864"/>
                </a:lnTo>
                <a:lnTo>
                  <a:pt x="1262406" y="515412"/>
                </a:lnTo>
                <a:lnTo>
                  <a:pt x="1266419" y="544255"/>
                </a:lnTo>
                <a:lnTo>
                  <a:pt x="1270047" y="573962"/>
                </a:lnTo>
                <a:lnTo>
                  <a:pt x="1272465" y="603291"/>
                </a:lnTo>
                <a:lnTo>
                  <a:pt x="1274078" y="632369"/>
                </a:lnTo>
                <a:lnTo>
                  <a:pt x="1275153" y="661279"/>
                </a:lnTo>
                <a:lnTo>
                  <a:pt x="1276822" y="690078"/>
                </a:lnTo>
                <a:lnTo>
                  <a:pt x="1278887" y="718802"/>
                </a:lnTo>
                <a:lnTo>
                  <a:pt x="1281217" y="747476"/>
                </a:lnTo>
                <a:lnTo>
                  <a:pt x="1282769" y="776117"/>
                </a:lnTo>
                <a:lnTo>
                  <a:pt x="1283804" y="804736"/>
                </a:lnTo>
                <a:lnTo>
                  <a:pt x="1284495" y="833341"/>
                </a:lnTo>
                <a:lnTo>
                  <a:pt x="1285907" y="860983"/>
                </a:lnTo>
                <a:lnTo>
                  <a:pt x="1287801" y="887983"/>
                </a:lnTo>
                <a:lnTo>
                  <a:pt x="1290017" y="914556"/>
                </a:lnTo>
                <a:lnTo>
                  <a:pt x="1292446" y="940844"/>
                </a:lnTo>
                <a:lnTo>
                  <a:pt x="1295018" y="966941"/>
                </a:lnTo>
                <a:lnTo>
                  <a:pt x="1297686" y="992913"/>
                </a:lnTo>
                <a:lnTo>
                  <a:pt x="1300416" y="1017846"/>
                </a:lnTo>
                <a:lnTo>
                  <a:pt x="1303189" y="1042089"/>
                </a:lnTo>
                <a:lnTo>
                  <a:pt x="1305990" y="1065871"/>
                </a:lnTo>
                <a:lnTo>
                  <a:pt x="1307858" y="1088393"/>
                </a:lnTo>
                <a:lnTo>
                  <a:pt x="1309933" y="1131198"/>
                </a:lnTo>
                <a:lnTo>
                  <a:pt x="1313395" y="1169906"/>
                </a:lnTo>
                <a:lnTo>
                  <a:pt x="1317156" y="1204256"/>
                </a:lnTo>
                <a:lnTo>
                  <a:pt x="1318321" y="1244061"/>
                </a:lnTo>
                <a:lnTo>
                  <a:pt x="1314962" y="1271518"/>
                </a:lnTo>
                <a:lnTo>
                  <a:pt x="1315744" y="1275974"/>
                </a:lnTo>
                <a:lnTo>
                  <a:pt x="1317218" y="1278944"/>
                </a:lnTo>
                <a:lnTo>
                  <a:pt x="1317248" y="1280924"/>
                </a:lnTo>
                <a:lnTo>
                  <a:pt x="1316315" y="1282245"/>
                </a:lnTo>
                <a:lnTo>
                  <a:pt x="1311869" y="1284730"/>
                </a:lnTo>
                <a:lnTo>
                  <a:pt x="1304236" y="1284871"/>
                </a:lnTo>
                <a:lnTo>
                  <a:pt x="1303831" y="1283923"/>
                </a:lnTo>
                <a:lnTo>
                  <a:pt x="1303380" y="1280330"/>
                </a:lnTo>
                <a:lnTo>
                  <a:pt x="1302308" y="1279943"/>
                </a:lnTo>
                <a:lnTo>
                  <a:pt x="1298576" y="1282053"/>
                </a:lnTo>
                <a:lnTo>
                  <a:pt x="1296247" y="1282045"/>
                </a:lnTo>
                <a:lnTo>
                  <a:pt x="1283126" y="1277727"/>
                </a:lnTo>
                <a:lnTo>
                  <a:pt x="1271318" y="1277893"/>
                </a:lnTo>
                <a:lnTo>
                  <a:pt x="1241345" y="1283342"/>
                </a:lnTo>
                <a:lnTo>
                  <a:pt x="1212744" y="1288326"/>
                </a:lnTo>
                <a:lnTo>
                  <a:pt x="1175902" y="1296257"/>
                </a:lnTo>
                <a:lnTo>
                  <a:pt x="1133176" y="1305179"/>
                </a:lnTo>
                <a:lnTo>
                  <a:pt x="1109781" y="1308892"/>
                </a:lnTo>
                <a:lnTo>
                  <a:pt x="1085611" y="1312319"/>
                </a:lnTo>
                <a:lnTo>
                  <a:pt x="1060926" y="1315557"/>
                </a:lnTo>
                <a:lnTo>
                  <a:pt x="1035896" y="1318668"/>
                </a:lnTo>
                <a:lnTo>
                  <a:pt x="1010638" y="1321694"/>
                </a:lnTo>
                <a:lnTo>
                  <a:pt x="984273" y="1324664"/>
                </a:lnTo>
                <a:lnTo>
                  <a:pt x="957172" y="1327597"/>
                </a:lnTo>
                <a:lnTo>
                  <a:pt x="929580" y="1330504"/>
                </a:lnTo>
                <a:lnTo>
                  <a:pt x="900707" y="1333395"/>
                </a:lnTo>
                <a:lnTo>
                  <a:pt x="870982" y="1336275"/>
                </a:lnTo>
                <a:lnTo>
                  <a:pt x="840687" y="1339147"/>
                </a:lnTo>
                <a:lnTo>
                  <a:pt x="809061" y="1342015"/>
                </a:lnTo>
                <a:lnTo>
                  <a:pt x="776546" y="1344879"/>
                </a:lnTo>
                <a:lnTo>
                  <a:pt x="743440" y="1347741"/>
                </a:lnTo>
                <a:lnTo>
                  <a:pt x="711844" y="1350601"/>
                </a:lnTo>
                <a:lnTo>
                  <a:pt x="681255" y="1353460"/>
                </a:lnTo>
                <a:lnTo>
                  <a:pt x="651338" y="1356319"/>
                </a:lnTo>
                <a:lnTo>
                  <a:pt x="621868" y="1358225"/>
                </a:lnTo>
                <a:lnTo>
                  <a:pt x="592696" y="1359496"/>
                </a:lnTo>
                <a:lnTo>
                  <a:pt x="563723" y="1360343"/>
                </a:lnTo>
                <a:lnTo>
                  <a:pt x="535836" y="1360908"/>
                </a:lnTo>
                <a:lnTo>
                  <a:pt x="508671" y="1361284"/>
                </a:lnTo>
                <a:lnTo>
                  <a:pt x="481989" y="1361535"/>
                </a:lnTo>
                <a:lnTo>
                  <a:pt x="456581" y="1361702"/>
                </a:lnTo>
                <a:lnTo>
                  <a:pt x="432022" y="1361814"/>
                </a:lnTo>
                <a:lnTo>
                  <a:pt x="408030" y="1361888"/>
                </a:lnTo>
                <a:lnTo>
                  <a:pt x="384415" y="1361938"/>
                </a:lnTo>
                <a:lnTo>
                  <a:pt x="361052" y="1361971"/>
                </a:lnTo>
                <a:lnTo>
                  <a:pt x="337856" y="1361993"/>
                </a:lnTo>
                <a:lnTo>
                  <a:pt x="314772" y="1362960"/>
                </a:lnTo>
                <a:lnTo>
                  <a:pt x="291763" y="1364557"/>
                </a:lnTo>
                <a:lnTo>
                  <a:pt x="268804" y="1366575"/>
                </a:lnTo>
                <a:lnTo>
                  <a:pt x="228053" y="1371356"/>
                </a:lnTo>
                <a:lnTo>
                  <a:pt x="192797" y="1376656"/>
                </a:lnTo>
                <a:lnTo>
                  <a:pt x="153434" y="1384043"/>
                </a:lnTo>
                <a:lnTo>
                  <a:pt x="111449" y="1387754"/>
                </a:lnTo>
                <a:lnTo>
                  <a:pt x="106894" y="1383203"/>
                </a:lnTo>
                <a:lnTo>
                  <a:pt x="104658" y="1378429"/>
                </a:lnTo>
                <a:lnTo>
                  <a:pt x="102975" y="1338102"/>
                </a:lnTo>
                <a:lnTo>
                  <a:pt x="102901" y="1302028"/>
                </a:lnTo>
                <a:lnTo>
                  <a:pt x="102884" y="1267421"/>
                </a:lnTo>
                <a:lnTo>
                  <a:pt x="102876" y="1224736"/>
                </a:lnTo>
                <a:lnTo>
                  <a:pt x="102874" y="1200018"/>
                </a:lnTo>
                <a:lnTo>
                  <a:pt x="102873" y="1174014"/>
                </a:lnTo>
                <a:lnTo>
                  <a:pt x="102872" y="1146201"/>
                </a:lnTo>
                <a:lnTo>
                  <a:pt x="102871" y="1117181"/>
                </a:lnTo>
                <a:lnTo>
                  <a:pt x="102871" y="1087357"/>
                </a:lnTo>
                <a:lnTo>
                  <a:pt x="102871" y="1056045"/>
                </a:lnTo>
                <a:lnTo>
                  <a:pt x="102871" y="1023740"/>
                </a:lnTo>
                <a:lnTo>
                  <a:pt x="102870" y="990773"/>
                </a:lnTo>
                <a:lnTo>
                  <a:pt x="101918" y="956412"/>
                </a:lnTo>
                <a:lnTo>
                  <a:pt x="100330" y="921123"/>
                </a:lnTo>
                <a:lnTo>
                  <a:pt x="98319" y="885214"/>
                </a:lnTo>
                <a:lnTo>
                  <a:pt x="96026" y="847940"/>
                </a:lnTo>
                <a:lnTo>
                  <a:pt x="93545" y="809756"/>
                </a:lnTo>
                <a:lnTo>
                  <a:pt x="90938" y="770964"/>
                </a:lnTo>
                <a:lnTo>
                  <a:pt x="89201" y="731769"/>
                </a:lnTo>
                <a:lnTo>
                  <a:pt x="88042" y="692303"/>
                </a:lnTo>
                <a:lnTo>
                  <a:pt x="87270" y="652658"/>
                </a:lnTo>
                <a:lnTo>
                  <a:pt x="85802" y="613845"/>
                </a:lnTo>
                <a:lnTo>
                  <a:pt x="83872" y="575587"/>
                </a:lnTo>
                <a:lnTo>
                  <a:pt x="81632" y="537700"/>
                </a:lnTo>
                <a:lnTo>
                  <a:pt x="80139" y="500059"/>
                </a:lnTo>
                <a:lnTo>
                  <a:pt x="79143" y="462583"/>
                </a:lnTo>
                <a:lnTo>
                  <a:pt x="78480" y="425215"/>
                </a:lnTo>
                <a:lnTo>
                  <a:pt x="78037" y="389827"/>
                </a:lnTo>
                <a:lnTo>
                  <a:pt x="77742" y="355757"/>
                </a:lnTo>
                <a:lnTo>
                  <a:pt x="77546" y="322566"/>
                </a:lnTo>
                <a:lnTo>
                  <a:pt x="77415" y="291866"/>
                </a:lnTo>
                <a:lnTo>
                  <a:pt x="77327" y="262827"/>
                </a:lnTo>
                <a:lnTo>
                  <a:pt x="77269" y="234896"/>
                </a:lnTo>
                <a:lnTo>
                  <a:pt x="78183" y="208654"/>
                </a:lnTo>
                <a:lnTo>
                  <a:pt x="79744" y="183540"/>
                </a:lnTo>
                <a:lnTo>
                  <a:pt x="81738" y="159178"/>
                </a:lnTo>
                <a:lnTo>
                  <a:pt x="83953" y="121948"/>
                </a:lnTo>
                <a:lnTo>
                  <a:pt x="85200" y="84648"/>
                </a:lnTo>
                <a:lnTo>
                  <a:pt x="85656" y="63345"/>
                </a:lnTo>
                <a:lnTo>
                  <a:pt x="85716" y="71393"/>
                </a:lnTo>
                <a:lnTo>
                  <a:pt x="77946" y="111952"/>
                </a:lnTo>
                <a:lnTo>
                  <a:pt x="77153" y="12759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47" name="SMARTInkShape-Group1482"/>
          <p:cNvGrpSpPr/>
          <p:nvPr/>
        </p:nvGrpSpPr>
        <p:grpSpPr>
          <a:xfrm>
            <a:off x="555140" y="1460485"/>
            <a:ext cx="2405231" cy="2071297"/>
            <a:chOff x="555140" y="1460485"/>
            <a:chExt cx="2405231" cy="2071297"/>
          </a:xfrm>
        </p:grpSpPr>
        <p:sp>
          <p:nvSpPr>
            <p:cNvPr id="1337" name="SMARTInkShape-4546"/>
            <p:cNvSpPr/>
            <p:nvPr>
              <p:custDataLst>
                <p:tags r:id="rId40"/>
              </p:custDataLst>
            </p:nvPr>
          </p:nvSpPr>
          <p:spPr bwMode="auto">
            <a:xfrm>
              <a:off x="1400175" y="1566180"/>
              <a:ext cx="1288180" cy="559801"/>
            </a:xfrm>
            <a:custGeom>
              <a:avLst/>
              <a:gdLst/>
              <a:ahLst/>
              <a:cxnLst/>
              <a:rect l="0" t="0" r="0" b="0"/>
              <a:pathLst>
                <a:path w="1288180" h="559801">
                  <a:moveTo>
                    <a:pt x="0" y="559800"/>
                  </a:moveTo>
                  <a:lnTo>
                    <a:pt x="0" y="559800"/>
                  </a:lnTo>
                  <a:lnTo>
                    <a:pt x="4551" y="559800"/>
                  </a:lnTo>
                  <a:lnTo>
                    <a:pt x="9325" y="557260"/>
                  </a:lnTo>
                  <a:lnTo>
                    <a:pt x="11932" y="555249"/>
                  </a:lnTo>
                  <a:lnTo>
                    <a:pt x="28324" y="521242"/>
                  </a:lnTo>
                  <a:lnTo>
                    <a:pt x="41095" y="482335"/>
                  </a:lnTo>
                  <a:lnTo>
                    <a:pt x="49697" y="446314"/>
                  </a:lnTo>
                  <a:lnTo>
                    <a:pt x="63045" y="404904"/>
                  </a:lnTo>
                  <a:lnTo>
                    <a:pt x="72510" y="380336"/>
                  </a:lnTo>
                  <a:lnTo>
                    <a:pt x="83583" y="353480"/>
                  </a:lnTo>
                  <a:lnTo>
                    <a:pt x="95727" y="325098"/>
                  </a:lnTo>
                  <a:lnTo>
                    <a:pt x="109538" y="297605"/>
                  </a:lnTo>
                  <a:lnTo>
                    <a:pt x="124460" y="270703"/>
                  </a:lnTo>
                  <a:lnTo>
                    <a:pt x="140124" y="244196"/>
                  </a:lnTo>
                  <a:lnTo>
                    <a:pt x="158186" y="217952"/>
                  </a:lnTo>
                  <a:lnTo>
                    <a:pt x="177847" y="191884"/>
                  </a:lnTo>
                  <a:lnTo>
                    <a:pt x="198575" y="165933"/>
                  </a:lnTo>
                  <a:lnTo>
                    <a:pt x="220966" y="141964"/>
                  </a:lnTo>
                  <a:lnTo>
                    <a:pt x="244466" y="119318"/>
                  </a:lnTo>
                  <a:lnTo>
                    <a:pt x="268705" y="97553"/>
                  </a:lnTo>
                  <a:lnTo>
                    <a:pt x="295341" y="79233"/>
                  </a:lnTo>
                  <a:lnTo>
                    <a:pt x="323577" y="63209"/>
                  </a:lnTo>
                  <a:lnTo>
                    <a:pt x="352878" y="48717"/>
                  </a:lnTo>
                  <a:lnTo>
                    <a:pt x="382889" y="36198"/>
                  </a:lnTo>
                  <a:lnTo>
                    <a:pt x="413375" y="24994"/>
                  </a:lnTo>
                  <a:lnTo>
                    <a:pt x="444176" y="14668"/>
                  </a:lnTo>
                  <a:lnTo>
                    <a:pt x="477092" y="7784"/>
                  </a:lnTo>
                  <a:lnTo>
                    <a:pt x="511419" y="3194"/>
                  </a:lnTo>
                  <a:lnTo>
                    <a:pt x="546686" y="134"/>
                  </a:lnTo>
                  <a:lnTo>
                    <a:pt x="582580" y="0"/>
                  </a:lnTo>
                  <a:lnTo>
                    <a:pt x="618892" y="1815"/>
                  </a:lnTo>
                  <a:lnTo>
                    <a:pt x="655482" y="4930"/>
                  </a:lnTo>
                  <a:lnTo>
                    <a:pt x="694163" y="9864"/>
                  </a:lnTo>
                  <a:lnTo>
                    <a:pt x="734238" y="16011"/>
                  </a:lnTo>
                  <a:lnTo>
                    <a:pt x="775242" y="22966"/>
                  </a:lnTo>
                  <a:lnTo>
                    <a:pt x="814960" y="32366"/>
                  </a:lnTo>
                  <a:lnTo>
                    <a:pt x="853822" y="43395"/>
                  </a:lnTo>
                  <a:lnTo>
                    <a:pt x="892112" y="55510"/>
                  </a:lnTo>
                  <a:lnTo>
                    <a:pt x="930022" y="68349"/>
                  </a:lnTo>
                  <a:lnTo>
                    <a:pt x="967677" y="81671"/>
                  </a:lnTo>
                  <a:lnTo>
                    <a:pt x="1005163" y="95315"/>
                  </a:lnTo>
                  <a:lnTo>
                    <a:pt x="1040631" y="109173"/>
                  </a:lnTo>
                  <a:lnTo>
                    <a:pt x="1074754" y="123175"/>
                  </a:lnTo>
                  <a:lnTo>
                    <a:pt x="1107980" y="137271"/>
                  </a:lnTo>
                  <a:lnTo>
                    <a:pt x="1137751" y="152384"/>
                  </a:lnTo>
                  <a:lnTo>
                    <a:pt x="1165218" y="168174"/>
                  </a:lnTo>
                  <a:lnTo>
                    <a:pt x="1191150" y="184416"/>
                  </a:lnTo>
                  <a:lnTo>
                    <a:pt x="1230122" y="215163"/>
                  </a:lnTo>
                  <a:lnTo>
                    <a:pt x="1257286" y="243750"/>
                  </a:lnTo>
                  <a:lnTo>
                    <a:pt x="1277933" y="281265"/>
                  </a:lnTo>
                  <a:lnTo>
                    <a:pt x="1288179" y="314605"/>
                  </a:lnTo>
                  <a:lnTo>
                    <a:pt x="1286021" y="351552"/>
                  </a:lnTo>
                  <a:lnTo>
                    <a:pt x="1285875" y="3283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38" name="SMARTInkShape-4547"/>
            <p:cNvSpPr/>
            <p:nvPr>
              <p:custDataLst>
                <p:tags r:id="rId41"/>
              </p:custDataLst>
            </p:nvPr>
          </p:nvSpPr>
          <p:spPr bwMode="auto">
            <a:xfrm>
              <a:off x="1434465" y="1569865"/>
              <a:ext cx="1243014" cy="380793"/>
            </a:xfrm>
            <a:custGeom>
              <a:avLst/>
              <a:gdLst/>
              <a:ahLst/>
              <a:cxnLst/>
              <a:rect l="0" t="0" r="0" b="0"/>
              <a:pathLst>
                <a:path w="1243014" h="380793">
                  <a:moveTo>
                    <a:pt x="0" y="358948"/>
                  </a:moveTo>
                  <a:lnTo>
                    <a:pt x="0" y="358948"/>
                  </a:lnTo>
                  <a:lnTo>
                    <a:pt x="0" y="349846"/>
                  </a:lnTo>
                  <a:lnTo>
                    <a:pt x="13653" y="316881"/>
                  </a:lnTo>
                  <a:lnTo>
                    <a:pt x="38135" y="286911"/>
                  </a:lnTo>
                  <a:lnTo>
                    <a:pt x="72194" y="252636"/>
                  </a:lnTo>
                  <a:lnTo>
                    <a:pt x="112731" y="212003"/>
                  </a:lnTo>
                  <a:lnTo>
                    <a:pt x="138019" y="190499"/>
                  </a:lnTo>
                  <a:lnTo>
                    <a:pt x="166308" y="168544"/>
                  </a:lnTo>
                  <a:lnTo>
                    <a:pt x="196597" y="146287"/>
                  </a:lnTo>
                  <a:lnTo>
                    <a:pt x="228220" y="125734"/>
                  </a:lnTo>
                  <a:lnTo>
                    <a:pt x="260731" y="106317"/>
                  </a:lnTo>
                  <a:lnTo>
                    <a:pt x="293836" y="87657"/>
                  </a:lnTo>
                  <a:lnTo>
                    <a:pt x="329241" y="70454"/>
                  </a:lnTo>
                  <a:lnTo>
                    <a:pt x="366179" y="54224"/>
                  </a:lnTo>
                  <a:lnTo>
                    <a:pt x="404139" y="38641"/>
                  </a:lnTo>
                  <a:lnTo>
                    <a:pt x="444686" y="26347"/>
                  </a:lnTo>
                  <a:lnTo>
                    <a:pt x="486958" y="16247"/>
                  </a:lnTo>
                  <a:lnTo>
                    <a:pt x="530378" y="7608"/>
                  </a:lnTo>
                  <a:lnTo>
                    <a:pt x="572661" y="2801"/>
                  </a:lnTo>
                  <a:lnTo>
                    <a:pt x="614184" y="549"/>
                  </a:lnTo>
                  <a:lnTo>
                    <a:pt x="655201" y="0"/>
                  </a:lnTo>
                  <a:lnTo>
                    <a:pt x="695881" y="4397"/>
                  </a:lnTo>
                  <a:lnTo>
                    <a:pt x="736335" y="12090"/>
                  </a:lnTo>
                  <a:lnTo>
                    <a:pt x="776640" y="21982"/>
                  </a:lnTo>
                  <a:lnTo>
                    <a:pt x="815893" y="35244"/>
                  </a:lnTo>
                  <a:lnTo>
                    <a:pt x="854444" y="50752"/>
                  </a:lnTo>
                  <a:lnTo>
                    <a:pt x="892526" y="67759"/>
                  </a:lnTo>
                  <a:lnTo>
                    <a:pt x="928393" y="86717"/>
                  </a:lnTo>
                  <a:lnTo>
                    <a:pt x="962781" y="106975"/>
                  </a:lnTo>
                  <a:lnTo>
                    <a:pt x="996184" y="128101"/>
                  </a:lnTo>
                  <a:lnTo>
                    <a:pt x="1026073" y="148852"/>
                  </a:lnTo>
                  <a:lnTo>
                    <a:pt x="1053619" y="169354"/>
                  </a:lnTo>
                  <a:lnTo>
                    <a:pt x="1079602" y="189689"/>
                  </a:lnTo>
                  <a:lnTo>
                    <a:pt x="1102640" y="209914"/>
                  </a:lnTo>
                  <a:lnTo>
                    <a:pt x="1143477" y="250165"/>
                  </a:lnTo>
                  <a:lnTo>
                    <a:pt x="1173057" y="287740"/>
                  </a:lnTo>
                  <a:lnTo>
                    <a:pt x="1194776" y="320632"/>
                  </a:lnTo>
                  <a:lnTo>
                    <a:pt x="1221702" y="362491"/>
                  </a:lnTo>
                  <a:lnTo>
                    <a:pt x="1229731" y="374810"/>
                  </a:lnTo>
                  <a:lnTo>
                    <a:pt x="1236475" y="380285"/>
                  </a:lnTo>
                  <a:lnTo>
                    <a:pt x="1238654" y="380792"/>
                  </a:lnTo>
                  <a:lnTo>
                    <a:pt x="1240107" y="380178"/>
                  </a:lnTo>
                  <a:lnTo>
                    <a:pt x="1241076" y="378816"/>
                  </a:lnTo>
                  <a:lnTo>
                    <a:pt x="1243013" y="3503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39" name="SMARTInkShape-4548"/>
            <p:cNvSpPr/>
            <p:nvPr>
              <p:custDataLst>
                <p:tags r:id="rId42"/>
              </p:custDataLst>
            </p:nvPr>
          </p:nvSpPr>
          <p:spPr bwMode="auto">
            <a:xfrm>
              <a:off x="555140" y="2885624"/>
              <a:ext cx="287824" cy="292820"/>
            </a:xfrm>
            <a:custGeom>
              <a:avLst/>
              <a:gdLst/>
              <a:ahLst/>
              <a:cxnLst/>
              <a:rect l="0" t="0" r="0" b="0"/>
              <a:pathLst>
                <a:path w="287824" h="292820">
                  <a:moveTo>
                    <a:pt x="39220" y="46171"/>
                  </a:moveTo>
                  <a:lnTo>
                    <a:pt x="39220" y="46171"/>
                  </a:lnTo>
                  <a:lnTo>
                    <a:pt x="51152" y="22307"/>
                  </a:lnTo>
                  <a:lnTo>
                    <a:pt x="59128" y="13975"/>
                  </a:lnTo>
                  <a:lnTo>
                    <a:pt x="70928" y="7097"/>
                  </a:lnTo>
                  <a:lnTo>
                    <a:pt x="88873" y="865"/>
                  </a:lnTo>
                  <a:lnTo>
                    <a:pt x="107008" y="0"/>
                  </a:lnTo>
                  <a:lnTo>
                    <a:pt x="141934" y="2655"/>
                  </a:lnTo>
                  <a:lnTo>
                    <a:pt x="148653" y="5730"/>
                  </a:lnTo>
                  <a:lnTo>
                    <a:pt x="158660" y="16767"/>
                  </a:lnTo>
                  <a:lnTo>
                    <a:pt x="163742" y="28658"/>
                  </a:lnTo>
                  <a:lnTo>
                    <a:pt x="165097" y="34495"/>
                  </a:lnTo>
                  <a:lnTo>
                    <a:pt x="162454" y="60915"/>
                  </a:lnTo>
                  <a:lnTo>
                    <a:pt x="141985" y="97424"/>
                  </a:lnTo>
                  <a:lnTo>
                    <a:pt x="122359" y="127053"/>
                  </a:lnTo>
                  <a:lnTo>
                    <a:pt x="99983" y="159271"/>
                  </a:lnTo>
                  <a:lnTo>
                    <a:pt x="74163" y="192640"/>
                  </a:lnTo>
                  <a:lnTo>
                    <a:pt x="32852" y="234455"/>
                  </a:lnTo>
                  <a:lnTo>
                    <a:pt x="4554" y="268077"/>
                  </a:lnTo>
                  <a:lnTo>
                    <a:pt x="0" y="277511"/>
                  </a:lnTo>
                  <a:lnTo>
                    <a:pt x="691" y="281360"/>
                  </a:lnTo>
                  <a:lnTo>
                    <a:pt x="6539" y="288177"/>
                  </a:lnTo>
                  <a:lnTo>
                    <a:pt x="38744" y="292819"/>
                  </a:lnTo>
                  <a:lnTo>
                    <a:pt x="71076" y="291365"/>
                  </a:lnTo>
                  <a:lnTo>
                    <a:pt x="109576" y="286591"/>
                  </a:lnTo>
                  <a:lnTo>
                    <a:pt x="131844" y="282651"/>
                  </a:lnTo>
                  <a:lnTo>
                    <a:pt x="155262" y="278119"/>
                  </a:lnTo>
                  <a:lnTo>
                    <a:pt x="196522" y="268004"/>
                  </a:lnTo>
                  <a:lnTo>
                    <a:pt x="232004" y="258111"/>
                  </a:lnTo>
                  <a:lnTo>
                    <a:pt x="270543" y="248139"/>
                  </a:lnTo>
                  <a:lnTo>
                    <a:pt x="284270" y="245472"/>
                  </a:lnTo>
                  <a:lnTo>
                    <a:pt x="287359" y="245713"/>
                  </a:lnTo>
                  <a:lnTo>
                    <a:pt x="287823" y="2519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40" name="SMARTInkShape-4549"/>
            <p:cNvSpPr/>
            <p:nvPr>
              <p:custDataLst>
                <p:tags r:id="rId43"/>
              </p:custDataLst>
            </p:nvPr>
          </p:nvSpPr>
          <p:spPr bwMode="auto">
            <a:xfrm>
              <a:off x="782955" y="2271713"/>
              <a:ext cx="1358759" cy="1260069"/>
            </a:xfrm>
            <a:custGeom>
              <a:avLst/>
              <a:gdLst/>
              <a:ahLst/>
              <a:cxnLst/>
              <a:rect l="0" t="0" r="0" b="0"/>
              <a:pathLst>
                <a:path w="1358759" h="1260069">
                  <a:moveTo>
                    <a:pt x="205740" y="0"/>
                  </a:moveTo>
                  <a:lnTo>
                    <a:pt x="205740" y="0"/>
                  </a:lnTo>
                  <a:lnTo>
                    <a:pt x="193808" y="0"/>
                  </a:lnTo>
                  <a:lnTo>
                    <a:pt x="192071" y="952"/>
                  </a:lnTo>
                  <a:lnTo>
                    <a:pt x="190912" y="2539"/>
                  </a:lnTo>
                  <a:lnTo>
                    <a:pt x="179473" y="41098"/>
                  </a:lnTo>
                  <a:lnTo>
                    <a:pt x="175016" y="69700"/>
                  </a:lnTo>
                  <a:lnTo>
                    <a:pt x="173035" y="110987"/>
                  </a:lnTo>
                  <a:lnTo>
                    <a:pt x="171554" y="134951"/>
                  </a:lnTo>
                  <a:lnTo>
                    <a:pt x="169615" y="160452"/>
                  </a:lnTo>
                  <a:lnTo>
                    <a:pt x="167369" y="186978"/>
                  </a:lnTo>
                  <a:lnTo>
                    <a:pt x="165872" y="217044"/>
                  </a:lnTo>
                  <a:lnTo>
                    <a:pt x="164874" y="249471"/>
                  </a:lnTo>
                  <a:lnTo>
                    <a:pt x="164208" y="283471"/>
                  </a:lnTo>
                  <a:lnTo>
                    <a:pt x="162812" y="318521"/>
                  </a:lnTo>
                  <a:lnTo>
                    <a:pt x="160929" y="354269"/>
                  </a:lnTo>
                  <a:lnTo>
                    <a:pt x="158721" y="390484"/>
                  </a:lnTo>
                  <a:lnTo>
                    <a:pt x="156297" y="427010"/>
                  </a:lnTo>
                  <a:lnTo>
                    <a:pt x="153728" y="463743"/>
                  </a:lnTo>
                  <a:lnTo>
                    <a:pt x="151063" y="500615"/>
                  </a:lnTo>
                  <a:lnTo>
                    <a:pt x="148334" y="537578"/>
                  </a:lnTo>
                  <a:lnTo>
                    <a:pt x="145562" y="574602"/>
                  </a:lnTo>
                  <a:lnTo>
                    <a:pt x="142761" y="611668"/>
                  </a:lnTo>
                  <a:lnTo>
                    <a:pt x="139942" y="648761"/>
                  </a:lnTo>
                  <a:lnTo>
                    <a:pt x="137109" y="685872"/>
                  </a:lnTo>
                  <a:lnTo>
                    <a:pt x="134269" y="722995"/>
                  </a:lnTo>
                  <a:lnTo>
                    <a:pt x="130470" y="759174"/>
                  </a:lnTo>
                  <a:lnTo>
                    <a:pt x="126033" y="794723"/>
                  </a:lnTo>
                  <a:lnTo>
                    <a:pt x="121169" y="829853"/>
                  </a:lnTo>
                  <a:lnTo>
                    <a:pt x="116975" y="861845"/>
                  </a:lnTo>
                  <a:lnTo>
                    <a:pt x="113226" y="891746"/>
                  </a:lnTo>
                  <a:lnTo>
                    <a:pt x="109774" y="920252"/>
                  </a:lnTo>
                  <a:lnTo>
                    <a:pt x="107472" y="947828"/>
                  </a:lnTo>
                  <a:lnTo>
                    <a:pt x="105938" y="974785"/>
                  </a:lnTo>
                  <a:lnTo>
                    <a:pt x="104916" y="1001329"/>
                  </a:lnTo>
                  <a:lnTo>
                    <a:pt x="103281" y="1025693"/>
                  </a:lnTo>
                  <a:lnTo>
                    <a:pt x="101239" y="1048602"/>
                  </a:lnTo>
                  <a:lnTo>
                    <a:pt x="98925" y="1070543"/>
                  </a:lnTo>
                  <a:lnTo>
                    <a:pt x="93814" y="1112701"/>
                  </a:lnTo>
                  <a:lnTo>
                    <a:pt x="87415" y="1151759"/>
                  </a:lnTo>
                  <a:lnTo>
                    <a:pt x="78221" y="1184992"/>
                  </a:lnTo>
                  <a:lnTo>
                    <a:pt x="62335" y="1225927"/>
                  </a:lnTo>
                  <a:lnTo>
                    <a:pt x="43051" y="1259854"/>
                  </a:lnTo>
                  <a:lnTo>
                    <a:pt x="52020" y="1260068"/>
                  </a:lnTo>
                  <a:lnTo>
                    <a:pt x="74023" y="1252343"/>
                  </a:lnTo>
                  <a:lnTo>
                    <a:pt x="103424" y="1240590"/>
                  </a:lnTo>
                  <a:lnTo>
                    <a:pt x="143780" y="1236262"/>
                  </a:lnTo>
                  <a:lnTo>
                    <a:pt x="178520" y="1235249"/>
                  </a:lnTo>
                  <a:lnTo>
                    <a:pt x="218725" y="1234799"/>
                  </a:lnTo>
                  <a:lnTo>
                    <a:pt x="240114" y="1234679"/>
                  </a:lnTo>
                  <a:lnTo>
                    <a:pt x="262946" y="1234599"/>
                  </a:lnTo>
                  <a:lnTo>
                    <a:pt x="286740" y="1234546"/>
                  </a:lnTo>
                  <a:lnTo>
                    <a:pt x="311175" y="1234511"/>
                  </a:lnTo>
                  <a:lnTo>
                    <a:pt x="337942" y="1233534"/>
                  </a:lnTo>
                  <a:lnTo>
                    <a:pt x="366265" y="1231931"/>
                  </a:lnTo>
                  <a:lnTo>
                    <a:pt x="395624" y="1229910"/>
                  </a:lnTo>
                  <a:lnTo>
                    <a:pt x="425675" y="1227609"/>
                  </a:lnTo>
                  <a:lnTo>
                    <a:pt x="456185" y="1225124"/>
                  </a:lnTo>
                  <a:lnTo>
                    <a:pt x="487004" y="1222514"/>
                  </a:lnTo>
                  <a:lnTo>
                    <a:pt x="519932" y="1219822"/>
                  </a:lnTo>
                  <a:lnTo>
                    <a:pt x="554266" y="1217074"/>
                  </a:lnTo>
                  <a:lnTo>
                    <a:pt x="589538" y="1214290"/>
                  </a:lnTo>
                  <a:lnTo>
                    <a:pt x="625435" y="1211482"/>
                  </a:lnTo>
                  <a:lnTo>
                    <a:pt x="661749" y="1208657"/>
                  </a:lnTo>
                  <a:lnTo>
                    <a:pt x="698341" y="1205821"/>
                  </a:lnTo>
                  <a:lnTo>
                    <a:pt x="734166" y="1203930"/>
                  </a:lnTo>
                  <a:lnTo>
                    <a:pt x="769479" y="1202670"/>
                  </a:lnTo>
                  <a:lnTo>
                    <a:pt x="804451" y="1201830"/>
                  </a:lnTo>
                  <a:lnTo>
                    <a:pt x="839196" y="1202222"/>
                  </a:lnTo>
                  <a:lnTo>
                    <a:pt x="873789" y="1203436"/>
                  </a:lnTo>
                  <a:lnTo>
                    <a:pt x="908281" y="1205198"/>
                  </a:lnTo>
                  <a:lnTo>
                    <a:pt x="942706" y="1206373"/>
                  </a:lnTo>
                  <a:lnTo>
                    <a:pt x="977086" y="1207156"/>
                  </a:lnTo>
                  <a:lnTo>
                    <a:pt x="1011435" y="1207678"/>
                  </a:lnTo>
                  <a:lnTo>
                    <a:pt x="1043860" y="1209931"/>
                  </a:lnTo>
                  <a:lnTo>
                    <a:pt x="1075002" y="1213338"/>
                  </a:lnTo>
                  <a:lnTo>
                    <a:pt x="1105288" y="1217514"/>
                  </a:lnTo>
                  <a:lnTo>
                    <a:pt x="1135004" y="1221251"/>
                  </a:lnTo>
                  <a:lnTo>
                    <a:pt x="1164339" y="1224695"/>
                  </a:lnTo>
                  <a:lnTo>
                    <a:pt x="1193421" y="1227943"/>
                  </a:lnTo>
                  <a:lnTo>
                    <a:pt x="1219477" y="1231061"/>
                  </a:lnTo>
                  <a:lnTo>
                    <a:pt x="1243515" y="1234092"/>
                  </a:lnTo>
                  <a:lnTo>
                    <a:pt x="1285146" y="1239048"/>
                  </a:lnTo>
                  <a:lnTo>
                    <a:pt x="1316348" y="1241250"/>
                  </a:lnTo>
                  <a:lnTo>
                    <a:pt x="1358052" y="1242857"/>
                  </a:lnTo>
                  <a:lnTo>
                    <a:pt x="1358758" y="1241956"/>
                  </a:lnTo>
                  <a:lnTo>
                    <a:pt x="1358276" y="1240403"/>
                  </a:lnTo>
                  <a:lnTo>
                    <a:pt x="1342747" y="1206374"/>
                  </a:lnTo>
                  <a:lnTo>
                    <a:pt x="1338384" y="1167124"/>
                  </a:lnTo>
                  <a:lnTo>
                    <a:pt x="1336676" y="1131098"/>
                  </a:lnTo>
                  <a:lnTo>
                    <a:pt x="1332901" y="1097705"/>
                  </a:lnTo>
                  <a:lnTo>
                    <a:pt x="1328048" y="1058098"/>
                  </a:lnTo>
                  <a:lnTo>
                    <a:pt x="1325420" y="1036869"/>
                  </a:lnTo>
                  <a:lnTo>
                    <a:pt x="1322716" y="1013190"/>
                  </a:lnTo>
                  <a:lnTo>
                    <a:pt x="1319961" y="987880"/>
                  </a:lnTo>
                  <a:lnTo>
                    <a:pt x="1317171" y="961482"/>
                  </a:lnTo>
                  <a:lnTo>
                    <a:pt x="1314359" y="932452"/>
                  </a:lnTo>
                  <a:lnTo>
                    <a:pt x="1311532" y="901670"/>
                  </a:lnTo>
                  <a:lnTo>
                    <a:pt x="1308695" y="869718"/>
                  </a:lnTo>
                  <a:lnTo>
                    <a:pt x="1305851" y="837939"/>
                  </a:lnTo>
                  <a:lnTo>
                    <a:pt x="1303002" y="806276"/>
                  </a:lnTo>
                  <a:lnTo>
                    <a:pt x="1300151" y="774690"/>
                  </a:lnTo>
                  <a:lnTo>
                    <a:pt x="1297297" y="743155"/>
                  </a:lnTo>
                  <a:lnTo>
                    <a:pt x="1294442" y="711654"/>
                  </a:lnTo>
                  <a:lnTo>
                    <a:pt x="1291587" y="680175"/>
                  </a:lnTo>
                  <a:lnTo>
                    <a:pt x="1289683" y="647760"/>
                  </a:lnTo>
                  <a:lnTo>
                    <a:pt x="1288414" y="614720"/>
                  </a:lnTo>
                  <a:lnTo>
                    <a:pt x="1287567" y="581263"/>
                  </a:lnTo>
                  <a:lnTo>
                    <a:pt x="1287956" y="547528"/>
                  </a:lnTo>
                  <a:lnTo>
                    <a:pt x="1289167" y="513609"/>
                  </a:lnTo>
                  <a:lnTo>
                    <a:pt x="1290927" y="479566"/>
                  </a:lnTo>
                  <a:lnTo>
                    <a:pt x="1293053" y="446393"/>
                  </a:lnTo>
                  <a:lnTo>
                    <a:pt x="1295423" y="413800"/>
                  </a:lnTo>
                  <a:lnTo>
                    <a:pt x="1297956" y="381594"/>
                  </a:lnTo>
                  <a:lnTo>
                    <a:pt x="1299644" y="349646"/>
                  </a:lnTo>
                  <a:lnTo>
                    <a:pt x="1300769" y="317870"/>
                  </a:lnTo>
                  <a:lnTo>
                    <a:pt x="1301519" y="286208"/>
                  </a:lnTo>
                  <a:lnTo>
                    <a:pt x="1302020" y="257480"/>
                  </a:lnTo>
                  <a:lnTo>
                    <a:pt x="1302353" y="230708"/>
                  </a:lnTo>
                  <a:lnTo>
                    <a:pt x="1302575" y="205240"/>
                  </a:lnTo>
                  <a:lnTo>
                    <a:pt x="1302724" y="181594"/>
                  </a:lnTo>
                  <a:lnTo>
                    <a:pt x="1302823" y="159162"/>
                  </a:lnTo>
                  <a:lnTo>
                    <a:pt x="1301980" y="119316"/>
                  </a:lnTo>
                  <a:lnTo>
                    <a:pt x="1297103" y="77368"/>
                  </a:lnTo>
                  <a:lnTo>
                    <a:pt x="1294282" y="52980"/>
                  </a:lnTo>
                  <a:lnTo>
                    <a:pt x="1286259" y="35074"/>
                  </a:lnTo>
                  <a:lnTo>
                    <a:pt x="1281438" y="29971"/>
                  </a:lnTo>
                  <a:lnTo>
                    <a:pt x="1276600" y="27608"/>
                  </a:lnTo>
                  <a:lnTo>
                    <a:pt x="1239702" y="18981"/>
                  </a:lnTo>
                  <a:lnTo>
                    <a:pt x="1203518" y="17507"/>
                  </a:lnTo>
                  <a:lnTo>
                    <a:pt x="1166329" y="21803"/>
                  </a:lnTo>
                  <a:lnTo>
                    <a:pt x="1134001" y="26517"/>
                  </a:lnTo>
                  <a:lnTo>
                    <a:pt x="1096455" y="31788"/>
                  </a:lnTo>
                  <a:lnTo>
                    <a:pt x="1054369" y="37305"/>
                  </a:lnTo>
                  <a:lnTo>
                    <a:pt x="1030572" y="40110"/>
                  </a:lnTo>
                  <a:lnTo>
                    <a:pt x="1005183" y="42932"/>
                  </a:lnTo>
                  <a:lnTo>
                    <a:pt x="978732" y="45766"/>
                  </a:lnTo>
                  <a:lnTo>
                    <a:pt x="950621" y="48608"/>
                  </a:lnTo>
                  <a:lnTo>
                    <a:pt x="921402" y="51455"/>
                  </a:lnTo>
                  <a:lnTo>
                    <a:pt x="891446" y="54306"/>
                  </a:lnTo>
                  <a:lnTo>
                    <a:pt x="860997" y="57159"/>
                  </a:lnTo>
                  <a:lnTo>
                    <a:pt x="830221" y="60013"/>
                  </a:lnTo>
                  <a:lnTo>
                    <a:pt x="799225" y="62869"/>
                  </a:lnTo>
                  <a:lnTo>
                    <a:pt x="767132" y="64772"/>
                  </a:lnTo>
                  <a:lnTo>
                    <a:pt x="734306" y="66041"/>
                  </a:lnTo>
                  <a:lnTo>
                    <a:pt x="700993" y="66887"/>
                  </a:lnTo>
                  <a:lnTo>
                    <a:pt x="665448" y="68404"/>
                  </a:lnTo>
                  <a:lnTo>
                    <a:pt x="628417" y="70367"/>
                  </a:lnTo>
                  <a:lnTo>
                    <a:pt x="590395" y="72629"/>
                  </a:lnTo>
                  <a:lnTo>
                    <a:pt x="552664" y="73184"/>
                  </a:lnTo>
                  <a:lnTo>
                    <a:pt x="515128" y="72602"/>
                  </a:lnTo>
                  <a:lnTo>
                    <a:pt x="477721" y="71261"/>
                  </a:lnTo>
                  <a:lnTo>
                    <a:pt x="440401" y="70367"/>
                  </a:lnTo>
                  <a:lnTo>
                    <a:pt x="403138" y="69771"/>
                  </a:lnTo>
                  <a:lnTo>
                    <a:pt x="365914" y="69374"/>
                  </a:lnTo>
                  <a:lnTo>
                    <a:pt x="329667" y="69109"/>
                  </a:lnTo>
                  <a:lnTo>
                    <a:pt x="294073" y="68933"/>
                  </a:lnTo>
                  <a:lnTo>
                    <a:pt x="258914" y="68815"/>
                  </a:lnTo>
                  <a:lnTo>
                    <a:pt x="225949" y="68736"/>
                  </a:lnTo>
                  <a:lnTo>
                    <a:pt x="194448" y="68684"/>
                  </a:lnTo>
                  <a:lnTo>
                    <a:pt x="163922" y="68649"/>
                  </a:lnTo>
                  <a:lnTo>
                    <a:pt x="136904" y="68626"/>
                  </a:lnTo>
                  <a:lnTo>
                    <a:pt x="112224" y="68610"/>
                  </a:lnTo>
                  <a:lnTo>
                    <a:pt x="69880" y="68593"/>
                  </a:lnTo>
                  <a:lnTo>
                    <a:pt x="27479" y="68583"/>
                  </a:lnTo>
                  <a:lnTo>
                    <a:pt x="0" y="685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41" name="SMARTInkShape-4550"/>
            <p:cNvSpPr/>
            <p:nvPr>
              <p:custDataLst>
                <p:tags r:id="rId44"/>
              </p:custDataLst>
            </p:nvPr>
          </p:nvSpPr>
          <p:spPr bwMode="auto">
            <a:xfrm>
              <a:off x="2557463" y="1530762"/>
              <a:ext cx="402908" cy="295181"/>
            </a:xfrm>
            <a:custGeom>
              <a:avLst/>
              <a:gdLst/>
              <a:ahLst/>
              <a:cxnLst/>
              <a:rect l="0" t="0" r="0" b="0"/>
              <a:pathLst>
                <a:path w="402908" h="295181">
                  <a:moveTo>
                    <a:pt x="0" y="12288"/>
                  </a:moveTo>
                  <a:lnTo>
                    <a:pt x="0" y="12288"/>
                  </a:lnTo>
                  <a:lnTo>
                    <a:pt x="18450" y="5444"/>
                  </a:lnTo>
                  <a:lnTo>
                    <a:pt x="46617" y="356"/>
                  </a:lnTo>
                  <a:lnTo>
                    <a:pt x="81361" y="0"/>
                  </a:lnTo>
                  <a:lnTo>
                    <a:pt x="119028" y="3969"/>
                  </a:lnTo>
                  <a:lnTo>
                    <a:pt x="157993" y="12083"/>
                  </a:lnTo>
                  <a:lnTo>
                    <a:pt x="199213" y="31912"/>
                  </a:lnTo>
                  <a:lnTo>
                    <a:pt x="207103" y="41563"/>
                  </a:lnTo>
                  <a:lnTo>
                    <a:pt x="215871" y="64987"/>
                  </a:lnTo>
                  <a:lnTo>
                    <a:pt x="213446" y="78853"/>
                  </a:lnTo>
                  <a:lnTo>
                    <a:pt x="198052" y="109500"/>
                  </a:lnTo>
                  <a:lnTo>
                    <a:pt x="172796" y="142171"/>
                  </a:lnTo>
                  <a:lnTo>
                    <a:pt x="143473" y="174789"/>
                  </a:lnTo>
                  <a:lnTo>
                    <a:pt x="114565" y="205160"/>
                  </a:lnTo>
                  <a:lnTo>
                    <a:pt x="85168" y="239933"/>
                  </a:lnTo>
                  <a:lnTo>
                    <a:pt x="75952" y="256656"/>
                  </a:lnTo>
                  <a:lnTo>
                    <a:pt x="73495" y="263782"/>
                  </a:lnTo>
                  <a:lnTo>
                    <a:pt x="76619" y="269486"/>
                  </a:lnTo>
                  <a:lnTo>
                    <a:pt x="92790" y="278363"/>
                  </a:lnTo>
                  <a:lnTo>
                    <a:pt x="126012" y="285484"/>
                  </a:lnTo>
                  <a:lnTo>
                    <a:pt x="146873" y="288716"/>
                  </a:lnTo>
                  <a:lnTo>
                    <a:pt x="173163" y="289918"/>
                  </a:lnTo>
                  <a:lnTo>
                    <a:pt x="203072" y="289767"/>
                  </a:lnTo>
                  <a:lnTo>
                    <a:pt x="235393" y="288714"/>
                  </a:lnTo>
                  <a:lnTo>
                    <a:pt x="268371" y="288965"/>
                  </a:lnTo>
                  <a:lnTo>
                    <a:pt x="301787" y="290084"/>
                  </a:lnTo>
                  <a:lnTo>
                    <a:pt x="335493" y="291783"/>
                  </a:lnTo>
                  <a:lnTo>
                    <a:pt x="402907" y="2951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42" name="SMARTInkShape-4551"/>
            <p:cNvSpPr/>
            <p:nvPr>
              <p:custDataLst>
                <p:tags r:id="rId45"/>
              </p:custDataLst>
            </p:nvPr>
          </p:nvSpPr>
          <p:spPr bwMode="auto">
            <a:xfrm>
              <a:off x="1125855" y="1460485"/>
              <a:ext cx="445771" cy="434038"/>
            </a:xfrm>
            <a:custGeom>
              <a:avLst/>
              <a:gdLst/>
              <a:ahLst/>
              <a:cxnLst/>
              <a:rect l="0" t="0" r="0" b="0"/>
              <a:pathLst>
                <a:path w="445771" h="434038">
                  <a:moveTo>
                    <a:pt x="0" y="39703"/>
                  </a:moveTo>
                  <a:lnTo>
                    <a:pt x="0" y="39703"/>
                  </a:lnTo>
                  <a:lnTo>
                    <a:pt x="15593" y="26015"/>
                  </a:lnTo>
                  <a:lnTo>
                    <a:pt x="44837" y="11411"/>
                  </a:lnTo>
                  <a:lnTo>
                    <a:pt x="73268" y="3951"/>
                  </a:lnTo>
                  <a:lnTo>
                    <a:pt x="110033" y="0"/>
                  </a:lnTo>
                  <a:lnTo>
                    <a:pt x="150821" y="150"/>
                  </a:lnTo>
                  <a:lnTo>
                    <a:pt x="191174" y="6566"/>
                  </a:lnTo>
                  <a:lnTo>
                    <a:pt x="226254" y="18308"/>
                  </a:lnTo>
                  <a:lnTo>
                    <a:pt x="255815" y="34956"/>
                  </a:lnTo>
                  <a:lnTo>
                    <a:pt x="278478" y="58230"/>
                  </a:lnTo>
                  <a:lnTo>
                    <a:pt x="298200" y="98109"/>
                  </a:lnTo>
                  <a:lnTo>
                    <a:pt x="296364" y="128526"/>
                  </a:lnTo>
                  <a:lnTo>
                    <a:pt x="291873" y="144638"/>
                  </a:lnTo>
                  <a:lnTo>
                    <a:pt x="269104" y="180320"/>
                  </a:lnTo>
                  <a:lnTo>
                    <a:pt x="235807" y="218404"/>
                  </a:lnTo>
                  <a:lnTo>
                    <a:pt x="195608" y="257555"/>
                  </a:lnTo>
                  <a:lnTo>
                    <a:pt x="157422" y="289561"/>
                  </a:lnTo>
                  <a:lnTo>
                    <a:pt x="125210" y="315533"/>
                  </a:lnTo>
                  <a:lnTo>
                    <a:pt x="99224" y="344315"/>
                  </a:lnTo>
                  <a:lnTo>
                    <a:pt x="96629" y="350410"/>
                  </a:lnTo>
                  <a:lnTo>
                    <a:pt x="95852" y="355426"/>
                  </a:lnTo>
                  <a:lnTo>
                    <a:pt x="98191" y="360675"/>
                  </a:lnTo>
                  <a:lnTo>
                    <a:pt x="108411" y="371587"/>
                  </a:lnTo>
                  <a:lnTo>
                    <a:pt x="135178" y="380246"/>
                  </a:lnTo>
                  <a:lnTo>
                    <a:pt x="172474" y="386318"/>
                  </a:lnTo>
                  <a:lnTo>
                    <a:pt x="214450" y="389016"/>
                  </a:lnTo>
                  <a:lnTo>
                    <a:pt x="237264" y="389736"/>
                  </a:lnTo>
                  <a:lnTo>
                    <a:pt x="261046" y="390215"/>
                  </a:lnTo>
                  <a:lnTo>
                    <a:pt x="285473" y="390535"/>
                  </a:lnTo>
                  <a:lnTo>
                    <a:pt x="308426" y="391701"/>
                  </a:lnTo>
                  <a:lnTo>
                    <a:pt x="330395" y="393431"/>
                  </a:lnTo>
                  <a:lnTo>
                    <a:pt x="370680" y="397892"/>
                  </a:lnTo>
                  <a:lnTo>
                    <a:pt x="404459" y="403050"/>
                  </a:lnTo>
                  <a:lnTo>
                    <a:pt x="425187" y="413598"/>
                  </a:lnTo>
                  <a:lnTo>
                    <a:pt x="445770" y="434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43" name="SMARTInkShape-4552"/>
            <p:cNvSpPr/>
            <p:nvPr>
              <p:custDataLst>
                <p:tags r:id="rId46"/>
              </p:custDataLst>
            </p:nvPr>
          </p:nvSpPr>
          <p:spPr bwMode="auto">
            <a:xfrm>
              <a:off x="2085975" y="2374935"/>
              <a:ext cx="102871" cy="1107568"/>
            </a:xfrm>
            <a:custGeom>
              <a:avLst/>
              <a:gdLst/>
              <a:ahLst/>
              <a:cxnLst/>
              <a:rect l="0" t="0" r="0" b="0"/>
              <a:pathLst>
                <a:path w="102871" h="1107568">
                  <a:moveTo>
                    <a:pt x="102870" y="8220"/>
                  </a:moveTo>
                  <a:lnTo>
                    <a:pt x="102870" y="8220"/>
                  </a:lnTo>
                  <a:lnTo>
                    <a:pt x="102870" y="839"/>
                  </a:lnTo>
                  <a:lnTo>
                    <a:pt x="101918" y="442"/>
                  </a:lnTo>
                  <a:lnTo>
                    <a:pt x="98319" y="0"/>
                  </a:lnTo>
                  <a:lnTo>
                    <a:pt x="96026" y="1788"/>
                  </a:lnTo>
                  <a:lnTo>
                    <a:pt x="72115" y="39566"/>
                  </a:lnTo>
                  <a:lnTo>
                    <a:pt x="57768" y="70094"/>
                  </a:lnTo>
                  <a:lnTo>
                    <a:pt x="50895" y="90427"/>
                  </a:lnTo>
                  <a:lnTo>
                    <a:pt x="44407" y="113507"/>
                  </a:lnTo>
                  <a:lnTo>
                    <a:pt x="38178" y="138419"/>
                  </a:lnTo>
                  <a:lnTo>
                    <a:pt x="33072" y="167409"/>
                  </a:lnTo>
                  <a:lnTo>
                    <a:pt x="28715" y="199119"/>
                  </a:lnTo>
                  <a:lnTo>
                    <a:pt x="24859" y="232641"/>
                  </a:lnTo>
                  <a:lnTo>
                    <a:pt x="21335" y="269276"/>
                  </a:lnTo>
                  <a:lnTo>
                    <a:pt x="18033" y="307988"/>
                  </a:lnTo>
                  <a:lnTo>
                    <a:pt x="14880" y="348083"/>
                  </a:lnTo>
                  <a:lnTo>
                    <a:pt x="12778" y="390052"/>
                  </a:lnTo>
                  <a:lnTo>
                    <a:pt x="11376" y="433272"/>
                  </a:lnTo>
                  <a:lnTo>
                    <a:pt x="10442" y="477326"/>
                  </a:lnTo>
                  <a:lnTo>
                    <a:pt x="10771" y="522887"/>
                  </a:lnTo>
                  <a:lnTo>
                    <a:pt x="11943" y="569454"/>
                  </a:lnTo>
                  <a:lnTo>
                    <a:pt x="13677" y="616691"/>
                  </a:lnTo>
                  <a:lnTo>
                    <a:pt x="16738" y="662470"/>
                  </a:lnTo>
                  <a:lnTo>
                    <a:pt x="20684" y="707276"/>
                  </a:lnTo>
                  <a:lnTo>
                    <a:pt x="25219" y="751435"/>
                  </a:lnTo>
                  <a:lnTo>
                    <a:pt x="29195" y="793257"/>
                  </a:lnTo>
                  <a:lnTo>
                    <a:pt x="32799" y="833520"/>
                  </a:lnTo>
                  <a:lnTo>
                    <a:pt x="36153" y="872745"/>
                  </a:lnTo>
                  <a:lnTo>
                    <a:pt x="38390" y="908420"/>
                  </a:lnTo>
                  <a:lnTo>
                    <a:pt x="39881" y="941728"/>
                  </a:lnTo>
                  <a:lnTo>
                    <a:pt x="40875" y="973459"/>
                  </a:lnTo>
                  <a:lnTo>
                    <a:pt x="40585" y="1001280"/>
                  </a:lnTo>
                  <a:lnTo>
                    <a:pt x="39439" y="1026495"/>
                  </a:lnTo>
                  <a:lnTo>
                    <a:pt x="35626" y="1067529"/>
                  </a:lnTo>
                  <a:lnTo>
                    <a:pt x="28124" y="1099435"/>
                  </a:lnTo>
                  <a:lnTo>
                    <a:pt x="22660" y="1107567"/>
                  </a:lnTo>
                  <a:lnTo>
                    <a:pt x="18917" y="1103068"/>
                  </a:lnTo>
                  <a:lnTo>
                    <a:pt x="9678" y="1080289"/>
                  </a:lnTo>
                  <a:lnTo>
                    <a:pt x="4301" y="1040320"/>
                  </a:lnTo>
                  <a:lnTo>
                    <a:pt x="1912" y="1000331"/>
                  </a:lnTo>
                  <a:lnTo>
                    <a:pt x="0" y="9683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44" name="SMARTInkShape-4553"/>
            <p:cNvSpPr/>
            <p:nvPr>
              <p:custDataLst>
                <p:tags r:id="rId47"/>
              </p:custDataLst>
            </p:nvPr>
          </p:nvSpPr>
          <p:spPr bwMode="auto">
            <a:xfrm>
              <a:off x="954405" y="2135363"/>
              <a:ext cx="1128391" cy="1394457"/>
            </a:xfrm>
            <a:custGeom>
              <a:avLst/>
              <a:gdLst/>
              <a:ahLst/>
              <a:cxnLst/>
              <a:rect l="0" t="0" r="0" b="0"/>
              <a:pathLst>
                <a:path w="1128391" h="1394457">
                  <a:moveTo>
                    <a:pt x="0" y="50625"/>
                  </a:moveTo>
                  <a:lnTo>
                    <a:pt x="0" y="50625"/>
                  </a:lnTo>
                  <a:lnTo>
                    <a:pt x="14640" y="49672"/>
                  </a:lnTo>
                  <a:lnTo>
                    <a:pt x="37993" y="45686"/>
                  </a:lnTo>
                  <a:lnTo>
                    <a:pt x="76133" y="49690"/>
                  </a:lnTo>
                  <a:lnTo>
                    <a:pt x="110354" y="54337"/>
                  </a:lnTo>
                  <a:lnTo>
                    <a:pt x="132625" y="55957"/>
                  </a:lnTo>
                  <a:lnTo>
                    <a:pt x="157949" y="57037"/>
                  </a:lnTo>
                  <a:lnTo>
                    <a:pt x="185309" y="57757"/>
                  </a:lnTo>
                  <a:lnTo>
                    <a:pt x="216885" y="58237"/>
                  </a:lnTo>
                  <a:lnTo>
                    <a:pt x="251270" y="58557"/>
                  </a:lnTo>
                  <a:lnTo>
                    <a:pt x="287528" y="58770"/>
                  </a:lnTo>
                  <a:lnTo>
                    <a:pt x="327893" y="57960"/>
                  </a:lnTo>
                  <a:lnTo>
                    <a:pt x="370995" y="56467"/>
                  </a:lnTo>
                  <a:lnTo>
                    <a:pt x="415923" y="54520"/>
                  </a:lnTo>
                  <a:lnTo>
                    <a:pt x="463019" y="51316"/>
                  </a:lnTo>
                  <a:lnTo>
                    <a:pt x="511562" y="47275"/>
                  </a:lnTo>
                  <a:lnTo>
                    <a:pt x="561069" y="42677"/>
                  </a:lnTo>
                  <a:lnTo>
                    <a:pt x="612171" y="37706"/>
                  </a:lnTo>
                  <a:lnTo>
                    <a:pt x="664337" y="32487"/>
                  </a:lnTo>
                  <a:lnTo>
                    <a:pt x="717211" y="27103"/>
                  </a:lnTo>
                  <a:lnTo>
                    <a:pt x="766748" y="22561"/>
                  </a:lnTo>
                  <a:lnTo>
                    <a:pt x="814061" y="18580"/>
                  </a:lnTo>
                  <a:lnTo>
                    <a:pt x="859889" y="14974"/>
                  </a:lnTo>
                  <a:lnTo>
                    <a:pt x="900920" y="11618"/>
                  </a:lnTo>
                  <a:lnTo>
                    <a:pt x="938751" y="8427"/>
                  </a:lnTo>
                  <a:lnTo>
                    <a:pt x="974449" y="5348"/>
                  </a:lnTo>
                  <a:lnTo>
                    <a:pt x="1004915" y="3295"/>
                  </a:lnTo>
                  <a:lnTo>
                    <a:pt x="1031893" y="1927"/>
                  </a:lnTo>
                  <a:lnTo>
                    <a:pt x="1056546" y="1014"/>
                  </a:lnTo>
                  <a:lnTo>
                    <a:pt x="1089019" y="0"/>
                  </a:lnTo>
                  <a:lnTo>
                    <a:pt x="1108849" y="502"/>
                  </a:lnTo>
                  <a:lnTo>
                    <a:pt x="1128390" y="6618"/>
                  </a:lnTo>
                  <a:lnTo>
                    <a:pt x="1127545" y="8904"/>
                  </a:lnTo>
                  <a:lnTo>
                    <a:pt x="1115041" y="28802"/>
                  </a:lnTo>
                  <a:lnTo>
                    <a:pt x="1098566" y="64517"/>
                  </a:lnTo>
                  <a:lnTo>
                    <a:pt x="1091629" y="101625"/>
                  </a:lnTo>
                  <a:lnTo>
                    <a:pt x="1084926" y="133934"/>
                  </a:lnTo>
                  <a:lnTo>
                    <a:pt x="1076549" y="172423"/>
                  </a:lnTo>
                  <a:lnTo>
                    <a:pt x="1072982" y="194689"/>
                  </a:lnTo>
                  <a:lnTo>
                    <a:pt x="1069651" y="218105"/>
                  </a:lnTo>
                  <a:lnTo>
                    <a:pt x="1068384" y="242288"/>
                  </a:lnTo>
                  <a:lnTo>
                    <a:pt x="1068491" y="266983"/>
                  </a:lnTo>
                  <a:lnTo>
                    <a:pt x="1069515" y="292018"/>
                  </a:lnTo>
                  <a:lnTo>
                    <a:pt x="1070197" y="319186"/>
                  </a:lnTo>
                  <a:lnTo>
                    <a:pt x="1070652" y="347776"/>
                  </a:lnTo>
                  <a:lnTo>
                    <a:pt x="1070956" y="377313"/>
                  </a:lnTo>
                  <a:lnTo>
                    <a:pt x="1073063" y="408434"/>
                  </a:lnTo>
                  <a:lnTo>
                    <a:pt x="1076373" y="440612"/>
                  </a:lnTo>
                  <a:lnTo>
                    <a:pt x="1080484" y="473493"/>
                  </a:lnTo>
                  <a:lnTo>
                    <a:pt x="1083226" y="507797"/>
                  </a:lnTo>
                  <a:lnTo>
                    <a:pt x="1085053" y="543049"/>
                  </a:lnTo>
                  <a:lnTo>
                    <a:pt x="1086271" y="578932"/>
                  </a:lnTo>
                  <a:lnTo>
                    <a:pt x="1088036" y="615237"/>
                  </a:lnTo>
                  <a:lnTo>
                    <a:pt x="1090165" y="651823"/>
                  </a:lnTo>
                  <a:lnTo>
                    <a:pt x="1092537" y="688596"/>
                  </a:lnTo>
                  <a:lnTo>
                    <a:pt x="1094118" y="726446"/>
                  </a:lnTo>
                  <a:lnTo>
                    <a:pt x="1095172" y="765015"/>
                  </a:lnTo>
                  <a:lnTo>
                    <a:pt x="1095875" y="804062"/>
                  </a:lnTo>
                  <a:lnTo>
                    <a:pt x="1096343" y="843429"/>
                  </a:lnTo>
                  <a:lnTo>
                    <a:pt x="1096655" y="883008"/>
                  </a:lnTo>
                  <a:lnTo>
                    <a:pt x="1096864" y="922729"/>
                  </a:lnTo>
                  <a:lnTo>
                    <a:pt x="1097003" y="960640"/>
                  </a:lnTo>
                  <a:lnTo>
                    <a:pt x="1097095" y="997344"/>
                  </a:lnTo>
                  <a:lnTo>
                    <a:pt x="1097157" y="1033243"/>
                  </a:lnTo>
                  <a:lnTo>
                    <a:pt x="1098150" y="1067654"/>
                  </a:lnTo>
                  <a:lnTo>
                    <a:pt x="1099765" y="1101071"/>
                  </a:lnTo>
                  <a:lnTo>
                    <a:pt x="1101794" y="1133827"/>
                  </a:lnTo>
                  <a:lnTo>
                    <a:pt x="1103147" y="1164237"/>
                  </a:lnTo>
                  <a:lnTo>
                    <a:pt x="1104049" y="1193083"/>
                  </a:lnTo>
                  <a:lnTo>
                    <a:pt x="1104650" y="1220886"/>
                  </a:lnTo>
                  <a:lnTo>
                    <a:pt x="1106004" y="1245136"/>
                  </a:lnTo>
                  <a:lnTo>
                    <a:pt x="1110047" y="1287321"/>
                  </a:lnTo>
                  <a:lnTo>
                    <a:pt x="1115019" y="1320040"/>
                  </a:lnTo>
                  <a:lnTo>
                    <a:pt x="1117679" y="1334099"/>
                  </a:lnTo>
                  <a:lnTo>
                    <a:pt x="1116594" y="1346329"/>
                  </a:lnTo>
                  <a:lnTo>
                    <a:pt x="1107769" y="1367538"/>
                  </a:lnTo>
                  <a:lnTo>
                    <a:pt x="1099510" y="1374337"/>
                  </a:lnTo>
                  <a:lnTo>
                    <a:pt x="1077634" y="1381891"/>
                  </a:lnTo>
                  <a:lnTo>
                    <a:pt x="1044416" y="1382708"/>
                  </a:lnTo>
                  <a:lnTo>
                    <a:pt x="1024890" y="1381593"/>
                  </a:lnTo>
                  <a:lnTo>
                    <a:pt x="1001395" y="1379897"/>
                  </a:lnTo>
                  <a:lnTo>
                    <a:pt x="975254" y="1377813"/>
                  </a:lnTo>
                  <a:lnTo>
                    <a:pt x="947349" y="1375472"/>
                  </a:lnTo>
                  <a:lnTo>
                    <a:pt x="914459" y="1373911"/>
                  </a:lnTo>
                  <a:lnTo>
                    <a:pt x="878244" y="1372871"/>
                  </a:lnTo>
                  <a:lnTo>
                    <a:pt x="839814" y="1372177"/>
                  </a:lnTo>
                  <a:lnTo>
                    <a:pt x="797048" y="1371714"/>
                  </a:lnTo>
                  <a:lnTo>
                    <a:pt x="751393" y="1371406"/>
                  </a:lnTo>
                  <a:lnTo>
                    <a:pt x="703811" y="1371200"/>
                  </a:lnTo>
                  <a:lnTo>
                    <a:pt x="654945" y="1371063"/>
                  </a:lnTo>
                  <a:lnTo>
                    <a:pt x="605222" y="1370972"/>
                  </a:lnTo>
                  <a:lnTo>
                    <a:pt x="554929" y="1370911"/>
                  </a:lnTo>
                  <a:lnTo>
                    <a:pt x="506160" y="1371823"/>
                  </a:lnTo>
                  <a:lnTo>
                    <a:pt x="458408" y="1373384"/>
                  </a:lnTo>
                  <a:lnTo>
                    <a:pt x="411333" y="1375377"/>
                  </a:lnTo>
                  <a:lnTo>
                    <a:pt x="368519" y="1377657"/>
                  </a:lnTo>
                  <a:lnTo>
                    <a:pt x="328547" y="1380131"/>
                  </a:lnTo>
                  <a:lnTo>
                    <a:pt x="290469" y="1382732"/>
                  </a:lnTo>
                  <a:lnTo>
                    <a:pt x="258416" y="1385419"/>
                  </a:lnTo>
                  <a:lnTo>
                    <a:pt x="230380" y="1388162"/>
                  </a:lnTo>
                  <a:lnTo>
                    <a:pt x="205022" y="1390943"/>
                  </a:lnTo>
                  <a:lnTo>
                    <a:pt x="169226" y="1394034"/>
                  </a:lnTo>
                  <a:lnTo>
                    <a:pt x="147601" y="1394456"/>
                  </a:lnTo>
                  <a:lnTo>
                    <a:pt x="143169" y="1393234"/>
                  </a:lnTo>
                  <a:lnTo>
                    <a:pt x="137160" y="13879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45" name="SMARTInkShape-4554"/>
            <p:cNvSpPr/>
            <p:nvPr>
              <p:custDataLst>
                <p:tags r:id="rId48"/>
              </p:custDataLst>
            </p:nvPr>
          </p:nvSpPr>
          <p:spPr bwMode="auto">
            <a:xfrm>
              <a:off x="868680" y="2153451"/>
              <a:ext cx="135960" cy="1342980"/>
            </a:xfrm>
            <a:custGeom>
              <a:avLst/>
              <a:gdLst/>
              <a:ahLst/>
              <a:cxnLst/>
              <a:rect l="0" t="0" r="0" b="0"/>
              <a:pathLst>
                <a:path w="135960" h="1342980">
                  <a:moveTo>
                    <a:pt x="120015" y="32537"/>
                  </a:moveTo>
                  <a:lnTo>
                    <a:pt x="120015" y="32537"/>
                  </a:lnTo>
                  <a:lnTo>
                    <a:pt x="126800" y="16426"/>
                  </a:lnTo>
                  <a:lnTo>
                    <a:pt x="128483" y="0"/>
                  </a:lnTo>
                  <a:lnTo>
                    <a:pt x="133107" y="12419"/>
                  </a:lnTo>
                  <a:lnTo>
                    <a:pt x="135959" y="43297"/>
                  </a:lnTo>
                  <a:lnTo>
                    <a:pt x="131546" y="81769"/>
                  </a:lnTo>
                  <a:lnTo>
                    <a:pt x="127703" y="105363"/>
                  </a:lnTo>
                  <a:lnTo>
                    <a:pt x="123235" y="132523"/>
                  </a:lnTo>
                  <a:lnTo>
                    <a:pt x="118352" y="162059"/>
                  </a:lnTo>
                  <a:lnTo>
                    <a:pt x="113191" y="193180"/>
                  </a:lnTo>
                  <a:lnTo>
                    <a:pt x="107846" y="227262"/>
                  </a:lnTo>
                  <a:lnTo>
                    <a:pt x="102377" y="263318"/>
                  </a:lnTo>
                  <a:lnTo>
                    <a:pt x="96827" y="300691"/>
                  </a:lnTo>
                  <a:lnTo>
                    <a:pt x="92174" y="337989"/>
                  </a:lnTo>
                  <a:lnTo>
                    <a:pt x="88119" y="375236"/>
                  </a:lnTo>
                  <a:lnTo>
                    <a:pt x="84464" y="412451"/>
                  </a:lnTo>
                  <a:lnTo>
                    <a:pt x="82979" y="451548"/>
                  </a:lnTo>
                  <a:lnTo>
                    <a:pt x="82942" y="491900"/>
                  </a:lnTo>
                  <a:lnTo>
                    <a:pt x="83870" y="533089"/>
                  </a:lnTo>
                  <a:lnTo>
                    <a:pt x="84488" y="574835"/>
                  </a:lnTo>
                  <a:lnTo>
                    <a:pt x="84901" y="616954"/>
                  </a:lnTo>
                  <a:lnTo>
                    <a:pt x="85175" y="659321"/>
                  </a:lnTo>
                  <a:lnTo>
                    <a:pt x="86311" y="701853"/>
                  </a:lnTo>
                  <a:lnTo>
                    <a:pt x="88021" y="744495"/>
                  </a:lnTo>
                  <a:lnTo>
                    <a:pt x="90113" y="787210"/>
                  </a:lnTo>
                  <a:lnTo>
                    <a:pt x="90555" y="830927"/>
                  </a:lnTo>
                  <a:lnTo>
                    <a:pt x="89898" y="875312"/>
                  </a:lnTo>
                  <a:lnTo>
                    <a:pt x="88507" y="920142"/>
                  </a:lnTo>
                  <a:lnTo>
                    <a:pt x="86627" y="964316"/>
                  </a:lnTo>
                  <a:lnTo>
                    <a:pt x="84422" y="1008053"/>
                  </a:lnTo>
                  <a:lnTo>
                    <a:pt x="81999" y="1051498"/>
                  </a:lnTo>
                  <a:lnTo>
                    <a:pt x="79431" y="1090939"/>
                  </a:lnTo>
                  <a:lnTo>
                    <a:pt x="76766" y="1127711"/>
                  </a:lnTo>
                  <a:lnTo>
                    <a:pt x="74038" y="1162703"/>
                  </a:lnTo>
                  <a:lnTo>
                    <a:pt x="70313" y="1193651"/>
                  </a:lnTo>
                  <a:lnTo>
                    <a:pt x="65926" y="1221902"/>
                  </a:lnTo>
                  <a:lnTo>
                    <a:pt x="61095" y="1248357"/>
                  </a:lnTo>
                  <a:lnTo>
                    <a:pt x="53189" y="1287911"/>
                  </a:lnTo>
                  <a:lnTo>
                    <a:pt x="43382" y="1326519"/>
                  </a:lnTo>
                  <a:lnTo>
                    <a:pt x="40351" y="1335247"/>
                  </a:lnTo>
                  <a:lnTo>
                    <a:pt x="36426" y="1340113"/>
                  </a:lnTo>
                  <a:lnTo>
                    <a:pt x="31904" y="1342404"/>
                  </a:lnTo>
                  <a:lnTo>
                    <a:pt x="26984" y="1342979"/>
                  </a:lnTo>
                  <a:lnTo>
                    <a:pt x="21800" y="1337647"/>
                  </a:lnTo>
                  <a:lnTo>
                    <a:pt x="0" y="12926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46" name="SMARTInkShape-4555"/>
            <p:cNvSpPr/>
            <p:nvPr>
              <p:custDataLst>
                <p:tags r:id="rId49"/>
              </p:custDataLst>
            </p:nvPr>
          </p:nvSpPr>
          <p:spPr bwMode="auto">
            <a:xfrm>
              <a:off x="2497455" y="1604249"/>
              <a:ext cx="275660" cy="290274"/>
            </a:xfrm>
            <a:custGeom>
              <a:avLst/>
              <a:gdLst/>
              <a:ahLst/>
              <a:cxnLst/>
              <a:rect l="0" t="0" r="0" b="0"/>
              <a:pathLst>
                <a:path w="275660" h="290274">
                  <a:moveTo>
                    <a:pt x="77153" y="7381"/>
                  </a:moveTo>
                  <a:lnTo>
                    <a:pt x="77153" y="7381"/>
                  </a:lnTo>
                  <a:lnTo>
                    <a:pt x="81703" y="2830"/>
                  </a:lnTo>
                  <a:lnTo>
                    <a:pt x="86478" y="596"/>
                  </a:lnTo>
                  <a:lnTo>
                    <a:pt x="89084" y="0"/>
                  </a:lnTo>
                  <a:lnTo>
                    <a:pt x="101854" y="3712"/>
                  </a:lnTo>
                  <a:lnTo>
                    <a:pt x="112261" y="15910"/>
                  </a:lnTo>
                  <a:lnTo>
                    <a:pt x="131370" y="46738"/>
                  </a:lnTo>
                  <a:lnTo>
                    <a:pt x="160210" y="88575"/>
                  </a:lnTo>
                  <a:lnTo>
                    <a:pt x="184552" y="121572"/>
                  </a:lnTo>
                  <a:lnTo>
                    <a:pt x="208071" y="158463"/>
                  </a:lnTo>
                  <a:lnTo>
                    <a:pt x="231223" y="192003"/>
                  </a:lnTo>
                  <a:lnTo>
                    <a:pt x="258058" y="230041"/>
                  </a:lnTo>
                  <a:lnTo>
                    <a:pt x="275659" y="259961"/>
                  </a:lnTo>
                  <a:lnTo>
                    <a:pt x="275212" y="264350"/>
                  </a:lnTo>
                  <a:lnTo>
                    <a:pt x="272058" y="267276"/>
                  </a:lnTo>
                  <a:lnTo>
                    <a:pt x="267097" y="269227"/>
                  </a:lnTo>
                  <a:lnTo>
                    <a:pt x="241265" y="271394"/>
                  </a:lnTo>
                  <a:lnTo>
                    <a:pt x="199621" y="272358"/>
                  </a:lnTo>
                  <a:lnTo>
                    <a:pt x="171181" y="272615"/>
                  </a:lnTo>
                  <a:lnTo>
                    <a:pt x="139838" y="272786"/>
                  </a:lnTo>
                  <a:lnTo>
                    <a:pt x="110370" y="274805"/>
                  </a:lnTo>
                  <a:lnTo>
                    <a:pt x="82153" y="278056"/>
                  </a:lnTo>
                  <a:lnTo>
                    <a:pt x="54769" y="282128"/>
                  </a:lnTo>
                  <a:lnTo>
                    <a:pt x="0" y="2902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50" name="SMARTInkShape-Group1483"/>
          <p:cNvGrpSpPr/>
          <p:nvPr/>
        </p:nvGrpSpPr>
        <p:grpSpPr>
          <a:xfrm>
            <a:off x="6670395" y="2856187"/>
            <a:ext cx="455521" cy="585744"/>
            <a:chOff x="6670395" y="2856187"/>
            <a:chExt cx="455521" cy="585744"/>
          </a:xfrm>
        </p:grpSpPr>
        <p:sp>
          <p:nvSpPr>
            <p:cNvPr id="1348" name="SMARTInkShape-4556"/>
            <p:cNvSpPr/>
            <p:nvPr>
              <p:custDataLst>
                <p:tags r:id="rId38"/>
              </p:custDataLst>
            </p:nvPr>
          </p:nvSpPr>
          <p:spPr bwMode="auto">
            <a:xfrm>
              <a:off x="6715125" y="2856187"/>
              <a:ext cx="410791" cy="555669"/>
            </a:xfrm>
            <a:custGeom>
              <a:avLst/>
              <a:gdLst/>
              <a:ahLst/>
              <a:cxnLst/>
              <a:rect l="0" t="0" r="0" b="0"/>
              <a:pathLst>
                <a:path w="410791" h="555669">
                  <a:moveTo>
                    <a:pt x="137160" y="15601"/>
                  </a:moveTo>
                  <a:lnTo>
                    <a:pt x="137160" y="15601"/>
                  </a:lnTo>
                  <a:lnTo>
                    <a:pt x="164465" y="11050"/>
                  </a:lnTo>
                  <a:lnTo>
                    <a:pt x="198191" y="6275"/>
                  </a:lnTo>
                  <a:lnTo>
                    <a:pt x="237627" y="1931"/>
                  </a:lnTo>
                  <a:lnTo>
                    <a:pt x="277380" y="0"/>
                  </a:lnTo>
                  <a:lnTo>
                    <a:pt x="317272" y="1682"/>
                  </a:lnTo>
                  <a:lnTo>
                    <a:pt x="353417" y="6557"/>
                  </a:lnTo>
                  <a:lnTo>
                    <a:pt x="379007" y="15073"/>
                  </a:lnTo>
                  <a:lnTo>
                    <a:pt x="397365" y="30289"/>
                  </a:lnTo>
                  <a:lnTo>
                    <a:pt x="404927" y="39680"/>
                  </a:lnTo>
                  <a:lnTo>
                    <a:pt x="410790" y="65355"/>
                  </a:lnTo>
                  <a:lnTo>
                    <a:pt x="409268" y="97721"/>
                  </a:lnTo>
                  <a:lnTo>
                    <a:pt x="402242" y="137506"/>
                  </a:lnTo>
                  <a:lnTo>
                    <a:pt x="398653" y="158783"/>
                  </a:lnTo>
                  <a:lnTo>
                    <a:pt x="395309" y="180588"/>
                  </a:lnTo>
                  <a:lnTo>
                    <a:pt x="392126" y="202745"/>
                  </a:lnTo>
                  <a:lnTo>
                    <a:pt x="389053" y="227041"/>
                  </a:lnTo>
                  <a:lnTo>
                    <a:pt x="386051" y="252763"/>
                  </a:lnTo>
                  <a:lnTo>
                    <a:pt x="383097" y="279436"/>
                  </a:lnTo>
                  <a:lnTo>
                    <a:pt x="382081" y="304839"/>
                  </a:lnTo>
                  <a:lnTo>
                    <a:pt x="382355" y="329393"/>
                  </a:lnTo>
                  <a:lnTo>
                    <a:pt x="383491" y="353383"/>
                  </a:lnTo>
                  <a:lnTo>
                    <a:pt x="384248" y="376996"/>
                  </a:lnTo>
                  <a:lnTo>
                    <a:pt x="384753" y="400358"/>
                  </a:lnTo>
                  <a:lnTo>
                    <a:pt x="385090" y="423553"/>
                  </a:lnTo>
                  <a:lnTo>
                    <a:pt x="385463" y="462025"/>
                  </a:lnTo>
                  <a:lnTo>
                    <a:pt x="385630" y="493094"/>
                  </a:lnTo>
                  <a:lnTo>
                    <a:pt x="383818" y="525698"/>
                  </a:lnTo>
                  <a:lnTo>
                    <a:pt x="376644" y="541078"/>
                  </a:lnTo>
                  <a:lnTo>
                    <a:pt x="370158" y="544988"/>
                  </a:lnTo>
                  <a:lnTo>
                    <a:pt x="338065" y="546894"/>
                  </a:lnTo>
                  <a:lnTo>
                    <a:pt x="298841" y="547006"/>
                  </a:lnTo>
                  <a:lnTo>
                    <a:pt x="270665" y="547036"/>
                  </a:lnTo>
                  <a:lnTo>
                    <a:pt x="237593" y="547056"/>
                  </a:lnTo>
                  <a:lnTo>
                    <a:pt x="201257" y="547069"/>
                  </a:lnTo>
                  <a:lnTo>
                    <a:pt x="162747" y="548030"/>
                  </a:lnTo>
                  <a:lnTo>
                    <a:pt x="122786" y="549624"/>
                  </a:lnTo>
                  <a:lnTo>
                    <a:pt x="81857" y="551638"/>
                  </a:lnTo>
                  <a:lnTo>
                    <a:pt x="54571" y="552982"/>
                  </a:lnTo>
                  <a:lnTo>
                    <a:pt x="0" y="5556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49" name="SMARTInkShape-4557"/>
            <p:cNvSpPr/>
            <p:nvPr>
              <p:custDataLst>
                <p:tags r:id="rId39"/>
              </p:custDataLst>
            </p:nvPr>
          </p:nvSpPr>
          <p:spPr bwMode="auto">
            <a:xfrm>
              <a:off x="6670395" y="2948940"/>
              <a:ext cx="66427" cy="492991"/>
            </a:xfrm>
            <a:custGeom>
              <a:avLst/>
              <a:gdLst/>
              <a:ahLst/>
              <a:cxnLst/>
              <a:rect l="0" t="0" r="0" b="0"/>
              <a:pathLst>
                <a:path w="66427" h="492991">
                  <a:moveTo>
                    <a:pt x="61875" y="0"/>
                  </a:moveTo>
                  <a:lnTo>
                    <a:pt x="61875" y="0"/>
                  </a:lnTo>
                  <a:lnTo>
                    <a:pt x="66426" y="4551"/>
                  </a:lnTo>
                  <a:lnTo>
                    <a:pt x="66120" y="14405"/>
                  </a:lnTo>
                  <a:lnTo>
                    <a:pt x="58053" y="43638"/>
                  </a:lnTo>
                  <a:lnTo>
                    <a:pt x="49699" y="76545"/>
                  </a:lnTo>
                  <a:lnTo>
                    <a:pt x="46138" y="98655"/>
                  </a:lnTo>
                  <a:lnTo>
                    <a:pt x="42811" y="122920"/>
                  </a:lnTo>
                  <a:lnTo>
                    <a:pt x="36783" y="150527"/>
                  </a:lnTo>
                  <a:lnTo>
                    <a:pt x="28955" y="180361"/>
                  </a:lnTo>
                  <a:lnTo>
                    <a:pt x="19925" y="211681"/>
                  </a:lnTo>
                  <a:lnTo>
                    <a:pt x="12954" y="243990"/>
                  </a:lnTo>
                  <a:lnTo>
                    <a:pt x="7353" y="276960"/>
                  </a:lnTo>
                  <a:lnTo>
                    <a:pt x="2667" y="310370"/>
                  </a:lnTo>
                  <a:lnTo>
                    <a:pt x="495" y="341216"/>
                  </a:lnTo>
                  <a:lnTo>
                    <a:pt x="0" y="370352"/>
                  </a:lnTo>
                  <a:lnTo>
                    <a:pt x="623" y="398349"/>
                  </a:lnTo>
                  <a:lnTo>
                    <a:pt x="1990" y="421776"/>
                  </a:lnTo>
                  <a:lnTo>
                    <a:pt x="6049" y="460506"/>
                  </a:lnTo>
                  <a:lnTo>
                    <a:pt x="9139" y="490882"/>
                  </a:lnTo>
                  <a:lnTo>
                    <a:pt x="10525" y="492990"/>
                  </a:lnTo>
                  <a:lnTo>
                    <a:pt x="12402" y="491537"/>
                  </a:lnTo>
                  <a:lnTo>
                    <a:pt x="24674" y="460601"/>
                  </a:lnTo>
                  <a:lnTo>
                    <a:pt x="44730" y="4029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54" name="SMARTInkShape-Group1484"/>
          <p:cNvGrpSpPr/>
          <p:nvPr/>
        </p:nvGrpSpPr>
        <p:grpSpPr>
          <a:xfrm>
            <a:off x="1315642" y="1589118"/>
            <a:ext cx="1955461" cy="2007902"/>
            <a:chOff x="1315642" y="1589118"/>
            <a:chExt cx="1955461" cy="2007902"/>
          </a:xfrm>
        </p:grpSpPr>
        <p:sp>
          <p:nvSpPr>
            <p:cNvPr id="1351" name="SMARTInkShape-4558"/>
            <p:cNvSpPr/>
            <p:nvPr>
              <p:custDataLst>
                <p:tags r:id="rId35"/>
              </p:custDataLst>
            </p:nvPr>
          </p:nvSpPr>
          <p:spPr bwMode="auto">
            <a:xfrm>
              <a:off x="1315642" y="1589118"/>
              <a:ext cx="1412925" cy="528290"/>
            </a:xfrm>
            <a:custGeom>
              <a:avLst/>
              <a:gdLst/>
              <a:ahLst/>
              <a:cxnLst/>
              <a:rect l="0" t="0" r="0" b="0"/>
              <a:pathLst>
                <a:path w="1412925" h="528290">
                  <a:moveTo>
                    <a:pt x="7381" y="528289"/>
                  </a:moveTo>
                  <a:lnTo>
                    <a:pt x="7381" y="528289"/>
                  </a:lnTo>
                  <a:lnTo>
                    <a:pt x="2830" y="523738"/>
                  </a:lnTo>
                  <a:lnTo>
                    <a:pt x="0" y="507256"/>
                  </a:lnTo>
                  <a:lnTo>
                    <a:pt x="3712" y="475173"/>
                  </a:lnTo>
                  <a:lnTo>
                    <a:pt x="13370" y="438960"/>
                  </a:lnTo>
                  <a:lnTo>
                    <a:pt x="19946" y="417301"/>
                  </a:lnTo>
                  <a:lnTo>
                    <a:pt x="29092" y="394290"/>
                  </a:lnTo>
                  <a:lnTo>
                    <a:pt x="39953" y="370376"/>
                  </a:lnTo>
                  <a:lnTo>
                    <a:pt x="51955" y="345862"/>
                  </a:lnTo>
                  <a:lnTo>
                    <a:pt x="66625" y="319993"/>
                  </a:lnTo>
                  <a:lnTo>
                    <a:pt x="83072" y="293223"/>
                  </a:lnTo>
                  <a:lnTo>
                    <a:pt x="100704" y="265851"/>
                  </a:lnTo>
                  <a:lnTo>
                    <a:pt x="121031" y="239983"/>
                  </a:lnTo>
                  <a:lnTo>
                    <a:pt x="143155" y="215118"/>
                  </a:lnTo>
                  <a:lnTo>
                    <a:pt x="166477" y="190921"/>
                  </a:lnTo>
                  <a:lnTo>
                    <a:pt x="190597" y="168122"/>
                  </a:lnTo>
                  <a:lnTo>
                    <a:pt x="215250" y="146255"/>
                  </a:lnTo>
                  <a:lnTo>
                    <a:pt x="240258" y="125010"/>
                  </a:lnTo>
                  <a:lnTo>
                    <a:pt x="267407" y="105131"/>
                  </a:lnTo>
                  <a:lnTo>
                    <a:pt x="295984" y="86164"/>
                  </a:lnTo>
                  <a:lnTo>
                    <a:pt x="325513" y="67804"/>
                  </a:lnTo>
                  <a:lnTo>
                    <a:pt x="357581" y="52707"/>
                  </a:lnTo>
                  <a:lnTo>
                    <a:pt x="391343" y="39784"/>
                  </a:lnTo>
                  <a:lnTo>
                    <a:pt x="426233" y="28312"/>
                  </a:lnTo>
                  <a:lnTo>
                    <a:pt x="461875" y="19711"/>
                  </a:lnTo>
                  <a:lnTo>
                    <a:pt x="498020" y="13025"/>
                  </a:lnTo>
                  <a:lnTo>
                    <a:pt x="534498" y="7615"/>
                  </a:lnTo>
                  <a:lnTo>
                    <a:pt x="572152" y="4008"/>
                  </a:lnTo>
                  <a:lnTo>
                    <a:pt x="610590" y="1604"/>
                  </a:lnTo>
                  <a:lnTo>
                    <a:pt x="649550" y="0"/>
                  </a:lnTo>
                  <a:lnTo>
                    <a:pt x="687906" y="837"/>
                  </a:lnTo>
                  <a:lnTo>
                    <a:pt x="725859" y="3299"/>
                  </a:lnTo>
                  <a:lnTo>
                    <a:pt x="763544" y="6846"/>
                  </a:lnTo>
                  <a:lnTo>
                    <a:pt x="801049" y="11115"/>
                  </a:lnTo>
                  <a:lnTo>
                    <a:pt x="838436" y="15867"/>
                  </a:lnTo>
                  <a:lnTo>
                    <a:pt x="875742" y="20939"/>
                  </a:lnTo>
                  <a:lnTo>
                    <a:pt x="912996" y="27178"/>
                  </a:lnTo>
                  <a:lnTo>
                    <a:pt x="950214" y="34196"/>
                  </a:lnTo>
                  <a:lnTo>
                    <a:pt x="987409" y="41731"/>
                  </a:lnTo>
                  <a:lnTo>
                    <a:pt x="1021730" y="50565"/>
                  </a:lnTo>
                  <a:lnTo>
                    <a:pt x="1054136" y="60264"/>
                  </a:lnTo>
                  <a:lnTo>
                    <a:pt x="1085265" y="70540"/>
                  </a:lnTo>
                  <a:lnTo>
                    <a:pt x="1113638" y="82153"/>
                  </a:lnTo>
                  <a:lnTo>
                    <a:pt x="1140173" y="94658"/>
                  </a:lnTo>
                  <a:lnTo>
                    <a:pt x="1165483" y="107757"/>
                  </a:lnTo>
                  <a:lnTo>
                    <a:pt x="1188071" y="121252"/>
                  </a:lnTo>
                  <a:lnTo>
                    <a:pt x="1228409" y="148946"/>
                  </a:lnTo>
                  <a:lnTo>
                    <a:pt x="1262848" y="179670"/>
                  </a:lnTo>
                  <a:lnTo>
                    <a:pt x="1293076" y="212375"/>
                  </a:lnTo>
                  <a:lnTo>
                    <a:pt x="1319211" y="245960"/>
                  </a:lnTo>
                  <a:lnTo>
                    <a:pt x="1340986" y="277398"/>
                  </a:lnTo>
                  <a:lnTo>
                    <a:pt x="1369310" y="319331"/>
                  </a:lnTo>
                  <a:lnTo>
                    <a:pt x="1393260" y="353346"/>
                  </a:lnTo>
                  <a:lnTo>
                    <a:pt x="1412099" y="388228"/>
                  </a:lnTo>
                  <a:lnTo>
                    <a:pt x="1412490" y="387290"/>
                  </a:lnTo>
                  <a:lnTo>
                    <a:pt x="1412924" y="381168"/>
                  </a:lnTo>
                  <a:lnTo>
                    <a:pt x="1408037" y="372097"/>
                  </a:lnTo>
                  <a:lnTo>
                    <a:pt x="1378980" y="3225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52" name="SMARTInkShape-4559"/>
            <p:cNvSpPr/>
            <p:nvPr>
              <p:custDataLst>
                <p:tags r:id="rId36"/>
              </p:custDataLst>
            </p:nvPr>
          </p:nvSpPr>
          <p:spPr bwMode="auto">
            <a:xfrm>
              <a:off x="2095039" y="2160512"/>
              <a:ext cx="1176064" cy="1436508"/>
            </a:xfrm>
            <a:custGeom>
              <a:avLst/>
              <a:gdLst/>
              <a:ahLst/>
              <a:cxnLst/>
              <a:rect l="0" t="0" r="0" b="0"/>
              <a:pathLst>
                <a:path w="1176064" h="1436508">
                  <a:moveTo>
                    <a:pt x="59516" y="171208"/>
                  </a:moveTo>
                  <a:lnTo>
                    <a:pt x="59516" y="171208"/>
                  </a:lnTo>
                  <a:lnTo>
                    <a:pt x="68618" y="180309"/>
                  </a:lnTo>
                  <a:lnTo>
                    <a:pt x="73086" y="197478"/>
                  </a:lnTo>
                  <a:lnTo>
                    <a:pt x="75072" y="223841"/>
                  </a:lnTo>
                  <a:lnTo>
                    <a:pt x="75955" y="260958"/>
                  </a:lnTo>
                  <a:lnTo>
                    <a:pt x="75238" y="284381"/>
                  </a:lnTo>
                  <a:lnTo>
                    <a:pt x="73807" y="310474"/>
                  </a:lnTo>
                  <a:lnTo>
                    <a:pt x="71901" y="338347"/>
                  </a:lnTo>
                  <a:lnTo>
                    <a:pt x="68725" y="371217"/>
                  </a:lnTo>
                  <a:lnTo>
                    <a:pt x="64703" y="407417"/>
                  </a:lnTo>
                  <a:lnTo>
                    <a:pt x="60116" y="445838"/>
                  </a:lnTo>
                  <a:lnTo>
                    <a:pt x="56106" y="487645"/>
                  </a:lnTo>
                  <a:lnTo>
                    <a:pt x="52480" y="531708"/>
                  </a:lnTo>
                  <a:lnTo>
                    <a:pt x="49111" y="577276"/>
                  </a:lnTo>
                  <a:lnTo>
                    <a:pt x="45912" y="624800"/>
                  </a:lnTo>
                  <a:lnTo>
                    <a:pt x="42826" y="673628"/>
                  </a:lnTo>
                  <a:lnTo>
                    <a:pt x="39817" y="723324"/>
                  </a:lnTo>
                  <a:lnTo>
                    <a:pt x="37811" y="772648"/>
                  </a:lnTo>
                  <a:lnTo>
                    <a:pt x="36474" y="821723"/>
                  </a:lnTo>
                  <a:lnTo>
                    <a:pt x="35582" y="870632"/>
                  </a:lnTo>
                  <a:lnTo>
                    <a:pt x="34987" y="918478"/>
                  </a:lnTo>
                  <a:lnTo>
                    <a:pt x="34591" y="965616"/>
                  </a:lnTo>
                  <a:lnTo>
                    <a:pt x="34327" y="1012281"/>
                  </a:lnTo>
                  <a:lnTo>
                    <a:pt x="33198" y="1055773"/>
                  </a:lnTo>
                  <a:lnTo>
                    <a:pt x="31493" y="1097150"/>
                  </a:lnTo>
                  <a:lnTo>
                    <a:pt x="29404" y="1137118"/>
                  </a:lnTo>
                  <a:lnTo>
                    <a:pt x="28011" y="1173288"/>
                  </a:lnTo>
                  <a:lnTo>
                    <a:pt x="27083" y="1206926"/>
                  </a:lnTo>
                  <a:lnTo>
                    <a:pt x="26464" y="1238877"/>
                  </a:lnTo>
                  <a:lnTo>
                    <a:pt x="25099" y="1266845"/>
                  </a:lnTo>
                  <a:lnTo>
                    <a:pt x="23236" y="1292157"/>
                  </a:lnTo>
                  <a:lnTo>
                    <a:pt x="21042" y="1315700"/>
                  </a:lnTo>
                  <a:lnTo>
                    <a:pt x="16064" y="1352019"/>
                  </a:lnTo>
                  <a:lnTo>
                    <a:pt x="7906" y="1388805"/>
                  </a:lnTo>
                  <a:lnTo>
                    <a:pt x="0" y="1412733"/>
                  </a:lnTo>
                  <a:lnTo>
                    <a:pt x="13307" y="1413780"/>
                  </a:lnTo>
                  <a:lnTo>
                    <a:pt x="48999" y="1400437"/>
                  </a:lnTo>
                  <a:lnTo>
                    <a:pt x="87227" y="1388727"/>
                  </a:lnTo>
                  <a:lnTo>
                    <a:pt x="109423" y="1382938"/>
                  </a:lnTo>
                  <a:lnTo>
                    <a:pt x="134697" y="1378125"/>
                  </a:lnTo>
                  <a:lnTo>
                    <a:pt x="162024" y="1373964"/>
                  </a:lnTo>
                  <a:lnTo>
                    <a:pt x="190720" y="1370238"/>
                  </a:lnTo>
                  <a:lnTo>
                    <a:pt x="221280" y="1367754"/>
                  </a:lnTo>
                  <a:lnTo>
                    <a:pt x="253084" y="1366098"/>
                  </a:lnTo>
                  <a:lnTo>
                    <a:pt x="285716" y="1364994"/>
                  </a:lnTo>
                  <a:lnTo>
                    <a:pt x="319854" y="1364257"/>
                  </a:lnTo>
                  <a:lnTo>
                    <a:pt x="354995" y="1363767"/>
                  </a:lnTo>
                  <a:lnTo>
                    <a:pt x="390804" y="1363440"/>
                  </a:lnTo>
                  <a:lnTo>
                    <a:pt x="428012" y="1363221"/>
                  </a:lnTo>
                  <a:lnTo>
                    <a:pt x="466153" y="1363076"/>
                  </a:lnTo>
                  <a:lnTo>
                    <a:pt x="504915" y="1362979"/>
                  </a:lnTo>
                  <a:lnTo>
                    <a:pt x="545996" y="1361962"/>
                  </a:lnTo>
                  <a:lnTo>
                    <a:pt x="588624" y="1360332"/>
                  </a:lnTo>
                  <a:lnTo>
                    <a:pt x="632282" y="1358292"/>
                  </a:lnTo>
                  <a:lnTo>
                    <a:pt x="673770" y="1358838"/>
                  </a:lnTo>
                  <a:lnTo>
                    <a:pt x="713811" y="1361106"/>
                  </a:lnTo>
                  <a:lnTo>
                    <a:pt x="752888" y="1364523"/>
                  </a:lnTo>
                  <a:lnTo>
                    <a:pt x="789416" y="1368706"/>
                  </a:lnTo>
                  <a:lnTo>
                    <a:pt x="824246" y="1373400"/>
                  </a:lnTo>
                  <a:lnTo>
                    <a:pt x="857944" y="1378434"/>
                  </a:lnTo>
                  <a:lnTo>
                    <a:pt x="889934" y="1384648"/>
                  </a:lnTo>
                  <a:lnTo>
                    <a:pt x="920785" y="1391648"/>
                  </a:lnTo>
                  <a:lnTo>
                    <a:pt x="950878" y="1399172"/>
                  </a:lnTo>
                  <a:lnTo>
                    <a:pt x="977608" y="1406093"/>
                  </a:lnTo>
                  <a:lnTo>
                    <a:pt x="1002094" y="1412613"/>
                  </a:lnTo>
                  <a:lnTo>
                    <a:pt x="1025086" y="1418863"/>
                  </a:lnTo>
                  <a:lnTo>
                    <a:pt x="1065873" y="1428349"/>
                  </a:lnTo>
                  <a:lnTo>
                    <a:pt x="1101146" y="1434787"/>
                  </a:lnTo>
                  <a:lnTo>
                    <a:pt x="1140519" y="1436507"/>
                  </a:lnTo>
                  <a:lnTo>
                    <a:pt x="1157817" y="1430158"/>
                  </a:lnTo>
                  <a:lnTo>
                    <a:pt x="1169315" y="1418446"/>
                  </a:lnTo>
                  <a:lnTo>
                    <a:pt x="1173714" y="1411323"/>
                  </a:lnTo>
                  <a:lnTo>
                    <a:pt x="1176063" y="1390707"/>
                  </a:lnTo>
                  <a:lnTo>
                    <a:pt x="1172979" y="1363765"/>
                  </a:lnTo>
                  <a:lnTo>
                    <a:pt x="1165259" y="1329566"/>
                  </a:lnTo>
                  <a:lnTo>
                    <a:pt x="1155477" y="1287061"/>
                  </a:lnTo>
                  <a:lnTo>
                    <a:pt x="1150202" y="1263725"/>
                  </a:lnTo>
                  <a:lnTo>
                    <a:pt x="1144780" y="1235785"/>
                  </a:lnTo>
                  <a:lnTo>
                    <a:pt x="1139260" y="1204776"/>
                  </a:lnTo>
                  <a:lnTo>
                    <a:pt x="1133676" y="1171721"/>
                  </a:lnTo>
                  <a:lnTo>
                    <a:pt x="1129000" y="1136349"/>
                  </a:lnTo>
                  <a:lnTo>
                    <a:pt x="1124930" y="1099433"/>
                  </a:lnTo>
                  <a:lnTo>
                    <a:pt x="1121265" y="1061487"/>
                  </a:lnTo>
                  <a:lnTo>
                    <a:pt x="1118821" y="1022855"/>
                  </a:lnTo>
                  <a:lnTo>
                    <a:pt x="1117192" y="983765"/>
                  </a:lnTo>
                  <a:lnTo>
                    <a:pt x="1116106" y="944370"/>
                  </a:lnTo>
                  <a:lnTo>
                    <a:pt x="1116334" y="902867"/>
                  </a:lnTo>
                  <a:lnTo>
                    <a:pt x="1117439" y="859958"/>
                  </a:lnTo>
                  <a:lnTo>
                    <a:pt x="1119128" y="816112"/>
                  </a:lnTo>
                  <a:lnTo>
                    <a:pt x="1122159" y="772594"/>
                  </a:lnTo>
                  <a:lnTo>
                    <a:pt x="1126085" y="729295"/>
                  </a:lnTo>
                  <a:lnTo>
                    <a:pt x="1130607" y="686141"/>
                  </a:lnTo>
                  <a:lnTo>
                    <a:pt x="1135527" y="642131"/>
                  </a:lnTo>
                  <a:lnTo>
                    <a:pt x="1140712" y="597552"/>
                  </a:lnTo>
                  <a:lnTo>
                    <a:pt x="1146073" y="552592"/>
                  </a:lnTo>
                  <a:lnTo>
                    <a:pt x="1150600" y="508331"/>
                  </a:lnTo>
                  <a:lnTo>
                    <a:pt x="1154570" y="464537"/>
                  </a:lnTo>
                  <a:lnTo>
                    <a:pt x="1158170" y="421053"/>
                  </a:lnTo>
                  <a:lnTo>
                    <a:pt x="1160569" y="379681"/>
                  </a:lnTo>
                  <a:lnTo>
                    <a:pt x="1162169" y="339718"/>
                  </a:lnTo>
                  <a:lnTo>
                    <a:pt x="1163236" y="300693"/>
                  </a:lnTo>
                  <a:lnTo>
                    <a:pt x="1163947" y="264199"/>
                  </a:lnTo>
                  <a:lnTo>
                    <a:pt x="1164421" y="229392"/>
                  </a:lnTo>
                  <a:lnTo>
                    <a:pt x="1164737" y="195710"/>
                  </a:lnTo>
                  <a:lnTo>
                    <a:pt x="1163042" y="165635"/>
                  </a:lnTo>
                  <a:lnTo>
                    <a:pt x="1160007" y="137965"/>
                  </a:lnTo>
                  <a:lnTo>
                    <a:pt x="1156079" y="111899"/>
                  </a:lnTo>
                  <a:lnTo>
                    <a:pt x="1149175" y="72776"/>
                  </a:lnTo>
                  <a:lnTo>
                    <a:pt x="1137393" y="31870"/>
                  </a:lnTo>
                  <a:lnTo>
                    <a:pt x="1126265" y="13078"/>
                  </a:lnTo>
                  <a:lnTo>
                    <a:pt x="1111794" y="1550"/>
                  </a:lnTo>
                  <a:lnTo>
                    <a:pt x="1103935" y="0"/>
                  </a:lnTo>
                  <a:lnTo>
                    <a:pt x="1087582" y="3358"/>
                  </a:lnTo>
                  <a:lnTo>
                    <a:pt x="1048658" y="20510"/>
                  </a:lnTo>
                  <a:lnTo>
                    <a:pt x="1012215" y="40731"/>
                  </a:lnTo>
                  <a:lnTo>
                    <a:pt x="991828" y="52791"/>
                  </a:lnTo>
                  <a:lnTo>
                    <a:pt x="968713" y="65593"/>
                  </a:lnTo>
                  <a:lnTo>
                    <a:pt x="943777" y="78890"/>
                  </a:lnTo>
                  <a:lnTo>
                    <a:pt x="917628" y="92518"/>
                  </a:lnTo>
                  <a:lnTo>
                    <a:pt x="884003" y="106366"/>
                  </a:lnTo>
                  <a:lnTo>
                    <a:pt x="845394" y="120360"/>
                  </a:lnTo>
                  <a:lnTo>
                    <a:pt x="803463" y="134452"/>
                  </a:lnTo>
                  <a:lnTo>
                    <a:pt x="756458" y="150514"/>
                  </a:lnTo>
                  <a:lnTo>
                    <a:pt x="706071" y="167889"/>
                  </a:lnTo>
                  <a:lnTo>
                    <a:pt x="653430" y="186140"/>
                  </a:lnTo>
                  <a:lnTo>
                    <a:pt x="598334" y="203070"/>
                  </a:lnTo>
                  <a:lnTo>
                    <a:pt x="541601" y="219120"/>
                  </a:lnTo>
                  <a:lnTo>
                    <a:pt x="483776" y="234582"/>
                  </a:lnTo>
                  <a:lnTo>
                    <a:pt x="428081" y="249652"/>
                  </a:lnTo>
                  <a:lnTo>
                    <a:pt x="373806" y="264461"/>
                  </a:lnTo>
                  <a:lnTo>
                    <a:pt x="320478" y="279097"/>
                  </a:lnTo>
                  <a:lnTo>
                    <a:pt x="274448" y="291712"/>
                  </a:lnTo>
                  <a:lnTo>
                    <a:pt x="233284" y="302979"/>
                  </a:lnTo>
                  <a:lnTo>
                    <a:pt x="195364" y="313348"/>
                  </a:lnTo>
                  <a:lnTo>
                    <a:pt x="119524" y="3340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53" name="SMARTInkShape-4560"/>
            <p:cNvSpPr/>
            <p:nvPr>
              <p:custDataLst>
                <p:tags r:id="rId37"/>
              </p:custDataLst>
            </p:nvPr>
          </p:nvSpPr>
          <p:spPr bwMode="auto">
            <a:xfrm>
              <a:off x="2514600" y="1591929"/>
              <a:ext cx="264244" cy="336885"/>
            </a:xfrm>
            <a:custGeom>
              <a:avLst/>
              <a:gdLst/>
              <a:ahLst/>
              <a:cxnLst/>
              <a:rect l="0" t="0" r="0" b="0"/>
              <a:pathLst>
                <a:path w="264244" h="336885">
                  <a:moveTo>
                    <a:pt x="34290" y="28273"/>
                  </a:moveTo>
                  <a:lnTo>
                    <a:pt x="34290" y="28273"/>
                  </a:lnTo>
                  <a:lnTo>
                    <a:pt x="35243" y="9647"/>
                  </a:lnTo>
                  <a:lnTo>
                    <a:pt x="38841" y="1580"/>
                  </a:lnTo>
                  <a:lnTo>
                    <a:pt x="42086" y="0"/>
                  </a:lnTo>
                  <a:lnTo>
                    <a:pt x="50772" y="785"/>
                  </a:lnTo>
                  <a:lnTo>
                    <a:pt x="70924" y="15684"/>
                  </a:lnTo>
                  <a:lnTo>
                    <a:pt x="94992" y="47297"/>
                  </a:lnTo>
                  <a:lnTo>
                    <a:pt x="129322" y="86827"/>
                  </a:lnTo>
                  <a:lnTo>
                    <a:pt x="155902" y="117162"/>
                  </a:lnTo>
                  <a:lnTo>
                    <a:pt x="183590" y="148742"/>
                  </a:lnTo>
                  <a:lnTo>
                    <a:pt x="224048" y="191391"/>
                  </a:lnTo>
                  <a:lnTo>
                    <a:pt x="259204" y="232367"/>
                  </a:lnTo>
                  <a:lnTo>
                    <a:pt x="264243" y="241489"/>
                  </a:lnTo>
                  <a:lnTo>
                    <a:pt x="263792" y="249474"/>
                  </a:lnTo>
                  <a:lnTo>
                    <a:pt x="259681" y="256703"/>
                  </a:lnTo>
                  <a:lnTo>
                    <a:pt x="253131" y="263428"/>
                  </a:lnTo>
                  <a:lnTo>
                    <a:pt x="222993" y="275979"/>
                  </a:lnTo>
                  <a:lnTo>
                    <a:pt x="202954" y="281993"/>
                  </a:lnTo>
                  <a:lnTo>
                    <a:pt x="180070" y="287907"/>
                  </a:lnTo>
                  <a:lnTo>
                    <a:pt x="155289" y="293755"/>
                  </a:lnTo>
                  <a:lnTo>
                    <a:pt x="129244" y="299559"/>
                  </a:lnTo>
                  <a:lnTo>
                    <a:pt x="103308" y="306285"/>
                  </a:lnTo>
                  <a:lnTo>
                    <a:pt x="77444" y="313627"/>
                  </a:lnTo>
                  <a:lnTo>
                    <a:pt x="51629" y="321379"/>
                  </a:lnTo>
                  <a:lnTo>
                    <a:pt x="0" y="3368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355" name="SMARTInkShape-4561"/>
          <p:cNvSpPr/>
          <p:nvPr>
            <p:custDataLst>
              <p:tags r:id="rId4"/>
            </p:custDataLst>
          </p:nvPr>
        </p:nvSpPr>
        <p:spPr bwMode="auto">
          <a:xfrm>
            <a:off x="7316158" y="2940367"/>
            <a:ext cx="420154" cy="390352"/>
          </a:xfrm>
          <a:custGeom>
            <a:avLst/>
            <a:gdLst/>
            <a:ahLst/>
            <a:cxnLst/>
            <a:rect l="0" t="0" r="0" b="0"/>
            <a:pathLst>
              <a:path w="420154" h="390352">
                <a:moveTo>
                  <a:pt x="196210" y="0"/>
                </a:moveTo>
                <a:lnTo>
                  <a:pt x="196210" y="0"/>
                </a:lnTo>
                <a:lnTo>
                  <a:pt x="196210" y="4551"/>
                </a:lnTo>
                <a:lnTo>
                  <a:pt x="191658" y="16483"/>
                </a:lnTo>
                <a:lnTo>
                  <a:pt x="159575" y="57872"/>
                </a:lnTo>
                <a:lnTo>
                  <a:pt x="121855" y="89643"/>
                </a:lnTo>
                <a:lnTo>
                  <a:pt x="90773" y="119534"/>
                </a:lnTo>
                <a:lnTo>
                  <a:pt x="57909" y="157901"/>
                </a:lnTo>
                <a:lnTo>
                  <a:pt x="41145" y="181468"/>
                </a:lnTo>
                <a:lnTo>
                  <a:pt x="24253" y="206704"/>
                </a:lnTo>
                <a:lnTo>
                  <a:pt x="12992" y="230195"/>
                </a:lnTo>
                <a:lnTo>
                  <a:pt x="5484" y="252524"/>
                </a:lnTo>
                <a:lnTo>
                  <a:pt x="0" y="294161"/>
                </a:lnTo>
                <a:lnTo>
                  <a:pt x="7088" y="331715"/>
                </a:lnTo>
                <a:lnTo>
                  <a:pt x="32463" y="362377"/>
                </a:lnTo>
                <a:lnTo>
                  <a:pt x="49898" y="375887"/>
                </a:lnTo>
                <a:lnTo>
                  <a:pt x="73903" y="383942"/>
                </a:lnTo>
                <a:lnTo>
                  <a:pt x="102290" y="388359"/>
                </a:lnTo>
                <a:lnTo>
                  <a:pt x="133596" y="390351"/>
                </a:lnTo>
                <a:lnTo>
                  <a:pt x="165898" y="388822"/>
                </a:lnTo>
                <a:lnTo>
                  <a:pt x="198861" y="384945"/>
                </a:lnTo>
                <a:lnTo>
                  <a:pt x="232267" y="379502"/>
                </a:lnTo>
                <a:lnTo>
                  <a:pt x="263111" y="370159"/>
                </a:lnTo>
                <a:lnTo>
                  <a:pt x="292246" y="358215"/>
                </a:lnTo>
                <a:lnTo>
                  <a:pt x="320241" y="344538"/>
                </a:lnTo>
                <a:lnTo>
                  <a:pt x="344619" y="326847"/>
                </a:lnTo>
                <a:lnTo>
                  <a:pt x="386947" y="284331"/>
                </a:lnTo>
                <a:lnTo>
                  <a:pt x="401472" y="260039"/>
                </a:lnTo>
                <a:lnTo>
                  <a:pt x="412108" y="234319"/>
                </a:lnTo>
                <a:lnTo>
                  <a:pt x="420153" y="207648"/>
                </a:lnTo>
                <a:lnTo>
                  <a:pt x="419799" y="183200"/>
                </a:lnTo>
                <a:lnTo>
                  <a:pt x="413849" y="160233"/>
                </a:lnTo>
                <a:lnTo>
                  <a:pt x="404168" y="138255"/>
                </a:lnTo>
                <a:lnTo>
                  <a:pt x="365471" y="103674"/>
                </a:lnTo>
                <a:lnTo>
                  <a:pt x="340483" y="89119"/>
                </a:lnTo>
                <a:lnTo>
                  <a:pt x="311442" y="77510"/>
                </a:lnTo>
                <a:lnTo>
                  <a:pt x="279698" y="67866"/>
                </a:lnTo>
                <a:lnTo>
                  <a:pt x="246154" y="59532"/>
                </a:lnTo>
                <a:lnTo>
                  <a:pt x="214265" y="55880"/>
                </a:lnTo>
                <a:lnTo>
                  <a:pt x="183482" y="55351"/>
                </a:lnTo>
                <a:lnTo>
                  <a:pt x="153434" y="56904"/>
                </a:lnTo>
                <a:lnTo>
                  <a:pt x="93339" y="6000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62" name="SMARTInkShape-Group1486"/>
          <p:cNvGrpSpPr/>
          <p:nvPr/>
        </p:nvGrpSpPr>
        <p:grpSpPr>
          <a:xfrm>
            <a:off x="461063" y="3026092"/>
            <a:ext cx="1797939" cy="1757174"/>
            <a:chOff x="461063" y="3026092"/>
            <a:chExt cx="1797939" cy="1757174"/>
          </a:xfrm>
        </p:grpSpPr>
        <p:sp>
          <p:nvSpPr>
            <p:cNvPr id="1356" name="SMARTInkShape-4562"/>
            <p:cNvSpPr/>
            <p:nvPr>
              <p:custDataLst>
                <p:tags r:id="rId29"/>
              </p:custDataLst>
            </p:nvPr>
          </p:nvSpPr>
          <p:spPr bwMode="auto">
            <a:xfrm>
              <a:off x="680085" y="4037647"/>
              <a:ext cx="221265" cy="522924"/>
            </a:xfrm>
            <a:custGeom>
              <a:avLst/>
              <a:gdLst/>
              <a:ahLst/>
              <a:cxnLst/>
              <a:rect l="0" t="0" r="0" b="0"/>
              <a:pathLst>
                <a:path w="221265" h="522924">
                  <a:moveTo>
                    <a:pt x="102870" y="0"/>
                  </a:moveTo>
                  <a:lnTo>
                    <a:pt x="102870" y="0"/>
                  </a:lnTo>
                  <a:lnTo>
                    <a:pt x="93768" y="0"/>
                  </a:lnTo>
                  <a:lnTo>
                    <a:pt x="91087" y="2858"/>
                  </a:lnTo>
                  <a:lnTo>
                    <a:pt x="88108" y="13653"/>
                  </a:lnTo>
                  <a:lnTo>
                    <a:pt x="87148" y="45772"/>
                  </a:lnTo>
                  <a:lnTo>
                    <a:pt x="90485" y="69555"/>
                  </a:lnTo>
                  <a:lnTo>
                    <a:pt x="102763" y="98541"/>
                  </a:lnTo>
                  <a:lnTo>
                    <a:pt x="121873" y="130474"/>
                  </a:lnTo>
                  <a:lnTo>
                    <a:pt x="146241" y="163716"/>
                  </a:lnTo>
                  <a:lnTo>
                    <a:pt x="170406" y="195000"/>
                  </a:lnTo>
                  <a:lnTo>
                    <a:pt x="192893" y="224780"/>
                  </a:lnTo>
                  <a:lnTo>
                    <a:pt x="212413" y="253889"/>
                  </a:lnTo>
                  <a:lnTo>
                    <a:pt x="220453" y="285243"/>
                  </a:lnTo>
                  <a:lnTo>
                    <a:pt x="221264" y="301604"/>
                  </a:lnTo>
                  <a:lnTo>
                    <a:pt x="209465" y="337564"/>
                  </a:lnTo>
                  <a:lnTo>
                    <a:pt x="184535" y="375771"/>
                  </a:lnTo>
                  <a:lnTo>
                    <a:pt x="144881" y="414977"/>
                  </a:lnTo>
                  <a:lnTo>
                    <a:pt x="123257" y="433814"/>
                  </a:lnTo>
                  <a:lnTo>
                    <a:pt x="101222" y="452087"/>
                  </a:lnTo>
                  <a:lnTo>
                    <a:pt x="60227" y="483820"/>
                  </a:lnTo>
                  <a:lnTo>
                    <a:pt x="19539" y="510490"/>
                  </a:lnTo>
                  <a:lnTo>
                    <a:pt x="0" y="5229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57" name="SMARTInkShape-4563"/>
            <p:cNvSpPr/>
            <p:nvPr>
              <p:custDataLst>
                <p:tags r:id="rId30"/>
              </p:custDataLst>
            </p:nvPr>
          </p:nvSpPr>
          <p:spPr bwMode="auto">
            <a:xfrm>
              <a:off x="461063" y="3026092"/>
              <a:ext cx="379862" cy="1302955"/>
            </a:xfrm>
            <a:custGeom>
              <a:avLst/>
              <a:gdLst/>
              <a:ahLst/>
              <a:cxnLst/>
              <a:rect l="0" t="0" r="0" b="0"/>
              <a:pathLst>
                <a:path w="379862" h="1302955">
                  <a:moveTo>
                    <a:pt x="347610" y="0"/>
                  </a:moveTo>
                  <a:lnTo>
                    <a:pt x="347610" y="0"/>
                  </a:lnTo>
                  <a:lnTo>
                    <a:pt x="310569" y="1905"/>
                  </a:lnTo>
                  <a:lnTo>
                    <a:pt x="290825" y="9102"/>
                  </a:lnTo>
                  <a:lnTo>
                    <a:pt x="258289" y="32965"/>
                  </a:lnTo>
                  <a:lnTo>
                    <a:pt x="224518" y="73268"/>
                  </a:lnTo>
                  <a:lnTo>
                    <a:pt x="199240" y="112574"/>
                  </a:lnTo>
                  <a:lnTo>
                    <a:pt x="185831" y="135057"/>
                  </a:lnTo>
                  <a:lnTo>
                    <a:pt x="170225" y="163380"/>
                  </a:lnTo>
                  <a:lnTo>
                    <a:pt x="153153" y="195598"/>
                  </a:lnTo>
                  <a:lnTo>
                    <a:pt x="135105" y="230411"/>
                  </a:lnTo>
                  <a:lnTo>
                    <a:pt x="117357" y="266955"/>
                  </a:lnTo>
                  <a:lnTo>
                    <a:pt x="99810" y="304653"/>
                  </a:lnTo>
                  <a:lnTo>
                    <a:pt x="82398" y="343119"/>
                  </a:lnTo>
                  <a:lnTo>
                    <a:pt x="66027" y="382099"/>
                  </a:lnTo>
                  <a:lnTo>
                    <a:pt x="50350" y="421420"/>
                  </a:lnTo>
                  <a:lnTo>
                    <a:pt x="35137" y="460970"/>
                  </a:lnTo>
                  <a:lnTo>
                    <a:pt x="24042" y="503528"/>
                  </a:lnTo>
                  <a:lnTo>
                    <a:pt x="15693" y="548093"/>
                  </a:lnTo>
                  <a:lnTo>
                    <a:pt x="9174" y="593996"/>
                  </a:lnTo>
                  <a:lnTo>
                    <a:pt x="4828" y="638885"/>
                  </a:lnTo>
                  <a:lnTo>
                    <a:pt x="1931" y="683098"/>
                  </a:lnTo>
                  <a:lnTo>
                    <a:pt x="0" y="726861"/>
                  </a:lnTo>
                  <a:lnTo>
                    <a:pt x="3475" y="768419"/>
                  </a:lnTo>
                  <a:lnTo>
                    <a:pt x="10554" y="808507"/>
                  </a:lnTo>
                  <a:lnTo>
                    <a:pt x="20036" y="847615"/>
                  </a:lnTo>
                  <a:lnTo>
                    <a:pt x="32072" y="885117"/>
                  </a:lnTo>
                  <a:lnTo>
                    <a:pt x="45811" y="921548"/>
                  </a:lnTo>
                  <a:lnTo>
                    <a:pt x="60686" y="957266"/>
                  </a:lnTo>
                  <a:lnTo>
                    <a:pt x="79175" y="990602"/>
                  </a:lnTo>
                  <a:lnTo>
                    <a:pt x="100073" y="1022352"/>
                  </a:lnTo>
                  <a:lnTo>
                    <a:pt x="122578" y="1053043"/>
                  </a:lnTo>
                  <a:lnTo>
                    <a:pt x="145201" y="1081124"/>
                  </a:lnTo>
                  <a:lnTo>
                    <a:pt x="167903" y="1107464"/>
                  </a:lnTo>
                  <a:lnTo>
                    <a:pt x="190658" y="1132645"/>
                  </a:lnTo>
                  <a:lnTo>
                    <a:pt x="213447" y="1156099"/>
                  </a:lnTo>
                  <a:lnTo>
                    <a:pt x="236261" y="1178403"/>
                  </a:lnTo>
                  <a:lnTo>
                    <a:pt x="259089" y="1199940"/>
                  </a:lnTo>
                  <a:lnTo>
                    <a:pt x="299695" y="1231489"/>
                  </a:lnTo>
                  <a:lnTo>
                    <a:pt x="333934" y="1255036"/>
                  </a:lnTo>
                  <a:lnTo>
                    <a:pt x="366418" y="1283405"/>
                  </a:lnTo>
                  <a:lnTo>
                    <a:pt x="378841" y="1302921"/>
                  </a:lnTo>
                  <a:lnTo>
                    <a:pt x="379861" y="1302954"/>
                  </a:lnTo>
                  <a:lnTo>
                    <a:pt x="364755" y="12687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58" name="SMARTInkShape-4564"/>
            <p:cNvSpPr/>
            <p:nvPr>
              <p:custDataLst>
                <p:tags r:id="rId31"/>
              </p:custDataLst>
            </p:nvPr>
          </p:nvSpPr>
          <p:spPr bwMode="auto">
            <a:xfrm>
              <a:off x="1048703" y="3591877"/>
              <a:ext cx="17146" cy="42864"/>
            </a:xfrm>
            <a:custGeom>
              <a:avLst/>
              <a:gdLst/>
              <a:ahLst/>
              <a:cxnLst/>
              <a:rect l="0" t="0" r="0" b="0"/>
              <a:pathLst>
                <a:path w="17146" h="42864">
                  <a:moveTo>
                    <a:pt x="17145" y="42863"/>
                  </a:moveTo>
                  <a:lnTo>
                    <a:pt x="17145" y="42863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59" name="SMARTInkShape-4565"/>
            <p:cNvSpPr/>
            <p:nvPr>
              <p:custDataLst>
                <p:tags r:id="rId32"/>
              </p:custDataLst>
            </p:nvPr>
          </p:nvSpPr>
          <p:spPr bwMode="auto">
            <a:xfrm>
              <a:off x="928688" y="3489007"/>
              <a:ext cx="66930" cy="1294259"/>
            </a:xfrm>
            <a:custGeom>
              <a:avLst/>
              <a:gdLst/>
              <a:ahLst/>
              <a:cxnLst/>
              <a:rect l="0" t="0" r="0" b="0"/>
              <a:pathLst>
                <a:path w="66930" h="1294259">
                  <a:moveTo>
                    <a:pt x="34290" y="0"/>
                  </a:moveTo>
                  <a:lnTo>
                    <a:pt x="34290" y="0"/>
                  </a:lnTo>
                  <a:lnTo>
                    <a:pt x="29739" y="4551"/>
                  </a:lnTo>
                  <a:lnTo>
                    <a:pt x="27505" y="9325"/>
                  </a:lnTo>
                  <a:lnTo>
                    <a:pt x="21519" y="38355"/>
                  </a:lnTo>
                  <a:lnTo>
                    <a:pt x="21629" y="68164"/>
                  </a:lnTo>
                  <a:lnTo>
                    <a:pt x="24853" y="107448"/>
                  </a:lnTo>
                  <a:lnTo>
                    <a:pt x="27046" y="132592"/>
                  </a:lnTo>
                  <a:lnTo>
                    <a:pt x="29460" y="159832"/>
                  </a:lnTo>
                  <a:lnTo>
                    <a:pt x="32023" y="190375"/>
                  </a:lnTo>
                  <a:lnTo>
                    <a:pt x="34683" y="223119"/>
                  </a:lnTo>
                  <a:lnTo>
                    <a:pt x="37410" y="257331"/>
                  </a:lnTo>
                  <a:lnTo>
                    <a:pt x="39227" y="293475"/>
                  </a:lnTo>
                  <a:lnTo>
                    <a:pt x="40439" y="330905"/>
                  </a:lnTo>
                  <a:lnTo>
                    <a:pt x="41247" y="369193"/>
                  </a:lnTo>
                  <a:lnTo>
                    <a:pt x="41785" y="408054"/>
                  </a:lnTo>
                  <a:lnTo>
                    <a:pt x="42144" y="447296"/>
                  </a:lnTo>
                  <a:lnTo>
                    <a:pt x="42383" y="486793"/>
                  </a:lnTo>
                  <a:lnTo>
                    <a:pt x="42543" y="527411"/>
                  </a:lnTo>
                  <a:lnTo>
                    <a:pt x="42649" y="568777"/>
                  </a:lnTo>
                  <a:lnTo>
                    <a:pt x="42720" y="610642"/>
                  </a:lnTo>
                  <a:lnTo>
                    <a:pt x="43720" y="651888"/>
                  </a:lnTo>
                  <a:lnTo>
                    <a:pt x="45339" y="692720"/>
                  </a:lnTo>
                  <a:lnTo>
                    <a:pt x="47371" y="733276"/>
                  </a:lnTo>
                  <a:lnTo>
                    <a:pt x="49678" y="771743"/>
                  </a:lnTo>
                  <a:lnTo>
                    <a:pt x="52169" y="808818"/>
                  </a:lnTo>
                  <a:lnTo>
                    <a:pt x="54781" y="844965"/>
                  </a:lnTo>
                  <a:lnTo>
                    <a:pt x="57476" y="880492"/>
                  </a:lnTo>
                  <a:lnTo>
                    <a:pt x="60225" y="915608"/>
                  </a:lnTo>
                  <a:lnTo>
                    <a:pt x="63010" y="950448"/>
                  </a:lnTo>
                  <a:lnTo>
                    <a:pt x="64866" y="983199"/>
                  </a:lnTo>
                  <a:lnTo>
                    <a:pt x="66104" y="1014559"/>
                  </a:lnTo>
                  <a:lnTo>
                    <a:pt x="66929" y="1044990"/>
                  </a:lnTo>
                  <a:lnTo>
                    <a:pt x="66527" y="1073850"/>
                  </a:lnTo>
                  <a:lnTo>
                    <a:pt x="65306" y="1101663"/>
                  </a:lnTo>
                  <a:lnTo>
                    <a:pt x="63540" y="1128777"/>
                  </a:lnTo>
                  <a:lnTo>
                    <a:pt x="60457" y="1154473"/>
                  </a:lnTo>
                  <a:lnTo>
                    <a:pt x="56497" y="1179224"/>
                  </a:lnTo>
                  <a:lnTo>
                    <a:pt x="51952" y="1203345"/>
                  </a:lnTo>
                  <a:lnTo>
                    <a:pt x="44362" y="1242845"/>
                  </a:lnTo>
                  <a:lnTo>
                    <a:pt x="34734" y="1281698"/>
                  </a:lnTo>
                  <a:lnTo>
                    <a:pt x="31728" y="1288805"/>
                  </a:lnTo>
                  <a:lnTo>
                    <a:pt x="28772" y="1292591"/>
                  </a:lnTo>
                  <a:lnTo>
                    <a:pt x="25849" y="1294163"/>
                  </a:lnTo>
                  <a:lnTo>
                    <a:pt x="22947" y="1294258"/>
                  </a:lnTo>
                  <a:lnTo>
                    <a:pt x="14644" y="1281663"/>
                  </a:lnTo>
                  <a:lnTo>
                    <a:pt x="0" y="12515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60" name="SMARTInkShape-4566"/>
            <p:cNvSpPr/>
            <p:nvPr>
              <p:custDataLst>
                <p:tags r:id="rId33"/>
              </p:custDataLst>
            </p:nvPr>
          </p:nvSpPr>
          <p:spPr bwMode="auto">
            <a:xfrm>
              <a:off x="877253" y="3455942"/>
              <a:ext cx="1381749" cy="1293224"/>
            </a:xfrm>
            <a:custGeom>
              <a:avLst/>
              <a:gdLst/>
              <a:ahLst/>
              <a:cxnLst/>
              <a:rect l="0" t="0" r="0" b="0"/>
              <a:pathLst>
                <a:path w="1381749" h="1293224">
                  <a:moveTo>
                    <a:pt x="0" y="50210"/>
                  </a:moveTo>
                  <a:lnTo>
                    <a:pt x="0" y="50210"/>
                  </a:lnTo>
                  <a:lnTo>
                    <a:pt x="25294" y="36523"/>
                  </a:lnTo>
                  <a:lnTo>
                    <a:pt x="58549" y="26347"/>
                  </a:lnTo>
                  <a:lnTo>
                    <a:pt x="82848" y="22872"/>
                  </a:lnTo>
                  <a:lnTo>
                    <a:pt x="111429" y="20554"/>
                  </a:lnTo>
                  <a:lnTo>
                    <a:pt x="142866" y="19009"/>
                  </a:lnTo>
                  <a:lnTo>
                    <a:pt x="180016" y="17980"/>
                  </a:lnTo>
                  <a:lnTo>
                    <a:pt x="220976" y="17293"/>
                  </a:lnTo>
                  <a:lnTo>
                    <a:pt x="264475" y="16836"/>
                  </a:lnTo>
                  <a:lnTo>
                    <a:pt x="312524" y="15578"/>
                  </a:lnTo>
                  <a:lnTo>
                    <a:pt x="363606" y="13787"/>
                  </a:lnTo>
                  <a:lnTo>
                    <a:pt x="416712" y="11641"/>
                  </a:lnTo>
                  <a:lnTo>
                    <a:pt x="473070" y="10210"/>
                  </a:lnTo>
                  <a:lnTo>
                    <a:pt x="531597" y="9256"/>
                  </a:lnTo>
                  <a:lnTo>
                    <a:pt x="591571" y="8620"/>
                  </a:lnTo>
                  <a:lnTo>
                    <a:pt x="651555" y="8196"/>
                  </a:lnTo>
                  <a:lnTo>
                    <a:pt x="711548" y="7913"/>
                  </a:lnTo>
                  <a:lnTo>
                    <a:pt x="771545" y="7725"/>
                  </a:lnTo>
                  <a:lnTo>
                    <a:pt x="827736" y="6647"/>
                  </a:lnTo>
                  <a:lnTo>
                    <a:pt x="881389" y="4975"/>
                  </a:lnTo>
                  <a:lnTo>
                    <a:pt x="933350" y="2909"/>
                  </a:lnTo>
                  <a:lnTo>
                    <a:pt x="979420" y="1531"/>
                  </a:lnTo>
                  <a:lnTo>
                    <a:pt x="1021564" y="613"/>
                  </a:lnTo>
                  <a:lnTo>
                    <a:pt x="1061090" y="0"/>
                  </a:lnTo>
                  <a:lnTo>
                    <a:pt x="1094108" y="544"/>
                  </a:lnTo>
                  <a:lnTo>
                    <a:pt x="1122788" y="1860"/>
                  </a:lnTo>
                  <a:lnTo>
                    <a:pt x="1148575" y="3689"/>
                  </a:lnTo>
                  <a:lnTo>
                    <a:pt x="1184848" y="10801"/>
                  </a:lnTo>
                  <a:lnTo>
                    <a:pt x="1198521" y="15365"/>
                  </a:lnTo>
                  <a:lnTo>
                    <a:pt x="1208589" y="22218"/>
                  </a:lnTo>
                  <a:lnTo>
                    <a:pt x="1222315" y="39992"/>
                  </a:lnTo>
                  <a:lnTo>
                    <a:pt x="1230847" y="75969"/>
                  </a:lnTo>
                  <a:lnTo>
                    <a:pt x="1232843" y="108014"/>
                  </a:lnTo>
                  <a:lnTo>
                    <a:pt x="1231825" y="146386"/>
                  </a:lnTo>
                  <a:lnTo>
                    <a:pt x="1228886" y="168620"/>
                  </a:lnTo>
                  <a:lnTo>
                    <a:pt x="1225023" y="192015"/>
                  </a:lnTo>
                  <a:lnTo>
                    <a:pt x="1222446" y="217137"/>
                  </a:lnTo>
                  <a:lnTo>
                    <a:pt x="1220729" y="243410"/>
                  </a:lnTo>
                  <a:lnTo>
                    <a:pt x="1219585" y="270450"/>
                  </a:lnTo>
                  <a:lnTo>
                    <a:pt x="1218821" y="300859"/>
                  </a:lnTo>
                  <a:lnTo>
                    <a:pt x="1218312" y="333515"/>
                  </a:lnTo>
                  <a:lnTo>
                    <a:pt x="1217973" y="367667"/>
                  </a:lnTo>
                  <a:lnTo>
                    <a:pt x="1219652" y="401866"/>
                  </a:lnTo>
                  <a:lnTo>
                    <a:pt x="1222676" y="436095"/>
                  </a:lnTo>
                  <a:lnTo>
                    <a:pt x="1226597" y="470344"/>
                  </a:lnTo>
                  <a:lnTo>
                    <a:pt x="1233021" y="504607"/>
                  </a:lnTo>
                  <a:lnTo>
                    <a:pt x="1241114" y="538879"/>
                  </a:lnTo>
                  <a:lnTo>
                    <a:pt x="1250319" y="573157"/>
                  </a:lnTo>
                  <a:lnTo>
                    <a:pt x="1261218" y="609344"/>
                  </a:lnTo>
                  <a:lnTo>
                    <a:pt x="1273247" y="646804"/>
                  </a:lnTo>
                  <a:lnTo>
                    <a:pt x="1286029" y="685112"/>
                  </a:lnTo>
                  <a:lnTo>
                    <a:pt x="1299312" y="723033"/>
                  </a:lnTo>
                  <a:lnTo>
                    <a:pt x="1312931" y="760696"/>
                  </a:lnTo>
                  <a:lnTo>
                    <a:pt x="1326772" y="798187"/>
                  </a:lnTo>
                  <a:lnTo>
                    <a:pt x="1338857" y="835564"/>
                  </a:lnTo>
                  <a:lnTo>
                    <a:pt x="1349771" y="872865"/>
                  </a:lnTo>
                  <a:lnTo>
                    <a:pt x="1359905" y="910114"/>
                  </a:lnTo>
                  <a:lnTo>
                    <a:pt x="1367613" y="944472"/>
                  </a:lnTo>
                  <a:lnTo>
                    <a:pt x="1373704" y="976902"/>
                  </a:lnTo>
                  <a:lnTo>
                    <a:pt x="1378718" y="1008048"/>
                  </a:lnTo>
                  <a:lnTo>
                    <a:pt x="1381108" y="1037383"/>
                  </a:lnTo>
                  <a:lnTo>
                    <a:pt x="1381748" y="1065513"/>
                  </a:lnTo>
                  <a:lnTo>
                    <a:pt x="1381223" y="1092839"/>
                  </a:lnTo>
                  <a:lnTo>
                    <a:pt x="1378015" y="1116771"/>
                  </a:lnTo>
                  <a:lnTo>
                    <a:pt x="1366831" y="1158602"/>
                  </a:lnTo>
                  <a:lnTo>
                    <a:pt x="1352335" y="1191164"/>
                  </a:lnTo>
                  <a:lnTo>
                    <a:pt x="1325569" y="1228376"/>
                  </a:lnTo>
                  <a:lnTo>
                    <a:pt x="1315195" y="1238561"/>
                  </a:lnTo>
                  <a:lnTo>
                    <a:pt x="1285889" y="1252419"/>
                  </a:lnTo>
                  <a:lnTo>
                    <a:pt x="1249686" y="1259848"/>
                  </a:lnTo>
                  <a:lnTo>
                    <a:pt x="1208196" y="1259974"/>
                  </a:lnTo>
                  <a:lnTo>
                    <a:pt x="1184559" y="1255817"/>
                  </a:lnTo>
                  <a:lnTo>
                    <a:pt x="1159276" y="1249236"/>
                  </a:lnTo>
                  <a:lnTo>
                    <a:pt x="1132895" y="1241038"/>
                  </a:lnTo>
                  <a:lnTo>
                    <a:pt x="1100068" y="1231763"/>
                  </a:lnTo>
                  <a:lnTo>
                    <a:pt x="1062944" y="1221769"/>
                  </a:lnTo>
                  <a:lnTo>
                    <a:pt x="1022954" y="1211297"/>
                  </a:lnTo>
                  <a:lnTo>
                    <a:pt x="976292" y="1202411"/>
                  </a:lnTo>
                  <a:lnTo>
                    <a:pt x="925181" y="1194582"/>
                  </a:lnTo>
                  <a:lnTo>
                    <a:pt x="871105" y="1187457"/>
                  </a:lnTo>
                  <a:lnTo>
                    <a:pt x="812194" y="1183660"/>
                  </a:lnTo>
                  <a:lnTo>
                    <a:pt x="750060" y="1182081"/>
                  </a:lnTo>
                  <a:lnTo>
                    <a:pt x="685777" y="1181981"/>
                  </a:lnTo>
                  <a:lnTo>
                    <a:pt x="621967" y="1186676"/>
                  </a:lnTo>
                  <a:lnTo>
                    <a:pt x="558472" y="1194569"/>
                  </a:lnTo>
                  <a:lnTo>
                    <a:pt x="495187" y="1204594"/>
                  </a:lnTo>
                  <a:lnTo>
                    <a:pt x="436805" y="1216039"/>
                  </a:lnTo>
                  <a:lnTo>
                    <a:pt x="381691" y="1228433"/>
                  </a:lnTo>
                  <a:lnTo>
                    <a:pt x="328755" y="1241457"/>
                  </a:lnTo>
                  <a:lnTo>
                    <a:pt x="283940" y="1252997"/>
                  </a:lnTo>
                  <a:lnTo>
                    <a:pt x="244538" y="1263548"/>
                  </a:lnTo>
                  <a:lnTo>
                    <a:pt x="208745" y="1273440"/>
                  </a:lnTo>
                  <a:lnTo>
                    <a:pt x="137160" y="12932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61" name="SMARTInkShape-4567"/>
            <p:cNvSpPr/>
            <p:nvPr>
              <p:custDataLst>
                <p:tags r:id="rId34"/>
              </p:custDataLst>
            </p:nvPr>
          </p:nvSpPr>
          <p:spPr bwMode="auto">
            <a:xfrm>
              <a:off x="1005840" y="3626167"/>
              <a:ext cx="25230" cy="994411"/>
            </a:xfrm>
            <a:custGeom>
              <a:avLst/>
              <a:gdLst/>
              <a:ahLst/>
              <a:cxnLst/>
              <a:rect l="0" t="0" r="0" b="0"/>
              <a:pathLst>
                <a:path w="25230" h="994411">
                  <a:moveTo>
                    <a:pt x="0" y="0"/>
                  </a:moveTo>
                  <a:lnTo>
                    <a:pt x="0" y="0"/>
                  </a:lnTo>
                  <a:lnTo>
                    <a:pt x="0" y="39394"/>
                  </a:lnTo>
                  <a:lnTo>
                    <a:pt x="953" y="76564"/>
                  </a:lnTo>
                  <a:lnTo>
                    <a:pt x="2540" y="102478"/>
                  </a:lnTo>
                  <a:lnTo>
                    <a:pt x="4551" y="131184"/>
                  </a:lnTo>
                  <a:lnTo>
                    <a:pt x="6844" y="165561"/>
                  </a:lnTo>
                  <a:lnTo>
                    <a:pt x="9325" y="203719"/>
                  </a:lnTo>
                  <a:lnTo>
                    <a:pt x="11932" y="244398"/>
                  </a:lnTo>
                  <a:lnTo>
                    <a:pt x="14622" y="290567"/>
                  </a:lnTo>
                  <a:lnTo>
                    <a:pt x="17368" y="340396"/>
                  </a:lnTo>
                  <a:lnTo>
                    <a:pt x="20151" y="392666"/>
                  </a:lnTo>
                  <a:lnTo>
                    <a:pt x="22007" y="447515"/>
                  </a:lnTo>
                  <a:lnTo>
                    <a:pt x="23244" y="504084"/>
                  </a:lnTo>
                  <a:lnTo>
                    <a:pt x="24068" y="561798"/>
                  </a:lnTo>
                  <a:lnTo>
                    <a:pt x="24618" y="618372"/>
                  </a:lnTo>
                  <a:lnTo>
                    <a:pt x="24985" y="674186"/>
                  </a:lnTo>
                  <a:lnTo>
                    <a:pt x="25229" y="729492"/>
                  </a:lnTo>
                  <a:lnTo>
                    <a:pt x="23487" y="777793"/>
                  </a:lnTo>
                  <a:lnTo>
                    <a:pt x="20420" y="821424"/>
                  </a:lnTo>
                  <a:lnTo>
                    <a:pt x="16471" y="861941"/>
                  </a:lnTo>
                  <a:lnTo>
                    <a:pt x="13838" y="894668"/>
                  </a:lnTo>
                  <a:lnTo>
                    <a:pt x="12083" y="922200"/>
                  </a:lnTo>
                  <a:lnTo>
                    <a:pt x="10133" y="962317"/>
                  </a:lnTo>
                  <a:lnTo>
                    <a:pt x="8573" y="9944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65" name="SMARTInkShape-Group1487"/>
          <p:cNvGrpSpPr/>
          <p:nvPr/>
        </p:nvGrpSpPr>
        <p:grpSpPr>
          <a:xfrm>
            <a:off x="6657765" y="3566160"/>
            <a:ext cx="1074430" cy="495216"/>
            <a:chOff x="6657765" y="3566160"/>
            <a:chExt cx="1074430" cy="495216"/>
          </a:xfrm>
        </p:grpSpPr>
        <p:sp>
          <p:nvSpPr>
            <p:cNvPr id="1363" name="SMARTInkShape-4568"/>
            <p:cNvSpPr/>
            <p:nvPr>
              <p:custDataLst>
                <p:tags r:id="rId27"/>
              </p:custDataLst>
            </p:nvPr>
          </p:nvSpPr>
          <p:spPr bwMode="auto">
            <a:xfrm>
              <a:off x="7320439" y="3621932"/>
              <a:ext cx="411756" cy="439444"/>
            </a:xfrm>
            <a:custGeom>
              <a:avLst/>
              <a:gdLst/>
              <a:ahLst/>
              <a:cxnLst/>
              <a:rect l="0" t="0" r="0" b="0"/>
              <a:pathLst>
                <a:path w="411756" h="439444">
                  <a:moveTo>
                    <a:pt x="97631" y="29953"/>
                  </a:moveTo>
                  <a:lnTo>
                    <a:pt x="97631" y="29953"/>
                  </a:lnTo>
                  <a:lnTo>
                    <a:pt x="80263" y="72309"/>
                  </a:lnTo>
                  <a:lnTo>
                    <a:pt x="69307" y="112035"/>
                  </a:lnTo>
                  <a:lnTo>
                    <a:pt x="57420" y="147396"/>
                  </a:lnTo>
                  <a:lnTo>
                    <a:pt x="48916" y="170161"/>
                  </a:lnTo>
                  <a:lnTo>
                    <a:pt x="39437" y="194863"/>
                  </a:lnTo>
                  <a:lnTo>
                    <a:pt x="30260" y="220855"/>
                  </a:lnTo>
                  <a:lnTo>
                    <a:pt x="21283" y="247709"/>
                  </a:lnTo>
                  <a:lnTo>
                    <a:pt x="12443" y="275136"/>
                  </a:lnTo>
                  <a:lnTo>
                    <a:pt x="6549" y="301993"/>
                  </a:lnTo>
                  <a:lnTo>
                    <a:pt x="2619" y="328470"/>
                  </a:lnTo>
                  <a:lnTo>
                    <a:pt x="0" y="354695"/>
                  </a:lnTo>
                  <a:lnTo>
                    <a:pt x="9790" y="396532"/>
                  </a:lnTo>
                  <a:lnTo>
                    <a:pt x="19068" y="414357"/>
                  </a:lnTo>
                  <a:lnTo>
                    <a:pt x="35731" y="426240"/>
                  </a:lnTo>
                  <a:lnTo>
                    <a:pt x="57316" y="434162"/>
                  </a:lnTo>
                  <a:lnTo>
                    <a:pt x="82184" y="439443"/>
                  </a:lnTo>
                  <a:lnTo>
                    <a:pt x="110193" y="438201"/>
                  </a:lnTo>
                  <a:lnTo>
                    <a:pt x="140296" y="432611"/>
                  </a:lnTo>
                  <a:lnTo>
                    <a:pt x="171794" y="424122"/>
                  </a:lnTo>
                  <a:lnTo>
                    <a:pt x="203271" y="410842"/>
                  </a:lnTo>
                  <a:lnTo>
                    <a:pt x="234732" y="394369"/>
                  </a:lnTo>
                  <a:lnTo>
                    <a:pt x="266185" y="375767"/>
                  </a:lnTo>
                  <a:lnTo>
                    <a:pt x="295725" y="351936"/>
                  </a:lnTo>
                  <a:lnTo>
                    <a:pt x="323991" y="324618"/>
                  </a:lnTo>
                  <a:lnTo>
                    <a:pt x="351407" y="294976"/>
                  </a:lnTo>
                  <a:lnTo>
                    <a:pt x="372543" y="261881"/>
                  </a:lnTo>
                  <a:lnTo>
                    <a:pt x="389490" y="226481"/>
                  </a:lnTo>
                  <a:lnTo>
                    <a:pt x="403646" y="189547"/>
                  </a:lnTo>
                  <a:lnTo>
                    <a:pt x="410226" y="156351"/>
                  </a:lnTo>
                  <a:lnTo>
                    <a:pt x="411755" y="125649"/>
                  </a:lnTo>
                  <a:lnTo>
                    <a:pt x="409917" y="96607"/>
                  </a:lnTo>
                  <a:lnTo>
                    <a:pt x="397261" y="72484"/>
                  </a:lnTo>
                  <a:lnTo>
                    <a:pt x="377394" y="51640"/>
                  </a:lnTo>
                  <a:lnTo>
                    <a:pt x="352720" y="32981"/>
                  </a:lnTo>
                  <a:lnTo>
                    <a:pt x="321030" y="19589"/>
                  </a:lnTo>
                  <a:lnTo>
                    <a:pt x="284664" y="9708"/>
                  </a:lnTo>
                  <a:lnTo>
                    <a:pt x="245180" y="2169"/>
                  </a:lnTo>
                  <a:lnTo>
                    <a:pt x="203616" y="0"/>
                  </a:lnTo>
                  <a:lnTo>
                    <a:pt x="160668" y="1412"/>
                  </a:lnTo>
                  <a:lnTo>
                    <a:pt x="116795" y="5211"/>
                  </a:lnTo>
                  <a:lnTo>
                    <a:pt x="87548" y="7743"/>
                  </a:lnTo>
                  <a:lnTo>
                    <a:pt x="29050" y="128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64" name="SMARTInkShape-4569"/>
            <p:cNvSpPr/>
            <p:nvPr>
              <p:custDataLst>
                <p:tags r:id="rId28"/>
              </p:custDataLst>
            </p:nvPr>
          </p:nvSpPr>
          <p:spPr bwMode="auto">
            <a:xfrm>
              <a:off x="6657765" y="3566160"/>
              <a:ext cx="482850" cy="462468"/>
            </a:xfrm>
            <a:custGeom>
              <a:avLst/>
              <a:gdLst/>
              <a:ahLst/>
              <a:cxnLst/>
              <a:rect l="0" t="0" r="0" b="0"/>
              <a:pathLst>
                <a:path w="482850" h="462468">
                  <a:moveTo>
                    <a:pt x="108795" y="0"/>
                  </a:moveTo>
                  <a:lnTo>
                    <a:pt x="108795" y="0"/>
                  </a:lnTo>
                  <a:lnTo>
                    <a:pt x="108795" y="39840"/>
                  </a:lnTo>
                  <a:lnTo>
                    <a:pt x="105937" y="69142"/>
                  </a:lnTo>
                  <a:lnTo>
                    <a:pt x="95142" y="110740"/>
                  </a:lnTo>
                  <a:lnTo>
                    <a:pt x="85406" y="135739"/>
                  </a:lnTo>
                  <a:lnTo>
                    <a:pt x="73199" y="162883"/>
                  </a:lnTo>
                  <a:lnTo>
                    <a:pt x="59347" y="191456"/>
                  </a:lnTo>
                  <a:lnTo>
                    <a:pt x="46302" y="220982"/>
                  </a:lnTo>
                  <a:lnTo>
                    <a:pt x="33796" y="251144"/>
                  </a:lnTo>
                  <a:lnTo>
                    <a:pt x="21648" y="281729"/>
                  </a:lnTo>
                  <a:lnTo>
                    <a:pt x="12597" y="309739"/>
                  </a:lnTo>
                  <a:lnTo>
                    <a:pt x="5610" y="336033"/>
                  </a:lnTo>
                  <a:lnTo>
                    <a:pt x="0" y="361182"/>
                  </a:lnTo>
                  <a:lnTo>
                    <a:pt x="3927" y="401825"/>
                  </a:lnTo>
                  <a:lnTo>
                    <a:pt x="10308" y="419331"/>
                  </a:lnTo>
                  <a:lnTo>
                    <a:pt x="37718" y="446402"/>
                  </a:lnTo>
                  <a:lnTo>
                    <a:pt x="55695" y="457621"/>
                  </a:lnTo>
                  <a:lnTo>
                    <a:pt x="79111" y="462243"/>
                  </a:lnTo>
                  <a:lnTo>
                    <a:pt x="106150" y="462467"/>
                  </a:lnTo>
                  <a:lnTo>
                    <a:pt x="135606" y="459759"/>
                  </a:lnTo>
                  <a:lnTo>
                    <a:pt x="167627" y="453191"/>
                  </a:lnTo>
                  <a:lnTo>
                    <a:pt x="201357" y="444049"/>
                  </a:lnTo>
                  <a:lnTo>
                    <a:pt x="236225" y="433193"/>
                  </a:lnTo>
                  <a:lnTo>
                    <a:pt x="269949" y="418335"/>
                  </a:lnTo>
                  <a:lnTo>
                    <a:pt x="302908" y="400810"/>
                  </a:lnTo>
                  <a:lnTo>
                    <a:pt x="335359" y="381507"/>
                  </a:lnTo>
                  <a:lnTo>
                    <a:pt x="365565" y="358160"/>
                  </a:lnTo>
                  <a:lnTo>
                    <a:pt x="394275" y="332118"/>
                  </a:lnTo>
                  <a:lnTo>
                    <a:pt x="421987" y="304280"/>
                  </a:lnTo>
                  <a:lnTo>
                    <a:pt x="443320" y="276195"/>
                  </a:lnTo>
                  <a:lnTo>
                    <a:pt x="460399" y="247948"/>
                  </a:lnTo>
                  <a:lnTo>
                    <a:pt x="474643" y="219591"/>
                  </a:lnTo>
                  <a:lnTo>
                    <a:pt x="481281" y="192114"/>
                  </a:lnTo>
                  <a:lnTo>
                    <a:pt x="482849" y="165223"/>
                  </a:lnTo>
                  <a:lnTo>
                    <a:pt x="481037" y="138724"/>
                  </a:lnTo>
                  <a:lnTo>
                    <a:pt x="470304" y="115342"/>
                  </a:lnTo>
                  <a:lnTo>
                    <a:pt x="432977" y="74123"/>
                  </a:lnTo>
                  <a:lnTo>
                    <a:pt x="405880" y="57988"/>
                  </a:lnTo>
                  <a:lnTo>
                    <a:pt x="374479" y="44374"/>
                  </a:lnTo>
                  <a:lnTo>
                    <a:pt x="340210" y="32440"/>
                  </a:lnTo>
                  <a:lnTo>
                    <a:pt x="303077" y="26389"/>
                  </a:lnTo>
                  <a:lnTo>
                    <a:pt x="264034" y="24260"/>
                  </a:lnTo>
                  <a:lnTo>
                    <a:pt x="223717" y="24746"/>
                  </a:lnTo>
                  <a:lnTo>
                    <a:pt x="196840" y="25070"/>
                  </a:lnTo>
                  <a:lnTo>
                    <a:pt x="143085" y="257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68" name="SMARTInkShape-Group1488"/>
          <p:cNvGrpSpPr/>
          <p:nvPr/>
        </p:nvGrpSpPr>
        <p:grpSpPr>
          <a:xfrm>
            <a:off x="1532784" y="1500451"/>
            <a:ext cx="1177069" cy="428363"/>
            <a:chOff x="1532784" y="1500451"/>
            <a:chExt cx="1177069" cy="428363"/>
          </a:xfrm>
        </p:grpSpPr>
        <p:sp>
          <p:nvSpPr>
            <p:cNvPr id="1366" name="SMARTInkShape-4570"/>
            <p:cNvSpPr/>
            <p:nvPr>
              <p:custDataLst>
                <p:tags r:id="rId25"/>
              </p:custDataLst>
            </p:nvPr>
          </p:nvSpPr>
          <p:spPr bwMode="auto">
            <a:xfrm>
              <a:off x="2589495" y="1594485"/>
              <a:ext cx="70470" cy="334329"/>
            </a:xfrm>
            <a:custGeom>
              <a:avLst/>
              <a:gdLst/>
              <a:ahLst/>
              <a:cxnLst/>
              <a:rect l="0" t="0" r="0" b="0"/>
              <a:pathLst>
                <a:path w="70470" h="334329">
                  <a:moveTo>
                    <a:pt x="10830" y="0"/>
                  </a:moveTo>
                  <a:lnTo>
                    <a:pt x="10830" y="0"/>
                  </a:lnTo>
                  <a:lnTo>
                    <a:pt x="1729" y="9102"/>
                  </a:lnTo>
                  <a:lnTo>
                    <a:pt x="0" y="14640"/>
                  </a:lnTo>
                  <a:lnTo>
                    <a:pt x="2118" y="37040"/>
                  </a:lnTo>
                  <a:lnTo>
                    <a:pt x="11635" y="69289"/>
                  </a:lnTo>
                  <a:lnTo>
                    <a:pt x="27698" y="98423"/>
                  </a:lnTo>
                  <a:lnTo>
                    <a:pt x="44997" y="132961"/>
                  </a:lnTo>
                  <a:lnTo>
                    <a:pt x="60305" y="171489"/>
                  </a:lnTo>
                  <a:lnTo>
                    <a:pt x="70284" y="214012"/>
                  </a:lnTo>
                  <a:lnTo>
                    <a:pt x="70469" y="236972"/>
                  </a:lnTo>
                  <a:lnTo>
                    <a:pt x="67734" y="260851"/>
                  </a:lnTo>
                  <a:lnTo>
                    <a:pt x="59933" y="301672"/>
                  </a:lnTo>
                  <a:lnTo>
                    <a:pt x="53693" y="334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67" name="SMARTInkShape-4571"/>
            <p:cNvSpPr/>
            <p:nvPr>
              <p:custDataLst>
                <p:tags r:id="rId26"/>
              </p:custDataLst>
            </p:nvPr>
          </p:nvSpPr>
          <p:spPr bwMode="auto">
            <a:xfrm>
              <a:off x="1532784" y="1500451"/>
              <a:ext cx="1177069" cy="314362"/>
            </a:xfrm>
            <a:custGeom>
              <a:avLst/>
              <a:gdLst/>
              <a:ahLst/>
              <a:cxnLst/>
              <a:rect l="0" t="0" r="0" b="0"/>
              <a:pathLst>
                <a:path w="1177069" h="314362">
                  <a:moveTo>
                    <a:pt x="4551" y="188331"/>
                  </a:moveTo>
                  <a:lnTo>
                    <a:pt x="4551" y="188331"/>
                  </a:lnTo>
                  <a:lnTo>
                    <a:pt x="0" y="179230"/>
                  </a:lnTo>
                  <a:lnTo>
                    <a:pt x="565" y="173691"/>
                  </a:lnTo>
                  <a:lnTo>
                    <a:pt x="6272" y="159917"/>
                  </a:lnTo>
                  <a:lnTo>
                    <a:pt x="29297" y="136097"/>
                  </a:lnTo>
                  <a:lnTo>
                    <a:pt x="62222" y="119396"/>
                  </a:lnTo>
                  <a:lnTo>
                    <a:pt x="83003" y="110942"/>
                  </a:lnTo>
                  <a:lnTo>
                    <a:pt x="108288" y="101496"/>
                  </a:lnTo>
                  <a:lnTo>
                    <a:pt x="136574" y="91389"/>
                  </a:lnTo>
                  <a:lnTo>
                    <a:pt x="166861" y="80841"/>
                  </a:lnTo>
                  <a:lnTo>
                    <a:pt x="201340" y="70951"/>
                  </a:lnTo>
                  <a:lnTo>
                    <a:pt x="238614" y="61500"/>
                  </a:lnTo>
                  <a:lnTo>
                    <a:pt x="277750" y="52342"/>
                  </a:lnTo>
                  <a:lnTo>
                    <a:pt x="320034" y="42427"/>
                  </a:lnTo>
                  <a:lnTo>
                    <a:pt x="364416" y="32007"/>
                  </a:lnTo>
                  <a:lnTo>
                    <a:pt x="410196" y="21250"/>
                  </a:lnTo>
                  <a:lnTo>
                    <a:pt x="457861" y="13126"/>
                  </a:lnTo>
                  <a:lnTo>
                    <a:pt x="506783" y="6758"/>
                  </a:lnTo>
                  <a:lnTo>
                    <a:pt x="556542" y="1560"/>
                  </a:lnTo>
                  <a:lnTo>
                    <a:pt x="604003" y="0"/>
                  </a:lnTo>
                  <a:lnTo>
                    <a:pt x="649930" y="864"/>
                  </a:lnTo>
                  <a:lnTo>
                    <a:pt x="694836" y="3346"/>
                  </a:lnTo>
                  <a:lnTo>
                    <a:pt x="737156" y="9763"/>
                  </a:lnTo>
                  <a:lnTo>
                    <a:pt x="777752" y="18803"/>
                  </a:lnTo>
                  <a:lnTo>
                    <a:pt x="817199" y="29593"/>
                  </a:lnTo>
                  <a:lnTo>
                    <a:pt x="853021" y="42501"/>
                  </a:lnTo>
                  <a:lnTo>
                    <a:pt x="886428" y="56821"/>
                  </a:lnTo>
                  <a:lnTo>
                    <a:pt x="918224" y="72083"/>
                  </a:lnTo>
                  <a:lnTo>
                    <a:pt x="947041" y="87972"/>
                  </a:lnTo>
                  <a:lnTo>
                    <a:pt x="973873" y="104280"/>
                  </a:lnTo>
                  <a:lnTo>
                    <a:pt x="999381" y="120867"/>
                  </a:lnTo>
                  <a:lnTo>
                    <a:pt x="1023053" y="138593"/>
                  </a:lnTo>
                  <a:lnTo>
                    <a:pt x="1045502" y="157077"/>
                  </a:lnTo>
                  <a:lnTo>
                    <a:pt x="1086321" y="193491"/>
                  </a:lnTo>
                  <a:lnTo>
                    <a:pt x="1120338" y="225549"/>
                  </a:lnTo>
                  <a:lnTo>
                    <a:pt x="1157162" y="265822"/>
                  </a:lnTo>
                  <a:lnTo>
                    <a:pt x="1172518" y="292783"/>
                  </a:lnTo>
                  <a:lnTo>
                    <a:pt x="1177068" y="308286"/>
                  </a:lnTo>
                  <a:lnTo>
                    <a:pt x="1176754" y="311164"/>
                  </a:lnTo>
                  <a:lnTo>
                    <a:pt x="1175592" y="313082"/>
                  </a:lnTo>
                  <a:lnTo>
                    <a:pt x="1173865" y="314361"/>
                  </a:lnTo>
                  <a:lnTo>
                    <a:pt x="1166866" y="313242"/>
                  </a:lnTo>
                  <a:lnTo>
                    <a:pt x="1153266" y="3083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71" name="SMARTInkShape-Group1489"/>
          <p:cNvGrpSpPr/>
          <p:nvPr/>
        </p:nvGrpSpPr>
        <p:grpSpPr>
          <a:xfrm>
            <a:off x="2051685" y="2178607"/>
            <a:ext cx="1277248" cy="1420393"/>
            <a:chOff x="2051685" y="2178607"/>
            <a:chExt cx="1277248" cy="1420393"/>
          </a:xfrm>
        </p:grpSpPr>
        <p:sp>
          <p:nvSpPr>
            <p:cNvPr id="1369" name="SMARTInkShape-4572"/>
            <p:cNvSpPr/>
            <p:nvPr>
              <p:custDataLst>
                <p:tags r:id="rId23"/>
              </p:custDataLst>
            </p:nvPr>
          </p:nvSpPr>
          <p:spPr bwMode="auto">
            <a:xfrm>
              <a:off x="2051685" y="2178607"/>
              <a:ext cx="161687" cy="1216435"/>
            </a:xfrm>
            <a:custGeom>
              <a:avLst/>
              <a:gdLst/>
              <a:ahLst/>
              <a:cxnLst/>
              <a:rect l="0" t="0" r="0" b="0"/>
              <a:pathLst>
                <a:path w="161687" h="1216435">
                  <a:moveTo>
                    <a:pt x="154305" y="7381"/>
                  </a:moveTo>
                  <a:lnTo>
                    <a:pt x="154305" y="7381"/>
                  </a:lnTo>
                  <a:lnTo>
                    <a:pt x="161686" y="0"/>
                  </a:lnTo>
                  <a:lnTo>
                    <a:pt x="153893" y="31181"/>
                  </a:lnTo>
                  <a:lnTo>
                    <a:pt x="141740" y="69394"/>
                  </a:lnTo>
                  <a:lnTo>
                    <a:pt x="134498" y="94442"/>
                  </a:lnTo>
                  <a:lnTo>
                    <a:pt x="126813" y="122572"/>
                  </a:lnTo>
                  <a:lnTo>
                    <a:pt x="118832" y="152755"/>
                  </a:lnTo>
                  <a:lnTo>
                    <a:pt x="112559" y="186212"/>
                  </a:lnTo>
                  <a:lnTo>
                    <a:pt x="107424" y="221851"/>
                  </a:lnTo>
                  <a:lnTo>
                    <a:pt x="103049" y="258946"/>
                  </a:lnTo>
                  <a:lnTo>
                    <a:pt x="100132" y="297963"/>
                  </a:lnTo>
                  <a:lnTo>
                    <a:pt x="98187" y="338262"/>
                  </a:lnTo>
                  <a:lnTo>
                    <a:pt x="96890" y="379416"/>
                  </a:lnTo>
                  <a:lnTo>
                    <a:pt x="97931" y="422092"/>
                  </a:lnTo>
                  <a:lnTo>
                    <a:pt x="100530" y="465782"/>
                  </a:lnTo>
                  <a:lnTo>
                    <a:pt x="104168" y="510149"/>
                  </a:lnTo>
                  <a:lnTo>
                    <a:pt x="107545" y="554967"/>
                  </a:lnTo>
                  <a:lnTo>
                    <a:pt x="110749" y="600086"/>
                  </a:lnTo>
                  <a:lnTo>
                    <a:pt x="113838" y="645405"/>
                  </a:lnTo>
                  <a:lnTo>
                    <a:pt x="117802" y="689905"/>
                  </a:lnTo>
                  <a:lnTo>
                    <a:pt x="122350" y="733859"/>
                  </a:lnTo>
                  <a:lnTo>
                    <a:pt x="127286" y="777450"/>
                  </a:lnTo>
                  <a:lnTo>
                    <a:pt x="131530" y="818892"/>
                  </a:lnTo>
                  <a:lnTo>
                    <a:pt x="135312" y="858903"/>
                  </a:lnTo>
                  <a:lnTo>
                    <a:pt x="138785" y="897960"/>
                  </a:lnTo>
                  <a:lnTo>
                    <a:pt x="141101" y="934475"/>
                  </a:lnTo>
                  <a:lnTo>
                    <a:pt x="142645" y="969296"/>
                  </a:lnTo>
                  <a:lnTo>
                    <a:pt x="143674" y="1002988"/>
                  </a:lnTo>
                  <a:lnTo>
                    <a:pt x="141503" y="1033068"/>
                  </a:lnTo>
                  <a:lnTo>
                    <a:pt x="137198" y="1060742"/>
                  </a:lnTo>
                  <a:lnTo>
                    <a:pt x="131470" y="1086812"/>
                  </a:lnTo>
                  <a:lnTo>
                    <a:pt x="124794" y="1109906"/>
                  </a:lnTo>
                  <a:lnTo>
                    <a:pt x="109757" y="1150807"/>
                  </a:lnTo>
                  <a:lnTo>
                    <a:pt x="88468" y="1182955"/>
                  </a:lnTo>
                  <a:lnTo>
                    <a:pt x="64084" y="1206133"/>
                  </a:lnTo>
                  <a:lnTo>
                    <a:pt x="40547" y="1216434"/>
                  </a:lnTo>
                  <a:lnTo>
                    <a:pt x="30841" y="1215371"/>
                  </a:lnTo>
                  <a:lnTo>
                    <a:pt x="22466" y="1210853"/>
                  </a:lnTo>
                  <a:lnTo>
                    <a:pt x="0" y="11903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70" name="SMARTInkShape-4573"/>
            <p:cNvSpPr/>
            <p:nvPr>
              <p:custDataLst>
                <p:tags r:id="rId24"/>
              </p:custDataLst>
            </p:nvPr>
          </p:nvSpPr>
          <p:spPr bwMode="auto">
            <a:xfrm>
              <a:off x="2163128" y="2211989"/>
              <a:ext cx="1165805" cy="1387011"/>
            </a:xfrm>
            <a:custGeom>
              <a:avLst/>
              <a:gdLst/>
              <a:ahLst/>
              <a:cxnLst/>
              <a:rect l="0" t="0" r="0" b="0"/>
              <a:pathLst>
                <a:path w="1165805" h="1387011">
                  <a:moveTo>
                    <a:pt x="0" y="85441"/>
                  </a:moveTo>
                  <a:lnTo>
                    <a:pt x="0" y="85441"/>
                  </a:lnTo>
                  <a:lnTo>
                    <a:pt x="14640" y="72706"/>
                  </a:lnTo>
                  <a:lnTo>
                    <a:pt x="28414" y="66128"/>
                  </a:lnTo>
                  <a:lnTo>
                    <a:pt x="65886" y="61621"/>
                  </a:lnTo>
                  <a:lnTo>
                    <a:pt x="104530" y="60567"/>
                  </a:lnTo>
                  <a:lnTo>
                    <a:pt x="126836" y="60286"/>
                  </a:lnTo>
                  <a:lnTo>
                    <a:pt x="154090" y="60098"/>
                  </a:lnTo>
                  <a:lnTo>
                    <a:pt x="184641" y="59973"/>
                  </a:lnTo>
                  <a:lnTo>
                    <a:pt x="217392" y="59890"/>
                  </a:lnTo>
                  <a:lnTo>
                    <a:pt x="253513" y="58882"/>
                  </a:lnTo>
                  <a:lnTo>
                    <a:pt x="291881" y="57258"/>
                  </a:lnTo>
                  <a:lnTo>
                    <a:pt x="331747" y="55222"/>
                  </a:lnTo>
                  <a:lnTo>
                    <a:pt x="375470" y="52912"/>
                  </a:lnTo>
                  <a:lnTo>
                    <a:pt x="421763" y="50420"/>
                  </a:lnTo>
                  <a:lnTo>
                    <a:pt x="469770" y="47806"/>
                  </a:lnTo>
                  <a:lnTo>
                    <a:pt x="518920" y="45111"/>
                  </a:lnTo>
                  <a:lnTo>
                    <a:pt x="568832" y="42362"/>
                  </a:lnTo>
                  <a:lnTo>
                    <a:pt x="619251" y="39577"/>
                  </a:lnTo>
                  <a:lnTo>
                    <a:pt x="669056" y="35815"/>
                  </a:lnTo>
                  <a:lnTo>
                    <a:pt x="718453" y="31402"/>
                  </a:lnTo>
                  <a:lnTo>
                    <a:pt x="767576" y="26555"/>
                  </a:lnTo>
                  <a:lnTo>
                    <a:pt x="812707" y="21418"/>
                  </a:lnTo>
                  <a:lnTo>
                    <a:pt x="855177" y="16089"/>
                  </a:lnTo>
                  <a:lnTo>
                    <a:pt x="895873" y="10632"/>
                  </a:lnTo>
                  <a:lnTo>
                    <a:pt x="930623" y="6993"/>
                  </a:lnTo>
                  <a:lnTo>
                    <a:pt x="961411" y="4567"/>
                  </a:lnTo>
                  <a:lnTo>
                    <a:pt x="989555" y="2950"/>
                  </a:lnTo>
                  <a:lnTo>
                    <a:pt x="1030987" y="1153"/>
                  </a:lnTo>
                  <a:lnTo>
                    <a:pt x="1070426" y="0"/>
                  </a:lnTo>
                  <a:lnTo>
                    <a:pt x="1073662" y="858"/>
                  </a:lnTo>
                  <a:lnTo>
                    <a:pt x="1075820" y="2382"/>
                  </a:lnTo>
                  <a:lnTo>
                    <a:pt x="1077258" y="4351"/>
                  </a:lnTo>
                  <a:lnTo>
                    <a:pt x="1076312" y="7568"/>
                  </a:lnTo>
                  <a:lnTo>
                    <a:pt x="1060569" y="36357"/>
                  </a:lnTo>
                  <a:lnTo>
                    <a:pt x="1056240" y="69522"/>
                  </a:lnTo>
                  <a:lnTo>
                    <a:pt x="1059508" y="109511"/>
                  </a:lnTo>
                  <a:lnTo>
                    <a:pt x="1063982" y="142494"/>
                  </a:lnTo>
                  <a:lnTo>
                    <a:pt x="1070098" y="181283"/>
                  </a:lnTo>
                  <a:lnTo>
                    <a:pt x="1074396" y="203628"/>
                  </a:lnTo>
                  <a:lnTo>
                    <a:pt x="1079167" y="227097"/>
                  </a:lnTo>
                  <a:lnTo>
                    <a:pt x="1083299" y="253221"/>
                  </a:lnTo>
                  <a:lnTo>
                    <a:pt x="1087007" y="281114"/>
                  </a:lnTo>
                  <a:lnTo>
                    <a:pt x="1090431" y="310187"/>
                  </a:lnTo>
                  <a:lnTo>
                    <a:pt x="1093666" y="340999"/>
                  </a:lnTo>
                  <a:lnTo>
                    <a:pt x="1096776" y="372971"/>
                  </a:lnTo>
                  <a:lnTo>
                    <a:pt x="1099802" y="405715"/>
                  </a:lnTo>
                  <a:lnTo>
                    <a:pt x="1102771" y="440880"/>
                  </a:lnTo>
                  <a:lnTo>
                    <a:pt x="1105703" y="477658"/>
                  </a:lnTo>
                  <a:lnTo>
                    <a:pt x="1108610" y="515511"/>
                  </a:lnTo>
                  <a:lnTo>
                    <a:pt x="1110548" y="555034"/>
                  </a:lnTo>
                  <a:lnTo>
                    <a:pt x="1111840" y="595671"/>
                  </a:lnTo>
                  <a:lnTo>
                    <a:pt x="1112702" y="637049"/>
                  </a:lnTo>
                  <a:lnTo>
                    <a:pt x="1113276" y="679875"/>
                  </a:lnTo>
                  <a:lnTo>
                    <a:pt x="1113659" y="723665"/>
                  </a:lnTo>
                  <a:lnTo>
                    <a:pt x="1113914" y="768099"/>
                  </a:lnTo>
                  <a:lnTo>
                    <a:pt x="1115037" y="812009"/>
                  </a:lnTo>
                  <a:lnTo>
                    <a:pt x="1116738" y="855569"/>
                  </a:lnTo>
                  <a:lnTo>
                    <a:pt x="1118824" y="898897"/>
                  </a:lnTo>
                  <a:lnTo>
                    <a:pt x="1122120" y="940165"/>
                  </a:lnTo>
                  <a:lnTo>
                    <a:pt x="1126222" y="980060"/>
                  </a:lnTo>
                  <a:lnTo>
                    <a:pt x="1130862" y="1019038"/>
                  </a:lnTo>
                  <a:lnTo>
                    <a:pt x="1135861" y="1056454"/>
                  </a:lnTo>
                  <a:lnTo>
                    <a:pt x="1141098" y="1092828"/>
                  </a:lnTo>
                  <a:lnTo>
                    <a:pt x="1146494" y="1128507"/>
                  </a:lnTo>
                  <a:lnTo>
                    <a:pt x="1151045" y="1161818"/>
                  </a:lnTo>
                  <a:lnTo>
                    <a:pt x="1155031" y="1193551"/>
                  </a:lnTo>
                  <a:lnTo>
                    <a:pt x="1158640" y="1224231"/>
                  </a:lnTo>
                  <a:lnTo>
                    <a:pt x="1161047" y="1250399"/>
                  </a:lnTo>
                  <a:lnTo>
                    <a:pt x="1162651" y="1273560"/>
                  </a:lnTo>
                  <a:lnTo>
                    <a:pt x="1164433" y="1312629"/>
                  </a:lnTo>
                  <a:lnTo>
                    <a:pt x="1165437" y="1354139"/>
                  </a:lnTo>
                  <a:lnTo>
                    <a:pt x="1165804" y="1383565"/>
                  </a:lnTo>
                  <a:lnTo>
                    <a:pt x="1164870" y="1385197"/>
                  </a:lnTo>
                  <a:lnTo>
                    <a:pt x="1163295" y="1386285"/>
                  </a:lnTo>
                  <a:lnTo>
                    <a:pt x="1161292" y="1387010"/>
                  </a:lnTo>
                  <a:lnTo>
                    <a:pt x="1159957" y="1386541"/>
                  </a:lnTo>
                  <a:lnTo>
                    <a:pt x="1159067" y="1385276"/>
                  </a:lnTo>
                  <a:lnTo>
                    <a:pt x="1158474" y="1383480"/>
                  </a:lnTo>
                  <a:lnTo>
                    <a:pt x="1153088" y="1376402"/>
                  </a:lnTo>
                  <a:lnTo>
                    <a:pt x="1118775" y="1350795"/>
                  </a:lnTo>
                  <a:lnTo>
                    <a:pt x="1079836" y="1327453"/>
                  </a:lnTo>
                  <a:lnTo>
                    <a:pt x="1041902" y="1312769"/>
                  </a:lnTo>
                  <a:lnTo>
                    <a:pt x="1018451" y="1307519"/>
                  </a:lnTo>
                  <a:lnTo>
                    <a:pt x="993292" y="1303067"/>
                  </a:lnTo>
                  <a:lnTo>
                    <a:pt x="963185" y="1299147"/>
                  </a:lnTo>
                  <a:lnTo>
                    <a:pt x="929778" y="1295581"/>
                  </a:lnTo>
                  <a:lnTo>
                    <a:pt x="894172" y="1292251"/>
                  </a:lnTo>
                  <a:lnTo>
                    <a:pt x="857099" y="1290031"/>
                  </a:lnTo>
                  <a:lnTo>
                    <a:pt x="819049" y="1288551"/>
                  </a:lnTo>
                  <a:lnTo>
                    <a:pt x="780348" y="1287564"/>
                  </a:lnTo>
                  <a:lnTo>
                    <a:pt x="740259" y="1285954"/>
                  </a:lnTo>
                  <a:lnTo>
                    <a:pt x="699246" y="1283928"/>
                  </a:lnTo>
                  <a:lnTo>
                    <a:pt x="657616" y="1281625"/>
                  </a:lnTo>
                  <a:lnTo>
                    <a:pt x="617481" y="1280089"/>
                  </a:lnTo>
                  <a:lnTo>
                    <a:pt x="578341" y="1279066"/>
                  </a:lnTo>
                  <a:lnTo>
                    <a:pt x="539866" y="1278383"/>
                  </a:lnTo>
                  <a:lnTo>
                    <a:pt x="503738" y="1277928"/>
                  </a:lnTo>
                  <a:lnTo>
                    <a:pt x="469175" y="1277625"/>
                  </a:lnTo>
                  <a:lnTo>
                    <a:pt x="435656" y="1277423"/>
                  </a:lnTo>
                  <a:lnTo>
                    <a:pt x="404737" y="1276336"/>
                  </a:lnTo>
                  <a:lnTo>
                    <a:pt x="375552" y="1274658"/>
                  </a:lnTo>
                  <a:lnTo>
                    <a:pt x="347523" y="1272587"/>
                  </a:lnTo>
                  <a:lnTo>
                    <a:pt x="324074" y="1270254"/>
                  </a:lnTo>
                  <a:lnTo>
                    <a:pt x="285320" y="1265122"/>
                  </a:lnTo>
                  <a:lnTo>
                    <a:pt x="244072" y="1260910"/>
                  </a:lnTo>
                  <a:lnTo>
                    <a:pt x="231457" y="12598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77" name="SMARTInkShape-Group1490"/>
          <p:cNvGrpSpPr/>
          <p:nvPr/>
        </p:nvGrpSpPr>
        <p:grpSpPr>
          <a:xfrm>
            <a:off x="835538" y="1540336"/>
            <a:ext cx="2002875" cy="2194446"/>
            <a:chOff x="835538" y="1540336"/>
            <a:chExt cx="2002875" cy="2194446"/>
          </a:xfrm>
        </p:grpSpPr>
        <p:sp>
          <p:nvSpPr>
            <p:cNvPr id="1372" name="SMARTInkShape-4574"/>
            <p:cNvSpPr/>
            <p:nvPr>
              <p:custDataLst>
                <p:tags r:id="rId18"/>
              </p:custDataLst>
            </p:nvPr>
          </p:nvSpPr>
          <p:spPr bwMode="auto">
            <a:xfrm>
              <a:off x="851535" y="2213592"/>
              <a:ext cx="1255307" cy="75266"/>
            </a:xfrm>
            <a:custGeom>
              <a:avLst/>
              <a:gdLst/>
              <a:ahLst/>
              <a:cxnLst/>
              <a:rect l="0" t="0" r="0" b="0"/>
              <a:pathLst>
                <a:path w="1255307" h="75266">
                  <a:moveTo>
                    <a:pt x="0" y="40975"/>
                  </a:moveTo>
                  <a:lnTo>
                    <a:pt x="0" y="40975"/>
                  </a:lnTo>
                  <a:lnTo>
                    <a:pt x="9102" y="45526"/>
                  </a:lnTo>
                  <a:lnTo>
                    <a:pt x="28414" y="48356"/>
                  </a:lnTo>
                  <a:lnTo>
                    <a:pt x="65887" y="44644"/>
                  </a:lnTo>
                  <a:lnTo>
                    <a:pt x="107071" y="34986"/>
                  </a:lnTo>
                  <a:lnTo>
                    <a:pt x="131388" y="28410"/>
                  </a:lnTo>
                  <a:lnTo>
                    <a:pt x="158077" y="23073"/>
                  </a:lnTo>
                  <a:lnTo>
                    <a:pt x="186347" y="18563"/>
                  </a:lnTo>
                  <a:lnTo>
                    <a:pt x="215671" y="14604"/>
                  </a:lnTo>
                  <a:lnTo>
                    <a:pt x="249508" y="11012"/>
                  </a:lnTo>
                  <a:lnTo>
                    <a:pt x="286354" y="7665"/>
                  </a:lnTo>
                  <a:lnTo>
                    <a:pt x="325205" y="4481"/>
                  </a:lnTo>
                  <a:lnTo>
                    <a:pt x="364441" y="2358"/>
                  </a:lnTo>
                  <a:lnTo>
                    <a:pt x="403933" y="943"/>
                  </a:lnTo>
                  <a:lnTo>
                    <a:pt x="443596" y="0"/>
                  </a:lnTo>
                  <a:lnTo>
                    <a:pt x="483373" y="323"/>
                  </a:lnTo>
                  <a:lnTo>
                    <a:pt x="523227" y="1492"/>
                  </a:lnTo>
                  <a:lnTo>
                    <a:pt x="563130" y="3223"/>
                  </a:lnTo>
                  <a:lnTo>
                    <a:pt x="603068" y="7234"/>
                  </a:lnTo>
                  <a:lnTo>
                    <a:pt x="643028" y="12766"/>
                  </a:lnTo>
                  <a:lnTo>
                    <a:pt x="683003" y="19312"/>
                  </a:lnTo>
                  <a:lnTo>
                    <a:pt x="722988" y="25581"/>
                  </a:lnTo>
                  <a:lnTo>
                    <a:pt x="762979" y="31665"/>
                  </a:lnTo>
                  <a:lnTo>
                    <a:pt x="802975" y="37626"/>
                  </a:lnTo>
                  <a:lnTo>
                    <a:pt x="841069" y="43505"/>
                  </a:lnTo>
                  <a:lnTo>
                    <a:pt x="877896" y="49329"/>
                  </a:lnTo>
                  <a:lnTo>
                    <a:pt x="913876" y="55117"/>
                  </a:lnTo>
                  <a:lnTo>
                    <a:pt x="948341" y="58976"/>
                  </a:lnTo>
                  <a:lnTo>
                    <a:pt x="981795" y="61548"/>
                  </a:lnTo>
                  <a:lnTo>
                    <a:pt x="1014575" y="63263"/>
                  </a:lnTo>
                  <a:lnTo>
                    <a:pt x="1045001" y="64406"/>
                  </a:lnTo>
                  <a:lnTo>
                    <a:pt x="1073857" y="65169"/>
                  </a:lnTo>
                  <a:lnTo>
                    <a:pt x="1101667" y="65677"/>
                  </a:lnTo>
                  <a:lnTo>
                    <a:pt x="1125923" y="66016"/>
                  </a:lnTo>
                  <a:lnTo>
                    <a:pt x="1168112" y="66392"/>
                  </a:lnTo>
                  <a:lnTo>
                    <a:pt x="1200834" y="66559"/>
                  </a:lnTo>
                  <a:lnTo>
                    <a:pt x="1235595" y="69193"/>
                  </a:lnTo>
                  <a:lnTo>
                    <a:pt x="1255306" y="74066"/>
                  </a:lnTo>
                  <a:lnTo>
                    <a:pt x="1254066" y="74466"/>
                  </a:lnTo>
                  <a:lnTo>
                    <a:pt x="1212974" y="75195"/>
                  </a:lnTo>
                  <a:lnTo>
                    <a:pt x="1200150" y="752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73" name="SMARTInkShape-4575"/>
            <p:cNvSpPr/>
            <p:nvPr>
              <p:custDataLst>
                <p:tags r:id="rId19"/>
              </p:custDataLst>
            </p:nvPr>
          </p:nvSpPr>
          <p:spPr bwMode="auto">
            <a:xfrm>
              <a:off x="835538" y="2348865"/>
              <a:ext cx="1197173" cy="1385917"/>
            </a:xfrm>
            <a:custGeom>
              <a:avLst/>
              <a:gdLst/>
              <a:ahLst/>
              <a:cxnLst/>
              <a:rect l="0" t="0" r="0" b="0"/>
              <a:pathLst>
                <a:path w="1197173" h="1385917">
                  <a:moveTo>
                    <a:pt x="93150" y="0"/>
                  </a:moveTo>
                  <a:lnTo>
                    <a:pt x="93150" y="0"/>
                  </a:lnTo>
                  <a:lnTo>
                    <a:pt x="97700" y="0"/>
                  </a:lnTo>
                  <a:lnTo>
                    <a:pt x="109632" y="9102"/>
                  </a:lnTo>
                  <a:lnTo>
                    <a:pt x="120682" y="37516"/>
                  </a:lnTo>
                  <a:lnTo>
                    <a:pt x="126976" y="72871"/>
                  </a:lnTo>
                  <a:lnTo>
                    <a:pt x="129988" y="94301"/>
                  </a:lnTo>
                  <a:lnTo>
                    <a:pt x="131996" y="120017"/>
                  </a:lnTo>
                  <a:lnTo>
                    <a:pt x="133335" y="148591"/>
                  </a:lnTo>
                  <a:lnTo>
                    <a:pt x="134227" y="179071"/>
                  </a:lnTo>
                  <a:lnTo>
                    <a:pt x="134822" y="215583"/>
                  </a:lnTo>
                  <a:lnTo>
                    <a:pt x="135219" y="256117"/>
                  </a:lnTo>
                  <a:lnTo>
                    <a:pt x="135483" y="299332"/>
                  </a:lnTo>
                  <a:lnTo>
                    <a:pt x="135660" y="346240"/>
                  </a:lnTo>
                  <a:lnTo>
                    <a:pt x="135777" y="395609"/>
                  </a:lnTo>
                  <a:lnTo>
                    <a:pt x="135855" y="446619"/>
                  </a:lnTo>
                  <a:lnTo>
                    <a:pt x="134955" y="500629"/>
                  </a:lnTo>
                  <a:lnTo>
                    <a:pt x="133402" y="556637"/>
                  </a:lnTo>
                  <a:lnTo>
                    <a:pt x="131415" y="613979"/>
                  </a:lnTo>
                  <a:lnTo>
                    <a:pt x="128185" y="672209"/>
                  </a:lnTo>
                  <a:lnTo>
                    <a:pt x="124126" y="731032"/>
                  </a:lnTo>
                  <a:lnTo>
                    <a:pt x="119516" y="790250"/>
                  </a:lnTo>
                  <a:lnTo>
                    <a:pt x="114537" y="845921"/>
                  </a:lnTo>
                  <a:lnTo>
                    <a:pt x="109313" y="899227"/>
                  </a:lnTo>
                  <a:lnTo>
                    <a:pt x="103925" y="950957"/>
                  </a:lnTo>
                  <a:lnTo>
                    <a:pt x="97476" y="999731"/>
                  </a:lnTo>
                  <a:lnTo>
                    <a:pt x="90319" y="1046535"/>
                  </a:lnTo>
                  <a:lnTo>
                    <a:pt x="82690" y="1092025"/>
                  </a:lnTo>
                  <a:lnTo>
                    <a:pt x="74746" y="1133782"/>
                  </a:lnTo>
                  <a:lnTo>
                    <a:pt x="66593" y="1173049"/>
                  </a:lnTo>
                  <a:lnTo>
                    <a:pt x="58300" y="1210658"/>
                  </a:lnTo>
                  <a:lnTo>
                    <a:pt x="49914" y="1243350"/>
                  </a:lnTo>
                  <a:lnTo>
                    <a:pt x="41466" y="1272765"/>
                  </a:lnTo>
                  <a:lnTo>
                    <a:pt x="32976" y="1299995"/>
                  </a:lnTo>
                  <a:lnTo>
                    <a:pt x="18464" y="1340411"/>
                  </a:lnTo>
                  <a:lnTo>
                    <a:pt x="1435" y="1382380"/>
                  </a:lnTo>
                  <a:lnTo>
                    <a:pt x="0" y="1385916"/>
                  </a:lnTo>
                  <a:lnTo>
                    <a:pt x="34599" y="1364642"/>
                  </a:lnTo>
                  <a:lnTo>
                    <a:pt x="65222" y="1344695"/>
                  </a:lnTo>
                  <a:lnTo>
                    <a:pt x="104232" y="1319954"/>
                  </a:lnTo>
                  <a:lnTo>
                    <a:pt x="127208" y="1306690"/>
                  </a:lnTo>
                  <a:lnTo>
                    <a:pt x="152050" y="1293084"/>
                  </a:lnTo>
                  <a:lnTo>
                    <a:pt x="178137" y="1279251"/>
                  </a:lnTo>
                  <a:lnTo>
                    <a:pt x="207910" y="1266219"/>
                  </a:lnTo>
                  <a:lnTo>
                    <a:pt x="240141" y="1253721"/>
                  </a:lnTo>
                  <a:lnTo>
                    <a:pt x="274012" y="1241579"/>
                  </a:lnTo>
                  <a:lnTo>
                    <a:pt x="308974" y="1232532"/>
                  </a:lnTo>
                  <a:lnTo>
                    <a:pt x="344665" y="1225548"/>
                  </a:lnTo>
                  <a:lnTo>
                    <a:pt x="380842" y="1219939"/>
                  </a:lnTo>
                  <a:lnTo>
                    <a:pt x="417342" y="1216200"/>
                  </a:lnTo>
                  <a:lnTo>
                    <a:pt x="454058" y="1213707"/>
                  </a:lnTo>
                  <a:lnTo>
                    <a:pt x="490917" y="1212046"/>
                  </a:lnTo>
                  <a:lnTo>
                    <a:pt x="529778" y="1211891"/>
                  </a:lnTo>
                  <a:lnTo>
                    <a:pt x="569973" y="1212740"/>
                  </a:lnTo>
                  <a:lnTo>
                    <a:pt x="611057" y="1214258"/>
                  </a:lnTo>
                  <a:lnTo>
                    <a:pt x="650829" y="1217175"/>
                  </a:lnTo>
                  <a:lnTo>
                    <a:pt x="689725" y="1221025"/>
                  </a:lnTo>
                  <a:lnTo>
                    <a:pt x="728039" y="1225497"/>
                  </a:lnTo>
                  <a:lnTo>
                    <a:pt x="765012" y="1231335"/>
                  </a:lnTo>
                  <a:lnTo>
                    <a:pt x="801090" y="1238085"/>
                  </a:lnTo>
                  <a:lnTo>
                    <a:pt x="836573" y="1245443"/>
                  </a:lnTo>
                  <a:lnTo>
                    <a:pt x="868800" y="1253205"/>
                  </a:lnTo>
                  <a:lnTo>
                    <a:pt x="898857" y="1261238"/>
                  </a:lnTo>
                  <a:lnTo>
                    <a:pt x="927468" y="1269450"/>
                  </a:lnTo>
                  <a:lnTo>
                    <a:pt x="953209" y="1277783"/>
                  </a:lnTo>
                  <a:lnTo>
                    <a:pt x="977038" y="1286195"/>
                  </a:lnTo>
                  <a:lnTo>
                    <a:pt x="1019389" y="1301257"/>
                  </a:lnTo>
                  <a:lnTo>
                    <a:pt x="1054087" y="1311126"/>
                  </a:lnTo>
                  <a:lnTo>
                    <a:pt x="1095845" y="1322038"/>
                  </a:lnTo>
                  <a:lnTo>
                    <a:pt x="1112832" y="1323220"/>
                  </a:lnTo>
                  <a:lnTo>
                    <a:pt x="1118695" y="1322202"/>
                  </a:lnTo>
                  <a:lnTo>
                    <a:pt x="1123557" y="1318665"/>
                  </a:lnTo>
                  <a:lnTo>
                    <a:pt x="1131498" y="1307116"/>
                  </a:lnTo>
                  <a:lnTo>
                    <a:pt x="1141324" y="1270896"/>
                  </a:lnTo>
                  <a:lnTo>
                    <a:pt x="1149873" y="1235085"/>
                  </a:lnTo>
                  <a:lnTo>
                    <a:pt x="1154819" y="1214867"/>
                  </a:lnTo>
                  <a:lnTo>
                    <a:pt x="1160022" y="1189959"/>
                  </a:lnTo>
                  <a:lnTo>
                    <a:pt x="1165395" y="1161924"/>
                  </a:lnTo>
                  <a:lnTo>
                    <a:pt x="1170882" y="1131803"/>
                  </a:lnTo>
                  <a:lnTo>
                    <a:pt x="1175493" y="1097435"/>
                  </a:lnTo>
                  <a:lnTo>
                    <a:pt x="1179520" y="1060236"/>
                  </a:lnTo>
                  <a:lnTo>
                    <a:pt x="1183156" y="1021149"/>
                  </a:lnTo>
                  <a:lnTo>
                    <a:pt x="1186533" y="976994"/>
                  </a:lnTo>
                  <a:lnTo>
                    <a:pt x="1189737" y="929459"/>
                  </a:lnTo>
                  <a:lnTo>
                    <a:pt x="1192825" y="879672"/>
                  </a:lnTo>
                  <a:lnTo>
                    <a:pt x="1194884" y="827430"/>
                  </a:lnTo>
                  <a:lnTo>
                    <a:pt x="1196257" y="773553"/>
                  </a:lnTo>
                  <a:lnTo>
                    <a:pt x="1197172" y="718584"/>
                  </a:lnTo>
                  <a:lnTo>
                    <a:pt x="1195877" y="664794"/>
                  </a:lnTo>
                  <a:lnTo>
                    <a:pt x="1193109" y="611788"/>
                  </a:lnTo>
                  <a:lnTo>
                    <a:pt x="1189358" y="559306"/>
                  </a:lnTo>
                  <a:lnTo>
                    <a:pt x="1184000" y="510983"/>
                  </a:lnTo>
                  <a:lnTo>
                    <a:pt x="1177571" y="465433"/>
                  </a:lnTo>
                  <a:lnTo>
                    <a:pt x="1170427" y="421731"/>
                  </a:lnTo>
                  <a:lnTo>
                    <a:pt x="1163760" y="381167"/>
                  </a:lnTo>
                  <a:lnTo>
                    <a:pt x="1157410" y="342693"/>
                  </a:lnTo>
                  <a:lnTo>
                    <a:pt x="1151271" y="305615"/>
                  </a:lnTo>
                  <a:lnTo>
                    <a:pt x="1145274" y="271371"/>
                  </a:lnTo>
                  <a:lnTo>
                    <a:pt x="1139371" y="239016"/>
                  </a:lnTo>
                  <a:lnTo>
                    <a:pt x="1133531" y="207922"/>
                  </a:lnTo>
                  <a:lnTo>
                    <a:pt x="1127732" y="181477"/>
                  </a:lnTo>
                  <a:lnTo>
                    <a:pt x="1121961" y="158132"/>
                  </a:lnTo>
                  <a:lnTo>
                    <a:pt x="1111422" y="118858"/>
                  </a:lnTo>
                  <a:lnTo>
                    <a:pt x="1099181" y="79138"/>
                  </a:lnTo>
                  <a:lnTo>
                    <a:pt x="1094354" y="72761"/>
                  </a:lnTo>
                  <a:lnTo>
                    <a:pt x="1089232" y="68510"/>
                  </a:lnTo>
                  <a:lnTo>
                    <a:pt x="1083912" y="67581"/>
                  </a:lnTo>
                  <a:lnTo>
                    <a:pt x="1078460" y="68866"/>
                  </a:lnTo>
                  <a:lnTo>
                    <a:pt x="1061842" y="771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74" name="SMARTInkShape-4576"/>
            <p:cNvSpPr/>
            <p:nvPr>
              <p:custDataLst>
                <p:tags r:id="rId20"/>
              </p:custDataLst>
            </p:nvPr>
          </p:nvSpPr>
          <p:spPr bwMode="auto">
            <a:xfrm>
              <a:off x="1400175" y="1540336"/>
              <a:ext cx="1438238" cy="568500"/>
            </a:xfrm>
            <a:custGeom>
              <a:avLst/>
              <a:gdLst/>
              <a:ahLst/>
              <a:cxnLst/>
              <a:rect l="0" t="0" r="0" b="0"/>
              <a:pathLst>
                <a:path w="1438238" h="568500">
                  <a:moveTo>
                    <a:pt x="0" y="568499"/>
                  </a:moveTo>
                  <a:lnTo>
                    <a:pt x="0" y="568499"/>
                  </a:lnTo>
                  <a:lnTo>
                    <a:pt x="1905" y="537313"/>
                  </a:lnTo>
                  <a:lnTo>
                    <a:pt x="9102" y="502569"/>
                  </a:lnTo>
                  <a:lnTo>
                    <a:pt x="16545" y="478825"/>
                  </a:lnTo>
                  <a:lnTo>
                    <a:pt x="26270" y="451566"/>
                  </a:lnTo>
                  <a:lnTo>
                    <a:pt x="37516" y="421964"/>
                  </a:lnTo>
                  <a:lnTo>
                    <a:pt x="51681" y="388894"/>
                  </a:lnTo>
                  <a:lnTo>
                    <a:pt x="67791" y="353512"/>
                  </a:lnTo>
                  <a:lnTo>
                    <a:pt x="85199" y="316589"/>
                  </a:lnTo>
                  <a:lnTo>
                    <a:pt x="104425" y="282449"/>
                  </a:lnTo>
                  <a:lnTo>
                    <a:pt x="124861" y="250164"/>
                  </a:lnTo>
                  <a:lnTo>
                    <a:pt x="146106" y="219116"/>
                  </a:lnTo>
                  <a:lnTo>
                    <a:pt x="168841" y="189844"/>
                  </a:lnTo>
                  <a:lnTo>
                    <a:pt x="192571" y="161757"/>
                  </a:lnTo>
                  <a:lnTo>
                    <a:pt x="216963" y="134460"/>
                  </a:lnTo>
                  <a:lnTo>
                    <a:pt x="243702" y="109595"/>
                  </a:lnTo>
                  <a:lnTo>
                    <a:pt x="272006" y="86350"/>
                  </a:lnTo>
                  <a:lnTo>
                    <a:pt x="301352" y="64187"/>
                  </a:lnTo>
                  <a:lnTo>
                    <a:pt x="331394" y="46553"/>
                  </a:lnTo>
                  <a:lnTo>
                    <a:pt x="361899" y="31940"/>
                  </a:lnTo>
                  <a:lnTo>
                    <a:pt x="392714" y="19341"/>
                  </a:lnTo>
                  <a:lnTo>
                    <a:pt x="424687" y="10941"/>
                  </a:lnTo>
                  <a:lnTo>
                    <a:pt x="457432" y="5341"/>
                  </a:lnTo>
                  <a:lnTo>
                    <a:pt x="490692" y="1608"/>
                  </a:lnTo>
                  <a:lnTo>
                    <a:pt x="526201" y="72"/>
                  </a:lnTo>
                  <a:lnTo>
                    <a:pt x="563208" y="0"/>
                  </a:lnTo>
                  <a:lnTo>
                    <a:pt x="601215" y="905"/>
                  </a:lnTo>
                  <a:lnTo>
                    <a:pt x="641792" y="4365"/>
                  </a:lnTo>
                  <a:lnTo>
                    <a:pt x="684084" y="9530"/>
                  </a:lnTo>
                  <a:lnTo>
                    <a:pt x="727519" y="15830"/>
                  </a:lnTo>
                  <a:lnTo>
                    <a:pt x="771715" y="23841"/>
                  </a:lnTo>
                  <a:lnTo>
                    <a:pt x="816419" y="32991"/>
                  </a:lnTo>
                  <a:lnTo>
                    <a:pt x="861462" y="42901"/>
                  </a:lnTo>
                  <a:lnTo>
                    <a:pt x="906730" y="55223"/>
                  </a:lnTo>
                  <a:lnTo>
                    <a:pt x="952149" y="69152"/>
                  </a:lnTo>
                  <a:lnTo>
                    <a:pt x="997669" y="84154"/>
                  </a:lnTo>
                  <a:lnTo>
                    <a:pt x="1041350" y="100822"/>
                  </a:lnTo>
                  <a:lnTo>
                    <a:pt x="1083806" y="118602"/>
                  </a:lnTo>
                  <a:lnTo>
                    <a:pt x="1125445" y="137122"/>
                  </a:lnTo>
                  <a:lnTo>
                    <a:pt x="1161776" y="156137"/>
                  </a:lnTo>
                  <a:lnTo>
                    <a:pt x="1194570" y="175481"/>
                  </a:lnTo>
                  <a:lnTo>
                    <a:pt x="1225005" y="195045"/>
                  </a:lnTo>
                  <a:lnTo>
                    <a:pt x="1251010" y="214754"/>
                  </a:lnTo>
                  <a:lnTo>
                    <a:pt x="1274062" y="234562"/>
                  </a:lnTo>
                  <a:lnTo>
                    <a:pt x="1313010" y="272445"/>
                  </a:lnTo>
                  <a:lnTo>
                    <a:pt x="1343020" y="305157"/>
                  </a:lnTo>
                  <a:lnTo>
                    <a:pt x="1381335" y="345798"/>
                  </a:lnTo>
                  <a:lnTo>
                    <a:pt x="1423047" y="388402"/>
                  </a:lnTo>
                  <a:lnTo>
                    <a:pt x="1438237" y="403671"/>
                  </a:lnTo>
                  <a:lnTo>
                    <a:pt x="1431336" y="368467"/>
                  </a:lnTo>
                  <a:lnTo>
                    <a:pt x="1423035" y="328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75" name="SMARTInkShape-4577"/>
            <p:cNvSpPr/>
            <p:nvPr>
              <p:custDataLst>
                <p:tags r:id="rId21"/>
              </p:custDataLst>
            </p:nvPr>
          </p:nvSpPr>
          <p:spPr bwMode="auto">
            <a:xfrm>
              <a:off x="2617470" y="1680210"/>
              <a:ext cx="191817" cy="317183"/>
            </a:xfrm>
            <a:custGeom>
              <a:avLst/>
              <a:gdLst/>
              <a:ahLst/>
              <a:cxnLst/>
              <a:rect l="0" t="0" r="0" b="0"/>
              <a:pathLst>
                <a:path w="191817" h="317183">
                  <a:moveTo>
                    <a:pt x="68580" y="0"/>
                  </a:moveTo>
                  <a:lnTo>
                    <a:pt x="68580" y="0"/>
                  </a:lnTo>
                  <a:lnTo>
                    <a:pt x="85063" y="21033"/>
                  </a:lnTo>
                  <a:lnTo>
                    <a:pt x="107114" y="59999"/>
                  </a:lnTo>
                  <a:lnTo>
                    <a:pt x="128892" y="97893"/>
                  </a:lnTo>
                  <a:lnTo>
                    <a:pt x="148786" y="134627"/>
                  </a:lnTo>
                  <a:lnTo>
                    <a:pt x="170450" y="173345"/>
                  </a:lnTo>
                  <a:lnTo>
                    <a:pt x="187269" y="212993"/>
                  </a:lnTo>
                  <a:lnTo>
                    <a:pt x="191816" y="228966"/>
                  </a:lnTo>
                  <a:lnTo>
                    <a:pt x="190662" y="239240"/>
                  </a:lnTo>
                  <a:lnTo>
                    <a:pt x="184657" y="250379"/>
                  </a:lnTo>
                  <a:lnTo>
                    <a:pt x="158641" y="264263"/>
                  </a:lnTo>
                  <a:lnTo>
                    <a:pt x="116220" y="275891"/>
                  </a:lnTo>
                  <a:lnTo>
                    <a:pt x="73878" y="289941"/>
                  </a:lnTo>
                  <a:lnTo>
                    <a:pt x="32835" y="305075"/>
                  </a:lnTo>
                  <a:lnTo>
                    <a:pt x="0" y="3171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76" name="SMARTInkShape-4578"/>
            <p:cNvSpPr/>
            <p:nvPr>
              <p:custDataLst>
                <p:tags r:id="rId22"/>
              </p:custDataLst>
            </p:nvPr>
          </p:nvSpPr>
          <p:spPr bwMode="auto">
            <a:xfrm>
              <a:off x="868680" y="2230426"/>
              <a:ext cx="1312731" cy="82470"/>
            </a:xfrm>
            <a:custGeom>
              <a:avLst/>
              <a:gdLst/>
              <a:ahLst/>
              <a:cxnLst/>
              <a:rect l="0" t="0" r="0" b="0"/>
              <a:pathLst>
                <a:path w="1312731" h="82470">
                  <a:moveTo>
                    <a:pt x="0" y="67004"/>
                  </a:moveTo>
                  <a:lnTo>
                    <a:pt x="0" y="67004"/>
                  </a:lnTo>
                  <a:lnTo>
                    <a:pt x="4551" y="62453"/>
                  </a:lnTo>
                  <a:lnTo>
                    <a:pt x="11865" y="60219"/>
                  </a:lnTo>
                  <a:lnTo>
                    <a:pt x="53174" y="52776"/>
                  </a:lnTo>
                  <a:lnTo>
                    <a:pt x="81735" y="51155"/>
                  </a:lnTo>
                  <a:lnTo>
                    <a:pt x="118559" y="50435"/>
                  </a:lnTo>
                  <a:lnTo>
                    <a:pt x="139047" y="50243"/>
                  </a:lnTo>
                  <a:lnTo>
                    <a:pt x="163183" y="51067"/>
                  </a:lnTo>
                  <a:lnTo>
                    <a:pt x="189751" y="52570"/>
                  </a:lnTo>
                  <a:lnTo>
                    <a:pt x="217941" y="54524"/>
                  </a:lnTo>
                  <a:lnTo>
                    <a:pt x="249116" y="56779"/>
                  </a:lnTo>
                  <a:lnTo>
                    <a:pt x="282283" y="59235"/>
                  </a:lnTo>
                  <a:lnTo>
                    <a:pt x="316776" y="61824"/>
                  </a:lnTo>
                  <a:lnTo>
                    <a:pt x="353106" y="64503"/>
                  </a:lnTo>
                  <a:lnTo>
                    <a:pt x="390662" y="67242"/>
                  </a:lnTo>
                  <a:lnTo>
                    <a:pt x="429034" y="70020"/>
                  </a:lnTo>
                  <a:lnTo>
                    <a:pt x="467950" y="72825"/>
                  </a:lnTo>
                  <a:lnTo>
                    <a:pt x="507229" y="75647"/>
                  </a:lnTo>
                  <a:lnTo>
                    <a:pt x="546750" y="78481"/>
                  </a:lnTo>
                  <a:lnTo>
                    <a:pt x="587385" y="80370"/>
                  </a:lnTo>
                  <a:lnTo>
                    <a:pt x="628763" y="81630"/>
                  </a:lnTo>
                  <a:lnTo>
                    <a:pt x="670635" y="82469"/>
                  </a:lnTo>
                  <a:lnTo>
                    <a:pt x="711885" y="82077"/>
                  </a:lnTo>
                  <a:lnTo>
                    <a:pt x="752720" y="80863"/>
                  </a:lnTo>
                  <a:lnTo>
                    <a:pt x="793278" y="79101"/>
                  </a:lnTo>
                  <a:lnTo>
                    <a:pt x="832700" y="76021"/>
                  </a:lnTo>
                  <a:lnTo>
                    <a:pt x="871363" y="72063"/>
                  </a:lnTo>
                  <a:lnTo>
                    <a:pt x="909521" y="67519"/>
                  </a:lnTo>
                  <a:lnTo>
                    <a:pt x="945438" y="63537"/>
                  </a:lnTo>
                  <a:lnTo>
                    <a:pt x="979859" y="59930"/>
                  </a:lnTo>
                  <a:lnTo>
                    <a:pt x="1013285" y="56573"/>
                  </a:lnTo>
                  <a:lnTo>
                    <a:pt x="1045093" y="54335"/>
                  </a:lnTo>
                  <a:lnTo>
                    <a:pt x="1075824" y="52843"/>
                  </a:lnTo>
                  <a:lnTo>
                    <a:pt x="1105836" y="51848"/>
                  </a:lnTo>
                  <a:lnTo>
                    <a:pt x="1133464" y="50233"/>
                  </a:lnTo>
                  <a:lnTo>
                    <a:pt x="1159503" y="48203"/>
                  </a:lnTo>
                  <a:lnTo>
                    <a:pt x="1184482" y="45897"/>
                  </a:lnTo>
                  <a:lnTo>
                    <a:pt x="1206850" y="43408"/>
                  </a:lnTo>
                  <a:lnTo>
                    <a:pt x="1246943" y="38102"/>
                  </a:lnTo>
                  <a:lnTo>
                    <a:pt x="1287992" y="34310"/>
                  </a:lnTo>
                  <a:lnTo>
                    <a:pt x="1309151" y="33187"/>
                  </a:lnTo>
                  <a:lnTo>
                    <a:pt x="1311870" y="32077"/>
                  </a:lnTo>
                  <a:lnTo>
                    <a:pt x="1312730" y="30384"/>
                  </a:lnTo>
                  <a:lnTo>
                    <a:pt x="1312351" y="28303"/>
                  </a:lnTo>
                  <a:lnTo>
                    <a:pt x="1301769" y="25991"/>
                  </a:lnTo>
                  <a:lnTo>
                    <a:pt x="1259381" y="24507"/>
                  </a:lnTo>
                  <a:lnTo>
                    <a:pt x="1227745" y="24304"/>
                  </a:lnTo>
                  <a:lnTo>
                    <a:pt x="1188602" y="24214"/>
                  </a:lnTo>
                  <a:lnTo>
                    <a:pt x="1164829" y="24189"/>
                  </a:lnTo>
                  <a:lnTo>
                    <a:pt x="1139455" y="24174"/>
                  </a:lnTo>
                  <a:lnTo>
                    <a:pt x="1112062" y="24163"/>
                  </a:lnTo>
                  <a:lnTo>
                    <a:pt x="1083322" y="24156"/>
                  </a:lnTo>
                  <a:lnTo>
                    <a:pt x="1053685" y="24151"/>
                  </a:lnTo>
                  <a:lnTo>
                    <a:pt x="1021544" y="24148"/>
                  </a:lnTo>
                  <a:lnTo>
                    <a:pt x="987734" y="24146"/>
                  </a:lnTo>
                  <a:lnTo>
                    <a:pt x="952812" y="24144"/>
                  </a:lnTo>
                  <a:lnTo>
                    <a:pt x="917148" y="24143"/>
                  </a:lnTo>
                  <a:lnTo>
                    <a:pt x="880990" y="24143"/>
                  </a:lnTo>
                  <a:lnTo>
                    <a:pt x="844501" y="24142"/>
                  </a:lnTo>
                  <a:lnTo>
                    <a:pt x="807793" y="24142"/>
                  </a:lnTo>
                  <a:lnTo>
                    <a:pt x="770939" y="24142"/>
                  </a:lnTo>
                  <a:lnTo>
                    <a:pt x="733987" y="24142"/>
                  </a:lnTo>
                  <a:lnTo>
                    <a:pt x="697922" y="24141"/>
                  </a:lnTo>
                  <a:lnTo>
                    <a:pt x="662449" y="24141"/>
                  </a:lnTo>
                  <a:lnTo>
                    <a:pt x="627370" y="24141"/>
                  </a:lnTo>
                  <a:lnTo>
                    <a:pt x="593507" y="24141"/>
                  </a:lnTo>
                  <a:lnTo>
                    <a:pt x="560454" y="24141"/>
                  </a:lnTo>
                  <a:lnTo>
                    <a:pt x="527941" y="24141"/>
                  </a:lnTo>
                  <a:lnTo>
                    <a:pt x="497693" y="23189"/>
                  </a:lnTo>
                  <a:lnTo>
                    <a:pt x="468955" y="21601"/>
                  </a:lnTo>
                  <a:lnTo>
                    <a:pt x="441225" y="19591"/>
                  </a:lnTo>
                  <a:lnTo>
                    <a:pt x="414165" y="18250"/>
                  </a:lnTo>
                  <a:lnTo>
                    <a:pt x="387552" y="17356"/>
                  </a:lnTo>
                  <a:lnTo>
                    <a:pt x="361238" y="16760"/>
                  </a:lnTo>
                  <a:lnTo>
                    <a:pt x="336076" y="15411"/>
                  </a:lnTo>
                  <a:lnTo>
                    <a:pt x="311680" y="13559"/>
                  </a:lnTo>
                  <a:lnTo>
                    <a:pt x="287797" y="11371"/>
                  </a:lnTo>
                  <a:lnTo>
                    <a:pt x="265207" y="8960"/>
                  </a:lnTo>
                  <a:lnTo>
                    <a:pt x="243480" y="6401"/>
                  </a:lnTo>
                  <a:lnTo>
                    <a:pt x="202511" y="1969"/>
                  </a:lnTo>
                  <a:lnTo>
                    <a:pt x="165252" y="0"/>
                  </a:lnTo>
                  <a:lnTo>
                    <a:pt x="134723" y="1664"/>
                  </a:lnTo>
                  <a:lnTo>
                    <a:pt x="98656" y="7957"/>
                  </a:lnTo>
                  <a:lnTo>
                    <a:pt x="69970" y="14065"/>
                  </a:lnTo>
                  <a:lnTo>
                    <a:pt x="67602" y="15519"/>
                  </a:lnTo>
                  <a:lnTo>
                    <a:pt x="66975" y="17441"/>
                  </a:lnTo>
                  <a:lnTo>
                    <a:pt x="67510" y="19674"/>
                  </a:lnTo>
                  <a:lnTo>
                    <a:pt x="86466" y="31920"/>
                  </a:lnTo>
                  <a:lnTo>
                    <a:pt x="115900" y="37123"/>
                  </a:lnTo>
                  <a:lnTo>
                    <a:pt x="157238" y="39436"/>
                  </a:lnTo>
                  <a:lnTo>
                    <a:pt x="182931" y="40053"/>
                  </a:lnTo>
                  <a:lnTo>
                    <a:pt x="210536" y="40464"/>
                  </a:lnTo>
                  <a:lnTo>
                    <a:pt x="241322" y="39786"/>
                  </a:lnTo>
                  <a:lnTo>
                    <a:pt x="274229" y="38381"/>
                  </a:lnTo>
                  <a:lnTo>
                    <a:pt x="308549" y="36492"/>
                  </a:lnTo>
                  <a:lnTo>
                    <a:pt x="346670" y="34280"/>
                  </a:lnTo>
                  <a:lnTo>
                    <a:pt x="387323" y="31853"/>
                  </a:lnTo>
                  <a:lnTo>
                    <a:pt x="429665" y="29283"/>
                  </a:lnTo>
                  <a:lnTo>
                    <a:pt x="474086" y="26616"/>
                  </a:lnTo>
                  <a:lnTo>
                    <a:pt x="519893" y="23886"/>
                  </a:lnTo>
                  <a:lnTo>
                    <a:pt x="566623" y="21114"/>
                  </a:lnTo>
                  <a:lnTo>
                    <a:pt x="612063" y="19266"/>
                  </a:lnTo>
                  <a:lnTo>
                    <a:pt x="656645" y="18033"/>
                  </a:lnTo>
                  <a:lnTo>
                    <a:pt x="700653" y="17212"/>
                  </a:lnTo>
                  <a:lnTo>
                    <a:pt x="742375" y="16664"/>
                  </a:lnTo>
                  <a:lnTo>
                    <a:pt x="782572" y="16299"/>
                  </a:lnTo>
                  <a:lnTo>
                    <a:pt x="821752" y="16056"/>
                  </a:lnTo>
                  <a:lnTo>
                    <a:pt x="857397" y="16846"/>
                  </a:lnTo>
                  <a:lnTo>
                    <a:pt x="890686" y="18325"/>
                  </a:lnTo>
                  <a:lnTo>
                    <a:pt x="922403" y="20264"/>
                  </a:lnTo>
                  <a:lnTo>
                    <a:pt x="951168" y="22509"/>
                  </a:lnTo>
                  <a:lnTo>
                    <a:pt x="977964" y="24958"/>
                  </a:lnTo>
                  <a:lnTo>
                    <a:pt x="1003449" y="27544"/>
                  </a:lnTo>
                  <a:lnTo>
                    <a:pt x="1044465" y="35496"/>
                  </a:lnTo>
                  <a:lnTo>
                    <a:pt x="1076664" y="43475"/>
                  </a:lnTo>
                  <a:lnTo>
                    <a:pt x="1115539" y="48598"/>
                  </a:lnTo>
                  <a:lnTo>
                    <a:pt x="1130632" y="49785"/>
                  </a:lnTo>
                  <a:lnTo>
                    <a:pt x="1090507" y="49855"/>
                  </a:lnTo>
                  <a:lnTo>
                    <a:pt x="1080135" y="49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84" name="SMARTInkShape-Group1491"/>
          <p:cNvGrpSpPr/>
          <p:nvPr/>
        </p:nvGrpSpPr>
        <p:grpSpPr>
          <a:xfrm>
            <a:off x="842963" y="2160478"/>
            <a:ext cx="2442845" cy="1560875"/>
            <a:chOff x="842963" y="2160478"/>
            <a:chExt cx="2442845" cy="1560875"/>
          </a:xfrm>
        </p:grpSpPr>
        <p:sp>
          <p:nvSpPr>
            <p:cNvPr id="1378" name="SMARTInkShape-4579"/>
            <p:cNvSpPr/>
            <p:nvPr>
              <p:custDataLst>
                <p:tags r:id="rId12"/>
              </p:custDataLst>
            </p:nvPr>
          </p:nvSpPr>
          <p:spPr bwMode="auto">
            <a:xfrm>
              <a:off x="894398" y="2211705"/>
              <a:ext cx="59655" cy="1309616"/>
            </a:xfrm>
            <a:custGeom>
              <a:avLst/>
              <a:gdLst/>
              <a:ahLst/>
              <a:cxnLst/>
              <a:rect l="0" t="0" r="0" b="0"/>
              <a:pathLst>
                <a:path w="59655" h="1309616">
                  <a:moveTo>
                    <a:pt x="51435" y="0"/>
                  </a:moveTo>
                  <a:lnTo>
                    <a:pt x="51435" y="0"/>
                  </a:lnTo>
                  <a:lnTo>
                    <a:pt x="52387" y="30233"/>
                  </a:lnTo>
                  <a:lnTo>
                    <a:pt x="55985" y="61379"/>
                  </a:lnTo>
                  <a:lnTo>
                    <a:pt x="57326" y="82830"/>
                  </a:lnTo>
                  <a:lnTo>
                    <a:pt x="58220" y="107607"/>
                  </a:lnTo>
                  <a:lnTo>
                    <a:pt x="58816" y="134603"/>
                  </a:lnTo>
                  <a:lnTo>
                    <a:pt x="59213" y="165935"/>
                  </a:lnTo>
                  <a:lnTo>
                    <a:pt x="59477" y="200159"/>
                  </a:lnTo>
                  <a:lnTo>
                    <a:pt x="59654" y="236309"/>
                  </a:lnTo>
                  <a:lnTo>
                    <a:pt x="58819" y="276602"/>
                  </a:lnTo>
                  <a:lnTo>
                    <a:pt x="57310" y="319656"/>
                  </a:lnTo>
                  <a:lnTo>
                    <a:pt x="55352" y="364552"/>
                  </a:lnTo>
                  <a:lnTo>
                    <a:pt x="53093" y="411627"/>
                  </a:lnTo>
                  <a:lnTo>
                    <a:pt x="50635" y="460156"/>
                  </a:lnTo>
                  <a:lnTo>
                    <a:pt x="48044" y="509653"/>
                  </a:lnTo>
                  <a:lnTo>
                    <a:pt x="45364" y="561701"/>
                  </a:lnTo>
                  <a:lnTo>
                    <a:pt x="42625" y="615450"/>
                  </a:lnTo>
                  <a:lnTo>
                    <a:pt x="39847" y="670332"/>
                  </a:lnTo>
                  <a:lnTo>
                    <a:pt x="37042" y="723113"/>
                  </a:lnTo>
                  <a:lnTo>
                    <a:pt x="34220" y="774493"/>
                  </a:lnTo>
                  <a:lnTo>
                    <a:pt x="31385" y="824938"/>
                  </a:lnTo>
                  <a:lnTo>
                    <a:pt x="28543" y="875714"/>
                  </a:lnTo>
                  <a:lnTo>
                    <a:pt x="25696" y="926709"/>
                  </a:lnTo>
                  <a:lnTo>
                    <a:pt x="22846" y="977851"/>
                  </a:lnTo>
                  <a:lnTo>
                    <a:pt x="19993" y="1025281"/>
                  </a:lnTo>
                  <a:lnTo>
                    <a:pt x="17138" y="1070235"/>
                  </a:lnTo>
                  <a:lnTo>
                    <a:pt x="14283" y="1113540"/>
                  </a:lnTo>
                  <a:lnTo>
                    <a:pt x="12379" y="1151935"/>
                  </a:lnTo>
                  <a:lnTo>
                    <a:pt x="11110" y="1187057"/>
                  </a:lnTo>
                  <a:lnTo>
                    <a:pt x="10264" y="1219996"/>
                  </a:lnTo>
                  <a:lnTo>
                    <a:pt x="9700" y="1245766"/>
                  </a:lnTo>
                  <a:lnTo>
                    <a:pt x="9073" y="1284559"/>
                  </a:lnTo>
                  <a:lnTo>
                    <a:pt x="6255" y="1304340"/>
                  </a:lnTo>
                  <a:lnTo>
                    <a:pt x="4170" y="1309615"/>
                  </a:lnTo>
                  <a:lnTo>
                    <a:pt x="2780" y="1308369"/>
                  </a:lnTo>
                  <a:lnTo>
                    <a:pt x="0" y="127730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79" name="SMARTInkShape-4580"/>
            <p:cNvSpPr/>
            <p:nvPr>
              <p:custDataLst>
                <p:tags r:id="rId13"/>
              </p:custDataLst>
            </p:nvPr>
          </p:nvSpPr>
          <p:spPr bwMode="auto">
            <a:xfrm>
              <a:off x="842963" y="2160478"/>
              <a:ext cx="1224659" cy="1560875"/>
            </a:xfrm>
            <a:custGeom>
              <a:avLst/>
              <a:gdLst/>
              <a:ahLst/>
              <a:cxnLst/>
              <a:rect l="0" t="0" r="0" b="0"/>
              <a:pathLst>
                <a:path w="1224659" h="1560875">
                  <a:moveTo>
                    <a:pt x="0" y="179814"/>
                  </a:moveTo>
                  <a:lnTo>
                    <a:pt x="0" y="179814"/>
                  </a:lnTo>
                  <a:lnTo>
                    <a:pt x="13652" y="157060"/>
                  </a:lnTo>
                  <a:lnTo>
                    <a:pt x="49447" y="129257"/>
                  </a:lnTo>
                  <a:lnTo>
                    <a:pt x="90239" y="111625"/>
                  </a:lnTo>
                  <a:lnTo>
                    <a:pt x="114452" y="102922"/>
                  </a:lnTo>
                  <a:lnTo>
                    <a:pt x="144881" y="93310"/>
                  </a:lnTo>
                  <a:lnTo>
                    <a:pt x="179455" y="83093"/>
                  </a:lnTo>
                  <a:lnTo>
                    <a:pt x="216791" y="72471"/>
                  </a:lnTo>
                  <a:lnTo>
                    <a:pt x="258827" y="62532"/>
                  </a:lnTo>
                  <a:lnTo>
                    <a:pt x="303996" y="53049"/>
                  </a:lnTo>
                  <a:lnTo>
                    <a:pt x="351254" y="43869"/>
                  </a:lnTo>
                  <a:lnTo>
                    <a:pt x="404667" y="35844"/>
                  </a:lnTo>
                  <a:lnTo>
                    <a:pt x="462183" y="28589"/>
                  </a:lnTo>
                  <a:lnTo>
                    <a:pt x="522434" y="21848"/>
                  </a:lnTo>
                  <a:lnTo>
                    <a:pt x="583557" y="16401"/>
                  </a:lnTo>
                  <a:lnTo>
                    <a:pt x="645260" y="11817"/>
                  </a:lnTo>
                  <a:lnTo>
                    <a:pt x="707351" y="7809"/>
                  </a:lnTo>
                  <a:lnTo>
                    <a:pt x="766842" y="5137"/>
                  </a:lnTo>
                  <a:lnTo>
                    <a:pt x="824601" y="3355"/>
                  </a:lnTo>
                  <a:lnTo>
                    <a:pt x="881203" y="2167"/>
                  </a:lnTo>
                  <a:lnTo>
                    <a:pt x="933226" y="1376"/>
                  </a:lnTo>
                  <a:lnTo>
                    <a:pt x="982196" y="848"/>
                  </a:lnTo>
                  <a:lnTo>
                    <a:pt x="1029129" y="496"/>
                  </a:lnTo>
                  <a:lnTo>
                    <a:pt x="1068991" y="261"/>
                  </a:lnTo>
                  <a:lnTo>
                    <a:pt x="1104138" y="105"/>
                  </a:lnTo>
                  <a:lnTo>
                    <a:pt x="1136142" y="0"/>
                  </a:lnTo>
                  <a:lnTo>
                    <a:pt x="1161288" y="883"/>
                  </a:lnTo>
                  <a:lnTo>
                    <a:pt x="1199388" y="4405"/>
                  </a:lnTo>
                  <a:lnTo>
                    <a:pt x="1218861" y="9144"/>
                  </a:lnTo>
                  <a:lnTo>
                    <a:pt x="1224054" y="11742"/>
                  </a:lnTo>
                  <a:lnTo>
                    <a:pt x="1224658" y="18236"/>
                  </a:lnTo>
                  <a:lnTo>
                    <a:pt x="1217710" y="38152"/>
                  </a:lnTo>
                  <a:lnTo>
                    <a:pt x="1188631" y="80690"/>
                  </a:lnTo>
                  <a:lnTo>
                    <a:pt x="1168360" y="120519"/>
                  </a:lnTo>
                  <a:lnTo>
                    <a:pt x="1158954" y="143142"/>
                  </a:lnTo>
                  <a:lnTo>
                    <a:pt x="1149826" y="166796"/>
                  </a:lnTo>
                  <a:lnTo>
                    <a:pt x="1140883" y="191138"/>
                  </a:lnTo>
                  <a:lnTo>
                    <a:pt x="1132064" y="215938"/>
                  </a:lnTo>
                  <a:lnTo>
                    <a:pt x="1126184" y="243902"/>
                  </a:lnTo>
                  <a:lnTo>
                    <a:pt x="1122264" y="273975"/>
                  </a:lnTo>
                  <a:lnTo>
                    <a:pt x="1119651" y="305453"/>
                  </a:lnTo>
                  <a:lnTo>
                    <a:pt x="1117909" y="338821"/>
                  </a:lnTo>
                  <a:lnTo>
                    <a:pt x="1116747" y="373449"/>
                  </a:lnTo>
                  <a:lnTo>
                    <a:pt x="1115973" y="408916"/>
                  </a:lnTo>
                  <a:lnTo>
                    <a:pt x="1116409" y="445897"/>
                  </a:lnTo>
                  <a:lnTo>
                    <a:pt x="1117653" y="483885"/>
                  </a:lnTo>
                  <a:lnTo>
                    <a:pt x="1119434" y="522546"/>
                  </a:lnTo>
                  <a:lnTo>
                    <a:pt x="1123479" y="562607"/>
                  </a:lnTo>
                  <a:lnTo>
                    <a:pt x="1129034" y="603602"/>
                  </a:lnTo>
                  <a:lnTo>
                    <a:pt x="1135594" y="645219"/>
                  </a:lnTo>
                  <a:lnTo>
                    <a:pt x="1141872" y="685347"/>
                  </a:lnTo>
                  <a:lnTo>
                    <a:pt x="1147963" y="724481"/>
                  </a:lnTo>
                  <a:lnTo>
                    <a:pt x="1153929" y="762953"/>
                  </a:lnTo>
                  <a:lnTo>
                    <a:pt x="1158858" y="803841"/>
                  </a:lnTo>
                  <a:lnTo>
                    <a:pt x="1163097" y="846340"/>
                  </a:lnTo>
                  <a:lnTo>
                    <a:pt x="1166875" y="889912"/>
                  </a:lnTo>
                  <a:lnTo>
                    <a:pt x="1168442" y="934200"/>
                  </a:lnTo>
                  <a:lnTo>
                    <a:pt x="1168534" y="978966"/>
                  </a:lnTo>
                  <a:lnTo>
                    <a:pt x="1167642" y="1024049"/>
                  </a:lnTo>
                  <a:lnTo>
                    <a:pt x="1166095" y="1067440"/>
                  </a:lnTo>
                  <a:lnTo>
                    <a:pt x="1164112" y="1109703"/>
                  </a:lnTo>
                  <a:lnTo>
                    <a:pt x="1161837" y="1151212"/>
                  </a:lnTo>
                  <a:lnTo>
                    <a:pt x="1157463" y="1191268"/>
                  </a:lnTo>
                  <a:lnTo>
                    <a:pt x="1151689" y="1230354"/>
                  </a:lnTo>
                  <a:lnTo>
                    <a:pt x="1144983" y="1268794"/>
                  </a:lnTo>
                  <a:lnTo>
                    <a:pt x="1136702" y="1303946"/>
                  </a:lnTo>
                  <a:lnTo>
                    <a:pt x="1127371" y="1336905"/>
                  </a:lnTo>
                  <a:lnTo>
                    <a:pt x="1117340" y="1368404"/>
                  </a:lnTo>
                  <a:lnTo>
                    <a:pt x="1107796" y="1396069"/>
                  </a:lnTo>
                  <a:lnTo>
                    <a:pt x="1098576" y="1421181"/>
                  </a:lnTo>
                  <a:lnTo>
                    <a:pt x="1089571" y="1444590"/>
                  </a:lnTo>
                  <a:lnTo>
                    <a:pt x="1069406" y="1483299"/>
                  </a:lnTo>
                  <a:lnTo>
                    <a:pt x="1045839" y="1514474"/>
                  </a:lnTo>
                  <a:lnTo>
                    <a:pt x="1016315" y="1537854"/>
                  </a:lnTo>
                  <a:lnTo>
                    <a:pt x="986683" y="1552690"/>
                  </a:lnTo>
                  <a:lnTo>
                    <a:pt x="954780" y="1560554"/>
                  </a:lnTo>
                  <a:lnTo>
                    <a:pt x="915201" y="1560874"/>
                  </a:lnTo>
                  <a:lnTo>
                    <a:pt x="890169" y="1558673"/>
                  </a:lnTo>
                  <a:lnTo>
                    <a:pt x="862051" y="1555301"/>
                  </a:lnTo>
                  <a:lnTo>
                    <a:pt x="831875" y="1551148"/>
                  </a:lnTo>
                  <a:lnTo>
                    <a:pt x="798424" y="1547427"/>
                  </a:lnTo>
                  <a:lnTo>
                    <a:pt x="762787" y="1543994"/>
                  </a:lnTo>
                  <a:lnTo>
                    <a:pt x="725695" y="1540752"/>
                  </a:lnTo>
                  <a:lnTo>
                    <a:pt x="684774" y="1538591"/>
                  </a:lnTo>
                  <a:lnTo>
                    <a:pt x="641301" y="1537151"/>
                  </a:lnTo>
                  <a:lnTo>
                    <a:pt x="596126" y="1536190"/>
                  </a:lnTo>
                  <a:lnTo>
                    <a:pt x="549817" y="1536503"/>
                  </a:lnTo>
                  <a:lnTo>
                    <a:pt x="502752" y="1537663"/>
                  </a:lnTo>
                  <a:lnTo>
                    <a:pt x="455183" y="1539390"/>
                  </a:lnTo>
                  <a:lnTo>
                    <a:pt x="409183" y="1541493"/>
                  </a:lnTo>
                  <a:lnTo>
                    <a:pt x="364228" y="1543847"/>
                  </a:lnTo>
                  <a:lnTo>
                    <a:pt x="319971" y="1546370"/>
                  </a:lnTo>
                  <a:lnTo>
                    <a:pt x="281894" y="1548051"/>
                  </a:lnTo>
                  <a:lnTo>
                    <a:pt x="247937" y="1549172"/>
                  </a:lnTo>
                  <a:lnTo>
                    <a:pt x="216726" y="1549920"/>
                  </a:lnTo>
                  <a:lnTo>
                    <a:pt x="174427" y="1543130"/>
                  </a:lnTo>
                  <a:lnTo>
                    <a:pt x="128587" y="152569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80" name="SMARTInkShape-4581"/>
            <p:cNvSpPr/>
            <p:nvPr>
              <p:custDataLst>
                <p:tags r:id="rId14"/>
              </p:custDataLst>
            </p:nvPr>
          </p:nvSpPr>
          <p:spPr bwMode="auto">
            <a:xfrm>
              <a:off x="1554480" y="2185988"/>
              <a:ext cx="77154" cy="1302833"/>
            </a:xfrm>
            <a:custGeom>
              <a:avLst/>
              <a:gdLst/>
              <a:ahLst/>
              <a:cxnLst/>
              <a:rect l="0" t="0" r="0" b="0"/>
              <a:pathLst>
                <a:path w="77154" h="1302833">
                  <a:moveTo>
                    <a:pt x="77153" y="0"/>
                  </a:moveTo>
                  <a:lnTo>
                    <a:pt x="77153" y="0"/>
                  </a:lnTo>
                  <a:lnTo>
                    <a:pt x="68051" y="0"/>
                  </a:lnTo>
                  <a:lnTo>
                    <a:pt x="65370" y="2857"/>
                  </a:lnTo>
                  <a:lnTo>
                    <a:pt x="56163" y="44896"/>
                  </a:lnTo>
                  <a:lnTo>
                    <a:pt x="50996" y="80914"/>
                  </a:lnTo>
                  <a:lnTo>
                    <a:pt x="48285" y="102520"/>
                  </a:lnTo>
                  <a:lnTo>
                    <a:pt x="46478" y="127401"/>
                  </a:lnTo>
                  <a:lnTo>
                    <a:pt x="45273" y="154466"/>
                  </a:lnTo>
                  <a:lnTo>
                    <a:pt x="44469" y="182988"/>
                  </a:lnTo>
                  <a:lnTo>
                    <a:pt x="43934" y="216289"/>
                  </a:lnTo>
                  <a:lnTo>
                    <a:pt x="43577" y="252777"/>
                  </a:lnTo>
                  <a:lnTo>
                    <a:pt x="43339" y="291391"/>
                  </a:lnTo>
                  <a:lnTo>
                    <a:pt x="42227" y="332373"/>
                  </a:lnTo>
                  <a:lnTo>
                    <a:pt x="40534" y="374934"/>
                  </a:lnTo>
                  <a:lnTo>
                    <a:pt x="38453" y="418548"/>
                  </a:lnTo>
                  <a:lnTo>
                    <a:pt x="36113" y="464770"/>
                  </a:lnTo>
                  <a:lnTo>
                    <a:pt x="33600" y="512729"/>
                  </a:lnTo>
                  <a:lnTo>
                    <a:pt x="30973" y="561847"/>
                  </a:lnTo>
                  <a:lnTo>
                    <a:pt x="27316" y="611737"/>
                  </a:lnTo>
                  <a:lnTo>
                    <a:pt x="22973" y="662142"/>
                  </a:lnTo>
                  <a:lnTo>
                    <a:pt x="18173" y="712890"/>
                  </a:lnTo>
                  <a:lnTo>
                    <a:pt x="14020" y="762915"/>
                  </a:lnTo>
                  <a:lnTo>
                    <a:pt x="10299" y="812457"/>
                  </a:lnTo>
                  <a:lnTo>
                    <a:pt x="6866" y="861678"/>
                  </a:lnTo>
                  <a:lnTo>
                    <a:pt x="4578" y="910684"/>
                  </a:lnTo>
                  <a:lnTo>
                    <a:pt x="3052" y="959548"/>
                  </a:lnTo>
                  <a:lnTo>
                    <a:pt x="2035" y="1008315"/>
                  </a:lnTo>
                  <a:lnTo>
                    <a:pt x="2309" y="1052258"/>
                  </a:lnTo>
                  <a:lnTo>
                    <a:pt x="3444" y="1092982"/>
                  </a:lnTo>
                  <a:lnTo>
                    <a:pt x="5154" y="1131562"/>
                  </a:lnTo>
                  <a:lnTo>
                    <a:pt x="6293" y="1165855"/>
                  </a:lnTo>
                  <a:lnTo>
                    <a:pt x="7053" y="1197288"/>
                  </a:lnTo>
                  <a:lnTo>
                    <a:pt x="7560" y="1226817"/>
                  </a:lnTo>
                  <a:lnTo>
                    <a:pt x="8122" y="1267247"/>
                  </a:lnTo>
                  <a:lnTo>
                    <a:pt x="8484" y="1302832"/>
                  </a:lnTo>
                  <a:lnTo>
                    <a:pt x="0" y="125158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81" name="SMARTInkShape-4582"/>
            <p:cNvSpPr/>
            <p:nvPr>
              <p:custDataLst>
                <p:tags r:id="rId15"/>
              </p:custDataLst>
            </p:nvPr>
          </p:nvSpPr>
          <p:spPr bwMode="auto">
            <a:xfrm>
              <a:off x="1485900" y="2221276"/>
              <a:ext cx="1250618" cy="1322497"/>
            </a:xfrm>
            <a:custGeom>
              <a:avLst/>
              <a:gdLst/>
              <a:ahLst/>
              <a:cxnLst/>
              <a:rect l="0" t="0" r="0" b="0"/>
              <a:pathLst>
                <a:path w="1250618" h="1322497">
                  <a:moveTo>
                    <a:pt x="42863" y="84726"/>
                  </a:moveTo>
                  <a:lnTo>
                    <a:pt x="42863" y="84726"/>
                  </a:lnTo>
                  <a:lnTo>
                    <a:pt x="42863" y="80176"/>
                  </a:lnTo>
                  <a:lnTo>
                    <a:pt x="45720" y="78835"/>
                  </a:lnTo>
                  <a:lnTo>
                    <a:pt x="80998" y="76683"/>
                  </a:lnTo>
                  <a:lnTo>
                    <a:pt x="117914" y="75437"/>
                  </a:lnTo>
                  <a:lnTo>
                    <a:pt x="142427" y="73771"/>
                  </a:lnTo>
                  <a:lnTo>
                    <a:pt x="169246" y="71708"/>
                  </a:lnTo>
                  <a:lnTo>
                    <a:pt x="201413" y="68427"/>
                  </a:lnTo>
                  <a:lnTo>
                    <a:pt x="237146" y="64335"/>
                  </a:lnTo>
                  <a:lnTo>
                    <a:pt x="275255" y="59702"/>
                  </a:lnTo>
                  <a:lnTo>
                    <a:pt x="318758" y="54709"/>
                  </a:lnTo>
                  <a:lnTo>
                    <a:pt x="365858" y="49475"/>
                  </a:lnTo>
                  <a:lnTo>
                    <a:pt x="415355" y="44080"/>
                  </a:lnTo>
                  <a:lnTo>
                    <a:pt x="467404" y="38579"/>
                  </a:lnTo>
                  <a:lnTo>
                    <a:pt x="521152" y="33007"/>
                  </a:lnTo>
                  <a:lnTo>
                    <a:pt x="576035" y="27386"/>
                  </a:lnTo>
                  <a:lnTo>
                    <a:pt x="632626" y="21735"/>
                  </a:lnTo>
                  <a:lnTo>
                    <a:pt x="690356" y="16062"/>
                  </a:lnTo>
                  <a:lnTo>
                    <a:pt x="748845" y="10375"/>
                  </a:lnTo>
                  <a:lnTo>
                    <a:pt x="804030" y="6584"/>
                  </a:lnTo>
                  <a:lnTo>
                    <a:pt x="857012" y="4056"/>
                  </a:lnTo>
                  <a:lnTo>
                    <a:pt x="908527" y="2371"/>
                  </a:lnTo>
                  <a:lnTo>
                    <a:pt x="955252" y="1248"/>
                  </a:lnTo>
                  <a:lnTo>
                    <a:pt x="998785" y="499"/>
                  </a:lnTo>
                  <a:lnTo>
                    <a:pt x="1040189" y="0"/>
                  </a:lnTo>
                  <a:lnTo>
                    <a:pt x="1074459" y="620"/>
                  </a:lnTo>
                  <a:lnTo>
                    <a:pt x="1103974" y="1985"/>
                  </a:lnTo>
                  <a:lnTo>
                    <a:pt x="1130318" y="3848"/>
                  </a:lnTo>
                  <a:lnTo>
                    <a:pt x="1167208" y="8458"/>
                  </a:lnTo>
                  <a:lnTo>
                    <a:pt x="1191224" y="14634"/>
                  </a:lnTo>
                  <a:lnTo>
                    <a:pt x="1205073" y="23729"/>
                  </a:lnTo>
                  <a:lnTo>
                    <a:pt x="1211863" y="36662"/>
                  </a:lnTo>
                  <a:lnTo>
                    <a:pt x="1213674" y="44111"/>
                  </a:lnTo>
                  <a:lnTo>
                    <a:pt x="1207120" y="77349"/>
                  </a:lnTo>
                  <a:lnTo>
                    <a:pt x="1203248" y="106213"/>
                  </a:lnTo>
                  <a:lnTo>
                    <a:pt x="1200574" y="139043"/>
                  </a:lnTo>
                  <a:lnTo>
                    <a:pt x="1196211" y="175860"/>
                  </a:lnTo>
                  <a:lnTo>
                    <a:pt x="1193714" y="196917"/>
                  </a:lnTo>
                  <a:lnTo>
                    <a:pt x="1191097" y="219528"/>
                  </a:lnTo>
                  <a:lnTo>
                    <a:pt x="1188400" y="243174"/>
                  </a:lnTo>
                  <a:lnTo>
                    <a:pt x="1186601" y="269416"/>
                  </a:lnTo>
                  <a:lnTo>
                    <a:pt x="1185403" y="297388"/>
                  </a:lnTo>
                  <a:lnTo>
                    <a:pt x="1184603" y="326513"/>
                  </a:lnTo>
                  <a:lnTo>
                    <a:pt x="1184071" y="359265"/>
                  </a:lnTo>
                  <a:lnTo>
                    <a:pt x="1183716" y="394435"/>
                  </a:lnTo>
                  <a:lnTo>
                    <a:pt x="1183479" y="431216"/>
                  </a:lnTo>
                  <a:lnTo>
                    <a:pt x="1184273" y="470024"/>
                  </a:lnTo>
                  <a:lnTo>
                    <a:pt x="1185756" y="510184"/>
                  </a:lnTo>
                  <a:lnTo>
                    <a:pt x="1187696" y="551245"/>
                  </a:lnTo>
                  <a:lnTo>
                    <a:pt x="1190895" y="593859"/>
                  </a:lnTo>
                  <a:lnTo>
                    <a:pt x="1194932" y="637508"/>
                  </a:lnTo>
                  <a:lnTo>
                    <a:pt x="1199529" y="681847"/>
                  </a:lnTo>
                  <a:lnTo>
                    <a:pt x="1204499" y="725695"/>
                  </a:lnTo>
                  <a:lnTo>
                    <a:pt x="1209716" y="769214"/>
                  </a:lnTo>
                  <a:lnTo>
                    <a:pt x="1215100" y="812514"/>
                  </a:lnTo>
                  <a:lnTo>
                    <a:pt x="1220594" y="855668"/>
                  </a:lnTo>
                  <a:lnTo>
                    <a:pt x="1226162" y="898725"/>
                  </a:lnTo>
                  <a:lnTo>
                    <a:pt x="1231779" y="941717"/>
                  </a:lnTo>
                  <a:lnTo>
                    <a:pt x="1236476" y="981808"/>
                  </a:lnTo>
                  <a:lnTo>
                    <a:pt x="1240560" y="1019966"/>
                  </a:lnTo>
                  <a:lnTo>
                    <a:pt x="1244235" y="1056834"/>
                  </a:lnTo>
                  <a:lnTo>
                    <a:pt x="1246685" y="1090938"/>
                  </a:lnTo>
                  <a:lnTo>
                    <a:pt x="1248318" y="1123200"/>
                  </a:lnTo>
                  <a:lnTo>
                    <a:pt x="1249407" y="1154232"/>
                  </a:lnTo>
                  <a:lnTo>
                    <a:pt x="1250133" y="1181588"/>
                  </a:lnTo>
                  <a:lnTo>
                    <a:pt x="1250617" y="1206492"/>
                  </a:lnTo>
                  <a:lnTo>
                    <a:pt x="1249250" y="1249086"/>
                  </a:lnTo>
                  <a:lnTo>
                    <a:pt x="1242292" y="1280717"/>
                  </a:lnTo>
                  <a:lnTo>
                    <a:pt x="1227770" y="1302395"/>
                  </a:lnTo>
                  <a:lnTo>
                    <a:pt x="1218563" y="1310843"/>
                  </a:lnTo>
                  <a:lnTo>
                    <a:pt x="1195634" y="1320230"/>
                  </a:lnTo>
                  <a:lnTo>
                    <a:pt x="1166710" y="1322496"/>
                  </a:lnTo>
                  <a:lnTo>
                    <a:pt x="1128455" y="1317154"/>
                  </a:lnTo>
                  <a:lnTo>
                    <a:pt x="1104728" y="1312110"/>
                  </a:lnTo>
                  <a:lnTo>
                    <a:pt x="1078433" y="1305889"/>
                  </a:lnTo>
                  <a:lnTo>
                    <a:pt x="1050425" y="1298885"/>
                  </a:lnTo>
                  <a:lnTo>
                    <a:pt x="1017466" y="1291358"/>
                  </a:lnTo>
                  <a:lnTo>
                    <a:pt x="981206" y="1283483"/>
                  </a:lnTo>
                  <a:lnTo>
                    <a:pt x="942745" y="1275375"/>
                  </a:lnTo>
                  <a:lnTo>
                    <a:pt x="899006" y="1268065"/>
                  </a:lnTo>
                  <a:lnTo>
                    <a:pt x="851750" y="1261286"/>
                  </a:lnTo>
                  <a:lnTo>
                    <a:pt x="802148" y="1254862"/>
                  </a:lnTo>
                  <a:lnTo>
                    <a:pt x="747173" y="1249627"/>
                  </a:lnTo>
                  <a:lnTo>
                    <a:pt x="688616" y="1245184"/>
                  </a:lnTo>
                  <a:lnTo>
                    <a:pt x="627669" y="1241270"/>
                  </a:lnTo>
                  <a:lnTo>
                    <a:pt x="565131" y="1239613"/>
                  </a:lnTo>
                  <a:lnTo>
                    <a:pt x="501532" y="1239461"/>
                  </a:lnTo>
                  <a:lnTo>
                    <a:pt x="437225" y="1240312"/>
                  </a:lnTo>
                  <a:lnTo>
                    <a:pt x="377208" y="1243737"/>
                  </a:lnTo>
                  <a:lnTo>
                    <a:pt x="320052" y="1248877"/>
                  </a:lnTo>
                  <a:lnTo>
                    <a:pt x="264803" y="1255162"/>
                  </a:lnTo>
                  <a:lnTo>
                    <a:pt x="215588" y="1261257"/>
                  </a:lnTo>
                  <a:lnTo>
                    <a:pt x="170395" y="1267225"/>
                  </a:lnTo>
                  <a:lnTo>
                    <a:pt x="127884" y="1273109"/>
                  </a:lnTo>
                  <a:lnTo>
                    <a:pt x="94781" y="1277031"/>
                  </a:lnTo>
                  <a:lnTo>
                    <a:pt x="67950" y="1279646"/>
                  </a:lnTo>
                  <a:lnTo>
                    <a:pt x="30200" y="1282552"/>
                  </a:lnTo>
                  <a:lnTo>
                    <a:pt x="0" y="128487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82" name="SMARTInkShape-4583"/>
            <p:cNvSpPr/>
            <p:nvPr>
              <p:custDataLst>
                <p:tags r:id="rId16"/>
              </p:custDataLst>
            </p:nvPr>
          </p:nvSpPr>
          <p:spPr bwMode="auto">
            <a:xfrm>
              <a:off x="2100249" y="2203132"/>
              <a:ext cx="97170" cy="1367100"/>
            </a:xfrm>
            <a:custGeom>
              <a:avLst/>
              <a:gdLst/>
              <a:ahLst/>
              <a:cxnLst/>
              <a:rect l="0" t="0" r="0" b="0"/>
              <a:pathLst>
                <a:path w="97170" h="1367100">
                  <a:moveTo>
                    <a:pt x="97169" y="0"/>
                  </a:moveTo>
                  <a:lnTo>
                    <a:pt x="97169" y="0"/>
                  </a:lnTo>
                  <a:lnTo>
                    <a:pt x="81594" y="37041"/>
                  </a:lnTo>
                  <a:lnTo>
                    <a:pt x="68318" y="68337"/>
                  </a:lnTo>
                  <a:lnTo>
                    <a:pt x="58881" y="108302"/>
                  </a:lnTo>
                  <a:lnTo>
                    <a:pt x="56340" y="139574"/>
                  </a:lnTo>
                  <a:lnTo>
                    <a:pt x="55210" y="175063"/>
                  </a:lnTo>
                  <a:lnTo>
                    <a:pt x="53755" y="214014"/>
                  </a:lnTo>
                  <a:lnTo>
                    <a:pt x="49934" y="256725"/>
                  </a:lnTo>
                  <a:lnTo>
                    <a:pt x="48534" y="281640"/>
                  </a:lnTo>
                  <a:lnTo>
                    <a:pt x="47601" y="308728"/>
                  </a:lnTo>
                  <a:lnTo>
                    <a:pt x="46978" y="337264"/>
                  </a:lnTo>
                  <a:lnTo>
                    <a:pt x="46563" y="367717"/>
                  </a:lnTo>
                  <a:lnTo>
                    <a:pt x="46287" y="399450"/>
                  </a:lnTo>
                  <a:lnTo>
                    <a:pt x="46102" y="432035"/>
                  </a:lnTo>
                  <a:lnTo>
                    <a:pt x="45027" y="466141"/>
                  </a:lnTo>
                  <a:lnTo>
                    <a:pt x="43357" y="501261"/>
                  </a:lnTo>
                  <a:lnTo>
                    <a:pt x="41292" y="537057"/>
                  </a:lnTo>
                  <a:lnTo>
                    <a:pt x="38963" y="574255"/>
                  </a:lnTo>
                  <a:lnTo>
                    <a:pt x="36457" y="612390"/>
                  </a:lnTo>
                  <a:lnTo>
                    <a:pt x="33834" y="651147"/>
                  </a:lnTo>
                  <a:lnTo>
                    <a:pt x="33038" y="691273"/>
                  </a:lnTo>
                  <a:lnTo>
                    <a:pt x="33460" y="732311"/>
                  </a:lnTo>
                  <a:lnTo>
                    <a:pt x="34694" y="773958"/>
                  </a:lnTo>
                  <a:lnTo>
                    <a:pt x="35516" y="816010"/>
                  </a:lnTo>
                  <a:lnTo>
                    <a:pt x="36064" y="858332"/>
                  </a:lnTo>
                  <a:lnTo>
                    <a:pt x="36430" y="900834"/>
                  </a:lnTo>
                  <a:lnTo>
                    <a:pt x="36674" y="942503"/>
                  </a:lnTo>
                  <a:lnTo>
                    <a:pt x="36836" y="983618"/>
                  </a:lnTo>
                  <a:lnTo>
                    <a:pt x="36945" y="1024363"/>
                  </a:lnTo>
                  <a:lnTo>
                    <a:pt x="36064" y="1064861"/>
                  </a:lnTo>
                  <a:lnTo>
                    <a:pt x="34525" y="1105195"/>
                  </a:lnTo>
                  <a:lnTo>
                    <a:pt x="32546" y="1145419"/>
                  </a:lnTo>
                  <a:lnTo>
                    <a:pt x="30274" y="1181761"/>
                  </a:lnTo>
                  <a:lnTo>
                    <a:pt x="27808" y="1215513"/>
                  </a:lnTo>
                  <a:lnTo>
                    <a:pt x="25210" y="1247540"/>
                  </a:lnTo>
                  <a:lnTo>
                    <a:pt x="22526" y="1275558"/>
                  </a:lnTo>
                  <a:lnTo>
                    <a:pt x="19785" y="1300905"/>
                  </a:lnTo>
                  <a:lnTo>
                    <a:pt x="14198" y="1341132"/>
                  </a:lnTo>
                  <a:lnTo>
                    <a:pt x="8540" y="1362187"/>
                  </a:lnTo>
                  <a:lnTo>
                    <a:pt x="5698" y="1366277"/>
                  </a:lnTo>
                  <a:lnTo>
                    <a:pt x="2851" y="1367099"/>
                  </a:lnTo>
                  <a:lnTo>
                    <a:pt x="0" y="1365742"/>
                  </a:lnTo>
                  <a:lnTo>
                    <a:pt x="1913" y="1333754"/>
                  </a:lnTo>
                  <a:lnTo>
                    <a:pt x="7208" y="1292867"/>
                  </a:lnTo>
                  <a:lnTo>
                    <a:pt x="11444" y="126015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83" name="SMARTInkShape-4584"/>
            <p:cNvSpPr/>
            <p:nvPr>
              <p:custDataLst>
                <p:tags r:id="rId17"/>
              </p:custDataLst>
            </p:nvPr>
          </p:nvSpPr>
          <p:spPr bwMode="auto">
            <a:xfrm>
              <a:off x="1957388" y="2189507"/>
              <a:ext cx="1328420" cy="1428318"/>
            </a:xfrm>
            <a:custGeom>
              <a:avLst/>
              <a:gdLst/>
              <a:ahLst/>
              <a:cxnLst/>
              <a:rect l="0" t="0" r="0" b="0"/>
              <a:pathLst>
                <a:path w="1328420" h="1428318">
                  <a:moveTo>
                    <a:pt x="205740" y="125068"/>
                  </a:moveTo>
                  <a:lnTo>
                    <a:pt x="205740" y="125068"/>
                  </a:lnTo>
                  <a:lnTo>
                    <a:pt x="233045" y="115966"/>
                  </a:lnTo>
                  <a:lnTo>
                    <a:pt x="253470" y="110428"/>
                  </a:lnTo>
                  <a:lnTo>
                    <a:pt x="279470" y="103878"/>
                  </a:lnTo>
                  <a:lnTo>
                    <a:pt x="309186" y="96654"/>
                  </a:lnTo>
                  <a:lnTo>
                    <a:pt x="347094" y="89933"/>
                  </a:lnTo>
                  <a:lnTo>
                    <a:pt x="390463" y="83547"/>
                  </a:lnTo>
                  <a:lnTo>
                    <a:pt x="437474" y="77385"/>
                  </a:lnTo>
                  <a:lnTo>
                    <a:pt x="489769" y="70419"/>
                  </a:lnTo>
                  <a:lnTo>
                    <a:pt x="545588" y="62918"/>
                  </a:lnTo>
                  <a:lnTo>
                    <a:pt x="603755" y="55060"/>
                  </a:lnTo>
                  <a:lnTo>
                    <a:pt x="662535" y="46963"/>
                  </a:lnTo>
                  <a:lnTo>
                    <a:pt x="721725" y="38708"/>
                  </a:lnTo>
                  <a:lnTo>
                    <a:pt x="781187" y="30347"/>
                  </a:lnTo>
                  <a:lnTo>
                    <a:pt x="838927" y="22868"/>
                  </a:lnTo>
                  <a:lnTo>
                    <a:pt x="895517" y="15977"/>
                  </a:lnTo>
                  <a:lnTo>
                    <a:pt x="951341" y="9478"/>
                  </a:lnTo>
                  <a:lnTo>
                    <a:pt x="1000940" y="5146"/>
                  </a:lnTo>
                  <a:lnTo>
                    <a:pt x="1046388" y="2257"/>
                  </a:lnTo>
                  <a:lnTo>
                    <a:pt x="1089069" y="332"/>
                  </a:lnTo>
                  <a:lnTo>
                    <a:pt x="1123238" y="0"/>
                  </a:lnTo>
                  <a:lnTo>
                    <a:pt x="1151733" y="732"/>
                  </a:lnTo>
                  <a:lnTo>
                    <a:pt x="1176444" y="2172"/>
                  </a:lnTo>
                  <a:lnTo>
                    <a:pt x="1208982" y="8853"/>
                  </a:lnTo>
                  <a:lnTo>
                    <a:pt x="1220325" y="13301"/>
                  </a:lnTo>
                  <a:lnTo>
                    <a:pt x="1227887" y="19124"/>
                  </a:lnTo>
                  <a:lnTo>
                    <a:pt x="1236290" y="33214"/>
                  </a:lnTo>
                  <a:lnTo>
                    <a:pt x="1236469" y="70865"/>
                  </a:lnTo>
                  <a:lnTo>
                    <a:pt x="1230262" y="104470"/>
                  </a:lnTo>
                  <a:lnTo>
                    <a:pt x="1223058" y="143536"/>
                  </a:lnTo>
                  <a:lnTo>
                    <a:pt x="1221137" y="165955"/>
                  </a:lnTo>
                  <a:lnTo>
                    <a:pt x="1219856" y="189474"/>
                  </a:lnTo>
                  <a:lnTo>
                    <a:pt x="1219002" y="214677"/>
                  </a:lnTo>
                  <a:lnTo>
                    <a:pt x="1218433" y="241005"/>
                  </a:lnTo>
                  <a:lnTo>
                    <a:pt x="1218054" y="268082"/>
                  </a:lnTo>
                  <a:lnTo>
                    <a:pt x="1219706" y="298516"/>
                  </a:lnTo>
                  <a:lnTo>
                    <a:pt x="1222712" y="331187"/>
                  </a:lnTo>
                  <a:lnTo>
                    <a:pt x="1226621" y="365351"/>
                  </a:lnTo>
                  <a:lnTo>
                    <a:pt x="1232085" y="400509"/>
                  </a:lnTo>
                  <a:lnTo>
                    <a:pt x="1238585" y="436330"/>
                  </a:lnTo>
                  <a:lnTo>
                    <a:pt x="1245775" y="472594"/>
                  </a:lnTo>
                  <a:lnTo>
                    <a:pt x="1254379" y="512009"/>
                  </a:lnTo>
                  <a:lnTo>
                    <a:pt x="1263925" y="553526"/>
                  </a:lnTo>
                  <a:lnTo>
                    <a:pt x="1274099" y="596444"/>
                  </a:lnTo>
                  <a:lnTo>
                    <a:pt x="1282787" y="642202"/>
                  </a:lnTo>
                  <a:lnTo>
                    <a:pt x="1290484" y="689851"/>
                  </a:lnTo>
                  <a:lnTo>
                    <a:pt x="1297520" y="738763"/>
                  </a:lnTo>
                  <a:lnTo>
                    <a:pt x="1304116" y="787563"/>
                  </a:lnTo>
                  <a:lnTo>
                    <a:pt x="1310418" y="836289"/>
                  </a:lnTo>
                  <a:lnTo>
                    <a:pt x="1316524" y="884965"/>
                  </a:lnTo>
                  <a:lnTo>
                    <a:pt x="1320595" y="932656"/>
                  </a:lnTo>
                  <a:lnTo>
                    <a:pt x="1323309" y="979690"/>
                  </a:lnTo>
                  <a:lnTo>
                    <a:pt x="1325118" y="1026286"/>
                  </a:lnTo>
                  <a:lnTo>
                    <a:pt x="1326325" y="1070685"/>
                  </a:lnTo>
                  <a:lnTo>
                    <a:pt x="1327129" y="1113619"/>
                  </a:lnTo>
                  <a:lnTo>
                    <a:pt x="1327665" y="1155577"/>
                  </a:lnTo>
                  <a:lnTo>
                    <a:pt x="1328022" y="1194027"/>
                  </a:lnTo>
                  <a:lnTo>
                    <a:pt x="1328260" y="1230137"/>
                  </a:lnTo>
                  <a:lnTo>
                    <a:pt x="1328419" y="1264688"/>
                  </a:lnTo>
                  <a:lnTo>
                    <a:pt x="1327573" y="1294390"/>
                  </a:lnTo>
                  <a:lnTo>
                    <a:pt x="1326056" y="1320858"/>
                  </a:lnTo>
                  <a:lnTo>
                    <a:pt x="1324092" y="1345171"/>
                  </a:lnTo>
                  <a:lnTo>
                    <a:pt x="1319370" y="1382346"/>
                  </a:lnTo>
                  <a:lnTo>
                    <a:pt x="1311357" y="1417075"/>
                  </a:lnTo>
                  <a:lnTo>
                    <a:pt x="1308578" y="1423603"/>
                  </a:lnTo>
                  <a:lnTo>
                    <a:pt x="1303868" y="1427003"/>
                  </a:lnTo>
                  <a:lnTo>
                    <a:pt x="1297870" y="1428317"/>
                  </a:lnTo>
                  <a:lnTo>
                    <a:pt x="1291014" y="1428241"/>
                  </a:lnTo>
                  <a:lnTo>
                    <a:pt x="1258610" y="1414481"/>
                  </a:lnTo>
                  <a:lnTo>
                    <a:pt x="1224862" y="1395052"/>
                  </a:lnTo>
                  <a:lnTo>
                    <a:pt x="1205195" y="1383204"/>
                  </a:lnTo>
                  <a:lnTo>
                    <a:pt x="1181605" y="1369590"/>
                  </a:lnTo>
                  <a:lnTo>
                    <a:pt x="1155402" y="1354800"/>
                  </a:lnTo>
                  <a:lnTo>
                    <a:pt x="1127455" y="1339224"/>
                  </a:lnTo>
                  <a:lnTo>
                    <a:pt x="1093584" y="1324078"/>
                  </a:lnTo>
                  <a:lnTo>
                    <a:pt x="1055764" y="1309218"/>
                  </a:lnTo>
                  <a:lnTo>
                    <a:pt x="1015310" y="1294549"/>
                  </a:lnTo>
                  <a:lnTo>
                    <a:pt x="970243" y="1281912"/>
                  </a:lnTo>
                  <a:lnTo>
                    <a:pt x="922101" y="1270629"/>
                  </a:lnTo>
                  <a:lnTo>
                    <a:pt x="871909" y="1260251"/>
                  </a:lnTo>
                  <a:lnTo>
                    <a:pt x="816540" y="1251426"/>
                  </a:lnTo>
                  <a:lnTo>
                    <a:pt x="757720" y="1243638"/>
                  </a:lnTo>
                  <a:lnTo>
                    <a:pt x="696599" y="1236542"/>
                  </a:lnTo>
                  <a:lnTo>
                    <a:pt x="633944" y="1232763"/>
                  </a:lnTo>
                  <a:lnTo>
                    <a:pt x="570267" y="1231196"/>
                  </a:lnTo>
                  <a:lnTo>
                    <a:pt x="505908" y="1231104"/>
                  </a:lnTo>
                  <a:lnTo>
                    <a:pt x="442047" y="1232948"/>
                  </a:lnTo>
                  <a:lnTo>
                    <a:pt x="378518" y="1236082"/>
                  </a:lnTo>
                  <a:lnTo>
                    <a:pt x="315210" y="1240077"/>
                  </a:lnTo>
                  <a:lnTo>
                    <a:pt x="259670" y="1243692"/>
                  </a:lnTo>
                  <a:lnTo>
                    <a:pt x="209308" y="1247055"/>
                  </a:lnTo>
                  <a:lnTo>
                    <a:pt x="162399" y="1250249"/>
                  </a:lnTo>
                  <a:lnTo>
                    <a:pt x="124458" y="1252379"/>
                  </a:lnTo>
                  <a:lnTo>
                    <a:pt x="92497" y="1253798"/>
                  </a:lnTo>
                  <a:lnTo>
                    <a:pt x="64522" y="1254745"/>
                  </a:lnTo>
                  <a:lnTo>
                    <a:pt x="30899" y="1253257"/>
                  </a:lnTo>
                  <a:lnTo>
                    <a:pt x="0" y="124806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87" name="SMARTInkShape-Group1492"/>
          <p:cNvGrpSpPr/>
          <p:nvPr/>
        </p:nvGrpSpPr>
        <p:grpSpPr>
          <a:xfrm>
            <a:off x="6612255" y="2770766"/>
            <a:ext cx="2064279" cy="2180244"/>
            <a:chOff x="6612255" y="2770766"/>
            <a:chExt cx="2064279" cy="2180244"/>
          </a:xfrm>
        </p:grpSpPr>
        <p:sp>
          <p:nvSpPr>
            <p:cNvPr id="1385" name="SMARTInkShape-4585"/>
            <p:cNvSpPr/>
            <p:nvPr>
              <p:custDataLst>
                <p:tags r:id="rId10"/>
              </p:custDataLst>
            </p:nvPr>
          </p:nvSpPr>
          <p:spPr bwMode="auto">
            <a:xfrm>
              <a:off x="6612255" y="2863215"/>
              <a:ext cx="85726" cy="1966052"/>
            </a:xfrm>
            <a:custGeom>
              <a:avLst/>
              <a:gdLst/>
              <a:ahLst/>
              <a:cxnLst/>
              <a:rect l="0" t="0" r="0" b="0"/>
              <a:pathLst>
                <a:path w="85726" h="1966052">
                  <a:moveTo>
                    <a:pt x="0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11783" y="24323"/>
                  </a:lnTo>
                  <a:lnTo>
                    <a:pt x="14604" y="62875"/>
                  </a:lnTo>
                  <a:lnTo>
                    <a:pt x="13546" y="83827"/>
                  </a:lnTo>
                  <a:lnTo>
                    <a:pt x="11888" y="107319"/>
                  </a:lnTo>
                  <a:lnTo>
                    <a:pt x="11735" y="136316"/>
                  </a:lnTo>
                  <a:lnTo>
                    <a:pt x="12586" y="168982"/>
                  </a:lnTo>
                  <a:lnTo>
                    <a:pt x="14106" y="204095"/>
                  </a:lnTo>
                  <a:lnTo>
                    <a:pt x="17024" y="243696"/>
                  </a:lnTo>
                  <a:lnTo>
                    <a:pt x="20873" y="286289"/>
                  </a:lnTo>
                  <a:lnTo>
                    <a:pt x="25346" y="330877"/>
                  </a:lnTo>
                  <a:lnTo>
                    <a:pt x="29280" y="378699"/>
                  </a:lnTo>
                  <a:lnTo>
                    <a:pt x="32854" y="428679"/>
                  </a:lnTo>
                  <a:lnTo>
                    <a:pt x="36190" y="480096"/>
                  </a:lnTo>
                  <a:lnTo>
                    <a:pt x="40320" y="535329"/>
                  </a:lnTo>
                  <a:lnTo>
                    <a:pt x="44977" y="593106"/>
                  </a:lnTo>
                  <a:lnTo>
                    <a:pt x="49987" y="652579"/>
                  </a:lnTo>
                  <a:lnTo>
                    <a:pt x="53327" y="715088"/>
                  </a:lnTo>
                  <a:lnTo>
                    <a:pt x="55554" y="779620"/>
                  </a:lnTo>
                  <a:lnTo>
                    <a:pt x="57039" y="845502"/>
                  </a:lnTo>
                  <a:lnTo>
                    <a:pt x="58981" y="911330"/>
                  </a:lnTo>
                  <a:lnTo>
                    <a:pt x="61228" y="977123"/>
                  </a:lnTo>
                  <a:lnTo>
                    <a:pt x="63679" y="1042893"/>
                  </a:lnTo>
                  <a:lnTo>
                    <a:pt x="65313" y="1109599"/>
                  </a:lnTo>
                  <a:lnTo>
                    <a:pt x="66401" y="1176930"/>
                  </a:lnTo>
                  <a:lnTo>
                    <a:pt x="67127" y="1244678"/>
                  </a:lnTo>
                  <a:lnTo>
                    <a:pt x="67612" y="1309845"/>
                  </a:lnTo>
                  <a:lnTo>
                    <a:pt x="67934" y="1373292"/>
                  </a:lnTo>
                  <a:lnTo>
                    <a:pt x="68150" y="1435593"/>
                  </a:lnTo>
                  <a:lnTo>
                    <a:pt x="68293" y="1494272"/>
                  </a:lnTo>
                  <a:lnTo>
                    <a:pt x="68389" y="1550537"/>
                  </a:lnTo>
                  <a:lnTo>
                    <a:pt x="68452" y="1605191"/>
                  </a:lnTo>
                  <a:lnTo>
                    <a:pt x="68495" y="1654962"/>
                  </a:lnTo>
                  <a:lnTo>
                    <a:pt x="68523" y="1701478"/>
                  </a:lnTo>
                  <a:lnTo>
                    <a:pt x="68542" y="1745823"/>
                  </a:lnTo>
                  <a:lnTo>
                    <a:pt x="68554" y="1784912"/>
                  </a:lnTo>
                  <a:lnTo>
                    <a:pt x="68564" y="1820497"/>
                  </a:lnTo>
                  <a:lnTo>
                    <a:pt x="68568" y="1853744"/>
                  </a:lnTo>
                  <a:lnTo>
                    <a:pt x="68573" y="1881624"/>
                  </a:lnTo>
                  <a:lnTo>
                    <a:pt x="68575" y="1905926"/>
                  </a:lnTo>
                  <a:lnTo>
                    <a:pt x="69530" y="1943406"/>
                  </a:lnTo>
                  <a:lnTo>
                    <a:pt x="73130" y="1963238"/>
                  </a:lnTo>
                  <a:lnTo>
                    <a:pt x="75424" y="1966051"/>
                  </a:lnTo>
                  <a:lnTo>
                    <a:pt x="77905" y="1965068"/>
                  </a:lnTo>
                  <a:lnTo>
                    <a:pt x="85725" y="195453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86" name="SMARTInkShape-4586"/>
            <p:cNvSpPr/>
            <p:nvPr>
              <p:custDataLst>
                <p:tags r:id="rId11"/>
              </p:custDataLst>
            </p:nvPr>
          </p:nvSpPr>
          <p:spPr bwMode="auto">
            <a:xfrm>
              <a:off x="6612255" y="2770766"/>
              <a:ext cx="2064279" cy="2180244"/>
            </a:xfrm>
            <a:custGeom>
              <a:avLst/>
              <a:gdLst/>
              <a:ahLst/>
              <a:cxnLst/>
              <a:rect l="0" t="0" r="0" b="0"/>
              <a:pathLst>
                <a:path w="2064279" h="2180244">
                  <a:moveTo>
                    <a:pt x="0" y="83876"/>
                  </a:moveTo>
                  <a:lnTo>
                    <a:pt x="0" y="83876"/>
                  </a:lnTo>
                  <a:lnTo>
                    <a:pt x="27305" y="83876"/>
                  </a:lnTo>
                  <a:lnTo>
                    <a:pt x="61031" y="83876"/>
                  </a:lnTo>
                  <a:lnTo>
                    <a:pt x="80692" y="83876"/>
                  </a:lnTo>
                  <a:lnTo>
                    <a:pt x="106182" y="84829"/>
                  </a:lnTo>
                  <a:lnTo>
                    <a:pt x="135558" y="86417"/>
                  </a:lnTo>
                  <a:lnTo>
                    <a:pt x="167525" y="88427"/>
                  </a:lnTo>
                  <a:lnTo>
                    <a:pt x="205028" y="89768"/>
                  </a:lnTo>
                  <a:lnTo>
                    <a:pt x="246222" y="90662"/>
                  </a:lnTo>
                  <a:lnTo>
                    <a:pt x="289879" y="91257"/>
                  </a:lnTo>
                  <a:lnTo>
                    <a:pt x="338984" y="91655"/>
                  </a:lnTo>
                  <a:lnTo>
                    <a:pt x="391725" y="91919"/>
                  </a:lnTo>
                  <a:lnTo>
                    <a:pt x="446888" y="92096"/>
                  </a:lnTo>
                  <a:lnTo>
                    <a:pt x="506522" y="90309"/>
                  </a:lnTo>
                  <a:lnTo>
                    <a:pt x="569139" y="87212"/>
                  </a:lnTo>
                  <a:lnTo>
                    <a:pt x="633743" y="83243"/>
                  </a:lnTo>
                  <a:lnTo>
                    <a:pt x="701578" y="77739"/>
                  </a:lnTo>
                  <a:lnTo>
                    <a:pt x="771566" y="71212"/>
                  </a:lnTo>
                  <a:lnTo>
                    <a:pt x="842990" y="64004"/>
                  </a:lnTo>
                  <a:lnTo>
                    <a:pt x="914418" y="57293"/>
                  </a:lnTo>
                  <a:lnTo>
                    <a:pt x="985849" y="50914"/>
                  </a:lnTo>
                  <a:lnTo>
                    <a:pt x="1057283" y="44757"/>
                  </a:lnTo>
                  <a:lnTo>
                    <a:pt x="1125860" y="38747"/>
                  </a:lnTo>
                  <a:lnTo>
                    <a:pt x="1192534" y="32835"/>
                  </a:lnTo>
                  <a:lnTo>
                    <a:pt x="1257937" y="26989"/>
                  </a:lnTo>
                  <a:lnTo>
                    <a:pt x="1320589" y="22139"/>
                  </a:lnTo>
                  <a:lnTo>
                    <a:pt x="1381409" y="17953"/>
                  </a:lnTo>
                  <a:lnTo>
                    <a:pt x="1441004" y="14210"/>
                  </a:lnTo>
                  <a:lnTo>
                    <a:pt x="1495974" y="10762"/>
                  </a:lnTo>
                  <a:lnTo>
                    <a:pt x="1547861" y="7511"/>
                  </a:lnTo>
                  <a:lnTo>
                    <a:pt x="1597692" y="4391"/>
                  </a:lnTo>
                  <a:lnTo>
                    <a:pt x="1643295" y="2311"/>
                  </a:lnTo>
                  <a:lnTo>
                    <a:pt x="1686080" y="925"/>
                  </a:lnTo>
                  <a:lnTo>
                    <a:pt x="1726986" y="0"/>
                  </a:lnTo>
                  <a:lnTo>
                    <a:pt x="1762829" y="336"/>
                  </a:lnTo>
                  <a:lnTo>
                    <a:pt x="1795297" y="1513"/>
                  </a:lnTo>
                  <a:lnTo>
                    <a:pt x="1825514" y="3250"/>
                  </a:lnTo>
                  <a:lnTo>
                    <a:pt x="1851375" y="5360"/>
                  </a:lnTo>
                  <a:lnTo>
                    <a:pt x="1874330" y="7720"/>
                  </a:lnTo>
                  <a:lnTo>
                    <a:pt x="1913170" y="11929"/>
                  </a:lnTo>
                  <a:lnTo>
                    <a:pt x="1954552" y="15251"/>
                  </a:lnTo>
                  <a:lnTo>
                    <a:pt x="1972320" y="19404"/>
                  </a:lnTo>
                  <a:lnTo>
                    <a:pt x="1984026" y="26964"/>
                  </a:lnTo>
                  <a:lnTo>
                    <a:pt x="2008368" y="53804"/>
                  </a:lnTo>
                  <a:lnTo>
                    <a:pt x="2025532" y="93004"/>
                  </a:lnTo>
                  <a:lnTo>
                    <a:pt x="2037312" y="135598"/>
                  </a:lnTo>
                  <a:lnTo>
                    <a:pt x="2043074" y="164966"/>
                  </a:lnTo>
                  <a:lnTo>
                    <a:pt x="2048810" y="199609"/>
                  </a:lnTo>
                  <a:lnTo>
                    <a:pt x="2054535" y="238183"/>
                  </a:lnTo>
                  <a:lnTo>
                    <a:pt x="2060254" y="280727"/>
                  </a:lnTo>
                  <a:lnTo>
                    <a:pt x="2062160" y="304645"/>
                  </a:lnTo>
                  <a:lnTo>
                    <a:pt x="2063431" y="330116"/>
                  </a:lnTo>
                  <a:lnTo>
                    <a:pt x="2064278" y="356621"/>
                  </a:lnTo>
                  <a:lnTo>
                    <a:pt x="2063891" y="384769"/>
                  </a:lnTo>
                  <a:lnTo>
                    <a:pt x="2062679" y="414011"/>
                  </a:lnTo>
                  <a:lnTo>
                    <a:pt x="2060919" y="443984"/>
                  </a:lnTo>
                  <a:lnTo>
                    <a:pt x="2059747" y="475396"/>
                  </a:lnTo>
                  <a:lnTo>
                    <a:pt x="2058965" y="507766"/>
                  </a:lnTo>
                  <a:lnTo>
                    <a:pt x="2058443" y="540777"/>
                  </a:lnTo>
                  <a:lnTo>
                    <a:pt x="2057143" y="576120"/>
                  </a:lnTo>
                  <a:lnTo>
                    <a:pt x="2055324" y="613016"/>
                  </a:lnTo>
                  <a:lnTo>
                    <a:pt x="2053159" y="650949"/>
                  </a:lnTo>
                  <a:lnTo>
                    <a:pt x="2051715" y="691477"/>
                  </a:lnTo>
                  <a:lnTo>
                    <a:pt x="2050752" y="733736"/>
                  </a:lnTo>
                  <a:lnTo>
                    <a:pt x="2050111" y="777148"/>
                  </a:lnTo>
                  <a:lnTo>
                    <a:pt x="2049683" y="821330"/>
                  </a:lnTo>
                  <a:lnTo>
                    <a:pt x="2049398" y="866025"/>
                  </a:lnTo>
                  <a:lnTo>
                    <a:pt x="2049208" y="911061"/>
                  </a:lnTo>
                  <a:lnTo>
                    <a:pt x="2049081" y="956325"/>
                  </a:lnTo>
                  <a:lnTo>
                    <a:pt x="2048996" y="1001742"/>
                  </a:lnTo>
                  <a:lnTo>
                    <a:pt x="2048940" y="1047259"/>
                  </a:lnTo>
                  <a:lnTo>
                    <a:pt x="2047950" y="1092844"/>
                  </a:lnTo>
                  <a:lnTo>
                    <a:pt x="2046337" y="1138474"/>
                  </a:lnTo>
                  <a:lnTo>
                    <a:pt x="2044310" y="1184134"/>
                  </a:lnTo>
                  <a:lnTo>
                    <a:pt x="2042006" y="1228861"/>
                  </a:lnTo>
                  <a:lnTo>
                    <a:pt x="2039518" y="1272967"/>
                  </a:lnTo>
                  <a:lnTo>
                    <a:pt x="2036905" y="1316659"/>
                  </a:lnTo>
                  <a:lnTo>
                    <a:pt x="2033260" y="1360074"/>
                  </a:lnTo>
                  <a:lnTo>
                    <a:pt x="2028923" y="1403305"/>
                  </a:lnTo>
                  <a:lnTo>
                    <a:pt x="2024128" y="1446413"/>
                  </a:lnTo>
                  <a:lnTo>
                    <a:pt x="2020931" y="1487534"/>
                  </a:lnTo>
                  <a:lnTo>
                    <a:pt x="2018800" y="1527331"/>
                  </a:lnTo>
                  <a:lnTo>
                    <a:pt x="2017379" y="1566244"/>
                  </a:lnTo>
                  <a:lnTo>
                    <a:pt x="2015480" y="1602664"/>
                  </a:lnTo>
                  <a:lnTo>
                    <a:pt x="2013260" y="1637422"/>
                  </a:lnTo>
                  <a:lnTo>
                    <a:pt x="2010829" y="1671071"/>
                  </a:lnTo>
                  <a:lnTo>
                    <a:pt x="2010160" y="1703981"/>
                  </a:lnTo>
                  <a:lnTo>
                    <a:pt x="2010667" y="1736399"/>
                  </a:lnTo>
                  <a:lnTo>
                    <a:pt x="2011957" y="1768488"/>
                  </a:lnTo>
                  <a:lnTo>
                    <a:pt x="2011864" y="1798454"/>
                  </a:lnTo>
                  <a:lnTo>
                    <a:pt x="2010850" y="1827003"/>
                  </a:lnTo>
                  <a:lnTo>
                    <a:pt x="2009222" y="1854608"/>
                  </a:lnTo>
                  <a:lnTo>
                    <a:pt x="2008137" y="1880631"/>
                  </a:lnTo>
                  <a:lnTo>
                    <a:pt x="2007413" y="1905600"/>
                  </a:lnTo>
                  <a:lnTo>
                    <a:pt x="2006930" y="1929866"/>
                  </a:lnTo>
                  <a:lnTo>
                    <a:pt x="2006394" y="1972069"/>
                  </a:lnTo>
                  <a:lnTo>
                    <a:pt x="2006155" y="2007971"/>
                  </a:lnTo>
                  <a:lnTo>
                    <a:pt x="2005069" y="2048650"/>
                  </a:lnTo>
                  <a:lnTo>
                    <a:pt x="1999191" y="2085938"/>
                  </a:lnTo>
                  <a:lnTo>
                    <a:pt x="1995385" y="2105830"/>
                  </a:lnTo>
                  <a:lnTo>
                    <a:pt x="1993196" y="2111930"/>
                  </a:lnTo>
                  <a:lnTo>
                    <a:pt x="1983144" y="2121249"/>
                  </a:lnTo>
                  <a:lnTo>
                    <a:pt x="1968200" y="2127613"/>
                  </a:lnTo>
                  <a:lnTo>
                    <a:pt x="1935509" y="2132148"/>
                  </a:lnTo>
                  <a:lnTo>
                    <a:pt x="1902896" y="2136584"/>
                  </a:lnTo>
                  <a:lnTo>
                    <a:pt x="1861096" y="2139191"/>
                  </a:lnTo>
                  <a:lnTo>
                    <a:pt x="1837949" y="2139886"/>
                  </a:lnTo>
                  <a:lnTo>
                    <a:pt x="1812039" y="2140349"/>
                  </a:lnTo>
                  <a:lnTo>
                    <a:pt x="1784288" y="2140658"/>
                  </a:lnTo>
                  <a:lnTo>
                    <a:pt x="1755310" y="2140864"/>
                  </a:lnTo>
                  <a:lnTo>
                    <a:pt x="1721705" y="2141954"/>
                  </a:lnTo>
                  <a:lnTo>
                    <a:pt x="1685014" y="2143633"/>
                  </a:lnTo>
                  <a:lnTo>
                    <a:pt x="1646265" y="2145705"/>
                  </a:lnTo>
                  <a:lnTo>
                    <a:pt x="1601382" y="2147087"/>
                  </a:lnTo>
                  <a:lnTo>
                    <a:pt x="1552410" y="2148007"/>
                  </a:lnTo>
                  <a:lnTo>
                    <a:pt x="1500713" y="2148621"/>
                  </a:lnTo>
                  <a:lnTo>
                    <a:pt x="1444340" y="2149983"/>
                  </a:lnTo>
                  <a:lnTo>
                    <a:pt x="1384851" y="2151844"/>
                  </a:lnTo>
                  <a:lnTo>
                    <a:pt x="1323284" y="2154036"/>
                  </a:lnTo>
                  <a:lnTo>
                    <a:pt x="1256522" y="2156450"/>
                  </a:lnTo>
                  <a:lnTo>
                    <a:pt x="1186295" y="2159013"/>
                  </a:lnTo>
                  <a:lnTo>
                    <a:pt x="1113761" y="2161673"/>
                  </a:lnTo>
                  <a:lnTo>
                    <a:pt x="1039688" y="2163448"/>
                  </a:lnTo>
                  <a:lnTo>
                    <a:pt x="964588" y="2164629"/>
                  </a:lnTo>
                  <a:lnTo>
                    <a:pt x="888803" y="2165417"/>
                  </a:lnTo>
                  <a:lnTo>
                    <a:pt x="813516" y="2166895"/>
                  </a:lnTo>
                  <a:lnTo>
                    <a:pt x="738558" y="2168833"/>
                  </a:lnTo>
                  <a:lnTo>
                    <a:pt x="663823" y="2171078"/>
                  </a:lnTo>
                  <a:lnTo>
                    <a:pt x="592091" y="2172574"/>
                  </a:lnTo>
                  <a:lnTo>
                    <a:pt x="522362" y="2173573"/>
                  </a:lnTo>
                  <a:lnTo>
                    <a:pt x="453969" y="2174236"/>
                  </a:lnTo>
                  <a:lnTo>
                    <a:pt x="392181" y="2175632"/>
                  </a:lnTo>
                  <a:lnTo>
                    <a:pt x="334796" y="2177516"/>
                  </a:lnTo>
                  <a:lnTo>
                    <a:pt x="280348" y="2179723"/>
                  </a:lnTo>
                  <a:lnTo>
                    <a:pt x="231665" y="2180243"/>
                  </a:lnTo>
                  <a:lnTo>
                    <a:pt x="186829" y="2179636"/>
                  </a:lnTo>
                  <a:lnTo>
                    <a:pt x="144555" y="2178280"/>
                  </a:lnTo>
                  <a:lnTo>
                    <a:pt x="109705" y="2175470"/>
                  </a:lnTo>
                  <a:lnTo>
                    <a:pt x="79805" y="2171692"/>
                  </a:lnTo>
                  <a:lnTo>
                    <a:pt x="53202" y="2167269"/>
                  </a:lnTo>
                  <a:lnTo>
                    <a:pt x="0" y="215842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90" name="SMARTInkShape-Group1493"/>
          <p:cNvGrpSpPr/>
          <p:nvPr/>
        </p:nvGrpSpPr>
        <p:grpSpPr>
          <a:xfrm>
            <a:off x="939444" y="2179798"/>
            <a:ext cx="1807883" cy="1394739"/>
            <a:chOff x="939444" y="2179798"/>
            <a:chExt cx="1807883" cy="1394739"/>
          </a:xfrm>
        </p:grpSpPr>
        <p:sp>
          <p:nvSpPr>
            <p:cNvPr id="1388" name="SMARTInkShape-4587"/>
            <p:cNvSpPr/>
            <p:nvPr>
              <p:custDataLst>
                <p:tags r:id="rId8"/>
              </p:custDataLst>
            </p:nvPr>
          </p:nvSpPr>
          <p:spPr bwMode="auto">
            <a:xfrm>
              <a:off x="939444" y="2194560"/>
              <a:ext cx="1130380" cy="1379977"/>
            </a:xfrm>
            <a:custGeom>
              <a:avLst/>
              <a:gdLst/>
              <a:ahLst/>
              <a:cxnLst/>
              <a:rect l="0" t="0" r="0" b="0"/>
              <a:pathLst>
                <a:path w="1130380" h="1379977">
                  <a:moveTo>
                    <a:pt x="66396" y="68580"/>
                  </a:moveTo>
                  <a:lnTo>
                    <a:pt x="66396" y="68580"/>
                  </a:lnTo>
                  <a:lnTo>
                    <a:pt x="51634" y="68580"/>
                  </a:lnTo>
                  <a:lnTo>
                    <a:pt x="61430" y="109255"/>
                  </a:lnTo>
                  <a:lnTo>
                    <a:pt x="70856" y="147618"/>
                  </a:lnTo>
                  <a:lnTo>
                    <a:pt x="76037" y="169849"/>
                  </a:lnTo>
                  <a:lnTo>
                    <a:pt x="81396" y="193243"/>
                  </a:lnTo>
                  <a:lnTo>
                    <a:pt x="84969" y="223126"/>
                  </a:lnTo>
                  <a:lnTo>
                    <a:pt x="87350" y="257336"/>
                  </a:lnTo>
                  <a:lnTo>
                    <a:pt x="88938" y="294430"/>
                  </a:lnTo>
                  <a:lnTo>
                    <a:pt x="89044" y="334399"/>
                  </a:lnTo>
                  <a:lnTo>
                    <a:pt x="88162" y="376285"/>
                  </a:lnTo>
                  <a:lnTo>
                    <a:pt x="86622" y="419449"/>
                  </a:lnTo>
                  <a:lnTo>
                    <a:pt x="83690" y="465370"/>
                  </a:lnTo>
                  <a:lnTo>
                    <a:pt x="79830" y="513129"/>
                  </a:lnTo>
                  <a:lnTo>
                    <a:pt x="75352" y="562114"/>
                  </a:lnTo>
                  <a:lnTo>
                    <a:pt x="71414" y="611915"/>
                  </a:lnTo>
                  <a:lnTo>
                    <a:pt x="67837" y="662261"/>
                  </a:lnTo>
                  <a:lnTo>
                    <a:pt x="64499" y="712970"/>
                  </a:lnTo>
                  <a:lnTo>
                    <a:pt x="60369" y="762016"/>
                  </a:lnTo>
                  <a:lnTo>
                    <a:pt x="55710" y="809953"/>
                  </a:lnTo>
                  <a:lnTo>
                    <a:pt x="50700" y="857151"/>
                  </a:lnTo>
                  <a:lnTo>
                    <a:pt x="45454" y="900046"/>
                  </a:lnTo>
                  <a:lnTo>
                    <a:pt x="40052" y="940073"/>
                  </a:lnTo>
                  <a:lnTo>
                    <a:pt x="34546" y="978188"/>
                  </a:lnTo>
                  <a:lnTo>
                    <a:pt x="28970" y="1012170"/>
                  </a:lnTo>
                  <a:lnTo>
                    <a:pt x="23348" y="1043398"/>
                  </a:lnTo>
                  <a:lnTo>
                    <a:pt x="17695" y="1072788"/>
                  </a:lnTo>
                  <a:lnTo>
                    <a:pt x="12974" y="1097145"/>
                  </a:lnTo>
                  <a:lnTo>
                    <a:pt x="5188" y="1136907"/>
                  </a:lnTo>
                  <a:lnTo>
                    <a:pt x="0" y="1172415"/>
                  </a:lnTo>
                  <a:lnTo>
                    <a:pt x="3082" y="1178803"/>
                  </a:lnTo>
                  <a:lnTo>
                    <a:pt x="8947" y="1183061"/>
                  </a:lnTo>
                  <a:lnTo>
                    <a:pt x="16667" y="1185900"/>
                  </a:lnTo>
                  <a:lnTo>
                    <a:pt x="45564" y="1186514"/>
                  </a:lnTo>
                  <a:lnTo>
                    <a:pt x="87617" y="1182659"/>
                  </a:lnTo>
                  <a:lnTo>
                    <a:pt x="114834" y="1178965"/>
                  </a:lnTo>
                  <a:lnTo>
                    <a:pt x="144408" y="1174596"/>
                  </a:lnTo>
                  <a:lnTo>
                    <a:pt x="176506" y="1170731"/>
                  </a:lnTo>
                  <a:lnTo>
                    <a:pt x="210288" y="1167203"/>
                  </a:lnTo>
                  <a:lnTo>
                    <a:pt x="245192" y="1163898"/>
                  </a:lnTo>
                  <a:lnTo>
                    <a:pt x="283701" y="1162647"/>
                  </a:lnTo>
                  <a:lnTo>
                    <a:pt x="324613" y="1162765"/>
                  </a:lnTo>
                  <a:lnTo>
                    <a:pt x="367128" y="1163797"/>
                  </a:lnTo>
                  <a:lnTo>
                    <a:pt x="410712" y="1168294"/>
                  </a:lnTo>
                  <a:lnTo>
                    <a:pt x="455007" y="1175103"/>
                  </a:lnTo>
                  <a:lnTo>
                    <a:pt x="499778" y="1183452"/>
                  </a:lnTo>
                  <a:lnTo>
                    <a:pt x="542007" y="1194733"/>
                  </a:lnTo>
                  <a:lnTo>
                    <a:pt x="582543" y="1207969"/>
                  </a:lnTo>
                  <a:lnTo>
                    <a:pt x="621949" y="1222507"/>
                  </a:lnTo>
                  <a:lnTo>
                    <a:pt x="658697" y="1237915"/>
                  </a:lnTo>
                  <a:lnTo>
                    <a:pt x="693673" y="1253902"/>
                  </a:lnTo>
                  <a:lnTo>
                    <a:pt x="727469" y="1270274"/>
                  </a:lnTo>
                  <a:lnTo>
                    <a:pt x="758571" y="1285952"/>
                  </a:lnTo>
                  <a:lnTo>
                    <a:pt x="787879" y="1301166"/>
                  </a:lnTo>
                  <a:lnTo>
                    <a:pt x="815989" y="1316071"/>
                  </a:lnTo>
                  <a:lnTo>
                    <a:pt x="841397" y="1328866"/>
                  </a:lnTo>
                  <a:lnTo>
                    <a:pt x="865004" y="1340253"/>
                  </a:lnTo>
                  <a:lnTo>
                    <a:pt x="887409" y="1350702"/>
                  </a:lnTo>
                  <a:lnTo>
                    <a:pt x="927543" y="1367392"/>
                  </a:lnTo>
                  <a:lnTo>
                    <a:pt x="962526" y="1378302"/>
                  </a:lnTo>
                  <a:lnTo>
                    <a:pt x="990773" y="1379976"/>
                  </a:lnTo>
                  <a:lnTo>
                    <a:pt x="1010948" y="1372465"/>
                  </a:lnTo>
                  <a:lnTo>
                    <a:pt x="1018995" y="1366462"/>
                  </a:lnTo>
                  <a:lnTo>
                    <a:pt x="1035556" y="1339472"/>
                  </a:lnTo>
                  <a:lnTo>
                    <a:pt x="1051489" y="1298266"/>
                  </a:lnTo>
                  <a:lnTo>
                    <a:pt x="1058405" y="1271275"/>
                  </a:lnTo>
                  <a:lnTo>
                    <a:pt x="1064920" y="1241852"/>
                  </a:lnTo>
                  <a:lnTo>
                    <a:pt x="1070216" y="1207949"/>
                  </a:lnTo>
                  <a:lnTo>
                    <a:pt x="1074700" y="1171059"/>
                  </a:lnTo>
                  <a:lnTo>
                    <a:pt x="1078641" y="1132178"/>
                  </a:lnTo>
                  <a:lnTo>
                    <a:pt x="1083173" y="1086256"/>
                  </a:lnTo>
                  <a:lnTo>
                    <a:pt x="1088100" y="1035638"/>
                  </a:lnTo>
                  <a:lnTo>
                    <a:pt x="1093290" y="981890"/>
                  </a:lnTo>
                  <a:lnTo>
                    <a:pt x="1098654" y="925103"/>
                  </a:lnTo>
                  <a:lnTo>
                    <a:pt x="1104136" y="866290"/>
                  </a:lnTo>
                  <a:lnTo>
                    <a:pt x="1109695" y="806127"/>
                  </a:lnTo>
                  <a:lnTo>
                    <a:pt x="1115306" y="744110"/>
                  </a:lnTo>
                  <a:lnTo>
                    <a:pt x="1120952" y="680859"/>
                  </a:lnTo>
                  <a:lnTo>
                    <a:pt x="1126621" y="616783"/>
                  </a:lnTo>
                  <a:lnTo>
                    <a:pt x="1129448" y="556921"/>
                  </a:lnTo>
                  <a:lnTo>
                    <a:pt x="1130379" y="499868"/>
                  </a:lnTo>
                  <a:lnTo>
                    <a:pt x="1130048" y="444688"/>
                  </a:lnTo>
                  <a:lnTo>
                    <a:pt x="1126018" y="392661"/>
                  </a:lnTo>
                  <a:lnTo>
                    <a:pt x="1119520" y="342737"/>
                  </a:lnTo>
                  <a:lnTo>
                    <a:pt x="1111379" y="294213"/>
                  </a:lnTo>
                  <a:lnTo>
                    <a:pt x="1100236" y="249482"/>
                  </a:lnTo>
                  <a:lnTo>
                    <a:pt x="1087093" y="207279"/>
                  </a:lnTo>
                  <a:lnTo>
                    <a:pt x="1072616" y="166761"/>
                  </a:lnTo>
                  <a:lnTo>
                    <a:pt x="1053439" y="132129"/>
                  </a:lnTo>
                  <a:lnTo>
                    <a:pt x="1031130" y="101421"/>
                  </a:lnTo>
                  <a:lnTo>
                    <a:pt x="1006732" y="73329"/>
                  </a:lnTo>
                  <a:lnTo>
                    <a:pt x="978084" y="50791"/>
                  </a:lnTo>
                  <a:lnTo>
                    <a:pt x="946603" y="31956"/>
                  </a:lnTo>
                  <a:lnTo>
                    <a:pt x="913233" y="15589"/>
                  </a:lnTo>
                  <a:lnTo>
                    <a:pt x="873842" y="6583"/>
                  </a:lnTo>
                  <a:lnTo>
                    <a:pt x="830436" y="2483"/>
                  </a:lnTo>
                  <a:lnTo>
                    <a:pt x="784353" y="1656"/>
                  </a:lnTo>
                  <a:lnTo>
                    <a:pt x="753632" y="1104"/>
                  </a:lnTo>
                  <a:lnTo>
                    <a:pt x="692189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89" name="SMARTInkShape-4588"/>
            <p:cNvSpPr/>
            <p:nvPr>
              <p:custDataLst>
                <p:tags r:id="rId9"/>
              </p:custDataLst>
            </p:nvPr>
          </p:nvSpPr>
          <p:spPr bwMode="auto">
            <a:xfrm>
              <a:off x="1519015" y="2179798"/>
              <a:ext cx="1228312" cy="1342859"/>
            </a:xfrm>
            <a:custGeom>
              <a:avLst/>
              <a:gdLst/>
              <a:ahLst/>
              <a:cxnLst/>
              <a:rect l="0" t="0" r="0" b="0"/>
              <a:pathLst>
                <a:path w="1228312" h="1342859">
                  <a:moveTo>
                    <a:pt x="86900" y="14762"/>
                  </a:moveTo>
                  <a:lnTo>
                    <a:pt x="86900" y="14762"/>
                  </a:lnTo>
                  <a:lnTo>
                    <a:pt x="94281" y="0"/>
                  </a:lnTo>
                  <a:lnTo>
                    <a:pt x="95631" y="1111"/>
                  </a:lnTo>
                  <a:lnTo>
                    <a:pt x="99670" y="7425"/>
                  </a:lnTo>
                  <a:lnTo>
                    <a:pt x="102749" y="48995"/>
                  </a:lnTo>
                  <a:lnTo>
                    <a:pt x="102228" y="71874"/>
                  </a:lnTo>
                  <a:lnTo>
                    <a:pt x="100929" y="98556"/>
                  </a:lnTo>
                  <a:lnTo>
                    <a:pt x="99110" y="127775"/>
                  </a:lnTo>
                  <a:lnTo>
                    <a:pt x="97898" y="161541"/>
                  </a:lnTo>
                  <a:lnTo>
                    <a:pt x="97089" y="198340"/>
                  </a:lnTo>
                  <a:lnTo>
                    <a:pt x="96550" y="237160"/>
                  </a:lnTo>
                  <a:lnTo>
                    <a:pt x="96191" y="277327"/>
                  </a:lnTo>
                  <a:lnTo>
                    <a:pt x="95952" y="318393"/>
                  </a:lnTo>
                  <a:lnTo>
                    <a:pt x="95792" y="360058"/>
                  </a:lnTo>
                  <a:lnTo>
                    <a:pt x="96638" y="404026"/>
                  </a:lnTo>
                  <a:lnTo>
                    <a:pt x="98155" y="449532"/>
                  </a:lnTo>
                  <a:lnTo>
                    <a:pt x="100118" y="496061"/>
                  </a:lnTo>
                  <a:lnTo>
                    <a:pt x="102379" y="543273"/>
                  </a:lnTo>
                  <a:lnTo>
                    <a:pt x="104840" y="590940"/>
                  </a:lnTo>
                  <a:lnTo>
                    <a:pt x="107432" y="638911"/>
                  </a:lnTo>
                  <a:lnTo>
                    <a:pt x="110113" y="685179"/>
                  </a:lnTo>
                  <a:lnTo>
                    <a:pt x="112853" y="730311"/>
                  </a:lnTo>
                  <a:lnTo>
                    <a:pt x="115632" y="774687"/>
                  </a:lnTo>
                  <a:lnTo>
                    <a:pt x="115580" y="817606"/>
                  </a:lnTo>
                  <a:lnTo>
                    <a:pt x="113640" y="859554"/>
                  </a:lnTo>
                  <a:lnTo>
                    <a:pt x="110442" y="900854"/>
                  </a:lnTo>
                  <a:lnTo>
                    <a:pt x="105452" y="939818"/>
                  </a:lnTo>
                  <a:lnTo>
                    <a:pt x="99268" y="977223"/>
                  </a:lnTo>
                  <a:lnTo>
                    <a:pt x="92288" y="1013590"/>
                  </a:lnTo>
                  <a:lnTo>
                    <a:pt x="84777" y="1047360"/>
                  </a:lnTo>
                  <a:lnTo>
                    <a:pt x="76912" y="1079398"/>
                  </a:lnTo>
                  <a:lnTo>
                    <a:pt x="68812" y="1110282"/>
                  </a:lnTo>
                  <a:lnTo>
                    <a:pt x="59601" y="1136586"/>
                  </a:lnTo>
                  <a:lnTo>
                    <a:pt x="49651" y="1159837"/>
                  </a:lnTo>
                  <a:lnTo>
                    <a:pt x="30340" y="1199007"/>
                  </a:lnTo>
                  <a:lnTo>
                    <a:pt x="9711" y="1240573"/>
                  </a:lnTo>
                  <a:lnTo>
                    <a:pt x="841" y="1258384"/>
                  </a:lnTo>
                  <a:lnTo>
                    <a:pt x="0" y="1265801"/>
                  </a:lnTo>
                  <a:lnTo>
                    <a:pt x="4145" y="1279122"/>
                  </a:lnTo>
                  <a:lnTo>
                    <a:pt x="10775" y="1283436"/>
                  </a:lnTo>
                  <a:lnTo>
                    <a:pt x="46670" y="1289508"/>
                  </a:lnTo>
                  <a:lnTo>
                    <a:pt x="87118" y="1290928"/>
                  </a:lnTo>
                  <a:lnTo>
                    <a:pt x="111810" y="1290355"/>
                  </a:lnTo>
                  <a:lnTo>
                    <a:pt x="138749" y="1289019"/>
                  </a:lnTo>
                  <a:lnTo>
                    <a:pt x="167186" y="1287177"/>
                  </a:lnTo>
                  <a:lnTo>
                    <a:pt x="197574" y="1285949"/>
                  </a:lnTo>
                  <a:lnTo>
                    <a:pt x="229263" y="1285130"/>
                  </a:lnTo>
                  <a:lnTo>
                    <a:pt x="261819" y="1284584"/>
                  </a:lnTo>
                  <a:lnTo>
                    <a:pt x="295905" y="1286125"/>
                  </a:lnTo>
                  <a:lnTo>
                    <a:pt x="331012" y="1289057"/>
                  </a:lnTo>
                  <a:lnTo>
                    <a:pt x="366799" y="1292917"/>
                  </a:lnTo>
                  <a:lnTo>
                    <a:pt x="404944" y="1297395"/>
                  </a:lnTo>
                  <a:lnTo>
                    <a:pt x="444662" y="1302286"/>
                  </a:lnTo>
                  <a:lnTo>
                    <a:pt x="485428" y="1307451"/>
                  </a:lnTo>
                  <a:lnTo>
                    <a:pt x="525940" y="1312800"/>
                  </a:lnTo>
                  <a:lnTo>
                    <a:pt x="566284" y="1318271"/>
                  </a:lnTo>
                  <a:lnTo>
                    <a:pt x="606514" y="1323823"/>
                  </a:lnTo>
                  <a:lnTo>
                    <a:pt x="647622" y="1328477"/>
                  </a:lnTo>
                  <a:lnTo>
                    <a:pt x="689315" y="1332532"/>
                  </a:lnTo>
                  <a:lnTo>
                    <a:pt x="731397" y="1336188"/>
                  </a:lnTo>
                  <a:lnTo>
                    <a:pt x="772787" y="1338625"/>
                  </a:lnTo>
                  <a:lnTo>
                    <a:pt x="813716" y="1340250"/>
                  </a:lnTo>
                  <a:lnTo>
                    <a:pt x="854336" y="1341333"/>
                  </a:lnTo>
                  <a:lnTo>
                    <a:pt x="893799" y="1342055"/>
                  </a:lnTo>
                  <a:lnTo>
                    <a:pt x="932490" y="1342537"/>
                  </a:lnTo>
                  <a:lnTo>
                    <a:pt x="970667" y="1342858"/>
                  </a:lnTo>
                  <a:lnTo>
                    <a:pt x="1007548" y="1341167"/>
                  </a:lnTo>
                  <a:lnTo>
                    <a:pt x="1043565" y="1338134"/>
                  </a:lnTo>
                  <a:lnTo>
                    <a:pt x="1079007" y="1334208"/>
                  </a:lnTo>
                  <a:lnTo>
                    <a:pt x="1109302" y="1330637"/>
                  </a:lnTo>
                  <a:lnTo>
                    <a:pt x="1136167" y="1327305"/>
                  </a:lnTo>
                  <a:lnTo>
                    <a:pt x="1160744" y="1324131"/>
                  </a:lnTo>
                  <a:lnTo>
                    <a:pt x="1193131" y="1320603"/>
                  </a:lnTo>
                  <a:lnTo>
                    <a:pt x="1219535" y="1316078"/>
                  </a:lnTo>
                  <a:lnTo>
                    <a:pt x="1224895" y="1313788"/>
                  </a:lnTo>
                  <a:lnTo>
                    <a:pt x="1227516" y="1310357"/>
                  </a:lnTo>
                  <a:lnTo>
                    <a:pt x="1228311" y="1306164"/>
                  </a:lnTo>
                  <a:lnTo>
                    <a:pt x="1226257" y="1272437"/>
                  </a:lnTo>
                  <a:lnTo>
                    <a:pt x="1220248" y="1239048"/>
                  </a:lnTo>
                  <a:lnTo>
                    <a:pt x="1215133" y="1206271"/>
                  </a:lnTo>
                  <a:lnTo>
                    <a:pt x="1212224" y="1164399"/>
                  </a:lnTo>
                  <a:lnTo>
                    <a:pt x="1211449" y="1141232"/>
                  </a:lnTo>
                  <a:lnTo>
                    <a:pt x="1209979" y="1115309"/>
                  </a:lnTo>
                  <a:lnTo>
                    <a:pt x="1208047" y="1087550"/>
                  </a:lnTo>
                  <a:lnTo>
                    <a:pt x="1205806" y="1058567"/>
                  </a:lnTo>
                  <a:lnTo>
                    <a:pt x="1203360" y="1025909"/>
                  </a:lnTo>
                  <a:lnTo>
                    <a:pt x="1200777" y="990803"/>
                  </a:lnTo>
                  <a:lnTo>
                    <a:pt x="1198102" y="954063"/>
                  </a:lnTo>
                  <a:lnTo>
                    <a:pt x="1196319" y="913378"/>
                  </a:lnTo>
                  <a:lnTo>
                    <a:pt x="1195130" y="870062"/>
                  </a:lnTo>
                  <a:lnTo>
                    <a:pt x="1194338" y="824991"/>
                  </a:lnTo>
                  <a:lnTo>
                    <a:pt x="1193809" y="778752"/>
                  </a:lnTo>
                  <a:lnTo>
                    <a:pt x="1193457" y="731734"/>
                  </a:lnTo>
                  <a:lnTo>
                    <a:pt x="1193222" y="684196"/>
                  </a:lnTo>
                  <a:lnTo>
                    <a:pt x="1194018" y="638216"/>
                  </a:lnTo>
                  <a:lnTo>
                    <a:pt x="1195501" y="593276"/>
                  </a:lnTo>
                  <a:lnTo>
                    <a:pt x="1197442" y="549028"/>
                  </a:lnTo>
                  <a:lnTo>
                    <a:pt x="1198737" y="506194"/>
                  </a:lnTo>
                  <a:lnTo>
                    <a:pt x="1199600" y="464303"/>
                  </a:lnTo>
                  <a:lnTo>
                    <a:pt x="1200175" y="423041"/>
                  </a:lnTo>
                  <a:lnTo>
                    <a:pt x="1199606" y="383151"/>
                  </a:lnTo>
                  <a:lnTo>
                    <a:pt x="1198274" y="344174"/>
                  </a:lnTo>
                  <a:lnTo>
                    <a:pt x="1196434" y="305808"/>
                  </a:lnTo>
                  <a:lnTo>
                    <a:pt x="1193301" y="270705"/>
                  </a:lnTo>
                  <a:lnTo>
                    <a:pt x="1189309" y="237778"/>
                  </a:lnTo>
                  <a:lnTo>
                    <a:pt x="1184741" y="206302"/>
                  </a:lnTo>
                  <a:lnTo>
                    <a:pt x="1176934" y="179603"/>
                  </a:lnTo>
                  <a:lnTo>
                    <a:pt x="1166967" y="156088"/>
                  </a:lnTo>
                  <a:lnTo>
                    <a:pt x="1141287" y="116626"/>
                  </a:lnTo>
                  <a:lnTo>
                    <a:pt x="1107649" y="86387"/>
                  </a:lnTo>
                  <a:lnTo>
                    <a:pt x="1084582" y="77752"/>
                  </a:lnTo>
                  <a:lnTo>
                    <a:pt x="1057774" y="72948"/>
                  </a:lnTo>
                  <a:lnTo>
                    <a:pt x="1028472" y="70698"/>
                  </a:lnTo>
                  <a:lnTo>
                    <a:pt x="994650" y="73007"/>
                  </a:lnTo>
                  <a:lnTo>
                    <a:pt x="957814" y="78357"/>
                  </a:lnTo>
                  <a:lnTo>
                    <a:pt x="918969" y="85734"/>
                  </a:lnTo>
                  <a:lnTo>
                    <a:pt x="875928" y="96366"/>
                  </a:lnTo>
                  <a:lnTo>
                    <a:pt x="830089" y="109170"/>
                  </a:lnTo>
                  <a:lnTo>
                    <a:pt x="782384" y="123421"/>
                  </a:lnTo>
                  <a:lnTo>
                    <a:pt x="732484" y="138636"/>
                  </a:lnTo>
                  <a:lnTo>
                    <a:pt x="681119" y="154495"/>
                  </a:lnTo>
                  <a:lnTo>
                    <a:pt x="628779" y="170782"/>
                  </a:lnTo>
                  <a:lnTo>
                    <a:pt x="576740" y="187355"/>
                  </a:lnTo>
                  <a:lnTo>
                    <a:pt x="524902" y="204119"/>
                  </a:lnTo>
                  <a:lnTo>
                    <a:pt x="473199" y="221010"/>
                  </a:lnTo>
                  <a:lnTo>
                    <a:pt x="427300" y="235128"/>
                  </a:lnTo>
                  <a:lnTo>
                    <a:pt x="385271" y="247398"/>
                  </a:lnTo>
                  <a:lnTo>
                    <a:pt x="345822" y="258435"/>
                  </a:lnTo>
                  <a:lnTo>
                    <a:pt x="319522" y="265793"/>
                  </a:lnTo>
                  <a:lnTo>
                    <a:pt x="266923" y="28050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391" name="SMARTInkShape-4589"/>
          <p:cNvSpPr/>
          <p:nvPr>
            <p:custDataLst>
              <p:tags r:id="rId5"/>
            </p:custDataLst>
          </p:nvPr>
        </p:nvSpPr>
        <p:spPr bwMode="auto">
          <a:xfrm>
            <a:off x="6773127" y="2923222"/>
            <a:ext cx="364913" cy="449116"/>
          </a:xfrm>
          <a:custGeom>
            <a:avLst/>
            <a:gdLst/>
            <a:ahLst/>
            <a:cxnLst/>
            <a:rect l="0" t="0" r="0" b="0"/>
            <a:pathLst>
              <a:path w="364913" h="449116">
                <a:moveTo>
                  <a:pt x="216318" y="0"/>
                </a:moveTo>
                <a:lnTo>
                  <a:pt x="216318" y="0"/>
                </a:lnTo>
                <a:lnTo>
                  <a:pt x="180194" y="953"/>
                </a:lnTo>
                <a:lnTo>
                  <a:pt x="147558" y="4551"/>
                </a:lnTo>
                <a:lnTo>
                  <a:pt x="113367" y="14406"/>
                </a:lnTo>
                <a:lnTo>
                  <a:pt x="80075" y="30215"/>
                </a:lnTo>
                <a:lnTo>
                  <a:pt x="49403" y="53117"/>
                </a:lnTo>
                <a:lnTo>
                  <a:pt x="27516" y="84250"/>
                </a:lnTo>
                <a:lnTo>
                  <a:pt x="12391" y="120312"/>
                </a:lnTo>
                <a:lnTo>
                  <a:pt x="2494" y="158565"/>
                </a:lnTo>
                <a:lnTo>
                  <a:pt x="0" y="200331"/>
                </a:lnTo>
                <a:lnTo>
                  <a:pt x="668" y="222137"/>
                </a:lnTo>
                <a:lnTo>
                  <a:pt x="3972" y="244294"/>
                </a:lnTo>
                <a:lnTo>
                  <a:pt x="9031" y="266685"/>
                </a:lnTo>
                <a:lnTo>
                  <a:pt x="15262" y="289233"/>
                </a:lnTo>
                <a:lnTo>
                  <a:pt x="34885" y="332065"/>
                </a:lnTo>
                <a:lnTo>
                  <a:pt x="60433" y="371422"/>
                </a:lnTo>
                <a:lnTo>
                  <a:pt x="90839" y="404790"/>
                </a:lnTo>
                <a:lnTo>
                  <a:pt x="128481" y="427874"/>
                </a:lnTo>
                <a:lnTo>
                  <a:pt x="169660" y="442579"/>
                </a:lnTo>
                <a:lnTo>
                  <a:pt x="210186" y="449115"/>
                </a:lnTo>
                <a:lnTo>
                  <a:pt x="252962" y="441859"/>
                </a:lnTo>
                <a:lnTo>
                  <a:pt x="275037" y="434590"/>
                </a:lnTo>
                <a:lnTo>
                  <a:pt x="309725" y="408734"/>
                </a:lnTo>
                <a:lnTo>
                  <a:pt x="336889" y="372160"/>
                </a:lnTo>
                <a:lnTo>
                  <a:pt x="348134" y="349072"/>
                </a:lnTo>
                <a:lnTo>
                  <a:pt x="358487" y="324155"/>
                </a:lnTo>
                <a:lnTo>
                  <a:pt x="363485" y="294208"/>
                </a:lnTo>
                <a:lnTo>
                  <a:pt x="364912" y="260909"/>
                </a:lnTo>
                <a:lnTo>
                  <a:pt x="363958" y="225375"/>
                </a:lnTo>
                <a:lnTo>
                  <a:pt x="355701" y="193112"/>
                </a:lnTo>
                <a:lnTo>
                  <a:pt x="342578" y="163031"/>
                </a:lnTo>
                <a:lnTo>
                  <a:pt x="326209" y="134405"/>
                </a:lnTo>
                <a:lnTo>
                  <a:pt x="300056" y="111511"/>
                </a:lnTo>
                <a:lnTo>
                  <a:pt x="267381" y="92439"/>
                </a:lnTo>
                <a:lnTo>
                  <a:pt x="230357" y="75913"/>
                </a:lnTo>
                <a:lnTo>
                  <a:pt x="156311" y="42863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92" name="SMARTInkShape-4590"/>
          <p:cNvSpPr/>
          <p:nvPr>
            <p:custDataLst>
              <p:tags r:id="rId6"/>
            </p:custDataLst>
          </p:nvPr>
        </p:nvSpPr>
        <p:spPr bwMode="auto">
          <a:xfrm>
            <a:off x="7276950" y="2970265"/>
            <a:ext cx="362106" cy="433018"/>
          </a:xfrm>
          <a:custGeom>
            <a:avLst/>
            <a:gdLst/>
            <a:ahLst/>
            <a:cxnLst/>
            <a:rect l="0" t="0" r="0" b="0"/>
            <a:pathLst>
              <a:path w="362106" h="433018">
                <a:moveTo>
                  <a:pt x="63968" y="38682"/>
                </a:moveTo>
                <a:lnTo>
                  <a:pt x="63968" y="38682"/>
                </a:lnTo>
                <a:lnTo>
                  <a:pt x="97023" y="38682"/>
                </a:lnTo>
                <a:lnTo>
                  <a:pt x="124379" y="38682"/>
                </a:lnTo>
                <a:lnTo>
                  <a:pt x="161937" y="38682"/>
                </a:lnTo>
                <a:lnTo>
                  <a:pt x="201490" y="41223"/>
                </a:lnTo>
                <a:lnTo>
                  <a:pt x="240341" y="45526"/>
                </a:lnTo>
                <a:lnTo>
                  <a:pt x="276658" y="50614"/>
                </a:lnTo>
                <a:lnTo>
                  <a:pt x="306769" y="56050"/>
                </a:lnTo>
                <a:lnTo>
                  <a:pt x="342602" y="61926"/>
                </a:lnTo>
                <a:lnTo>
                  <a:pt x="362105" y="63911"/>
                </a:lnTo>
                <a:lnTo>
                  <a:pt x="319870" y="96154"/>
                </a:lnTo>
                <a:lnTo>
                  <a:pt x="304384" y="117566"/>
                </a:lnTo>
                <a:lnTo>
                  <a:pt x="291152" y="146131"/>
                </a:lnTo>
                <a:lnTo>
                  <a:pt x="276380" y="180417"/>
                </a:lnTo>
                <a:lnTo>
                  <a:pt x="260291" y="216928"/>
                </a:lnTo>
                <a:lnTo>
                  <a:pt x="243615" y="252205"/>
                </a:lnTo>
                <a:lnTo>
                  <a:pt x="226679" y="286934"/>
                </a:lnTo>
                <a:lnTo>
                  <a:pt x="209626" y="319514"/>
                </a:lnTo>
                <a:lnTo>
                  <a:pt x="184913" y="357371"/>
                </a:lnTo>
                <a:lnTo>
                  <a:pt x="148120" y="398809"/>
                </a:lnTo>
                <a:lnTo>
                  <a:pt x="134786" y="406182"/>
                </a:lnTo>
                <a:lnTo>
                  <a:pt x="136082" y="401723"/>
                </a:lnTo>
                <a:lnTo>
                  <a:pt x="154144" y="369242"/>
                </a:lnTo>
                <a:lnTo>
                  <a:pt x="172073" y="332100"/>
                </a:lnTo>
                <a:lnTo>
                  <a:pt x="190437" y="301488"/>
                </a:lnTo>
                <a:lnTo>
                  <a:pt x="213838" y="266292"/>
                </a:lnTo>
                <a:lnTo>
                  <a:pt x="240114" y="227472"/>
                </a:lnTo>
                <a:lnTo>
                  <a:pt x="267667" y="184819"/>
                </a:lnTo>
                <a:lnTo>
                  <a:pt x="290707" y="148082"/>
                </a:lnTo>
                <a:lnTo>
                  <a:pt x="310474" y="116832"/>
                </a:lnTo>
                <a:lnTo>
                  <a:pt x="335761" y="78771"/>
                </a:lnTo>
                <a:lnTo>
                  <a:pt x="351264" y="42368"/>
                </a:lnTo>
                <a:lnTo>
                  <a:pt x="355189" y="7995"/>
                </a:lnTo>
                <a:lnTo>
                  <a:pt x="350243" y="3453"/>
                </a:lnTo>
                <a:lnTo>
                  <a:pt x="346258" y="909"/>
                </a:lnTo>
                <a:lnTo>
                  <a:pt x="341697" y="165"/>
                </a:lnTo>
                <a:lnTo>
                  <a:pt x="310527" y="3275"/>
                </a:lnTo>
                <a:lnTo>
                  <a:pt x="281182" y="4848"/>
                </a:lnTo>
                <a:lnTo>
                  <a:pt x="245915" y="8723"/>
                </a:lnTo>
                <a:lnTo>
                  <a:pt x="225270" y="9184"/>
                </a:lnTo>
                <a:lnTo>
                  <a:pt x="202936" y="8539"/>
                </a:lnTo>
                <a:lnTo>
                  <a:pt x="179472" y="7157"/>
                </a:lnTo>
                <a:lnTo>
                  <a:pt x="155258" y="5283"/>
                </a:lnTo>
                <a:lnTo>
                  <a:pt x="130543" y="3081"/>
                </a:lnTo>
                <a:lnTo>
                  <a:pt x="105494" y="661"/>
                </a:lnTo>
                <a:lnTo>
                  <a:pt x="83079" y="0"/>
                </a:lnTo>
                <a:lnTo>
                  <a:pt x="42933" y="1805"/>
                </a:lnTo>
                <a:lnTo>
                  <a:pt x="2306" y="4052"/>
                </a:lnTo>
                <a:lnTo>
                  <a:pt x="0" y="4165"/>
                </a:lnTo>
                <a:lnTo>
                  <a:pt x="1320" y="5193"/>
                </a:lnTo>
                <a:lnTo>
                  <a:pt x="10407" y="8876"/>
                </a:lnTo>
                <a:lnTo>
                  <a:pt x="39210" y="11148"/>
                </a:lnTo>
                <a:lnTo>
                  <a:pt x="81539" y="12157"/>
                </a:lnTo>
                <a:lnTo>
                  <a:pt x="106162" y="12426"/>
                </a:lnTo>
                <a:lnTo>
                  <a:pt x="132102" y="12606"/>
                </a:lnTo>
                <a:lnTo>
                  <a:pt x="156063" y="13678"/>
                </a:lnTo>
                <a:lnTo>
                  <a:pt x="178705" y="15345"/>
                </a:lnTo>
                <a:lnTo>
                  <a:pt x="219737" y="18785"/>
                </a:lnTo>
                <a:lnTo>
                  <a:pt x="253848" y="20314"/>
                </a:lnTo>
                <a:lnTo>
                  <a:pt x="286175" y="25726"/>
                </a:lnTo>
                <a:lnTo>
                  <a:pt x="296076" y="30701"/>
                </a:lnTo>
                <a:lnTo>
                  <a:pt x="298716" y="33362"/>
                </a:lnTo>
                <a:lnTo>
                  <a:pt x="299524" y="37993"/>
                </a:lnTo>
                <a:lnTo>
                  <a:pt x="297882" y="50758"/>
                </a:lnTo>
                <a:lnTo>
                  <a:pt x="282223" y="91938"/>
                </a:lnTo>
                <a:lnTo>
                  <a:pt x="271778" y="124582"/>
                </a:lnTo>
                <a:lnTo>
                  <a:pt x="258244" y="161315"/>
                </a:lnTo>
                <a:lnTo>
                  <a:pt x="241752" y="200818"/>
                </a:lnTo>
                <a:lnTo>
                  <a:pt x="232021" y="222020"/>
                </a:lnTo>
                <a:lnTo>
                  <a:pt x="212001" y="263993"/>
                </a:lnTo>
                <a:lnTo>
                  <a:pt x="193578" y="301698"/>
                </a:lnTo>
                <a:lnTo>
                  <a:pt x="178404" y="334966"/>
                </a:lnTo>
                <a:lnTo>
                  <a:pt x="165310" y="364674"/>
                </a:lnTo>
                <a:lnTo>
                  <a:pt x="148181" y="400914"/>
                </a:lnTo>
                <a:lnTo>
                  <a:pt x="132547" y="433017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93" name="SMARTInkShape-4591"/>
          <p:cNvSpPr/>
          <p:nvPr>
            <p:custDataLst>
              <p:tags r:id="rId7"/>
            </p:custDataLst>
          </p:nvPr>
        </p:nvSpPr>
        <p:spPr bwMode="auto">
          <a:xfrm>
            <a:off x="8238308" y="2876658"/>
            <a:ext cx="191658" cy="459116"/>
          </a:xfrm>
          <a:custGeom>
            <a:avLst/>
            <a:gdLst/>
            <a:ahLst/>
            <a:cxnLst/>
            <a:rect l="0" t="0" r="0" b="0"/>
            <a:pathLst>
              <a:path w="191658" h="459116">
                <a:moveTo>
                  <a:pt x="148455" y="63709"/>
                </a:moveTo>
                <a:lnTo>
                  <a:pt x="148455" y="63709"/>
                </a:lnTo>
                <a:lnTo>
                  <a:pt x="187079" y="44397"/>
                </a:lnTo>
                <a:lnTo>
                  <a:pt x="190398" y="40357"/>
                </a:lnTo>
                <a:lnTo>
                  <a:pt x="191657" y="35759"/>
                </a:lnTo>
                <a:lnTo>
                  <a:pt x="191543" y="30788"/>
                </a:lnTo>
                <a:lnTo>
                  <a:pt x="183797" y="17645"/>
                </a:lnTo>
                <a:lnTo>
                  <a:pt x="177731" y="10140"/>
                </a:lnTo>
                <a:lnTo>
                  <a:pt x="153211" y="1801"/>
                </a:lnTo>
                <a:lnTo>
                  <a:pt x="121041" y="0"/>
                </a:lnTo>
                <a:lnTo>
                  <a:pt x="87694" y="5549"/>
                </a:lnTo>
                <a:lnTo>
                  <a:pt x="51282" y="19445"/>
                </a:lnTo>
                <a:lnTo>
                  <a:pt x="32238" y="28485"/>
                </a:lnTo>
                <a:lnTo>
                  <a:pt x="18590" y="41179"/>
                </a:lnTo>
                <a:lnTo>
                  <a:pt x="884" y="73064"/>
                </a:lnTo>
                <a:lnTo>
                  <a:pt x="0" y="106919"/>
                </a:lnTo>
                <a:lnTo>
                  <a:pt x="3765" y="123948"/>
                </a:lnTo>
                <a:lnTo>
                  <a:pt x="23188" y="158110"/>
                </a:lnTo>
                <a:lnTo>
                  <a:pt x="50871" y="193295"/>
                </a:lnTo>
                <a:lnTo>
                  <a:pt x="82224" y="231158"/>
                </a:lnTo>
                <a:lnTo>
                  <a:pt x="117748" y="272751"/>
                </a:lnTo>
                <a:lnTo>
                  <a:pt x="150047" y="314732"/>
                </a:lnTo>
                <a:lnTo>
                  <a:pt x="167577" y="352440"/>
                </a:lnTo>
                <a:lnTo>
                  <a:pt x="170924" y="383169"/>
                </a:lnTo>
                <a:lnTo>
                  <a:pt x="169149" y="396697"/>
                </a:lnTo>
                <a:lnTo>
                  <a:pt x="154477" y="421889"/>
                </a:lnTo>
                <a:lnTo>
                  <a:pt x="132081" y="442928"/>
                </a:lnTo>
                <a:lnTo>
                  <a:pt x="106252" y="455453"/>
                </a:lnTo>
                <a:lnTo>
                  <a:pt x="78898" y="459115"/>
                </a:lnTo>
                <a:lnTo>
                  <a:pt x="64936" y="458758"/>
                </a:lnTo>
                <a:lnTo>
                  <a:pt x="41802" y="448202"/>
                </a:lnTo>
                <a:lnTo>
                  <a:pt x="31633" y="440053"/>
                </a:lnTo>
                <a:lnTo>
                  <a:pt x="20334" y="410678"/>
                </a:lnTo>
                <a:lnTo>
                  <a:pt x="17321" y="392177"/>
                </a:lnTo>
                <a:lnTo>
                  <a:pt x="20075" y="369365"/>
                </a:lnTo>
                <a:lnTo>
                  <a:pt x="26673" y="343680"/>
                </a:lnTo>
                <a:lnTo>
                  <a:pt x="35834" y="316079"/>
                </a:lnTo>
                <a:lnTo>
                  <a:pt x="50515" y="286248"/>
                </a:lnTo>
                <a:lnTo>
                  <a:pt x="68873" y="254931"/>
                </a:lnTo>
                <a:lnTo>
                  <a:pt x="89685" y="222623"/>
                </a:lnTo>
                <a:lnTo>
                  <a:pt x="108323" y="195369"/>
                </a:lnTo>
                <a:lnTo>
                  <a:pt x="125510" y="171485"/>
                </a:lnTo>
                <a:lnTo>
                  <a:pt x="151592" y="131612"/>
                </a:lnTo>
                <a:lnTo>
                  <a:pt x="160009" y="101191"/>
                </a:lnTo>
                <a:lnTo>
                  <a:pt x="156158" y="88697"/>
                </a:lnTo>
                <a:lnTo>
                  <a:pt x="114164" y="46564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0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79520" y="959140"/>
            <a:ext cx="242352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 dirty="0">
                <a:latin typeface="FreeSans" charset="0"/>
              </a:rPr>
              <a:t>Max-pooling: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79520" y="2396411"/>
            <a:ext cx="387504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 dirty="0">
                <a:latin typeface="FreeSans" charset="0"/>
              </a:rPr>
              <a:t>Average-pooling: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79520" y="3669505"/>
            <a:ext cx="387504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>
                <a:latin typeface="FreeSans" charset="0"/>
              </a:rPr>
              <a:t>L2-pooling: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79520" y="5270953"/>
            <a:ext cx="387504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>
                <a:latin typeface="FreeSans" charset="0"/>
              </a:rPr>
              <a:t>L2-pooling over features: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smtClean="0"/>
              <a:t>Pooling Layer: Examples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663700"/>
            <a:ext cx="4533900" cy="546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0"/>
            <a:ext cx="4533900" cy="546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267200"/>
            <a:ext cx="5003800" cy="927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5715000"/>
            <a:ext cx="4013200" cy="927100"/>
          </a:xfrm>
          <a:prstGeom prst="rect">
            <a:avLst/>
          </a:prstGeom>
        </p:spPr>
      </p:pic>
      <p:grpSp>
        <p:nvGrpSpPr>
          <p:cNvPr id="75839" name="SMARTInkShape-Group1497"/>
          <p:cNvGrpSpPr/>
          <p:nvPr/>
        </p:nvGrpSpPr>
        <p:grpSpPr>
          <a:xfrm>
            <a:off x="3569129" y="5429545"/>
            <a:ext cx="3313988" cy="1364186"/>
            <a:chOff x="3569129" y="5429545"/>
            <a:chExt cx="3313988" cy="1364186"/>
          </a:xfrm>
        </p:grpSpPr>
        <p:sp>
          <p:nvSpPr>
            <p:cNvPr id="75834" name="SMARTInkShape-4592"/>
            <p:cNvSpPr/>
            <p:nvPr>
              <p:custDataLst>
                <p:tags r:id="rId20"/>
              </p:custDataLst>
            </p:nvPr>
          </p:nvSpPr>
          <p:spPr bwMode="auto">
            <a:xfrm>
              <a:off x="5995202" y="5966460"/>
              <a:ext cx="239864" cy="288844"/>
            </a:xfrm>
            <a:custGeom>
              <a:avLst/>
              <a:gdLst/>
              <a:ahLst/>
              <a:cxnLst/>
              <a:rect l="0" t="0" r="0" b="0"/>
              <a:pathLst>
                <a:path w="239864" h="288844">
                  <a:moveTo>
                    <a:pt x="25550" y="0"/>
                  </a:moveTo>
                  <a:lnTo>
                    <a:pt x="25550" y="0"/>
                  </a:lnTo>
                  <a:lnTo>
                    <a:pt x="6238" y="0"/>
                  </a:lnTo>
                  <a:lnTo>
                    <a:pt x="4103" y="953"/>
                  </a:lnTo>
                  <a:lnTo>
                    <a:pt x="2680" y="2540"/>
                  </a:lnTo>
                  <a:lnTo>
                    <a:pt x="1731" y="4551"/>
                  </a:lnTo>
                  <a:lnTo>
                    <a:pt x="208" y="33072"/>
                  </a:lnTo>
                  <a:lnTo>
                    <a:pt x="0" y="66769"/>
                  </a:lnTo>
                  <a:lnTo>
                    <a:pt x="896" y="87375"/>
                  </a:lnTo>
                  <a:lnTo>
                    <a:pt x="2447" y="109685"/>
                  </a:lnTo>
                  <a:lnTo>
                    <a:pt x="4433" y="133130"/>
                  </a:lnTo>
                  <a:lnTo>
                    <a:pt x="6710" y="156381"/>
                  </a:lnTo>
                  <a:lnTo>
                    <a:pt x="9180" y="179501"/>
                  </a:lnTo>
                  <a:lnTo>
                    <a:pt x="11779" y="202535"/>
                  </a:lnTo>
                  <a:lnTo>
                    <a:pt x="27368" y="243368"/>
                  </a:lnTo>
                  <a:lnTo>
                    <a:pt x="38192" y="262257"/>
                  </a:lnTo>
                  <a:lnTo>
                    <a:pt x="52075" y="274851"/>
                  </a:lnTo>
                  <a:lnTo>
                    <a:pt x="85282" y="288843"/>
                  </a:lnTo>
                  <a:lnTo>
                    <a:pt x="110139" y="285906"/>
                  </a:lnTo>
                  <a:lnTo>
                    <a:pt x="140046" y="277282"/>
                  </a:lnTo>
                  <a:lnTo>
                    <a:pt x="173318" y="264864"/>
                  </a:lnTo>
                  <a:lnTo>
                    <a:pt x="239863" y="2400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835" name="SMARTInkShape-4593"/>
            <p:cNvSpPr/>
            <p:nvPr>
              <p:custDataLst>
                <p:tags r:id="rId21"/>
              </p:custDataLst>
            </p:nvPr>
          </p:nvSpPr>
          <p:spPr bwMode="auto">
            <a:xfrm>
              <a:off x="6046470" y="5429545"/>
              <a:ext cx="836647" cy="716938"/>
            </a:xfrm>
            <a:custGeom>
              <a:avLst/>
              <a:gdLst/>
              <a:ahLst/>
              <a:cxnLst/>
              <a:rect l="0" t="0" r="0" b="0"/>
              <a:pathLst>
                <a:path w="836647" h="716938">
                  <a:moveTo>
                    <a:pt x="0" y="716937"/>
                  </a:moveTo>
                  <a:lnTo>
                    <a:pt x="0" y="716937"/>
                  </a:lnTo>
                  <a:lnTo>
                    <a:pt x="30135" y="682251"/>
                  </a:lnTo>
                  <a:lnTo>
                    <a:pt x="72448" y="642784"/>
                  </a:lnTo>
                  <a:lnTo>
                    <a:pt x="99734" y="618924"/>
                  </a:lnTo>
                  <a:lnTo>
                    <a:pt x="134117" y="590635"/>
                  </a:lnTo>
                  <a:lnTo>
                    <a:pt x="173231" y="559393"/>
                  </a:lnTo>
                  <a:lnTo>
                    <a:pt x="215500" y="526183"/>
                  </a:lnTo>
                  <a:lnTo>
                    <a:pt x="260824" y="491660"/>
                  </a:lnTo>
                  <a:lnTo>
                    <a:pt x="308185" y="456262"/>
                  </a:lnTo>
                  <a:lnTo>
                    <a:pt x="356903" y="420282"/>
                  </a:lnTo>
                  <a:lnTo>
                    <a:pt x="404623" y="384864"/>
                  </a:lnTo>
                  <a:lnTo>
                    <a:pt x="451676" y="349823"/>
                  </a:lnTo>
                  <a:lnTo>
                    <a:pt x="498286" y="315031"/>
                  </a:lnTo>
                  <a:lnTo>
                    <a:pt x="542692" y="281361"/>
                  </a:lnTo>
                  <a:lnTo>
                    <a:pt x="585633" y="248435"/>
                  </a:lnTo>
                  <a:lnTo>
                    <a:pt x="627594" y="216007"/>
                  </a:lnTo>
                  <a:lnTo>
                    <a:pt x="665094" y="186769"/>
                  </a:lnTo>
                  <a:lnTo>
                    <a:pt x="699618" y="159657"/>
                  </a:lnTo>
                  <a:lnTo>
                    <a:pt x="732160" y="133962"/>
                  </a:lnTo>
                  <a:lnTo>
                    <a:pt x="758616" y="113022"/>
                  </a:lnTo>
                  <a:lnTo>
                    <a:pt x="800713" y="79595"/>
                  </a:lnTo>
                  <a:lnTo>
                    <a:pt x="834918" y="38836"/>
                  </a:lnTo>
                  <a:lnTo>
                    <a:pt x="836646" y="36269"/>
                  </a:lnTo>
                  <a:lnTo>
                    <a:pt x="825867" y="38499"/>
                  </a:lnTo>
                  <a:lnTo>
                    <a:pt x="787944" y="53003"/>
                  </a:lnTo>
                  <a:lnTo>
                    <a:pt x="755963" y="67526"/>
                  </a:lnTo>
                  <a:lnTo>
                    <a:pt x="718442" y="90814"/>
                  </a:lnTo>
                  <a:lnTo>
                    <a:pt x="689869" y="113372"/>
                  </a:lnTo>
                  <a:lnTo>
                    <a:pt x="712676" y="71371"/>
                  </a:lnTo>
                  <a:lnTo>
                    <a:pt x="729006" y="38931"/>
                  </a:lnTo>
                  <a:lnTo>
                    <a:pt x="737387" y="19361"/>
                  </a:lnTo>
                  <a:lnTo>
                    <a:pt x="737938" y="7489"/>
                  </a:lnTo>
                  <a:lnTo>
                    <a:pt x="734846" y="3941"/>
                  </a:lnTo>
                  <a:lnTo>
                    <a:pt x="723790" y="0"/>
                  </a:lnTo>
                  <a:lnTo>
                    <a:pt x="704272" y="5869"/>
                  </a:lnTo>
                  <a:lnTo>
                    <a:pt x="663968" y="30318"/>
                  </a:lnTo>
                  <a:lnTo>
                    <a:pt x="633235" y="57443"/>
                  </a:lnTo>
                  <a:lnTo>
                    <a:pt x="603700" y="94898"/>
                  </a:lnTo>
                  <a:lnTo>
                    <a:pt x="574357" y="134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836" name="SMARTInkShape-4594"/>
            <p:cNvSpPr/>
            <p:nvPr>
              <p:custDataLst>
                <p:tags r:id="rId22"/>
              </p:custDataLst>
            </p:nvPr>
          </p:nvSpPr>
          <p:spPr bwMode="auto">
            <a:xfrm>
              <a:off x="5129213" y="6262685"/>
              <a:ext cx="534683" cy="63821"/>
            </a:xfrm>
            <a:custGeom>
              <a:avLst/>
              <a:gdLst/>
              <a:ahLst/>
              <a:cxnLst/>
              <a:rect l="0" t="0" r="0" b="0"/>
              <a:pathLst>
                <a:path w="534683" h="63821">
                  <a:moveTo>
                    <a:pt x="0" y="20957"/>
                  </a:moveTo>
                  <a:lnTo>
                    <a:pt x="0" y="20957"/>
                  </a:lnTo>
                  <a:lnTo>
                    <a:pt x="4550" y="20957"/>
                  </a:lnTo>
                  <a:lnTo>
                    <a:pt x="9325" y="26037"/>
                  </a:lnTo>
                  <a:lnTo>
                    <a:pt x="11931" y="30060"/>
                  </a:lnTo>
                  <a:lnTo>
                    <a:pt x="22448" y="37068"/>
                  </a:lnTo>
                  <a:lnTo>
                    <a:pt x="52053" y="46368"/>
                  </a:lnTo>
                  <a:lnTo>
                    <a:pt x="86000" y="51301"/>
                  </a:lnTo>
                  <a:lnTo>
                    <a:pt x="109720" y="52616"/>
                  </a:lnTo>
                  <a:lnTo>
                    <a:pt x="136011" y="53493"/>
                  </a:lnTo>
                  <a:lnTo>
                    <a:pt x="163064" y="54077"/>
                  </a:lnTo>
                  <a:lnTo>
                    <a:pt x="190624" y="54468"/>
                  </a:lnTo>
                  <a:lnTo>
                    <a:pt x="218523" y="54728"/>
                  </a:lnTo>
                  <a:lnTo>
                    <a:pt x="247599" y="53949"/>
                  </a:lnTo>
                  <a:lnTo>
                    <a:pt x="277460" y="52476"/>
                  </a:lnTo>
                  <a:lnTo>
                    <a:pt x="307846" y="50542"/>
                  </a:lnTo>
                  <a:lnTo>
                    <a:pt x="334771" y="49253"/>
                  </a:lnTo>
                  <a:lnTo>
                    <a:pt x="359388" y="48394"/>
                  </a:lnTo>
                  <a:lnTo>
                    <a:pt x="382467" y="47821"/>
                  </a:lnTo>
                  <a:lnTo>
                    <a:pt x="420810" y="44644"/>
                  </a:lnTo>
                  <a:lnTo>
                    <a:pt x="459012" y="37499"/>
                  </a:lnTo>
                  <a:lnTo>
                    <a:pt x="470705" y="32120"/>
                  </a:lnTo>
                  <a:lnTo>
                    <a:pt x="475902" y="26554"/>
                  </a:lnTo>
                  <a:lnTo>
                    <a:pt x="475383" y="23735"/>
                  </a:lnTo>
                  <a:lnTo>
                    <a:pt x="469726" y="18065"/>
                  </a:lnTo>
                  <a:lnTo>
                    <a:pt x="437627" y="9517"/>
                  </a:lnTo>
                  <a:lnTo>
                    <a:pt x="402781" y="3808"/>
                  </a:lnTo>
                  <a:lnTo>
                    <a:pt x="360941" y="0"/>
                  </a:lnTo>
                  <a:lnTo>
                    <a:pt x="337782" y="320"/>
                  </a:lnTo>
                  <a:lnTo>
                    <a:pt x="313770" y="1483"/>
                  </a:lnTo>
                  <a:lnTo>
                    <a:pt x="291095" y="2259"/>
                  </a:lnTo>
                  <a:lnTo>
                    <a:pt x="269311" y="2778"/>
                  </a:lnTo>
                  <a:lnTo>
                    <a:pt x="229231" y="4305"/>
                  </a:lnTo>
                  <a:lnTo>
                    <a:pt x="195543" y="8159"/>
                  </a:lnTo>
                  <a:lnTo>
                    <a:pt x="158903" y="11133"/>
                  </a:lnTo>
                  <a:lnTo>
                    <a:pt x="139069" y="12275"/>
                  </a:lnTo>
                  <a:lnTo>
                    <a:pt x="174613" y="11410"/>
                  </a:lnTo>
                  <a:lnTo>
                    <a:pt x="210639" y="7825"/>
                  </a:lnTo>
                  <a:lnTo>
                    <a:pt x="232818" y="6487"/>
                  </a:lnTo>
                  <a:lnTo>
                    <a:pt x="257129" y="5595"/>
                  </a:lnTo>
                  <a:lnTo>
                    <a:pt x="282862" y="5001"/>
                  </a:lnTo>
                  <a:lnTo>
                    <a:pt x="309542" y="5557"/>
                  </a:lnTo>
                  <a:lnTo>
                    <a:pt x="336854" y="6880"/>
                  </a:lnTo>
                  <a:lnTo>
                    <a:pt x="364587" y="8715"/>
                  </a:lnTo>
                  <a:lnTo>
                    <a:pt x="389742" y="9938"/>
                  </a:lnTo>
                  <a:lnTo>
                    <a:pt x="413180" y="10754"/>
                  </a:lnTo>
                  <a:lnTo>
                    <a:pt x="454145" y="11660"/>
                  </a:lnTo>
                  <a:lnTo>
                    <a:pt x="494818" y="12170"/>
                  </a:lnTo>
                  <a:lnTo>
                    <a:pt x="505669" y="12289"/>
                  </a:lnTo>
                  <a:lnTo>
                    <a:pt x="505705" y="12321"/>
                  </a:lnTo>
                  <a:lnTo>
                    <a:pt x="475071" y="9832"/>
                  </a:lnTo>
                  <a:lnTo>
                    <a:pt x="440695" y="6488"/>
                  </a:lnTo>
                  <a:lnTo>
                    <a:pt x="419526" y="5596"/>
                  </a:lnTo>
                  <a:lnTo>
                    <a:pt x="396842" y="5001"/>
                  </a:lnTo>
                  <a:lnTo>
                    <a:pt x="374098" y="5557"/>
                  </a:lnTo>
                  <a:lnTo>
                    <a:pt x="351316" y="6881"/>
                  </a:lnTo>
                  <a:lnTo>
                    <a:pt x="328508" y="8715"/>
                  </a:lnTo>
                  <a:lnTo>
                    <a:pt x="287925" y="13294"/>
                  </a:lnTo>
                  <a:lnTo>
                    <a:pt x="254649" y="18504"/>
                  </a:lnTo>
                  <a:lnTo>
                    <a:pt x="227110" y="26792"/>
                  </a:lnTo>
                  <a:lnTo>
                    <a:pt x="220000" y="32441"/>
                  </a:lnTo>
                  <a:lnTo>
                    <a:pt x="220962" y="35281"/>
                  </a:lnTo>
                  <a:lnTo>
                    <a:pt x="229650" y="40976"/>
                  </a:lnTo>
                  <a:lnTo>
                    <a:pt x="268810" y="44987"/>
                  </a:lnTo>
                  <a:lnTo>
                    <a:pt x="311558" y="45924"/>
                  </a:lnTo>
                  <a:lnTo>
                    <a:pt x="336293" y="46174"/>
                  </a:lnTo>
                  <a:lnTo>
                    <a:pt x="362308" y="47294"/>
                  </a:lnTo>
                  <a:lnTo>
                    <a:pt x="389177" y="48993"/>
                  </a:lnTo>
                  <a:lnTo>
                    <a:pt x="416613" y="51077"/>
                  </a:lnTo>
                  <a:lnTo>
                    <a:pt x="441572" y="52468"/>
                  </a:lnTo>
                  <a:lnTo>
                    <a:pt x="464879" y="53394"/>
                  </a:lnTo>
                  <a:lnTo>
                    <a:pt x="504745" y="54424"/>
                  </a:lnTo>
                  <a:lnTo>
                    <a:pt x="531989" y="54881"/>
                  </a:lnTo>
                  <a:lnTo>
                    <a:pt x="534682" y="53098"/>
                  </a:lnTo>
                  <a:lnTo>
                    <a:pt x="522434" y="46037"/>
                  </a:lnTo>
                  <a:lnTo>
                    <a:pt x="487780" y="39088"/>
                  </a:lnTo>
                  <a:lnTo>
                    <a:pt x="465204" y="35903"/>
                  </a:lnTo>
                  <a:lnTo>
                    <a:pt x="439676" y="32825"/>
                  </a:lnTo>
                  <a:lnTo>
                    <a:pt x="412180" y="29822"/>
                  </a:lnTo>
                  <a:lnTo>
                    <a:pt x="383371" y="26867"/>
                  </a:lnTo>
                  <a:lnTo>
                    <a:pt x="356546" y="24897"/>
                  </a:lnTo>
                  <a:lnTo>
                    <a:pt x="331042" y="23584"/>
                  </a:lnTo>
                  <a:lnTo>
                    <a:pt x="306420" y="22708"/>
                  </a:lnTo>
                  <a:lnTo>
                    <a:pt x="283337" y="23077"/>
                  </a:lnTo>
                  <a:lnTo>
                    <a:pt x="261280" y="24275"/>
                  </a:lnTo>
                  <a:lnTo>
                    <a:pt x="223757" y="27195"/>
                  </a:lnTo>
                  <a:lnTo>
                    <a:pt x="194779" y="29790"/>
                  </a:lnTo>
                  <a:lnTo>
                    <a:pt x="191766" y="31609"/>
                  </a:lnTo>
                  <a:lnTo>
                    <a:pt x="190708" y="33773"/>
                  </a:lnTo>
                  <a:lnTo>
                    <a:pt x="193814" y="36169"/>
                  </a:lnTo>
                  <a:lnTo>
                    <a:pt x="233793" y="46857"/>
                  </a:lnTo>
                  <a:lnTo>
                    <a:pt x="268690" y="51519"/>
                  </a:lnTo>
                  <a:lnTo>
                    <a:pt x="309600" y="53590"/>
                  </a:lnTo>
                  <a:lnTo>
                    <a:pt x="343022" y="57051"/>
                  </a:lnTo>
                  <a:lnTo>
                    <a:pt x="381870" y="62483"/>
                  </a:lnTo>
                  <a:lnTo>
                    <a:pt x="394335" y="63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837" name="SMARTInkShape-4595"/>
            <p:cNvSpPr/>
            <p:nvPr>
              <p:custDataLst>
                <p:tags r:id="rId23"/>
              </p:custDataLst>
            </p:nvPr>
          </p:nvSpPr>
          <p:spPr bwMode="auto">
            <a:xfrm>
              <a:off x="4349766" y="5699172"/>
              <a:ext cx="1629769" cy="871855"/>
            </a:xfrm>
            <a:custGeom>
              <a:avLst/>
              <a:gdLst/>
              <a:ahLst/>
              <a:cxnLst/>
              <a:rect l="0" t="0" r="0" b="0"/>
              <a:pathLst>
                <a:path w="1629769" h="871855">
                  <a:moveTo>
                    <a:pt x="290814" y="52975"/>
                  </a:moveTo>
                  <a:lnTo>
                    <a:pt x="290814" y="52975"/>
                  </a:lnTo>
                  <a:lnTo>
                    <a:pt x="260298" y="46190"/>
                  </a:lnTo>
                  <a:lnTo>
                    <a:pt x="239152" y="47102"/>
                  </a:lnTo>
                  <a:lnTo>
                    <a:pt x="200471" y="59278"/>
                  </a:lnTo>
                  <a:lnTo>
                    <a:pt x="157895" y="81513"/>
                  </a:lnTo>
                  <a:lnTo>
                    <a:pt x="126011" y="101219"/>
                  </a:lnTo>
                  <a:lnTo>
                    <a:pt x="92791" y="127757"/>
                  </a:lnTo>
                  <a:lnTo>
                    <a:pt x="60881" y="160506"/>
                  </a:lnTo>
                  <a:lnTo>
                    <a:pt x="33999" y="200462"/>
                  </a:lnTo>
                  <a:lnTo>
                    <a:pt x="23401" y="222737"/>
                  </a:lnTo>
                  <a:lnTo>
                    <a:pt x="14431" y="246160"/>
                  </a:lnTo>
                  <a:lnTo>
                    <a:pt x="6546" y="270347"/>
                  </a:lnTo>
                  <a:lnTo>
                    <a:pt x="2242" y="295045"/>
                  </a:lnTo>
                  <a:lnTo>
                    <a:pt x="325" y="320083"/>
                  </a:lnTo>
                  <a:lnTo>
                    <a:pt x="0" y="345347"/>
                  </a:lnTo>
                  <a:lnTo>
                    <a:pt x="2640" y="370762"/>
                  </a:lnTo>
                  <a:lnTo>
                    <a:pt x="7258" y="396278"/>
                  </a:lnTo>
                  <a:lnTo>
                    <a:pt x="13194" y="421861"/>
                  </a:lnTo>
                  <a:lnTo>
                    <a:pt x="20962" y="446537"/>
                  </a:lnTo>
                  <a:lnTo>
                    <a:pt x="29950" y="470606"/>
                  </a:lnTo>
                  <a:lnTo>
                    <a:pt x="39752" y="494274"/>
                  </a:lnTo>
                  <a:lnTo>
                    <a:pt x="52002" y="517673"/>
                  </a:lnTo>
                  <a:lnTo>
                    <a:pt x="65884" y="540891"/>
                  </a:lnTo>
                  <a:lnTo>
                    <a:pt x="80853" y="563990"/>
                  </a:lnTo>
                  <a:lnTo>
                    <a:pt x="97500" y="586057"/>
                  </a:lnTo>
                  <a:lnTo>
                    <a:pt x="133777" y="628355"/>
                  </a:lnTo>
                  <a:lnTo>
                    <a:pt x="169585" y="666839"/>
                  </a:lnTo>
                  <a:lnTo>
                    <a:pt x="206454" y="702994"/>
                  </a:lnTo>
                  <a:lnTo>
                    <a:pt x="248241" y="738113"/>
                  </a:lnTo>
                  <a:lnTo>
                    <a:pt x="289673" y="772771"/>
                  </a:lnTo>
                  <a:lnTo>
                    <a:pt x="332217" y="805319"/>
                  </a:lnTo>
                  <a:lnTo>
                    <a:pt x="355564" y="819333"/>
                  </a:lnTo>
                  <a:lnTo>
                    <a:pt x="379700" y="832486"/>
                  </a:lnTo>
                  <a:lnTo>
                    <a:pt x="405317" y="843159"/>
                  </a:lnTo>
                  <a:lnTo>
                    <a:pt x="431919" y="852179"/>
                  </a:lnTo>
                  <a:lnTo>
                    <a:pt x="459179" y="860098"/>
                  </a:lnTo>
                  <a:lnTo>
                    <a:pt x="486877" y="865377"/>
                  </a:lnTo>
                  <a:lnTo>
                    <a:pt x="514868" y="868896"/>
                  </a:lnTo>
                  <a:lnTo>
                    <a:pt x="543053" y="871242"/>
                  </a:lnTo>
                  <a:lnTo>
                    <a:pt x="572321" y="871854"/>
                  </a:lnTo>
                  <a:lnTo>
                    <a:pt x="602310" y="871309"/>
                  </a:lnTo>
                  <a:lnTo>
                    <a:pt x="632780" y="869994"/>
                  </a:lnTo>
                  <a:lnTo>
                    <a:pt x="664524" y="869117"/>
                  </a:lnTo>
                  <a:lnTo>
                    <a:pt x="697117" y="868532"/>
                  </a:lnTo>
                  <a:lnTo>
                    <a:pt x="730275" y="868142"/>
                  </a:lnTo>
                  <a:lnTo>
                    <a:pt x="762858" y="865978"/>
                  </a:lnTo>
                  <a:lnTo>
                    <a:pt x="795058" y="862629"/>
                  </a:lnTo>
                  <a:lnTo>
                    <a:pt x="827001" y="858492"/>
                  </a:lnTo>
                  <a:lnTo>
                    <a:pt x="858775" y="853830"/>
                  </a:lnTo>
                  <a:lnTo>
                    <a:pt x="890434" y="848815"/>
                  </a:lnTo>
                  <a:lnTo>
                    <a:pt x="922018" y="843567"/>
                  </a:lnTo>
                  <a:lnTo>
                    <a:pt x="954504" y="837212"/>
                  </a:lnTo>
                  <a:lnTo>
                    <a:pt x="987592" y="830117"/>
                  </a:lnTo>
                  <a:lnTo>
                    <a:pt x="1021080" y="822530"/>
                  </a:lnTo>
                  <a:lnTo>
                    <a:pt x="1055789" y="815567"/>
                  </a:lnTo>
                  <a:lnTo>
                    <a:pt x="1091310" y="809019"/>
                  </a:lnTo>
                  <a:lnTo>
                    <a:pt x="1127373" y="802751"/>
                  </a:lnTo>
                  <a:lnTo>
                    <a:pt x="1162845" y="795712"/>
                  </a:lnTo>
                  <a:lnTo>
                    <a:pt x="1197923" y="788163"/>
                  </a:lnTo>
                  <a:lnTo>
                    <a:pt x="1232738" y="780273"/>
                  </a:lnTo>
                  <a:lnTo>
                    <a:pt x="1265473" y="772155"/>
                  </a:lnTo>
                  <a:lnTo>
                    <a:pt x="1296822" y="763886"/>
                  </a:lnTo>
                  <a:lnTo>
                    <a:pt x="1327246" y="755516"/>
                  </a:lnTo>
                  <a:lnTo>
                    <a:pt x="1356101" y="746126"/>
                  </a:lnTo>
                  <a:lnTo>
                    <a:pt x="1383911" y="736055"/>
                  </a:lnTo>
                  <a:lnTo>
                    <a:pt x="1411023" y="725532"/>
                  </a:lnTo>
                  <a:lnTo>
                    <a:pt x="1435765" y="713754"/>
                  </a:lnTo>
                  <a:lnTo>
                    <a:pt x="1458927" y="701140"/>
                  </a:lnTo>
                  <a:lnTo>
                    <a:pt x="1500538" y="673471"/>
                  </a:lnTo>
                  <a:lnTo>
                    <a:pt x="1534906" y="642123"/>
                  </a:lnTo>
                  <a:lnTo>
                    <a:pt x="1563516" y="601521"/>
                  </a:lnTo>
                  <a:lnTo>
                    <a:pt x="1576480" y="578692"/>
                  </a:lnTo>
                  <a:lnTo>
                    <a:pt x="1587980" y="554901"/>
                  </a:lnTo>
                  <a:lnTo>
                    <a:pt x="1598503" y="530468"/>
                  </a:lnTo>
                  <a:lnTo>
                    <a:pt x="1608377" y="505606"/>
                  </a:lnTo>
                  <a:lnTo>
                    <a:pt x="1615912" y="480459"/>
                  </a:lnTo>
                  <a:lnTo>
                    <a:pt x="1621887" y="455122"/>
                  </a:lnTo>
                  <a:lnTo>
                    <a:pt x="1626824" y="429658"/>
                  </a:lnTo>
                  <a:lnTo>
                    <a:pt x="1629162" y="404110"/>
                  </a:lnTo>
                  <a:lnTo>
                    <a:pt x="1629768" y="378505"/>
                  </a:lnTo>
                  <a:lnTo>
                    <a:pt x="1629219" y="352862"/>
                  </a:lnTo>
                  <a:lnTo>
                    <a:pt x="1626950" y="327195"/>
                  </a:lnTo>
                  <a:lnTo>
                    <a:pt x="1623531" y="301511"/>
                  </a:lnTo>
                  <a:lnTo>
                    <a:pt x="1619347" y="275816"/>
                  </a:lnTo>
                  <a:lnTo>
                    <a:pt x="1610843" y="250113"/>
                  </a:lnTo>
                  <a:lnTo>
                    <a:pt x="1599458" y="224405"/>
                  </a:lnTo>
                  <a:lnTo>
                    <a:pt x="1586154" y="198695"/>
                  </a:lnTo>
                  <a:lnTo>
                    <a:pt x="1569663" y="172980"/>
                  </a:lnTo>
                  <a:lnTo>
                    <a:pt x="1551051" y="147267"/>
                  </a:lnTo>
                  <a:lnTo>
                    <a:pt x="1531022" y="121551"/>
                  </a:lnTo>
                  <a:lnTo>
                    <a:pt x="1505287" y="98693"/>
                  </a:lnTo>
                  <a:lnTo>
                    <a:pt x="1475747" y="77739"/>
                  </a:lnTo>
                  <a:lnTo>
                    <a:pt x="1443672" y="58054"/>
                  </a:lnTo>
                  <a:lnTo>
                    <a:pt x="1406096" y="42074"/>
                  </a:lnTo>
                  <a:lnTo>
                    <a:pt x="1364853" y="28563"/>
                  </a:lnTo>
                  <a:lnTo>
                    <a:pt x="1321165" y="16698"/>
                  </a:lnTo>
                  <a:lnTo>
                    <a:pt x="1273942" y="8788"/>
                  </a:lnTo>
                  <a:lnTo>
                    <a:pt x="1224362" y="3514"/>
                  </a:lnTo>
                  <a:lnTo>
                    <a:pt x="1173212" y="0"/>
                  </a:lnTo>
                  <a:lnTo>
                    <a:pt x="1122920" y="513"/>
                  </a:lnTo>
                  <a:lnTo>
                    <a:pt x="1073198" y="3713"/>
                  </a:lnTo>
                  <a:lnTo>
                    <a:pt x="1023858" y="8704"/>
                  </a:lnTo>
                  <a:lnTo>
                    <a:pt x="979535" y="15841"/>
                  </a:lnTo>
                  <a:lnTo>
                    <a:pt x="822309" y="529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838" name="SMARTInkShape-4596"/>
            <p:cNvSpPr/>
            <p:nvPr>
              <p:custDataLst>
                <p:tags r:id="rId24"/>
              </p:custDataLst>
            </p:nvPr>
          </p:nvSpPr>
          <p:spPr bwMode="auto">
            <a:xfrm>
              <a:off x="3569129" y="5729074"/>
              <a:ext cx="936733" cy="1064657"/>
            </a:xfrm>
            <a:custGeom>
              <a:avLst/>
              <a:gdLst/>
              <a:ahLst/>
              <a:cxnLst/>
              <a:rect l="0" t="0" r="0" b="0"/>
              <a:pathLst>
                <a:path w="936733" h="1064657">
                  <a:moveTo>
                    <a:pt x="231346" y="40219"/>
                  </a:moveTo>
                  <a:lnTo>
                    <a:pt x="231346" y="40219"/>
                  </a:lnTo>
                  <a:lnTo>
                    <a:pt x="226796" y="35668"/>
                  </a:lnTo>
                  <a:lnTo>
                    <a:pt x="222021" y="33433"/>
                  </a:lnTo>
                  <a:lnTo>
                    <a:pt x="194090" y="31655"/>
                  </a:lnTo>
                  <a:lnTo>
                    <a:pt x="188435" y="34190"/>
                  </a:lnTo>
                  <a:lnTo>
                    <a:pt x="152684" y="60880"/>
                  </a:lnTo>
                  <a:lnTo>
                    <a:pt x="115055" y="96899"/>
                  </a:lnTo>
                  <a:lnTo>
                    <a:pt x="86717" y="129509"/>
                  </a:lnTo>
                  <a:lnTo>
                    <a:pt x="64774" y="167851"/>
                  </a:lnTo>
                  <a:lnTo>
                    <a:pt x="46207" y="204823"/>
                  </a:lnTo>
                  <a:lnTo>
                    <a:pt x="33191" y="244460"/>
                  </a:lnTo>
                  <a:lnTo>
                    <a:pt x="23303" y="286367"/>
                  </a:lnTo>
                  <a:lnTo>
                    <a:pt x="18891" y="328945"/>
                  </a:lnTo>
                  <a:lnTo>
                    <a:pt x="17584" y="371723"/>
                  </a:lnTo>
                  <a:lnTo>
                    <a:pt x="12646" y="414561"/>
                  </a:lnTo>
                  <a:lnTo>
                    <a:pt x="14251" y="457417"/>
                  </a:lnTo>
                  <a:lnTo>
                    <a:pt x="13257" y="488529"/>
                  </a:lnTo>
                  <a:lnTo>
                    <a:pt x="10593" y="519504"/>
                  </a:lnTo>
                  <a:lnTo>
                    <a:pt x="8140" y="560265"/>
                  </a:lnTo>
                  <a:lnTo>
                    <a:pt x="4191" y="591390"/>
                  </a:lnTo>
                  <a:lnTo>
                    <a:pt x="1163" y="631942"/>
                  </a:lnTo>
                  <a:lnTo>
                    <a:pt x="266" y="668087"/>
                  </a:lnTo>
                  <a:lnTo>
                    <a:pt x="0" y="707478"/>
                  </a:lnTo>
                  <a:lnTo>
                    <a:pt x="4472" y="744760"/>
                  </a:lnTo>
                  <a:lnTo>
                    <a:pt x="11830" y="784488"/>
                  </a:lnTo>
                  <a:lnTo>
                    <a:pt x="20043" y="826422"/>
                  </a:lnTo>
                  <a:lnTo>
                    <a:pt x="37610" y="869009"/>
                  </a:lnTo>
                  <a:lnTo>
                    <a:pt x="60913" y="907239"/>
                  </a:lnTo>
                  <a:lnTo>
                    <a:pt x="96292" y="947446"/>
                  </a:lnTo>
                  <a:lnTo>
                    <a:pt x="135556" y="974189"/>
                  </a:lnTo>
                  <a:lnTo>
                    <a:pt x="170040" y="991574"/>
                  </a:lnTo>
                  <a:lnTo>
                    <a:pt x="205051" y="1008826"/>
                  </a:lnTo>
                  <a:lnTo>
                    <a:pt x="238710" y="1024113"/>
                  </a:lnTo>
                  <a:lnTo>
                    <a:pt x="269544" y="1034082"/>
                  </a:lnTo>
                  <a:lnTo>
                    <a:pt x="299122" y="1044228"/>
                  </a:lnTo>
                  <a:lnTo>
                    <a:pt x="328144" y="1053183"/>
                  </a:lnTo>
                  <a:lnTo>
                    <a:pt x="356917" y="1057162"/>
                  </a:lnTo>
                  <a:lnTo>
                    <a:pt x="388121" y="1061471"/>
                  </a:lnTo>
                  <a:lnTo>
                    <a:pt x="421038" y="1064656"/>
                  </a:lnTo>
                  <a:lnTo>
                    <a:pt x="454719" y="1062896"/>
                  </a:lnTo>
                  <a:lnTo>
                    <a:pt x="486198" y="1056399"/>
                  </a:lnTo>
                  <a:lnTo>
                    <a:pt x="517969" y="1046209"/>
                  </a:lnTo>
                  <a:lnTo>
                    <a:pt x="554314" y="1032156"/>
                  </a:lnTo>
                  <a:lnTo>
                    <a:pt x="590153" y="1016384"/>
                  </a:lnTo>
                  <a:lnTo>
                    <a:pt x="624178" y="999849"/>
                  </a:lnTo>
                  <a:lnTo>
                    <a:pt x="655176" y="982976"/>
                  </a:lnTo>
                  <a:lnTo>
                    <a:pt x="687367" y="965952"/>
                  </a:lnTo>
                  <a:lnTo>
                    <a:pt x="718819" y="947908"/>
                  </a:lnTo>
                  <a:lnTo>
                    <a:pt x="759852" y="915377"/>
                  </a:lnTo>
                  <a:lnTo>
                    <a:pt x="791040" y="889552"/>
                  </a:lnTo>
                  <a:lnTo>
                    <a:pt x="818871" y="859660"/>
                  </a:lnTo>
                  <a:lnTo>
                    <a:pt x="843941" y="826372"/>
                  </a:lnTo>
                  <a:lnTo>
                    <a:pt x="867783" y="789353"/>
                  </a:lnTo>
                  <a:lnTo>
                    <a:pt x="888539" y="748134"/>
                  </a:lnTo>
                  <a:lnTo>
                    <a:pt x="898075" y="726475"/>
                  </a:lnTo>
                  <a:lnTo>
                    <a:pt x="906337" y="704415"/>
                  </a:lnTo>
                  <a:lnTo>
                    <a:pt x="913750" y="682088"/>
                  </a:lnTo>
                  <a:lnTo>
                    <a:pt x="920597" y="659584"/>
                  </a:lnTo>
                  <a:lnTo>
                    <a:pt x="926114" y="635056"/>
                  </a:lnTo>
                  <a:lnTo>
                    <a:pt x="930744" y="609179"/>
                  </a:lnTo>
                  <a:lnTo>
                    <a:pt x="934784" y="582403"/>
                  </a:lnTo>
                  <a:lnTo>
                    <a:pt x="936525" y="555980"/>
                  </a:lnTo>
                  <a:lnTo>
                    <a:pt x="936732" y="529792"/>
                  </a:lnTo>
                  <a:lnTo>
                    <a:pt x="935918" y="503761"/>
                  </a:lnTo>
                  <a:lnTo>
                    <a:pt x="933471" y="476881"/>
                  </a:lnTo>
                  <a:lnTo>
                    <a:pt x="929934" y="449436"/>
                  </a:lnTo>
                  <a:lnTo>
                    <a:pt x="925672" y="421616"/>
                  </a:lnTo>
                  <a:lnTo>
                    <a:pt x="918067" y="393544"/>
                  </a:lnTo>
                  <a:lnTo>
                    <a:pt x="908236" y="365303"/>
                  </a:lnTo>
                  <a:lnTo>
                    <a:pt x="896918" y="336952"/>
                  </a:lnTo>
                  <a:lnTo>
                    <a:pt x="881753" y="307573"/>
                  </a:lnTo>
                  <a:lnTo>
                    <a:pt x="864023" y="277510"/>
                  </a:lnTo>
                  <a:lnTo>
                    <a:pt x="844583" y="246990"/>
                  </a:lnTo>
                  <a:lnTo>
                    <a:pt x="823051" y="217119"/>
                  </a:lnTo>
                  <a:lnTo>
                    <a:pt x="800124" y="187680"/>
                  </a:lnTo>
                  <a:lnTo>
                    <a:pt x="776266" y="158528"/>
                  </a:lnTo>
                  <a:lnTo>
                    <a:pt x="750836" y="132426"/>
                  </a:lnTo>
                  <a:lnTo>
                    <a:pt x="724358" y="108358"/>
                  </a:lnTo>
                  <a:lnTo>
                    <a:pt x="697181" y="85645"/>
                  </a:lnTo>
                  <a:lnTo>
                    <a:pt x="666680" y="65741"/>
                  </a:lnTo>
                  <a:lnTo>
                    <a:pt x="633964" y="47708"/>
                  </a:lnTo>
                  <a:lnTo>
                    <a:pt x="599770" y="30924"/>
                  </a:lnTo>
                  <a:lnTo>
                    <a:pt x="564592" y="18782"/>
                  </a:lnTo>
                  <a:lnTo>
                    <a:pt x="528757" y="9735"/>
                  </a:lnTo>
                  <a:lnTo>
                    <a:pt x="492485" y="2751"/>
                  </a:lnTo>
                  <a:lnTo>
                    <a:pt x="456874" y="0"/>
                  </a:lnTo>
                  <a:lnTo>
                    <a:pt x="421703" y="72"/>
                  </a:lnTo>
                  <a:lnTo>
                    <a:pt x="386826" y="2024"/>
                  </a:lnTo>
                  <a:lnTo>
                    <a:pt x="317071" y="59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75840" name="SMARTInkShape-4597"/>
          <p:cNvSpPr/>
          <p:nvPr>
            <p:custDataLst>
              <p:tags r:id="rId1"/>
            </p:custDataLst>
          </p:nvPr>
        </p:nvSpPr>
        <p:spPr bwMode="auto">
          <a:xfrm>
            <a:off x="1761516" y="6326505"/>
            <a:ext cx="990503" cy="33928"/>
          </a:xfrm>
          <a:custGeom>
            <a:avLst/>
            <a:gdLst/>
            <a:ahLst/>
            <a:cxnLst/>
            <a:rect l="0" t="0" r="0" b="0"/>
            <a:pathLst>
              <a:path w="990503" h="33928">
                <a:moveTo>
                  <a:pt x="15849" y="0"/>
                </a:moveTo>
                <a:lnTo>
                  <a:pt x="15849" y="0"/>
                </a:lnTo>
                <a:lnTo>
                  <a:pt x="0" y="0"/>
                </a:lnTo>
                <a:lnTo>
                  <a:pt x="8190" y="4550"/>
                </a:lnTo>
                <a:lnTo>
                  <a:pt x="43617" y="13669"/>
                </a:lnTo>
                <a:lnTo>
                  <a:pt x="72005" y="15600"/>
                </a:lnTo>
                <a:lnTo>
                  <a:pt x="108752" y="18998"/>
                </a:lnTo>
                <a:lnTo>
                  <a:pt x="129219" y="21239"/>
                </a:lnTo>
                <a:lnTo>
                  <a:pt x="152389" y="22731"/>
                </a:lnTo>
                <a:lnTo>
                  <a:pt x="177361" y="23726"/>
                </a:lnTo>
                <a:lnTo>
                  <a:pt x="203533" y="24390"/>
                </a:lnTo>
                <a:lnTo>
                  <a:pt x="232412" y="24832"/>
                </a:lnTo>
                <a:lnTo>
                  <a:pt x="263095" y="25127"/>
                </a:lnTo>
                <a:lnTo>
                  <a:pt x="294979" y="25324"/>
                </a:lnTo>
                <a:lnTo>
                  <a:pt x="326713" y="26408"/>
                </a:lnTo>
                <a:lnTo>
                  <a:pt x="358347" y="28083"/>
                </a:lnTo>
                <a:lnTo>
                  <a:pt x="389914" y="30152"/>
                </a:lnTo>
                <a:lnTo>
                  <a:pt x="421435" y="31531"/>
                </a:lnTo>
                <a:lnTo>
                  <a:pt x="452928" y="32451"/>
                </a:lnTo>
                <a:lnTo>
                  <a:pt x="484400" y="33064"/>
                </a:lnTo>
                <a:lnTo>
                  <a:pt x="513954" y="33473"/>
                </a:lnTo>
                <a:lnTo>
                  <a:pt x="542229" y="33745"/>
                </a:lnTo>
                <a:lnTo>
                  <a:pt x="569651" y="33927"/>
                </a:lnTo>
                <a:lnTo>
                  <a:pt x="594601" y="33095"/>
                </a:lnTo>
                <a:lnTo>
                  <a:pt x="617901" y="31588"/>
                </a:lnTo>
                <a:lnTo>
                  <a:pt x="640102" y="29631"/>
                </a:lnTo>
                <a:lnTo>
                  <a:pt x="662523" y="27374"/>
                </a:lnTo>
                <a:lnTo>
                  <a:pt x="685090" y="24917"/>
                </a:lnTo>
                <a:lnTo>
                  <a:pt x="707755" y="22326"/>
                </a:lnTo>
                <a:lnTo>
                  <a:pt x="748178" y="16909"/>
                </a:lnTo>
                <a:lnTo>
                  <a:pt x="784241" y="12277"/>
                </a:lnTo>
                <a:lnTo>
                  <a:pt x="816144" y="10219"/>
                </a:lnTo>
                <a:lnTo>
                  <a:pt x="846198" y="9304"/>
                </a:lnTo>
                <a:lnTo>
                  <a:pt x="887353" y="6249"/>
                </a:lnTo>
                <a:lnTo>
                  <a:pt x="926217" y="1851"/>
                </a:lnTo>
                <a:lnTo>
                  <a:pt x="968364" y="366"/>
                </a:lnTo>
                <a:lnTo>
                  <a:pt x="990502" y="32"/>
                </a:lnTo>
                <a:lnTo>
                  <a:pt x="96739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5843" name="SMARTInkShape-Group1499"/>
          <p:cNvGrpSpPr/>
          <p:nvPr/>
        </p:nvGrpSpPr>
        <p:grpSpPr>
          <a:xfrm>
            <a:off x="4315178" y="5642489"/>
            <a:ext cx="1944911" cy="824795"/>
            <a:chOff x="4315178" y="5642489"/>
            <a:chExt cx="1944911" cy="824795"/>
          </a:xfrm>
        </p:grpSpPr>
        <p:sp>
          <p:nvSpPr>
            <p:cNvPr id="75841" name="SMARTInkShape-4598"/>
            <p:cNvSpPr/>
            <p:nvPr>
              <p:custDataLst>
                <p:tags r:id="rId18"/>
              </p:custDataLst>
            </p:nvPr>
          </p:nvSpPr>
          <p:spPr bwMode="auto">
            <a:xfrm>
              <a:off x="4315178" y="5812508"/>
              <a:ext cx="61316" cy="599433"/>
            </a:xfrm>
            <a:custGeom>
              <a:avLst/>
              <a:gdLst/>
              <a:ahLst/>
              <a:cxnLst/>
              <a:rect l="0" t="0" r="0" b="0"/>
              <a:pathLst>
                <a:path w="61316" h="599433">
                  <a:moveTo>
                    <a:pt x="8219" y="8219"/>
                  </a:moveTo>
                  <a:lnTo>
                    <a:pt x="8219" y="8219"/>
                  </a:lnTo>
                  <a:lnTo>
                    <a:pt x="0" y="0"/>
                  </a:lnTo>
                  <a:lnTo>
                    <a:pt x="21201" y="25011"/>
                  </a:lnTo>
                  <a:lnTo>
                    <a:pt x="40024" y="58227"/>
                  </a:lnTo>
                  <a:lnTo>
                    <a:pt x="47520" y="79658"/>
                  </a:lnTo>
                  <a:lnTo>
                    <a:pt x="53470" y="103470"/>
                  </a:lnTo>
                  <a:lnTo>
                    <a:pt x="58389" y="128870"/>
                  </a:lnTo>
                  <a:lnTo>
                    <a:pt x="60716" y="158185"/>
                  </a:lnTo>
                  <a:lnTo>
                    <a:pt x="61315" y="190112"/>
                  </a:lnTo>
                  <a:lnTo>
                    <a:pt x="60761" y="223778"/>
                  </a:lnTo>
                  <a:lnTo>
                    <a:pt x="58487" y="260510"/>
                  </a:lnTo>
                  <a:lnTo>
                    <a:pt x="55066" y="299286"/>
                  </a:lnTo>
                  <a:lnTo>
                    <a:pt x="50881" y="339423"/>
                  </a:lnTo>
                  <a:lnTo>
                    <a:pt x="46185" y="376660"/>
                  </a:lnTo>
                  <a:lnTo>
                    <a:pt x="41150" y="411961"/>
                  </a:lnTo>
                  <a:lnTo>
                    <a:pt x="35888" y="445974"/>
                  </a:lnTo>
                  <a:lnTo>
                    <a:pt x="32380" y="475315"/>
                  </a:lnTo>
                  <a:lnTo>
                    <a:pt x="30042" y="501544"/>
                  </a:lnTo>
                  <a:lnTo>
                    <a:pt x="28483" y="525697"/>
                  </a:lnTo>
                  <a:lnTo>
                    <a:pt x="26751" y="562695"/>
                  </a:lnTo>
                  <a:lnTo>
                    <a:pt x="25638" y="599287"/>
                  </a:lnTo>
                  <a:lnTo>
                    <a:pt x="27452" y="599432"/>
                  </a:lnTo>
                  <a:lnTo>
                    <a:pt x="42510" y="5825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842" name="SMARTInkShape-4599"/>
            <p:cNvSpPr/>
            <p:nvPr>
              <p:custDataLst>
                <p:tags r:id="rId19"/>
              </p:custDataLst>
            </p:nvPr>
          </p:nvSpPr>
          <p:spPr bwMode="auto">
            <a:xfrm>
              <a:off x="4417695" y="5642489"/>
              <a:ext cx="1842394" cy="824795"/>
            </a:xfrm>
            <a:custGeom>
              <a:avLst/>
              <a:gdLst/>
              <a:ahLst/>
              <a:cxnLst/>
              <a:rect l="0" t="0" r="0" b="0"/>
              <a:pathLst>
                <a:path w="1842394" h="824795">
                  <a:moveTo>
                    <a:pt x="0" y="203956"/>
                  </a:moveTo>
                  <a:lnTo>
                    <a:pt x="0" y="203956"/>
                  </a:lnTo>
                  <a:lnTo>
                    <a:pt x="13652" y="194854"/>
                  </a:lnTo>
                  <a:lnTo>
                    <a:pt x="45755" y="185306"/>
                  </a:lnTo>
                  <a:lnTo>
                    <a:pt x="67651" y="180092"/>
                  </a:lnTo>
                  <a:lnTo>
                    <a:pt x="95583" y="173759"/>
                  </a:lnTo>
                  <a:lnTo>
                    <a:pt x="127540" y="166680"/>
                  </a:lnTo>
                  <a:lnTo>
                    <a:pt x="162179" y="159103"/>
                  </a:lnTo>
                  <a:lnTo>
                    <a:pt x="202417" y="150241"/>
                  </a:lnTo>
                  <a:lnTo>
                    <a:pt x="246387" y="140524"/>
                  </a:lnTo>
                  <a:lnTo>
                    <a:pt x="292845" y="130235"/>
                  </a:lnTo>
                  <a:lnTo>
                    <a:pt x="343820" y="118614"/>
                  </a:lnTo>
                  <a:lnTo>
                    <a:pt x="397806" y="106104"/>
                  </a:lnTo>
                  <a:lnTo>
                    <a:pt x="453799" y="93001"/>
                  </a:lnTo>
                  <a:lnTo>
                    <a:pt x="513988" y="79504"/>
                  </a:lnTo>
                  <a:lnTo>
                    <a:pt x="576973" y="65742"/>
                  </a:lnTo>
                  <a:lnTo>
                    <a:pt x="641824" y="51806"/>
                  </a:lnTo>
                  <a:lnTo>
                    <a:pt x="707918" y="39658"/>
                  </a:lnTo>
                  <a:lnTo>
                    <a:pt x="774840" y="28701"/>
                  </a:lnTo>
                  <a:lnTo>
                    <a:pt x="842315" y="18539"/>
                  </a:lnTo>
                  <a:lnTo>
                    <a:pt x="908253" y="11765"/>
                  </a:lnTo>
                  <a:lnTo>
                    <a:pt x="973167" y="7249"/>
                  </a:lnTo>
                  <a:lnTo>
                    <a:pt x="1037398" y="4238"/>
                  </a:lnTo>
                  <a:lnTo>
                    <a:pt x="1097364" y="2230"/>
                  </a:lnTo>
                  <a:lnTo>
                    <a:pt x="1154486" y="893"/>
                  </a:lnTo>
                  <a:lnTo>
                    <a:pt x="1209712" y="0"/>
                  </a:lnTo>
                  <a:lnTo>
                    <a:pt x="1260817" y="358"/>
                  </a:lnTo>
                  <a:lnTo>
                    <a:pt x="1309175" y="1549"/>
                  </a:lnTo>
                  <a:lnTo>
                    <a:pt x="1355701" y="3295"/>
                  </a:lnTo>
                  <a:lnTo>
                    <a:pt x="1397195" y="6365"/>
                  </a:lnTo>
                  <a:lnTo>
                    <a:pt x="1435336" y="10316"/>
                  </a:lnTo>
                  <a:lnTo>
                    <a:pt x="1471241" y="14855"/>
                  </a:lnTo>
                  <a:lnTo>
                    <a:pt x="1502797" y="19786"/>
                  </a:lnTo>
                  <a:lnTo>
                    <a:pt x="1531455" y="24978"/>
                  </a:lnTo>
                  <a:lnTo>
                    <a:pt x="1558181" y="30345"/>
                  </a:lnTo>
                  <a:lnTo>
                    <a:pt x="1595495" y="41388"/>
                  </a:lnTo>
                  <a:lnTo>
                    <a:pt x="1630027" y="58315"/>
                  </a:lnTo>
                  <a:lnTo>
                    <a:pt x="1638182" y="63999"/>
                  </a:lnTo>
                  <a:lnTo>
                    <a:pt x="1643620" y="70647"/>
                  </a:lnTo>
                  <a:lnTo>
                    <a:pt x="1657612" y="110166"/>
                  </a:lnTo>
                  <a:lnTo>
                    <a:pt x="1662940" y="152798"/>
                  </a:lnTo>
                  <a:lnTo>
                    <a:pt x="1667137" y="182171"/>
                  </a:lnTo>
                  <a:lnTo>
                    <a:pt x="1677257" y="216816"/>
                  </a:lnTo>
                  <a:lnTo>
                    <a:pt x="1690328" y="255392"/>
                  </a:lnTo>
                  <a:lnTo>
                    <a:pt x="1702486" y="297936"/>
                  </a:lnTo>
                  <a:lnTo>
                    <a:pt x="1709348" y="322807"/>
                  </a:lnTo>
                  <a:lnTo>
                    <a:pt x="1716781" y="349865"/>
                  </a:lnTo>
                  <a:lnTo>
                    <a:pt x="1724593" y="378381"/>
                  </a:lnTo>
                  <a:lnTo>
                    <a:pt x="1732659" y="409774"/>
                  </a:lnTo>
                  <a:lnTo>
                    <a:pt x="1740893" y="443086"/>
                  </a:lnTo>
                  <a:lnTo>
                    <a:pt x="1749239" y="477676"/>
                  </a:lnTo>
                  <a:lnTo>
                    <a:pt x="1757663" y="511213"/>
                  </a:lnTo>
                  <a:lnTo>
                    <a:pt x="1766136" y="544049"/>
                  </a:lnTo>
                  <a:lnTo>
                    <a:pt x="1774641" y="576417"/>
                  </a:lnTo>
                  <a:lnTo>
                    <a:pt x="1783169" y="606568"/>
                  </a:lnTo>
                  <a:lnTo>
                    <a:pt x="1791712" y="635243"/>
                  </a:lnTo>
                  <a:lnTo>
                    <a:pt x="1800264" y="662930"/>
                  </a:lnTo>
                  <a:lnTo>
                    <a:pt x="1807872" y="688056"/>
                  </a:lnTo>
                  <a:lnTo>
                    <a:pt x="1814848" y="711474"/>
                  </a:lnTo>
                  <a:lnTo>
                    <a:pt x="1826727" y="752417"/>
                  </a:lnTo>
                  <a:lnTo>
                    <a:pt x="1837815" y="794982"/>
                  </a:lnTo>
                  <a:lnTo>
                    <a:pt x="1842393" y="824794"/>
                  </a:lnTo>
                  <a:lnTo>
                    <a:pt x="1830079" y="822466"/>
                  </a:lnTo>
                  <a:lnTo>
                    <a:pt x="1803968" y="815082"/>
                  </a:lnTo>
                  <a:lnTo>
                    <a:pt x="1783671" y="810446"/>
                  </a:lnTo>
                  <a:lnTo>
                    <a:pt x="1760614" y="805450"/>
                  </a:lnTo>
                  <a:lnTo>
                    <a:pt x="1730003" y="800214"/>
                  </a:lnTo>
                  <a:lnTo>
                    <a:pt x="1694355" y="794819"/>
                  </a:lnTo>
                  <a:lnTo>
                    <a:pt x="1655350" y="789317"/>
                  </a:lnTo>
                  <a:lnTo>
                    <a:pt x="1610297" y="783744"/>
                  </a:lnTo>
                  <a:lnTo>
                    <a:pt x="1561211" y="778125"/>
                  </a:lnTo>
                  <a:lnTo>
                    <a:pt x="1509437" y="772472"/>
                  </a:lnTo>
                  <a:lnTo>
                    <a:pt x="1451109" y="767752"/>
                  </a:lnTo>
                  <a:lnTo>
                    <a:pt x="1388411" y="763653"/>
                  </a:lnTo>
                  <a:lnTo>
                    <a:pt x="1322800" y="759967"/>
                  </a:lnTo>
                  <a:lnTo>
                    <a:pt x="1252389" y="757510"/>
                  </a:lnTo>
                  <a:lnTo>
                    <a:pt x="1178779" y="755872"/>
                  </a:lnTo>
                  <a:lnTo>
                    <a:pt x="1103035" y="754780"/>
                  </a:lnTo>
                  <a:lnTo>
                    <a:pt x="1025869" y="755003"/>
                  </a:lnTo>
                  <a:lnTo>
                    <a:pt x="947755" y="756106"/>
                  </a:lnTo>
                  <a:lnTo>
                    <a:pt x="869009" y="757794"/>
                  </a:lnTo>
                  <a:lnTo>
                    <a:pt x="792700" y="759871"/>
                  </a:lnTo>
                  <a:lnTo>
                    <a:pt x="718014" y="762208"/>
                  </a:lnTo>
                  <a:lnTo>
                    <a:pt x="644411" y="764719"/>
                  </a:lnTo>
                  <a:lnTo>
                    <a:pt x="573434" y="766393"/>
                  </a:lnTo>
                  <a:lnTo>
                    <a:pt x="504210" y="767509"/>
                  </a:lnTo>
                  <a:lnTo>
                    <a:pt x="436152" y="768253"/>
                  </a:lnTo>
                  <a:lnTo>
                    <a:pt x="390780" y="768749"/>
                  </a:lnTo>
                  <a:lnTo>
                    <a:pt x="300037" y="7697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5846" name="SMARTInkShape-Group1500"/>
          <p:cNvGrpSpPr/>
          <p:nvPr/>
        </p:nvGrpSpPr>
        <p:grpSpPr>
          <a:xfrm>
            <a:off x="4103659" y="5184878"/>
            <a:ext cx="555738" cy="764438"/>
            <a:chOff x="4103659" y="5184878"/>
            <a:chExt cx="555738" cy="764438"/>
          </a:xfrm>
        </p:grpSpPr>
        <p:sp>
          <p:nvSpPr>
            <p:cNvPr id="75844" name="SMARTInkShape-4600"/>
            <p:cNvSpPr/>
            <p:nvPr>
              <p:custDataLst>
                <p:tags r:id="rId16"/>
              </p:custDataLst>
            </p:nvPr>
          </p:nvSpPr>
          <p:spPr bwMode="auto">
            <a:xfrm>
              <a:off x="4178018" y="5184878"/>
              <a:ext cx="481379" cy="764438"/>
            </a:xfrm>
            <a:custGeom>
              <a:avLst/>
              <a:gdLst/>
              <a:ahLst/>
              <a:cxnLst/>
              <a:rect l="0" t="0" r="0" b="0"/>
              <a:pathLst>
                <a:path w="481379" h="764438">
                  <a:moveTo>
                    <a:pt x="8220" y="764437"/>
                  </a:moveTo>
                  <a:lnTo>
                    <a:pt x="8220" y="764437"/>
                  </a:lnTo>
                  <a:lnTo>
                    <a:pt x="839" y="764437"/>
                  </a:lnTo>
                  <a:lnTo>
                    <a:pt x="0" y="755335"/>
                  </a:lnTo>
                  <a:lnTo>
                    <a:pt x="13404" y="726921"/>
                  </a:lnTo>
                  <a:lnTo>
                    <a:pt x="24058" y="707994"/>
                  </a:lnTo>
                  <a:lnTo>
                    <a:pt x="37829" y="683945"/>
                  </a:lnTo>
                  <a:lnTo>
                    <a:pt x="53676" y="656483"/>
                  </a:lnTo>
                  <a:lnTo>
                    <a:pt x="75672" y="622936"/>
                  </a:lnTo>
                  <a:lnTo>
                    <a:pt x="101765" y="585329"/>
                  </a:lnTo>
                  <a:lnTo>
                    <a:pt x="130590" y="545020"/>
                  </a:lnTo>
                  <a:lnTo>
                    <a:pt x="162190" y="501954"/>
                  </a:lnTo>
                  <a:lnTo>
                    <a:pt x="195639" y="457050"/>
                  </a:lnTo>
                  <a:lnTo>
                    <a:pt x="230321" y="410923"/>
                  </a:lnTo>
                  <a:lnTo>
                    <a:pt x="263919" y="367788"/>
                  </a:lnTo>
                  <a:lnTo>
                    <a:pt x="296796" y="326650"/>
                  </a:lnTo>
                  <a:lnTo>
                    <a:pt x="329191" y="286841"/>
                  </a:lnTo>
                  <a:lnTo>
                    <a:pt x="357456" y="250777"/>
                  </a:lnTo>
                  <a:lnTo>
                    <a:pt x="382966" y="217210"/>
                  </a:lnTo>
                  <a:lnTo>
                    <a:pt x="406641" y="185307"/>
                  </a:lnTo>
                  <a:lnTo>
                    <a:pt x="426234" y="157370"/>
                  </a:lnTo>
                  <a:lnTo>
                    <a:pt x="443105" y="132078"/>
                  </a:lnTo>
                  <a:lnTo>
                    <a:pt x="458163" y="108549"/>
                  </a:lnTo>
                  <a:lnTo>
                    <a:pt x="474895" y="72246"/>
                  </a:lnTo>
                  <a:lnTo>
                    <a:pt x="481378" y="44364"/>
                  </a:lnTo>
                  <a:lnTo>
                    <a:pt x="481085" y="22447"/>
                  </a:lnTo>
                  <a:lnTo>
                    <a:pt x="477768" y="14507"/>
                  </a:lnTo>
                  <a:lnTo>
                    <a:pt x="466463" y="3145"/>
                  </a:lnTo>
                  <a:lnTo>
                    <a:pt x="446833" y="0"/>
                  </a:lnTo>
                  <a:lnTo>
                    <a:pt x="409007" y="6125"/>
                  </a:lnTo>
                  <a:lnTo>
                    <a:pt x="381609" y="16882"/>
                  </a:lnTo>
                  <a:lnTo>
                    <a:pt x="341315" y="43406"/>
                  </a:lnTo>
                  <a:lnTo>
                    <a:pt x="303674" y="75911"/>
                  </a:lnTo>
                  <a:lnTo>
                    <a:pt x="282164" y="96408"/>
                  </a:lnTo>
                  <a:lnTo>
                    <a:pt x="280384" y="100009"/>
                  </a:lnTo>
                  <a:lnTo>
                    <a:pt x="280150" y="103363"/>
                  </a:lnTo>
                  <a:lnTo>
                    <a:pt x="280946" y="106551"/>
                  </a:lnTo>
                  <a:lnTo>
                    <a:pt x="284335" y="106771"/>
                  </a:lnTo>
                  <a:lnTo>
                    <a:pt x="295720" y="101936"/>
                  </a:lnTo>
                  <a:lnTo>
                    <a:pt x="327297" y="79402"/>
                  </a:lnTo>
                  <a:lnTo>
                    <a:pt x="355771" y="59292"/>
                  </a:lnTo>
                  <a:lnTo>
                    <a:pt x="385572" y="40512"/>
                  </a:lnTo>
                  <a:lnTo>
                    <a:pt x="420912" y="26489"/>
                  </a:lnTo>
                  <a:lnTo>
                    <a:pt x="433891" y="26250"/>
                  </a:lnTo>
                  <a:lnTo>
                    <a:pt x="437733" y="29425"/>
                  </a:lnTo>
                  <a:lnTo>
                    <a:pt x="442002" y="40572"/>
                  </a:lnTo>
                  <a:lnTo>
                    <a:pt x="435304" y="76566"/>
                  </a:lnTo>
                  <a:lnTo>
                    <a:pt x="421237" y="112323"/>
                  </a:lnTo>
                  <a:lnTo>
                    <a:pt x="402285" y="152664"/>
                  </a:lnTo>
                  <a:lnTo>
                    <a:pt x="381163" y="192818"/>
                  </a:lnTo>
                  <a:lnTo>
                    <a:pt x="359692" y="2329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845" name="SMARTInkShape-4601"/>
            <p:cNvSpPr/>
            <p:nvPr>
              <p:custDataLst>
                <p:tags r:id="rId17"/>
              </p:custDataLst>
            </p:nvPr>
          </p:nvSpPr>
          <p:spPr bwMode="auto">
            <a:xfrm>
              <a:off x="4103659" y="5709285"/>
              <a:ext cx="262602" cy="145733"/>
            </a:xfrm>
            <a:custGeom>
              <a:avLst/>
              <a:gdLst/>
              <a:ahLst/>
              <a:cxnLst/>
              <a:rect l="0" t="0" r="0" b="0"/>
              <a:pathLst>
                <a:path w="262602" h="145733">
                  <a:moveTo>
                    <a:pt x="108296" y="0"/>
                  </a:moveTo>
                  <a:lnTo>
                    <a:pt x="108296" y="0"/>
                  </a:lnTo>
                  <a:lnTo>
                    <a:pt x="70995" y="27975"/>
                  </a:lnTo>
                  <a:lnTo>
                    <a:pt x="38824" y="54644"/>
                  </a:lnTo>
                  <a:lnTo>
                    <a:pt x="19317" y="75721"/>
                  </a:lnTo>
                  <a:lnTo>
                    <a:pt x="3933" y="107103"/>
                  </a:lnTo>
                  <a:lnTo>
                    <a:pt x="0" y="122531"/>
                  </a:lnTo>
                  <a:lnTo>
                    <a:pt x="2761" y="128360"/>
                  </a:lnTo>
                  <a:lnTo>
                    <a:pt x="15989" y="137376"/>
                  </a:lnTo>
                  <a:lnTo>
                    <a:pt x="53958" y="143257"/>
                  </a:lnTo>
                  <a:lnTo>
                    <a:pt x="90179" y="142092"/>
                  </a:lnTo>
                  <a:lnTo>
                    <a:pt x="131676" y="138399"/>
                  </a:lnTo>
                  <a:lnTo>
                    <a:pt x="153411" y="136081"/>
                  </a:lnTo>
                  <a:lnTo>
                    <a:pt x="194069" y="131918"/>
                  </a:lnTo>
                  <a:lnTo>
                    <a:pt x="235522" y="131479"/>
                  </a:lnTo>
                  <a:lnTo>
                    <a:pt x="262601" y="14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5849" name="SMARTInkShape-Group1501"/>
          <p:cNvGrpSpPr/>
          <p:nvPr/>
        </p:nvGrpSpPr>
        <p:grpSpPr>
          <a:xfrm>
            <a:off x="3406806" y="6219935"/>
            <a:ext cx="1136354" cy="562249"/>
            <a:chOff x="3406806" y="6219935"/>
            <a:chExt cx="1136354" cy="562249"/>
          </a:xfrm>
        </p:grpSpPr>
        <p:sp>
          <p:nvSpPr>
            <p:cNvPr id="75847" name="SMARTInkShape-4602"/>
            <p:cNvSpPr/>
            <p:nvPr>
              <p:custDataLst>
                <p:tags r:id="rId14"/>
              </p:custDataLst>
            </p:nvPr>
          </p:nvSpPr>
          <p:spPr bwMode="auto">
            <a:xfrm>
              <a:off x="3415460" y="6219935"/>
              <a:ext cx="1064356" cy="509082"/>
            </a:xfrm>
            <a:custGeom>
              <a:avLst/>
              <a:gdLst/>
              <a:ahLst/>
              <a:cxnLst/>
              <a:rect l="0" t="0" r="0" b="0"/>
              <a:pathLst>
                <a:path w="1064356" h="509082">
                  <a:moveTo>
                    <a:pt x="84978" y="37990"/>
                  </a:moveTo>
                  <a:lnTo>
                    <a:pt x="84978" y="37990"/>
                  </a:lnTo>
                  <a:lnTo>
                    <a:pt x="68217" y="21229"/>
                  </a:lnTo>
                  <a:lnTo>
                    <a:pt x="49233" y="53951"/>
                  </a:lnTo>
                  <a:lnTo>
                    <a:pt x="37659" y="81279"/>
                  </a:lnTo>
                  <a:lnTo>
                    <a:pt x="22989" y="118824"/>
                  </a:lnTo>
                  <a:lnTo>
                    <a:pt x="12025" y="160911"/>
                  </a:lnTo>
                  <a:lnTo>
                    <a:pt x="7767" y="182802"/>
                  </a:lnTo>
                  <a:lnTo>
                    <a:pt x="3037" y="224906"/>
                  </a:lnTo>
                  <a:lnTo>
                    <a:pt x="935" y="263938"/>
                  </a:lnTo>
                  <a:lnTo>
                    <a:pt x="0" y="297162"/>
                  </a:lnTo>
                  <a:lnTo>
                    <a:pt x="4025" y="338090"/>
                  </a:lnTo>
                  <a:lnTo>
                    <a:pt x="7325" y="379016"/>
                  </a:lnTo>
                  <a:lnTo>
                    <a:pt x="6650" y="390534"/>
                  </a:lnTo>
                  <a:lnTo>
                    <a:pt x="415" y="404303"/>
                  </a:lnTo>
                  <a:lnTo>
                    <a:pt x="980" y="405071"/>
                  </a:lnTo>
                  <a:lnTo>
                    <a:pt x="6735" y="406405"/>
                  </a:lnTo>
                  <a:lnTo>
                    <a:pt x="40737" y="406581"/>
                  </a:lnTo>
                  <a:lnTo>
                    <a:pt x="67220" y="406595"/>
                  </a:lnTo>
                  <a:lnTo>
                    <a:pt x="101215" y="406602"/>
                  </a:lnTo>
                  <a:lnTo>
                    <a:pt x="122472" y="407557"/>
                  </a:lnTo>
                  <a:lnTo>
                    <a:pt x="146169" y="409145"/>
                  </a:lnTo>
                  <a:lnTo>
                    <a:pt x="171492" y="411156"/>
                  </a:lnTo>
                  <a:lnTo>
                    <a:pt x="198851" y="413450"/>
                  </a:lnTo>
                  <a:lnTo>
                    <a:pt x="227568" y="415932"/>
                  </a:lnTo>
                  <a:lnTo>
                    <a:pt x="257191" y="418539"/>
                  </a:lnTo>
                  <a:lnTo>
                    <a:pt x="288369" y="423134"/>
                  </a:lnTo>
                  <a:lnTo>
                    <a:pt x="320584" y="429055"/>
                  </a:lnTo>
                  <a:lnTo>
                    <a:pt x="353491" y="435860"/>
                  </a:lnTo>
                  <a:lnTo>
                    <a:pt x="387812" y="442302"/>
                  </a:lnTo>
                  <a:lnTo>
                    <a:pt x="423075" y="448501"/>
                  </a:lnTo>
                  <a:lnTo>
                    <a:pt x="458966" y="454539"/>
                  </a:lnTo>
                  <a:lnTo>
                    <a:pt x="495275" y="460470"/>
                  </a:lnTo>
                  <a:lnTo>
                    <a:pt x="531864" y="466328"/>
                  </a:lnTo>
                  <a:lnTo>
                    <a:pt x="568639" y="472139"/>
                  </a:lnTo>
                  <a:lnTo>
                    <a:pt x="605539" y="476012"/>
                  </a:lnTo>
                  <a:lnTo>
                    <a:pt x="642521" y="478595"/>
                  </a:lnTo>
                  <a:lnTo>
                    <a:pt x="679558" y="480316"/>
                  </a:lnTo>
                  <a:lnTo>
                    <a:pt x="713775" y="482417"/>
                  </a:lnTo>
                  <a:lnTo>
                    <a:pt x="746111" y="484770"/>
                  </a:lnTo>
                  <a:lnTo>
                    <a:pt x="777193" y="487290"/>
                  </a:lnTo>
                  <a:lnTo>
                    <a:pt x="804582" y="489924"/>
                  </a:lnTo>
                  <a:lnTo>
                    <a:pt x="829509" y="492631"/>
                  </a:lnTo>
                  <a:lnTo>
                    <a:pt x="852794" y="495389"/>
                  </a:lnTo>
                  <a:lnTo>
                    <a:pt x="891367" y="498453"/>
                  </a:lnTo>
                  <a:lnTo>
                    <a:pt x="932238" y="502718"/>
                  </a:lnTo>
                  <a:lnTo>
                    <a:pt x="965165" y="509081"/>
                  </a:lnTo>
                  <a:lnTo>
                    <a:pt x="969250" y="504221"/>
                  </a:lnTo>
                  <a:lnTo>
                    <a:pt x="971672" y="500258"/>
                  </a:lnTo>
                  <a:lnTo>
                    <a:pt x="978419" y="460321"/>
                  </a:lnTo>
                  <a:lnTo>
                    <a:pt x="988194" y="419347"/>
                  </a:lnTo>
                  <a:lnTo>
                    <a:pt x="997899" y="387505"/>
                  </a:lnTo>
                  <a:lnTo>
                    <a:pt x="1008563" y="354302"/>
                  </a:lnTo>
                  <a:lnTo>
                    <a:pt x="1017112" y="320496"/>
                  </a:lnTo>
                  <a:lnTo>
                    <a:pt x="1025992" y="286421"/>
                  </a:lnTo>
                  <a:lnTo>
                    <a:pt x="1039464" y="252227"/>
                  </a:lnTo>
                  <a:lnTo>
                    <a:pt x="1049896" y="215438"/>
                  </a:lnTo>
                  <a:lnTo>
                    <a:pt x="1057708" y="178769"/>
                  </a:lnTo>
                  <a:lnTo>
                    <a:pt x="1064355" y="146596"/>
                  </a:lnTo>
                  <a:lnTo>
                    <a:pt x="1064350" y="106259"/>
                  </a:lnTo>
                  <a:lnTo>
                    <a:pt x="1058317" y="79278"/>
                  </a:lnTo>
                  <a:lnTo>
                    <a:pt x="1050655" y="68088"/>
                  </a:lnTo>
                  <a:lnTo>
                    <a:pt x="1045945" y="63771"/>
                  </a:lnTo>
                  <a:lnTo>
                    <a:pt x="1038995" y="61844"/>
                  </a:lnTo>
                  <a:lnTo>
                    <a:pt x="1009105" y="63685"/>
                  </a:lnTo>
                  <a:lnTo>
                    <a:pt x="980524" y="67825"/>
                  </a:lnTo>
                  <a:lnTo>
                    <a:pt x="948771" y="72840"/>
                  </a:lnTo>
                  <a:lnTo>
                    <a:pt x="914656" y="77291"/>
                  </a:lnTo>
                  <a:lnTo>
                    <a:pt x="877268" y="79270"/>
                  </a:lnTo>
                  <a:lnTo>
                    <a:pt x="835887" y="77609"/>
                  </a:lnTo>
                  <a:lnTo>
                    <a:pt x="814183" y="75833"/>
                  </a:lnTo>
                  <a:lnTo>
                    <a:pt x="792095" y="73696"/>
                  </a:lnTo>
                  <a:lnTo>
                    <a:pt x="769749" y="71319"/>
                  </a:lnTo>
                  <a:lnTo>
                    <a:pt x="747232" y="68782"/>
                  </a:lnTo>
                  <a:lnTo>
                    <a:pt x="722696" y="64233"/>
                  </a:lnTo>
                  <a:lnTo>
                    <a:pt x="696813" y="58341"/>
                  </a:lnTo>
                  <a:lnTo>
                    <a:pt x="670033" y="51558"/>
                  </a:lnTo>
                  <a:lnTo>
                    <a:pt x="641702" y="45130"/>
                  </a:lnTo>
                  <a:lnTo>
                    <a:pt x="612337" y="38940"/>
                  </a:lnTo>
                  <a:lnTo>
                    <a:pt x="582283" y="32908"/>
                  </a:lnTo>
                  <a:lnTo>
                    <a:pt x="548912" y="27936"/>
                  </a:lnTo>
                  <a:lnTo>
                    <a:pt x="513330" y="23666"/>
                  </a:lnTo>
                  <a:lnTo>
                    <a:pt x="476273" y="19869"/>
                  </a:lnTo>
                  <a:lnTo>
                    <a:pt x="438233" y="16384"/>
                  </a:lnTo>
                  <a:lnTo>
                    <a:pt x="399539" y="13109"/>
                  </a:lnTo>
                  <a:lnTo>
                    <a:pt x="360408" y="9972"/>
                  </a:lnTo>
                  <a:lnTo>
                    <a:pt x="322890" y="6929"/>
                  </a:lnTo>
                  <a:lnTo>
                    <a:pt x="286448" y="3948"/>
                  </a:lnTo>
                  <a:lnTo>
                    <a:pt x="250724" y="1007"/>
                  </a:lnTo>
                  <a:lnTo>
                    <a:pt x="218335" y="0"/>
                  </a:lnTo>
                  <a:lnTo>
                    <a:pt x="188170" y="281"/>
                  </a:lnTo>
                  <a:lnTo>
                    <a:pt x="159488" y="1421"/>
                  </a:lnTo>
                  <a:lnTo>
                    <a:pt x="134651" y="2181"/>
                  </a:lnTo>
                  <a:lnTo>
                    <a:pt x="91815" y="3025"/>
                  </a:lnTo>
                  <a:lnTo>
                    <a:pt x="49221" y="3500"/>
                  </a:lnTo>
                  <a:lnTo>
                    <a:pt x="24970" y="37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848" name="SMARTInkShape-4603"/>
            <p:cNvSpPr/>
            <p:nvPr>
              <p:custDataLst>
                <p:tags r:id="rId15"/>
              </p:custDataLst>
            </p:nvPr>
          </p:nvSpPr>
          <p:spPr bwMode="auto">
            <a:xfrm>
              <a:off x="3406806" y="6249352"/>
              <a:ext cx="1136354" cy="532832"/>
            </a:xfrm>
            <a:custGeom>
              <a:avLst/>
              <a:gdLst/>
              <a:ahLst/>
              <a:cxnLst/>
              <a:rect l="0" t="0" r="0" b="0"/>
              <a:pathLst>
                <a:path w="1136354" h="532832">
                  <a:moveTo>
                    <a:pt x="50769" y="0"/>
                  </a:moveTo>
                  <a:lnTo>
                    <a:pt x="50769" y="0"/>
                  </a:lnTo>
                  <a:lnTo>
                    <a:pt x="51722" y="31168"/>
                  </a:lnTo>
                  <a:lnTo>
                    <a:pt x="57613" y="73688"/>
                  </a:lnTo>
                  <a:lnTo>
                    <a:pt x="62701" y="109268"/>
                  </a:lnTo>
                  <a:lnTo>
                    <a:pt x="63486" y="129995"/>
                  </a:lnTo>
                  <a:lnTo>
                    <a:pt x="63057" y="152386"/>
                  </a:lnTo>
                  <a:lnTo>
                    <a:pt x="61819" y="175885"/>
                  </a:lnTo>
                  <a:lnTo>
                    <a:pt x="60041" y="201077"/>
                  </a:lnTo>
                  <a:lnTo>
                    <a:pt x="57903" y="227397"/>
                  </a:lnTo>
                  <a:lnTo>
                    <a:pt x="55525" y="254468"/>
                  </a:lnTo>
                  <a:lnTo>
                    <a:pt x="51082" y="280135"/>
                  </a:lnTo>
                  <a:lnTo>
                    <a:pt x="45263" y="304867"/>
                  </a:lnTo>
                  <a:lnTo>
                    <a:pt x="38526" y="328974"/>
                  </a:lnTo>
                  <a:lnTo>
                    <a:pt x="32129" y="351714"/>
                  </a:lnTo>
                  <a:lnTo>
                    <a:pt x="25960" y="373541"/>
                  </a:lnTo>
                  <a:lnTo>
                    <a:pt x="14978" y="411764"/>
                  </a:lnTo>
                  <a:lnTo>
                    <a:pt x="2706" y="454505"/>
                  </a:lnTo>
                  <a:lnTo>
                    <a:pt x="0" y="468133"/>
                  </a:lnTo>
                  <a:lnTo>
                    <a:pt x="731" y="469251"/>
                  </a:lnTo>
                  <a:lnTo>
                    <a:pt x="4082" y="470494"/>
                  </a:lnTo>
                  <a:lnTo>
                    <a:pt x="45538" y="450167"/>
                  </a:lnTo>
                  <a:lnTo>
                    <a:pt x="80829" y="436294"/>
                  </a:lnTo>
                  <a:lnTo>
                    <a:pt x="102242" y="429928"/>
                  </a:lnTo>
                  <a:lnTo>
                    <a:pt x="125089" y="423779"/>
                  </a:lnTo>
                  <a:lnTo>
                    <a:pt x="149846" y="418727"/>
                  </a:lnTo>
                  <a:lnTo>
                    <a:pt x="175875" y="414406"/>
                  </a:lnTo>
                  <a:lnTo>
                    <a:pt x="202754" y="410573"/>
                  </a:lnTo>
                  <a:lnTo>
                    <a:pt x="233054" y="408970"/>
                  </a:lnTo>
                  <a:lnTo>
                    <a:pt x="265638" y="408855"/>
                  </a:lnTo>
                  <a:lnTo>
                    <a:pt x="299743" y="409730"/>
                  </a:lnTo>
                  <a:lnTo>
                    <a:pt x="336766" y="411266"/>
                  </a:lnTo>
                  <a:lnTo>
                    <a:pt x="375736" y="413243"/>
                  </a:lnTo>
                  <a:lnTo>
                    <a:pt x="416004" y="415513"/>
                  </a:lnTo>
                  <a:lnTo>
                    <a:pt x="457136" y="419884"/>
                  </a:lnTo>
                  <a:lnTo>
                    <a:pt x="498846" y="425655"/>
                  </a:lnTo>
                  <a:lnTo>
                    <a:pt x="540939" y="432360"/>
                  </a:lnTo>
                  <a:lnTo>
                    <a:pt x="584242" y="439688"/>
                  </a:lnTo>
                  <a:lnTo>
                    <a:pt x="628350" y="447430"/>
                  </a:lnTo>
                  <a:lnTo>
                    <a:pt x="672995" y="455450"/>
                  </a:lnTo>
                  <a:lnTo>
                    <a:pt x="716094" y="464606"/>
                  </a:lnTo>
                  <a:lnTo>
                    <a:pt x="758161" y="474520"/>
                  </a:lnTo>
                  <a:lnTo>
                    <a:pt x="799542" y="484939"/>
                  </a:lnTo>
                  <a:lnTo>
                    <a:pt x="838558" y="494743"/>
                  </a:lnTo>
                  <a:lnTo>
                    <a:pt x="875999" y="504136"/>
                  </a:lnTo>
                  <a:lnTo>
                    <a:pt x="912390" y="513255"/>
                  </a:lnTo>
                  <a:lnTo>
                    <a:pt x="945223" y="520288"/>
                  </a:lnTo>
                  <a:lnTo>
                    <a:pt x="975684" y="525929"/>
                  </a:lnTo>
                  <a:lnTo>
                    <a:pt x="1004564" y="530642"/>
                  </a:lnTo>
                  <a:lnTo>
                    <a:pt x="1028580" y="532831"/>
                  </a:lnTo>
                  <a:lnTo>
                    <a:pt x="1067964" y="532724"/>
                  </a:lnTo>
                  <a:lnTo>
                    <a:pt x="1096263" y="521881"/>
                  </a:lnTo>
                  <a:lnTo>
                    <a:pt x="1107810" y="513656"/>
                  </a:lnTo>
                  <a:lnTo>
                    <a:pt x="1125720" y="484197"/>
                  </a:lnTo>
                  <a:lnTo>
                    <a:pt x="1133163" y="465673"/>
                  </a:lnTo>
                  <a:lnTo>
                    <a:pt x="1136220" y="442846"/>
                  </a:lnTo>
                  <a:lnTo>
                    <a:pt x="1136353" y="417151"/>
                  </a:lnTo>
                  <a:lnTo>
                    <a:pt x="1134537" y="389544"/>
                  </a:lnTo>
                  <a:lnTo>
                    <a:pt x="1129516" y="360661"/>
                  </a:lnTo>
                  <a:lnTo>
                    <a:pt x="1122359" y="330928"/>
                  </a:lnTo>
                  <a:lnTo>
                    <a:pt x="1113777" y="300629"/>
                  </a:lnTo>
                  <a:lnTo>
                    <a:pt x="1099483" y="272810"/>
                  </a:lnTo>
                  <a:lnTo>
                    <a:pt x="1081382" y="246643"/>
                  </a:lnTo>
                  <a:lnTo>
                    <a:pt x="1060741" y="221579"/>
                  </a:lnTo>
                  <a:lnTo>
                    <a:pt x="1037457" y="200107"/>
                  </a:lnTo>
                  <a:lnTo>
                    <a:pt x="1012409" y="181030"/>
                  </a:lnTo>
                  <a:lnTo>
                    <a:pt x="986185" y="163549"/>
                  </a:lnTo>
                  <a:lnTo>
                    <a:pt x="958224" y="148085"/>
                  </a:lnTo>
                  <a:lnTo>
                    <a:pt x="929107" y="133966"/>
                  </a:lnTo>
                  <a:lnTo>
                    <a:pt x="899218" y="120744"/>
                  </a:lnTo>
                  <a:lnTo>
                    <a:pt x="869766" y="109071"/>
                  </a:lnTo>
                  <a:lnTo>
                    <a:pt x="840608" y="98431"/>
                  </a:lnTo>
                  <a:lnTo>
                    <a:pt x="811643" y="88481"/>
                  </a:lnTo>
                  <a:lnTo>
                    <a:pt x="753714" y="685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75850" name="SMARTInkShape-4604"/>
          <p:cNvSpPr/>
          <p:nvPr>
            <p:custDataLst>
              <p:tags r:id="rId2"/>
            </p:custDataLst>
          </p:nvPr>
        </p:nvSpPr>
        <p:spPr bwMode="auto">
          <a:xfrm>
            <a:off x="3500542" y="6215063"/>
            <a:ext cx="8469" cy="102870"/>
          </a:xfrm>
          <a:custGeom>
            <a:avLst/>
            <a:gdLst/>
            <a:ahLst/>
            <a:cxnLst/>
            <a:rect l="0" t="0" r="0" b="0"/>
            <a:pathLst>
              <a:path w="8469" h="102870">
                <a:moveTo>
                  <a:pt x="8468" y="0"/>
                </a:moveTo>
                <a:lnTo>
                  <a:pt x="8468" y="0"/>
                </a:lnTo>
                <a:lnTo>
                  <a:pt x="0" y="0"/>
                </a:lnTo>
                <a:lnTo>
                  <a:pt x="4477" y="4550"/>
                </a:lnTo>
                <a:lnTo>
                  <a:pt x="7285" y="21032"/>
                </a:lnTo>
                <a:lnTo>
                  <a:pt x="8312" y="57979"/>
                </a:lnTo>
                <a:lnTo>
                  <a:pt x="8468" y="100188"/>
                </a:lnTo>
                <a:lnTo>
                  <a:pt x="8468" y="10286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5851" name="SMARTInkShape-4605"/>
          <p:cNvSpPr/>
          <p:nvPr>
            <p:custDataLst>
              <p:tags r:id="rId3"/>
            </p:custDataLst>
          </p:nvPr>
        </p:nvSpPr>
        <p:spPr bwMode="auto">
          <a:xfrm>
            <a:off x="474729" y="5237849"/>
            <a:ext cx="3479835" cy="488582"/>
          </a:xfrm>
          <a:custGeom>
            <a:avLst/>
            <a:gdLst/>
            <a:ahLst/>
            <a:cxnLst/>
            <a:rect l="0" t="0" r="0" b="0"/>
            <a:pathLst>
              <a:path w="3479835" h="488582">
                <a:moveTo>
                  <a:pt x="171066" y="488581"/>
                </a:moveTo>
                <a:lnTo>
                  <a:pt x="171066" y="488581"/>
                </a:lnTo>
                <a:lnTo>
                  <a:pt x="154379" y="471894"/>
                </a:lnTo>
                <a:lnTo>
                  <a:pt x="197137" y="471476"/>
                </a:lnTo>
                <a:lnTo>
                  <a:pt x="231866" y="473994"/>
                </a:lnTo>
                <a:lnTo>
                  <a:pt x="254462" y="475999"/>
                </a:lnTo>
                <a:lnTo>
                  <a:pt x="276193" y="477335"/>
                </a:lnTo>
                <a:lnTo>
                  <a:pt x="318119" y="478820"/>
                </a:lnTo>
                <a:lnTo>
                  <a:pt x="339587" y="479216"/>
                </a:lnTo>
                <a:lnTo>
                  <a:pt x="361518" y="479480"/>
                </a:lnTo>
                <a:lnTo>
                  <a:pt x="383759" y="479657"/>
                </a:lnTo>
                <a:lnTo>
                  <a:pt x="406206" y="480726"/>
                </a:lnTo>
                <a:lnTo>
                  <a:pt x="428791" y="482392"/>
                </a:lnTo>
                <a:lnTo>
                  <a:pt x="451468" y="484454"/>
                </a:lnTo>
                <a:lnTo>
                  <a:pt x="476111" y="485830"/>
                </a:lnTo>
                <a:lnTo>
                  <a:pt x="502064" y="486747"/>
                </a:lnTo>
                <a:lnTo>
                  <a:pt x="528892" y="487359"/>
                </a:lnTo>
                <a:lnTo>
                  <a:pt x="556301" y="487766"/>
                </a:lnTo>
                <a:lnTo>
                  <a:pt x="584099" y="488038"/>
                </a:lnTo>
                <a:lnTo>
                  <a:pt x="612157" y="488219"/>
                </a:lnTo>
                <a:lnTo>
                  <a:pt x="640386" y="487387"/>
                </a:lnTo>
                <a:lnTo>
                  <a:pt x="668731" y="485880"/>
                </a:lnTo>
                <a:lnTo>
                  <a:pt x="697153" y="483923"/>
                </a:lnTo>
                <a:lnTo>
                  <a:pt x="727531" y="481665"/>
                </a:lnTo>
                <a:lnTo>
                  <a:pt x="759213" y="479208"/>
                </a:lnTo>
                <a:lnTo>
                  <a:pt x="791764" y="476617"/>
                </a:lnTo>
                <a:lnTo>
                  <a:pt x="823942" y="473938"/>
                </a:lnTo>
                <a:lnTo>
                  <a:pt x="855872" y="471199"/>
                </a:lnTo>
                <a:lnTo>
                  <a:pt x="887636" y="468420"/>
                </a:lnTo>
                <a:lnTo>
                  <a:pt x="921194" y="465616"/>
                </a:lnTo>
                <a:lnTo>
                  <a:pt x="955949" y="462793"/>
                </a:lnTo>
                <a:lnTo>
                  <a:pt x="991501" y="459959"/>
                </a:lnTo>
                <a:lnTo>
                  <a:pt x="1026633" y="458070"/>
                </a:lnTo>
                <a:lnTo>
                  <a:pt x="1061484" y="456810"/>
                </a:lnTo>
                <a:lnTo>
                  <a:pt x="1096148" y="455970"/>
                </a:lnTo>
                <a:lnTo>
                  <a:pt x="1130687" y="456363"/>
                </a:lnTo>
                <a:lnTo>
                  <a:pt x="1165144" y="457577"/>
                </a:lnTo>
                <a:lnTo>
                  <a:pt x="1199544" y="459339"/>
                </a:lnTo>
                <a:lnTo>
                  <a:pt x="1233908" y="460514"/>
                </a:lnTo>
                <a:lnTo>
                  <a:pt x="1268248" y="461297"/>
                </a:lnTo>
                <a:lnTo>
                  <a:pt x="1302570" y="461819"/>
                </a:lnTo>
                <a:lnTo>
                  <a:pt x="1336882" y="463120"/>
                </a:lnTo>
                <a:lnTo>
                  <a:pt x="1371187" y="464939"/>
                </a:lnTo>
                <a:lnTo>
                  <a:pt x="1405487" y="467104"/>
                </a:lnTo>
                <a:lnTo>
                  <a:pt x="1439783" y="468548"/>
                </a:lnTo>
                <a:lnTo>
                  <a:pt x="1474077" y="469511"/>
                </a:lnTo>
                <a:lnTo>
                  <a:pt x="1508370" y="470153"/>
                </a:lnTo>
                <a:lnTo>
                  <a:pt x="1543615" y="470580"/>
                </a:lnTo>
                <a:lnTo>
                  <a:pt x="1579494" y="470866"/>
                </a:lnTo>
                <a:lnTo>
                  <a:pt x="1615795" y="471055"/>
                </a:lnTo>
                <a:lnTo>
                  <a:pt x="1651426" y="471182"/>
                </a:lnTo>
                <a:lnTo>
                  <a:pt x="1686611" y="471267"/>
                </a:lnTo>
                <a:lnTo>
                  <a:pt x="1721497" y="471323"/>
                </a:lnTo>
                <a:lnTo>
                  <a:pt x="1757136" y="470408"/>
                </a:lnTo>
                <a:lnTo>
                  <a:pt x="1793279" y="468846"/>
                </a:lnTo>
                <a:lnTo>
                  <a:pt x="1829756" y="466852"/>
                </a:lnTo>
                <a:lnTo>
                  <a:pt x="1865505" y="465522"/>
                </a:lnTo>
                <a:lnTo>
                  <a:pt x="1900767" y="464636"/>
                </a:lnTo>
                <a:lnTo>
                  <a:pt x="1935705" y="464045"/>
                </a:lnTo>
                <a:lnTo>
                  <a:pt x="1971379" y="463651"/>
                </a:lnTo>
                <a:lnTo>
                  <a:pt x="2007545" y="463388"/>
                </a:lnTo>
                <a:lnTo>
                  <a:pt x="2044038" y="463213"/>
                </a:lnTo>
                <a:lnTo>
                  <a:pt x="2079796" y="463097"/>
                </a:lnTo>
                <a:lnTo>
                  <a:pt x="2115066" y="463019"/>
                </a:lnTo>
                <a:lnTo>
                  <a:pt x="2150008" y="462967"/>
                </a:lnTo>
                <a:lnTo>
                  <a:pt x="2185686" y="462932"/>
                </a:lnTo>
                <a:lnTo>
                  <a:pt x="2221853" y="462909"/>
                </a:lnTo>
                <a:lnTo>
                  <a:pt x="2258348" y="462895"/>
                </a:lnTo>
                <a:lnTo>
                  <a:pt x="2294107" y="461932"/>
                </a:lnTo>
                <a:lnTo>
                  <a:pt x="2329377" y="460337"/>
                </a:lnTo>
                <a:lnTo>
                  <a:pt x="2364320" y="458321"/>
                </a:lnTo>
                <a:lnTo>
                  <a:pt x="2399045" y="457930"/>
                </a:lnTo>
                <a:lnTo>
                  <a:pt x="2433626" y="458623"/>
                </a:lnTo>
                <a:lnTo>
                  <a:pt x="2468109" y="460037"/>
                </a:lnTo>
                <a:lnTo>
                  <a:pt x="2501576" y="460978"/>
                </a:lnTo>
                <a:lnTo>
                  <a:pt x="2534364" y="461607"/>
                </a:lnTo>
                <a:lnTo>
                  <a:pt x="2566700" y="462026"/>
                </a:lnTo>
                <a:lnTo>
                  <a:pt x="2598736" y="462305"/>
                </a:lnTo>
                <a:lnTo>
                  <a:pt x="2630570" y="462491"/>
                </a:lnTo>
                <a:lnTo>
                  <a:pt x="2662270" y="462615"/>
                </a:lnTo>
                <a:lnTo>
                  <a:pt x="2691976" y="462698"/>
                </a:lnTo>
                <a:lnTo>
                  <a:pt x="2720353" y="462753"/>
                </a:lnTo>
                <a:lnTo>
                  <a:pt x="2747843" y="462790"/>
                </a:lnTo>
                <a:lnTo>
                  <a:pt x="2775695" y="462814"/>
                </a:lnTo>
                <a:lnTo>
                  <a:pt x="2803788" y="462831"/>
                </a:lnTo>
                <a:lnTo>
                  <a:pt x="2832041" y="462841"/>
                </a:lnTo>
                <a:lnTo>
                  <a:pt x="2858497" y="462849"/>
                </a:lnTo>
                <a:lnTo>
                  <a:pt x="2883754" y="462853"/>
                </a:lnTo>
                <a:lnTo>
                  <a:pt x="2908213" y="462857"/>
                </a:lnTo>
                <a:lnTo>
                  <a:pt x="2932138" y="463812"/>
                </a:lnTo>
                <a:lnTo>
                  <a:pt x="2955708" y="465401"/>
                </a:lnTo>
                <a:lnTo>
                  <a:pt x="2979042" y="467412"/>
                </a:lnTo>
                <a:lnTo>
                  <a:pt x="3003170" y="468753"/>
                </a:lnTo>
                <a:lnTo>
                  <a:pt x="3027828" y="469648"/>
                </a:lnTo>
                <a:lnTo>
                  <a:pt x="3052839" y="470244"/>
                </a:lnTo>
                <a:lnTo>
                  <a:pt x="3076181" y="470641"/>
                </a:lnTo>
                <a:lnTo>
                  <a:pt x="3098409" y="470906"/>
                </a:lnTo>
                <a:lnTo>
                  <a:pt x="3119895" y="471083"/>
                </a:lnTo>
                <a:lnTo>
                  <a:pt x="3141840" y="471199"/>
                </a:lnTo>
                <a:lnTo>
                  <a:pt x="3164089" y="471278"/>
                </a:lnTo>
                <a:lnTo>
                  <a:pt x="3186542" y="471332"/>
                </a:lnTo>
                <a:lnTo>
                  <a:pt x="3229270" y="471389"/>
                </a:lnTo>
                <a:lnTo>
                  <a:pt x="3269533" y="470462"/>
                </a:lnTo>
                <a:lnTo>
                  <a:pt x="3306477" y="466876"/>
                </a:lnTo>
                <a:lnTo>
                  <a:pt x="3339407" y="467187"/>
                </a:lnTo>
                <a:lnTo>
                  <a:pt x="3382181" y="470177"/>
                </a:lnTo>
                <a:lnTo>
                  <a:pt x="3416445" y="471063"/>
                </a:lnTo>
                <a:lnTo>
                  <a:pt x="3459298" y="471403"/>
                </a:lnTo>
                <a:lnTo>
                  <a:pt x="3470766" y="471434"/>
                </a:lnTo>
                <a:lnTo>
                  <a:pt x="3466716" y="471435"/>
                </a:lnTo>
                <a:lnTo>
                  <a:pt x="3465446" y="470483"/>
                </a:lnTo>
                <a:lnTo>
                  <a:pt x="3458690" y="450403"/>
                </a:lnTo>
                <a:lnTo>
                  <a:pt x="3454907" y="410916"/>
                </a:lnTo>
                <a:lnTo>
                  <a:pt x="3457043" y="380479"/>
                </a:lnTo>
                <a:lnTo>
                  <a:pt x="3463709" y="343837"/>
                </a:lnTo>
                <a:lnTo>
                  <a:pt x="3471717" y="306311"/>
                </a:lnTo>
                <a:lnTo>
                  <a:pt x="3477582" y="265030"/>
                </a:lnTo>
                <a:lnTo>
                  <a:pt x="3479320" y="225176"/>
                </a:lnTo>
                <a:lnTo>
                  <a:pt x="3479834" y="191778"/>
                </a:lnTo>
                <a:lnTo>
                  <a:pt x="3477447" y="166324"/>
                </a:lnTo>
                <a:lnTo>
                  <a:pt x="3468106" y="140657"/>
                </a:lnTo>
                <a:lnTo>
                  <a:pt x="3460137" y="131383"/>
                </a:lnTo>
                <a:lnTo>
                  <a:pt x="3450245" y="125039"/>
                </a:lnTo>
                <a:lnTo>
                  <a:pt x="3428373" y="120967"/>
                </a:lnTo>
                <a:lnTo>
                  <a:pt x="3393165" y="120095"/>
                </a:lnTo>
                <a:lnTo>
                  <a:pt x="3357267" y="119990"/>
                </a:lnTo>
                <a:lnTo>
                  <a:pt x="3322386" y="119971"/>
                </a:lnTo>
                <a:lnTo>
                  <a:pt x="3293773" y="119014"/>
                </a:lnTo>
                <a:lnTo>
                  <a:pt x="3258831" y="115414"/>
                </a:lnTo>
                <a:lnTo>
                  <a:pt x="3215996" y="113179"/>
                </a:lnTo>
                <a:lnTo>
                  <a:pt x="3192572" y="112583"/>
                </a:lnTo>
                <a:lnTo>
                  <a:pt x="3166478" y="111233"/>
                </a:lnTo>
                <a:lnTo>
                  <a:pt x="3138605" y="109381"/>
                </a:lnTo>
                <a:lnTo>
                  <a:pt x="3109545" y="107193"/>
                </a:lnTo>
                <a:lnTo>
                  <a:pt x="3077790" y="104782"/>
                </a:lnTo>
                <a:lnTo>
                  <a:pt x="3044237" y="102223"/>
                </a:lnTo>
                <a:lnTo>
                  <a:pt x="3009485" y="99564"/>
                </a:lnTo>
                <a:lnTo>
                  <a:pt x="2972031" y="96839"/>
                </a:lnTo>
                <a:lnTo>
                  <a:pt x="2932773" y="94069"/>
                </a:lnTo>
                <a:lnTo>
                  <a:pt x="2892314" y="91271"/>
                </a:lnTo>
                <a:lnTo>
                  <a:pt x="2851054" y="87500"/>
                </a:lnTo>
                <a:lnTo>
                  <a:pt x="2809260" y="83081"/>
                </a:lnTo>
                <a:lnTo>
                  <a:pt x="2767110" y="78230"/>
                </a:lnTo>
                <a:lnTo>
                  <a:pt x="2723769" y="74044"/>
                </a:lnTo>
                <a:lnTo>
                  <a:pt x="2679636" y="70300"/>
                </a:lnTo>
                <a:lnTo>
                  <a:pt x="2634973" y="66852"/>
                </a:lnTo>
                <a:lnTo>
                  <a:pt x="2589006" y="63601"/>
                </a:lnTo>
                <a:lnTo>
                  <a:pt x="2542168" y="60481"/>
                </a:lnTo>
                <a:lnTo>
                  <a:pt x="2494751" y="57448"/>
                </a:lnTo>
                <a:lnTo>
                  <a:pt x="2446947" y="54474"/>
                </a:lnTo>
                <a:lnTo>
                  <a:pt x="2398885" y="51539"/>
                </a:lnTo>
                <a:lnTo>
                  <a:pt x="2350651" y="48629"/>
                </a:lnTo>
                <a:lnTo>
                  <a:pt x="2303255" y="45739"/>
                </a:lnTo>
                <a:lnTo>
                  <a:pt x="2256418" y="42857"/>
                </a:lnTo>
                <a:lnTo>
                  <a:pt x="2209953" y="39984"/>
                </a:lnTo>
                <a:lnTo>
                  <a:pt x="2161832" y="37116"/>
                </a:lnTo>
                <a:lnTo>
                  <a:pt x="2112606" y="34252"/>
                </a:lnTo>
                <a:lnTo>
                  <a:pt x="2062643" y="31390"/>
                </a:lnTo>
                <a:lnTo>
                  <a:pt x="2013143" y="28530"/>
                </a:lnTo>
                <a:lnTo>
                  <a:pt x="1963950" y="25670"/>
                </a:lnTo>
                <a:lnTo>
                  <a:pt x="1914962" y="22811"/>
                </a:lnTo>
                <a:lnTo>
                  <a:pt x="1863253" y="21858"/>
                </a:lnTo>
                <a:lnTo>
                  <a:pt x="1809731" y="22175"/>
                </a:lnTo>
                <a:lnTo>
                  <a:pt x="1754999" y="23338"/>
                </a:lnTo>
                <a:lnTo>
                  <a:pt x="1699462" y="24114"/>
                </a:lnTo>
                <a:lnTo>
                  <a:pt x="1643386" y="24631"/>
                </a:lnTo>
                <a:lnTo>
                  <a:pt x="1586953" y="24975"/>
                </a:lnTo>
                <a:lnTo>
                  <a:pt x="1530281" y="24254"/>
                </a:lnTo>
                <a:lnTo>
                  <a:pt x="1473449" y="22819"/>
                </a:lnTo>
                <a:lnTo>
                  <a:pt x="1416512" y="20911"/>
                </a:lnTo>
                <a:lnTo>
                  <a:pt x="1359503" y="20591"/>
                </a:lnTo>
                <a:lnTo>
                  <a:pt x="1302447" y="21330"/>
                </a:lnTo>
                <a:lnTo>
                  <a:pt x="1245360" y="22775"/>
                </a:lnTo>
                <a:lnTo>
                  <a:pt x="1188252" y="22786"/>
                </a:lnTo>
                <a:lnTo>
                  <a:pt x="1131130" y="21841"/>
                </a:lnTo>
                <a:lnTo>
                  <a:pt x="1073999" y="20259"/>
                </a:lnTo>
                <a:lnTo>
                  <a:pt x="1018766" y="19203"/>
                </a:lnTo>
                <a:lnTo>
                  <a:pt x="964800" y="18501"/>
                </a:lnTo>
                <a:lnTo>
                  <a:pt x="911677" y="18031"/>
                </a:lnTo>
                <a:lnTo>
                  <a:pt x="861021" y="17719"/>
                </a:lnTo>
                <a:lnTo>
                  <a:pt x="812011" y="17510"/>
                </a:lnTo>
                <a:lnTo>
                  <a:pt x="764098" y="17371"/>
                </a:lnTo>
                <a:lnTo>
                  <a:pt x="719773" y="16326"/>
                </a:lnTo>
                <a:lnTo>
                  <a:pt x="677841" y="14677"/>
                </a:lnTo>
                <a:lnTo>
                  <a:pt x="637503" y="12625"/>
                </a:lnTo>
                <a:lnTo>
                  <a:pt x="599182" y="11257"/>
                </a:lnTo>
                <a:lnTo>
                  <a:pt x="562204" y="10345"/>
                </a:lnTo>
                <a:lnTo>
                  <a:pt x="526122" y="9737"/>
                </a:lnTo>
                <a:lnTo>
                  <a:pt x="491590" y="8379"/>
                </a:lnTo>
                <a:lnTo>
                  <a:pt x="458091" y="6522"/>
                </a:lnTo>
                <a:lnTo>
                  <a:pt x="425281" y="4330"/>
                </a:lnTo>
                <a:lnTo>
                  <a:pt x="393883" y="2869"/>
                </a:lnTo>
                <a:lnTo>
                  <a:pt x="363426" y="1896"/>
                </a:lnTo>
                <a:lnTo>
                  <a:pt x="333596" y="1247"/>
                </a:lnTo>
                <a:lnTo>
                  <a:pt x="306089" y="814"/>
                </a:lnTo>
                <a:lnTo>
                  <a:pt x="280132" y="525"/>
                </a:lnTo>
                <a:lnTo>
                  <a:pt x="255206" y="333"/>
                </a:lnTo>
                <a:lnTo>
                  <a:pt x="232875" y="205"/>
                </a:lnTo>
                <a:lnTo>
                  <a:pt x="192822" y="63"/>
                </a:lnTo>
                <a:lnTo>
                  <a:pt x="158510" y="0"/>
                </a:lnTo>
                <a:lnTo>
                  <a:pt x="117498" y="2504"/>
                </a:lnTo>
                <a:lnTo>
                  <a:pt x="77793" y="8681"/>
                </a:lnTo>
                <a:lnTo>
                  <a:pt x="74594" y="10533"/>
                </a:lnTo>
                <a:lnTo>
                  <a:pt x="70087" y="16083"/>
                </a:lnTo>
                <a:lnTo>
                  <a:pt x="63147" y="28964"/>
                </a:lnTo>
                <a:lnTo>
                  <a:pt x="47965" y="69892"/>
                </a:lnTo>
                <a:lnTo>
                  <a:pt x="32132" y="103089"/>
                </a:lnTo>
                <a:lnTo>
                  <a:pt x="22797" y="137717"/>
                </a:lnTo>
                <a:lnTo>
                  <a:pt x="18550" y="178141"/>
                </a:lnTo>
                <a:lnTo>
                  <a:pt x="17291" y="220280"/>
                </a:lnTo>
                <a:lnTo>
                  <a:pt x="16918" y="262928"/>
                </a:lnTo>
                <a:lnTo>
                  <a:pt x="16808" y="305728"/>
                </a:lnTo>
                <a:lnTo>
                  <a:pt x="16775" y="348571"/>
                </a:lnTo>
                <a:lnTo>
                  <a:pt x="12214" y="386877"/>
                </a:lnTo>
                <a:lnTo>
                  <a:pt x="9381" y="422357"/>
                </a:lnTo>
                <a:lnTo>
                  <a:pt x="192" y="463432"/>
                </a:lnTo>
                <a:lnTo>
                  <a:pt x="0" y="466101"/>
                </a:lnTo>
                <a:lnTo>
                  <a:pt x="1777" y="467879"/>
                </a:lnTo>
                <a:lnTo>
                  <a:pt x="8832" y="469855"/>
                </a:lnTo>
                <a:lnTo>
                  <a:pt x="12427" y="469429"/>
                </a:lnTo>
                <a:lnTo>
                  <a:pt x="27997" y="463916"/>
                </a:lnTo>
                <a:lnTo>
                  <a:pt x="70601" y="457034"/>
                </a:lnTo>
                <a:lnTo>
                  <a:pt x="103093" y="455104"/>
                </a:lnTo>
                <a:lnTo>
                  <a:pt x="132283" y="454652"/>
                </a:lnTo>
                <a:lnTo>
                  <a:pt x="169387" y="451911"/>
                </a:lnTo>
                <a:lnTo>
                  <a:pt x="189949" y="449847"/>
                </a:lnTo>
                <a:lnTo>
                  <a:pt x="213182" y="446566"/>
                </a:lnTo>
                <a:lnTo>
                  <a:pt x="238196" y="442473"/>
                </a:lnTo>
                <a:lnTo>
                  <a:pt x="264397" y="437840"/>
                </a:lnTo>
                <a:lnTo>
                  <a:pt x="290437" y="433799"/>
                </a:lnTo>
                <a:lnTo>
                  <a:pt x="316369" y="430152"/>
                </a:lnTo>
                <a:lnTo>
                  <a:pt x="342230" y="426768"/>
                </a:lnTo>
                <a:lnTo>
                  <a:pt x="368995" y="422607"/>
                </a:lnTo>
                <a:lnTo>
                  <a:pt x="396364" y="417928"/>
                </a:lnTo>
                <a:lnTo>
                  <a:pt x="424135" y="412905"/>
                </a:lnTo>
                <a:lnTo>
                  <a:pt x="479676" y="40285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5854" name="SMARTInkShape-Group1504"/>
          <p:cNvGrpSpPr/>
          <p:nvPr/>
        </p:nvGrpSpPr>
        <p:grpSpPr>
          <a:xfrm>
            <a:off x="3268980" y="3790883"/>
            <a:ext cx="4016470" cy="1440892"/>
            <a:chOff x="3268980" y="3790883"/>
            <a:chExt cx="4016470" cy="1440892"/>
          </a:xfrm>
        </p:grpSpPr>
        <p:sp>
          <p:nvSpPr>
            <p:cNvPr id="75852" name="SMARTInkShape-4606"/>
            <p:cNvSpPr/>
            <p:nvPr>
              <p:custDataLst>
                <p:tags r:id="rId12"/>
              </p:custDataLst>
            </p:nvPr>
          </p:nvSpPr>
          <p:spPr bwMode="auto">
            <a:xfrm>
              <a:off x="3268980" y="4193706"/>
              <a:ext cx="85726" cy="977703"/>
            </a:xfrm>
            <a:custGeom>
              <a:avLst/>
              <a:gdLst/>
              <a:ahLst/>
              <a:cxnLst/>
              <a:rect l="0" t="0" r="0" b="0"/>
              <a:pathLst>
                <a:path w="85726" h="977703">
                  <a:moveTo>
                    <a:pt x="85725" y="32536"/>
                  </a:moveTo>
                  <a:lnTo>
                    <a:pt x="85725" y="32536"/>
                  </a:lnTo>
                  <a:lnTo>
                    <a:pt x="69038" y="0"/>
                  </a:lnTo>
                  <a:lnTo>
                    <a:pt x="73266" y="7868"/>
                  </a:lnTo>
                  <a:lnTo>
                    <a:pt x="71450" y="45018"/>
                  </a:lnTo>
                  <a:lnTo>
                    <a:pt x="69541" y="66575"/>
                  </a:lnTo>
                  <a:lnTo>
                    <a:pt x="67316" y="92377"/>
                  </a:lnTo>
                  <a:lnTo>
                    <a:pt x="64880" y="121007"/>
                  </a:lnTo>
                  <a:lnTo>
                    <a:pt x="62303" y="155334"/>
                  </a:lnTo>
                  <a:lnTo>
                    <a:pt x="59633" y="193459"/>
                  </a:lnTo>
                  <a:lnTo>
                    <a:pt x="56900" y="234116"/>
                  </a:lnTo>
                  <a:lnTo>
                    <a:pt x="53173" y="278365"/>
                  </a:lnTo>
                  <a:lnTo>
                    <a:pt x="48784" y="325010"/>
                  </a:lnTo>
                  <a:lnTo>
                    <a:pt x="43953" y="373251"/>
                  </a:lnTo>
                  <a:lnTo>
                    <a:pt x="40732" y="421605"/>
                  </a:lnTo>
                  <a:lnTo>
                    <a:pt x="38585" y="470033"/>
                  </a:lnTo>
                  <a:lnTo>
                    <a:pt x="37153" y="518510"/>
                  </a:lnTo>
                  <a:lnTo>
                    <a:pt x="36199" y="564164"/>
                  </a:lnTo>
                  <a:lnTo>
                    <a:pt x="35562" y="607935"/>
                  </a:lnTo>
                  <a:lnTo>
                    <a:pt x="35138" y="650450"/>
                  </a:lnTo>
                  <a:lnTo>
                    <a:pt x="34856" y="691176"/>
                  </a:lnTo>
                  <a:lnTo>
                    <a:pt x="34667" y="730710"/>
                  </a:lnTo>
                  <a:lnTo>
                    <a:pt x="34542" y="769448"/>
                  </a:lnTo>
                  <a:lnTo>
                    <a:pt x="32553" y="804797"/>
                  </a:lnTo>
                  <a:lnTo>
                    <a:pt x="29322" y="837890"/>
                  </a:lnTo>
                  <a:lnTo>
                    <a:pt x="25263" y="869476"/>
                  </a:lnTo>
                  <a:lnTo>
                    <a:pt x="21604" y="896249"/>
                  </a:lnTo>
                  <a:lnTo>
                    <a:pt x="18213" y="919812"/>
                  </a:lnTo>
                  <a:lnTo>
                    <a:pt x="12857" y="956471"/>
                  </a:lnTo>
                  <a:lnTo>
                    <a:pt x="10477" y="975939"/>
                  </a:lnTo>
                  <a:lnTo>
                    <a:pt x="8890" y="977702"/>
                  </a:lnTo>
                  <a:lnTo>
                    <a:pt x="6879" y="975066"/>
                  </a:lnTo>
                  <a:lnTo>
                    <a:pt x="0" y="9583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853" name="SMARTInkShape-4607"/>
            <p:cNvSpPr/>
            <p:nvPr>
              <p:custDataLst>
                <p:tags r:id="rId13"/>
              </p:custDataLst>
            </p:nvPr>
          </p:nvSpPr>
          <p:spPr bwMode="auto">
            <a:xfrm>
              <a:off x="3311843" y="3790883"/>
              <a:ext cx="3973607" cy="1440892"/>
            </a:xfrm>
            <a:custGeom>
              <a:avLst/>
              <a:gdLst/>
              <a:ahLst/>
              <a:cxnLst/>
              <a:rect l="0" t="0" r="0" b="0"/>
              <a:pathLst>
                <a:path w="3973607" h="1440892">
                  <a:moveTo>
                    <a:pt x="188595" y="212474"/>
                  </a:moveTo>
                  <a:lnTo>
                    <a:pt x="188595" y="212474"/>
                  </a:lnTo>
                  <a:lnTo>
                    <a:pt x="215899" y="189720"/>
                  </a:lnTo>
                  <a:lnTo>
                    <a:pt x="237278" y="179207"/>
                  </a:lnTo>
                  <a:lnTo>
                    <a:pt x="264865" y="168389"/>
                  </a:lnTo>
                  <a:lnTo>
                    <a:pt x="296592" y="157366"/>
                  </a:lnTo>
                  <a:lnTo>
                    <a:pt x="333935" y="148113"/>
                  </a:lnTo>
                  <a:lnTo>
                    <a:pt x="375023" y="140039"/>
                  </a:lnTo>
                  <a:lnTo>
                    <a:pt x="418608" y="132752"/>
                  </a:lnTo>
                  <a:lnTo>
                    <a:pt x="467667" y="126941"/>
                  </a:lnTo>
                  <a:lnTo>
                    <a:pt x="520375" y="122115"/>
                  </a:lnTo>
                  <a:lnTo>
                    <a:pt x="575517" y="117945"/>
                  </a:lnTo>
                  <a:lnTo>
                    <a:pt x="636090" y="114212"/>
                  </a:lnTo>
                  <a:lnTo>
                    <a:pt x="700285" y="110771"/>
                  </a:lnTo>
                  <a:lnTo>
                    <a:pt x="766894" y="107525"/>
                  </a:lnTo>
                  <a:lnTo>
                    <a:pt x="838922" y="105361"/>
                  </a:lnTo>
                  <a:lnTo>
                    <a:pt x="914563" y="103918"/>
                  </a:lnTo>
                  <a:lnTo>
                    <a:pt x="992614" y="102956"/>
                  </a:lnTo>
                  <a:lnTo>
                    <a:pt x="1077033" y="101362"/>
                  </a:lnTo>
                  <a:lnTo>
                    <a:pt x="1165696" y="99347"/>
                  </a:lnTo>
                  <a:lnTo>
                    <a:pt x="1257191" y="97051"/>
                  </a:lnTo>
                  <a:lnTo>
                    <a:pt x="1351524" y="94568"/>
                  </a:lnTo>
                  <a:lnTo>
                    <a:pt x="1447751" y="91960"/>
                  </a:lnTo>
                  <a:lnTo>
                    <a:pt x="1545240" y="89269"/>
                  </a:lnTo>
                  <a:lnTo>
                    <a:pt x="1644522" y="86523"/>
                  </a:lnTo>
                  <a:lnTo>
                    <a:pt x="1745001" y="83739"/>
                  </a:lnTo>
                  <a:lnTo>
                    <a:pt x="1846276" y="80931"/>
                  </a:lnTo>
                  <a:lnTo>
                    <a:pt x="1946178" y="78106"/>
                  </a:lnTo>
                  <a:lnTo>
                    <a:pt x="2045164" y="75271"/>
                  </a:lnTo>
                  <a:lnTo>
                    <a:pt x="2143540" y="72428"/>
                  </a:lnTo>
                  <a:lnTo>
                    <a:pt x="2239604" y="68627"/>
                  </a:lnTo>
                  <a:lnTo>
                    <a:pt x="2334127" y="64189"/>
                  </a:lnTo>
                  <a:lnTo>
                    <a:pt x="2427622" y="59325"/>
                  </a:lnTo>
                  <a:lnTo>
                    <a:pt x="2517574" y="54177"/>
                  </a:lnTo>
                  <a:lnTo>
                    <a:pt x="2605165" y="48840"/>
                  </a:lnTo>
                  <a:lnTo>
                    <a:pt x="2691181" y="43378"/>
                  </a:lnTo>
                  <a:lnTo>
                    <a:pt x="2773291" y="37831"/>
                  </a:lnTo>
                  <a:lnTo>
                    <a:pt x="2852796" y="32228"/>
                  </a:lnTo>
                  <a:lnTo>
                    <a:pt x="2930564" y="26587"/>
                  </a:lnTo>
                  <a:lnTo>
                    <a:pt x="3005269" y="21875"/>
                  </a:lnTo>
                  <a:lnTo>
                    <a:pt x="3077933" y="17781"/>
                  </a:lnTo>
                  <a:lnTo>
                    <a:pt x="3149235" y="14098"/>
                  </a:lnTo>
                  <a:lnTo>
                    <a:pt x="3215820" y="10691"/>
                  </a:lnTo>
                  <a:lnTo>
                    <a:pt x="3279260" y="7467"/>
                  </a:lnTo>
                  <a:lnTo>
                    <a:pt x="3340603" y="4366"/>
                  </a:lnTo>
                  <a:lnTo>
                    <a:pt x="3395786" y="2298"/>
                  </a:lnTo>
                  <a:lnTo>
                    <a:pt x="3446862" y="919"/>
                  </a:lnTo>
                  <a:lnTo>
                    <a:pt x="3495200" y="0"/>
                  </a:lnTo>
                  <a:lnTo>
                    <a:pt x="3537903" y="340"/>
                  </a:lnTo>
                  <a:lnTo>
                    <a:pt x="3576850" y="1519"/>
                  </a:lnTo>
                  <a:lnTo>
                    <a:pt x="3613291" y="3258"/>
                  </a:lnTo>
                  <a:lnTo>
                    <a:pt x="3643301" y="5369"/>
                  </a:lnTo>
                  <a:lnTo>
                    <a:pt x="3669022" y="7729"/>
                  </a:lnTo>
                  <a:lnTo>
                    <a:pt x="3710936" y="14796"/>
                  </a:lnTo>
                  <a:lnTo>
                    <a:pt x="3742264" y="27463"/>
                  </a:lnTo>
                  <a:lnTo>
                    <a:pt x="3776771" y="50658"/>
                  </a:lnTo>
                  <a:lnTo>
                    <a:pt x="3809643" y="89281"/>
                  </a:lnTo>
                  <a:lnTo>
                    <a:pt x="3832172" y="123114"/>
                  </a:lnTo>
                  <a:lnTo>
                    <a:pt x="3854885" y="162281"/>
                  </a:lnTo>
                  <a:lnTo>
                    <a:pt x="3866275" y="184727"/>
                  </a:lnTo>
                  <a:lnTo>
                    <a:pt x="3877679" y="208264"/>
                  </a:lnTo>
                  <a:lnTo>
                    <a:pt x="3888139" y="235385"/>
                  </a:lnTo>
                  <a:lnTo>
                    <a:pt x="3897970" y="264895"/>
                  </a:lnTo>
                  <a:lnTo>
                    <a:pt x="3907381" y="295999"/>
                  </a:lnTo>
                  <a:lnTo>
                    <a:pt x="3915561" y="330070"/>
                  </a:lnTo>
                  <a:lnTo>
                    <a:pt x="3922918" y="366119"/>
                  </a:lnTo>
                  <a:lnTo>
                    <a:pt x="3929729" y="403487"/>
                  </a:lnTo>
                  <a:lnTo>
                    <a:pt x="3936174" y="442686"/>
                  </a:lnTo>
                  <a:lnTo>
                    <a:pt x="3942375" y="483106"/>
                  </a:lnTo>
                  <a:lnTo>
                    <a:pt x="3948415" y="524340"/>
                  </a:lnTo>
                  <a:lnTo>
                    <a:pt x="3952442" y="568023"/>
                  </a:lnTo>
                  <a:lnTo>
                    <a:pt x="3955126" y="613337"/>
                  </a:lnTo>
                  <a:lnTo>
                    <a:pt x="3956915" y="659738"/>
                  </a:lnTo>
                  <a:lnTo>
                    <a:pt x="3959060" y="706865"/>
                  </a:lnTo>
                  <a:lnTo>
                    <a:pt x="3961443" y="754476"/>
                  </a:lnTo>
                  <a:lnTo>
                    <a:pt x="3963984" y="802409"/>
                  </a:lnTo>
                  <a:lnTo>
                    <a:pt x="3965679" y="849604"/>
                  </a:lnTo>
                  <a:lnTo>
                    <a:pt x="3966809" y="896308"/>
                  </a:lnTo>
                  <a:lnTo>
                    <a:pt x="3967562" y="942683"/>
                  </a:lnTo>
                  <a:lnTo>
                    <a:pt x="3968063" y="985983"/>
                  </a:lnTo>
                  <a:lnTo>
                    <a:pt x="3968398" y="1027231"/>
                  </a:lnTo>
                  <a:lnTo>
                    <a:pt x="3968621" y="1067113"/>
                  </a:lnTo>
                  <a:lnTo>
                    <a:pt x="3968770" y="1105131"/>
                  </a:lnTo>
                  <a:lnTo>
                    <a:pt x="3968869" y="1141907"/>
                  </a:lnTo>
                  <a:lnTo>
                    <a:pt x="3968934" y="1177852"/>
                  </a:lnTo>
                  <a:lnTo>
                    <a:pt x="3968979" y="1209438"/>
                  </a:lnTo>
                  <a:lnTo>
                    <a:pt x="3969009" y="1238114"/>
                  </a:lnTo>
                  <a:lnTo>
                    <a:pt x="3969027" y="1264851"/>
                  </a:lnTo>
                  <a:lnTo>
                    <a:pt x="3969993" y="1288392"/>
                  </a:lnTo>
                  <a:lnTo>
                    <a:pt x="3973606" y="1329787"/>
                  </a:lnTo>
                  <a:lnTo>
                    <a:pt x="3973306" y="1362155"/>
                  </a:lnTo>
                  <a:lnTo>
                    <a:pt x="3969046" y="1387337"/>
                  </a:lnTo>
                  <a:lnTo>
                    <a:pt x="3960803" y="1404878"/>
                  </a:lnTo>
                  <a:lnTo>
                    <a:pt x="3943168" y="1419024"/>
                  </a:lnTo>
                  <a:lnTo>
                    <a:pt x="3915647" y="1430709"/>
                  </a:lnTo>
                  <a:lnTo>
                    <a:pt x="3874839" y="1439077"/>
                  </a:lnTo>
                  <a:lnTo>
                    <a:pt x="3849098" y="1440736"/>
                  </a:lnTo>
                  <a:lnTo>
                    <a:pt x="3820508" y="1440891"/>
                  </a:lnTo>
                  <a:lnTo>
                    <a:pt x="3790017" y="1440041"/>
                  </a:lnTo>
                  <a:lnTo>
                    <a:pt x="3755403" y="1439475"/>
                  </a:lnTo>
                  <a:lnTo>
                    <a:pt x="3718040" y="1439097"/>
                  </a:lnTo>
                  <a:lnTo>
                    <a:pt x="3678843" y="1438845"/>
                  </a:lnTo>
                  <a:lnTo>
                    <a:pt x="3635567" y="1436772"/>
                  </a:lnTo>
                  <a:lnTo>
                    <a:pt x="3589571" y="1433486"/>
                  </a:lnTo>
                  <a:lnTo>
                    <a:pt x="3541762" y="1429390"/>
                  </a:lnTo>
                  <a:lnTo>
                    <a:pt x="3490839" y="1426658"/>
                  </a:lnTo>
                  <a:lnTo>
                    <a:pt x="3437841" y="1424838"/>
                  </a:lnTo>
                  <a:lnTo>
                    <a:pt x="3383458" y="1423624"/>
                  </a:lnTo>
                  <a:lnTo>
                    <a:pt x="3325297" y="1421863"/>
                  </a:lnTo>
                  <a:lnTo>
                    <a:pt x="3264614" y="1419735"/>
                  </a:lnTo>
                  <a:lnTo>
                    <a:pt x="3202252" y="1417365"/>
                  </a:lnTo>
                  <a:lnTo>
                    <a:pt x="3136865" y="1414833"/>
                  </a:lnTo>
                  <a:lnTo>
                    <a:pt x="3069460" y="1412191"/>
                  </a:lnTo>
                  <a:lnTo>
                    <a:pt x="3000710" y="1409478"/>
                  </a:lnTo>
                  <a:lnTo>
                    <a:pt x="2931067" y="1406717"/>
                  </a:lnTo>
                  <a:lnTo>
                    <a:pt x="2860824" y="1403924"/>
                  </a:lnTo>
                  <a:lnTo>
                    <a:pt x="2790183" y="1401109"/>
                  </a:lnTo>
                  <a:lnTo>
                    <a:pt x="2717372" y="1397327"/>
                  </a:lnTo>
                  <a:lnTo>
                    <a:pt x="2643114" y="1392901"/>
                  </a:lnTo>
                  <a:lnTo>
                    <a:pt x="2567890" y="1388046"/>
                  </a:lnTo>
                  <a:lnTo>
                    <a:pt x="2491072" y="1382904"/>
                  </a:lnTo>
                  <a:lnTo>
                    <a:pt x="2413190" y="1377571"/>
                  </a:lnTo>
                  <a:lnTo>
                    <a:pt x="2334598" y="1372110"/>
                  </a:lnTo>
                  <a:lnTo>
                    <a:pt x="2253628" y="1366565"/>
                  </a:lnTo>
                  <a:lnTo>
                    <a:pt x="2171074" y="1360963"/>
                  </a:lnTo>
                  <a:lnTo>
                    <a:pt x="2087462" y="1355323"/>
                  </a:lnTo>
                  <a:lnTo>
                    <a:pt x="2002194" y="1348706"/>
                  </a:lnTo>
                  <a:lnTo>
                    <a:pt x="1915820" y="1341437"/>
                  </a:lnTo>
                  <a:lnTo>
                    <a:pt x="1828711" y="1333734"/>
                  </a:lnTo>
                  <a:lnTo>
                    <a:pt x="1741111" y="1326693"/>
                  </a:lnTo>
                  <a:lnTo>
                    <a:pt x="1653183" y="1320094"/>
                  </a:lnTo>
                  <a:lnTo>
                    <a:pt x="1565037" y="1313790"/>
                  </a:lnTo>
                  <a:lnTo>
                    <a:pt x="1476745" y="1306730"/>
                  </a:lnTo>
                  <a:lnTo>
                    <a:pt x="1388357" y="1299166"/>
                  </a:lnTo>
                  <a:lnTo>
                    <a:pt x="1299903" y="1291266"/>
                  </a:lnTo>
                  <a:lnTo>
                    <a:pt x="1211407" y="1285999"/>
                  </a:lnTo>
                  <a:lnTo>
                    <a:pt x="1122882" y="1282487"/>
                  </a:lnTo>
                  <a:lnTo>
                    <a:pt x="1034338" y="1280146"/>
                  </a:lnTo>
                  <a:lnTo>
                    <a:pt x="947686" y="1278585"/>
                  </a:lnTo>
                  <a:lnTo>
                    <a:pt x="862295" y="1277546"/>
                  </a:lnTo>
                  <a:lnTo>
                    <a:pt x="777746" y="1276851"/>
                  </a:lnTo>
                  <a:lnTo>
                    <a:pt x="695662" y="1279246"/>
                  </a:lnTo>
                  <a:lnTo>
                    <a:pt x="615222" y="1283701"/>
                  </a:lnTo>
                  <a:lnTo>
                    <a:pt x="535878" y="1289528"/>
                  </a:lnTo>
                  <a:lnTo>
                    <a:pt x="460122" y="1296270"/>
                  </a:lnTo>
                  <a:lnTo>
                    <a:pt x="386758" y="1303622"/>
                  </a:lnTo>
                  <a:lnTo>
                    <a:pt x="314988" y="1311381"/>
                  </a:lnTo>
                  <a:lnTo>
                    <a:pt x="248092" y="1319411"/>
                  </a:lnTo>
                  <a:lnTo>
                    <a:pt x="184444" y="1327622"/>
                  </a:lnTo>
                  <a:lnTo>
                    <a:pt x="122963" y="1335954"/>
                  </a:lnTo>
                  <a:lnTo>
                    <a:pt x="81975" y="1341508"/>
                  </a:lnTo>
                  <a:lnTo>
                    <a:pt x="0" y="13526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75855" name="SMARTInkShape-4608"/>
          <p:cNvSpPr/>
          <p:nvPr>
            <p:custDataLst>
              <p:tags r:id="rId4"/>
            </p:custDataLst>
          </p:nvPr>
        </p:nvSpPr>
        <p:spPr bwMode="auto">
          <a:xfrm>
            <a:off x="3397568" y="2929033"/>
            <a:ext cx="1362891" cy="446373"/>
          </a:xfrm>
          <a:custGeom>
            <a:avLst/>
            <a:gdLst/>
            <a:ahLst/>
            <a:cxnLst/>
            <a:rect l="0" t="0" r="0" b="0"/>
            <a:pathLst>
              <a:path w="1362891" h="446373">
                <a:moveTo>
                  <a:pt x="0" y="71342"/>
                </a:moveTo>
                <a:lnTo>
                  <a:pt x="0" y="71342"/>
                </a:lnTo>
                <a:lnTo>
                  <a:pt x="4550" y="66791"/>
                </a:lnTo>
                <a:lnTo>
                  <a:pt x="16945" y="67097"/>
                </a:lnTo>
                <a:lnTo>
                  <a:pt x="50423" y="70084"/>
                </a:lnTo>
                <a:lnTo>
                  <a:pt x="85275" y="69830"/>
                </a:lnTo>
                <a:lnTo>
                  <a:pt x="109237" y="68429"/>
                </a:lnTo>
                <a:lnTo>
                  <a:pt x="135690" y="66543"/>
                </a:lnTo>
                <a:lnTo>
                  <a:pt x="166660" y="64333"/>
                </a:lnTo>
                <a:lnTo>
                  <a:pt x="200641" y="61907"/>
                </a:lnTo>
                <a:lnTo>
                  <a:pt x="236630" y="59337"/>
                </a:lnTo>
                <a:lnTo>
                  <a:pt x="276816" y="55718"/>
                </a:lnTo>
                <a:lnTo>
                  <a:pt x="319799" y="51401"/>
                </a:lnTo>
                <a:lnTo>
                  <a:pt x="364647" y="46618"/>
                </a:lnTo>
                <a:lnTo>
                  <a:pt x="413595" y="41524"/>
                </a:lnTo>
                <a:lnTo>
                  <a:pt x="465278" y="36224"/>
                </a:lnTo>
                <a:lnTo>
                  <a:pt x="518782" y="30785"/>
                </a:lnTo>
                <a:lnTo>
                  <a:pt x="574455" y="25254"/>
                </a:lnTo>
                <a:lnTo>
                  <a:pt x="631572" y="19661"/>
                </a:lnTo>
                <a:lnTo>
                  <a:pt x="689653" y="14028"/>
                </a:lnTo>
                <a:lnTo>
                  <a:pt x="744566" y="9321"/>
                </a:lnTo>
                <a:lnTo>
                  <a:pt x="797367" y="5229"/>
                </a:lnTo>
                <a:lnTo>
                  <a:pt x="848760" y="1549"/>
                </a:lnTo>
                <a:lnTo>
                  <a:pt x="896358" y="48"/>
                </a:lnTo>
                <a:lnTo>
                  <a:pt x="941424" y="0"/>
                </a:lnTo>
                <a:lnTo>
                  <a:pt x="984803" y="921"/>
                </a:lnTo>
                <a:lnTo>
                  <a:pt x="1024200" y="1535"/>
                </a:lnTo>
                <a:lnTo>
                  <a:pt x="1060943" y="1944"/>
                </a:lnTo>
                <a:lnTo>
                  <a:pt x="1095915" y="2216"/>
                </a:lnTo>
                <a:lnTo>
                  <a:pt x="1124945" y="4303"/>
                </a:lnTo>
                <a:lnTo>
                  <a:pt x="1150013" y="7599"/>
                </a:lnTo>
                <a:lnTo>
                  <a:pt x="1192154" y="15390"/>
                </a:lnTo>
                <a:lnTo>
                  <a:pt x="1226758" y="22027"/>
                </a:lnTo>
                <a:lnTo>
                  <a:pt x="1263914" y="35669"/>
                </a:lnTo>
                <a:lnTo>
                  <a:pt x="1303259" y="64063"/>
                </a:lnTo>
                <a:lnTo>
                  <a:pt x="1313674" y="78287"/>
                </a:lnTo>
                <a:lnTo>
                  <a:pt x="1326629" y="118086"/>
                </a:lnTo>
                <a:lnTo>
                  <a:pt x="1337458" y="154341"/>
                </a:lnTo>
                <a:lnTo>
                  <a:pt x="1343386" y="195629"/>
                </a:lnTo>
                <a:lnTo>
                  <a:pt x="1344772" y="227546"/>
                </a:lnTo>
                <a:lnTo>
                  <a:pt x="1345389" y="260781"/>
                </a:lnTo>
                <a:lnTo>
                  <a:pt x="1348203" y="292062"/>
                </a:lnTo>
                <a:lnTo>
                  <a:pt x="1355143" y="333908"/>
                </a:lnTo>
                <a:lnTo>
                  <a:pt x="1360691" y="367897"/>
                </a:lnTo>
                <a:lnTo>
                  <a:pt x="1362890" y="395388"/>
                </a:lnTo>
                <a:lnTo>
                  <a:pt x="1361983" y="395005"/>
                </a:lnTo>
                <a:lnTo>
                  <a:pt x="1324491" y="369169"/>
                </a:lnTo>
                <a:lnTo>
                  <a:pt x="1299857" y="364692"/>
                </a:lnTo>
                <a:lnTo>
                  <a:pt x="1263241" y="364318"/>
                </a:lnTo>
                <a:lnTo>
                  <a:pt x="1236127" y="367606"/>
                </a:lnTo>
                <a:lnTo>
                  <a:pt x="1200582" y="372242"/>
                </a:lnTo>
                <a:lnTo>
                  <a:pt x="1159384" y="378431"/>
                </a:lnTo>
                <a:lnTo>
                  <a:pt x="1137730" y="382747"/>
                </a:lnTo>
                <a:lnTo>
                  <a:pt x="1115674" y="387530"/>
                </a:lnTo>
                <a:lnTo>
                  <a:pt x="1092398" y="391672"/>
                </a:lnTo>
                <a:lnTo>
                  <a:pt x="1068307" y="395385"/>
                </a:lnTo>
                <a:lnTo>
                  <a:pt x="1043674" y="398813"/>
                </a:lnTo>
                <a:lnTo>
                  <a:pt x="1018680" y="403004"/>
                </a:lnTo>
                <a:lnTo>
                  <a:pt x="993445" y="407702"/>
                </a:lnTo>
                <a:lnTo>
                  <a:pt x="968049" y="412740"/>
                </a:lnTo>
                <a:lnTo>
                  <a:pt x="941593" y="418003"/>
                </a:lnTo>
                <a:lnTo>
                  <a:pt x="914431" y="423417"/>
                </a:lnTo>
                <a:lnTo>
                  <a:pt x="886798" y="428931"/>
                </a:lnTo>
                <a:lnTo>
                  <a:pt x="859804" y="433560"/>
                </a:lnTo>
                <a:lnTo>
                  <a:pt x="833235" y="437598"/>
                </a:lnTo>
                <a:lnTo>
                  <a:pt x="806950" y="441243"/>
                </a:lnTo>
                <a:lnTo>
                  <a:pt x="780854" y="443672"/>
                </a:lnTo>
                <a:lnTo>
                  <a:pt x="754884" y="445292"/>
                </a:lnTo>
                <a:lnTo>
                  <a:pt x="728998" y="446372"/>
                </a:lnTo>
                <a:lnTo>
                  <a:pt x="702216" y="446139"/>
                </a:lnTo>
                <a:lnTo>
                  <a:pt x="674836" y="445032"/>
                </a:lnTo>
                <a:lnTo>
                  <a:pt x="647058" y="443341"/>
                </a:lnTo>
                <a:lnTo>
                  <a:pt x="619014" y="441261"/>
                </a:lnTo>
                <a:lnTo>
                  <a:pt x="590794" y="438922"/>
                </a:lnTo>
                <a:lnTo>
                  <a:pt x="562455" y="436410"/>
                </a:lnTo>
                <a:lnTo>
                  <a:pt x="532132" y="433783"/>
                </a:lnTo>
                <a:lnTo>
                  <a:pt x="500487" y="431080"/>
                </a:lnTo>
                <a:lnTo>
                  <a:pt x="467960" y="428324"/>
                </a:lnTo>
                <a:lnTo>
                  <a:pt x="435798" y="426488"/>
                </a:lnTo>
                <a:lnTo>
                  <a:pt x="403880" y="425263"/>
                </a:lnTo>
                <a:lnTo>
                  <a:pt x="372123" y="424447"/>
                </a:lnTo>
                <a:lnTo>
                  <a:pt x="308610" y="42281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5856" name="SMARTInkShape-4609"/>
          <p:cNvSpPr/>
          <p:nvPr>
            <p:custDataLst>
              <p:tags r:id="rId5"/>
            </p:custDataLst>
          </p:nvPr>
        </p:nvSpPr>
        <p:spPr bwMode="auto">
          <a:xfrm>
            <a:off x="3900230" y="1672979"/>
            <a:ext cx="645157" cy="67239"/>
          </a:xfrm>
          <a:custGeom>
            <a:avLst/>
            <a:gdLst/>
            <a:ahLst/>
            <a:cxnLst/>
            <a:rect l="0" t="0" r="0" b="0"/>
            <a:pathLst>
              <a:path w="645157" h="67239">
                <a:moveTo>
                  <a:pt x="28833" y="67238"/>
                </a:moveTo>
                <a:lnTo>
                  <a:pt x="28833" y="67238"/>
                </a:lnTo>
                <a:lnTo>
                  <a:pt x="1300" y="39706"/>
                </a:lnTo>
                <a:lnTo>
                  <a:pt x="0" y="36501"/>
                </a:lnTo>
                <a:lnTo>
                  <a:pt x="86" y="33412"/>
                </a:lnTo>
                <a:lnTo>
                  <a:pt x="2721" y="27439"/>
                </a:lnTo>
                <a:lnTo>
                  <a:pt x="7068" y="21610"/>
                </a:lnTo>
                <a:lnTo>
                  <a:pt x="23971" y="12973"/>
                </a:lnTo>
                <a:lnTo>
                  <a:pt x="56179" y="8932"/>
                </a:lnTo>
                <a:lnTo>
                  <a:pt x="89881" y="5447"/>
                </a:lnTo>
                <a:lnTo>
                  <a:pt x="131213" y="1676"/>
                </a:lnTo>
                <a:lnTo>
                  <a:pt x="154236" y="670"/>
                </a:lnTo>
                <a:lnTo>
                  <a:pt x="178157" y="0"/>
                </a:lnTo>
                <a:lnTo>
                  <a:pt x="204583" y="505"/>
                </a:lnTo>
                <a:lnTo>
                  <a:pt x="232677" y="1794"/>
                </a:lnTo>
                <a:lnTo>
                  <a:pt x="261884" y="3607"/>
                </a:lnTo>
                <a:lnTo>
                  <a:pt x="290880" y="5767"/>
                </a:lnTo>
                <a:lnTo>
                  <a:pt x="319736" y="8160"/>
                </a:lnTo>
                <a:lnTo>
                  <a:pt x="348498" y="10708"/>
                </a:lnTo>
                <a:lnTo>
                  <a:pt x="377198" y="13359"/>
                </a:lnTo>
                <a:lnTo>
                  <a:pt x="405856" y="16079"/>
                </a:lnTo>
                <a:lnTo>
                  <a:pt x="434486" y="18844"/>
                </a:lnTo>
                <a:lnTo>
                  <a:pt x="461194" y="21641"/>
                </a:lnTo>
                <a:lnTo>
                  <a:pt x="486618" y="24458"/>
                </a:lnTo>
                <a:lnTo>
                  <a:pt x="511188" y="27288"/>
                </a:lnTo>
                <a:lnTo>
                  <a:pt x="534235" y="29175"/>
                </a:lnTo>
                <a:lnTo>
                  <a:pt x="556268" y="30433"/>
                </a:lnTo>
                <a:lnTo>
                  <a:pt x="594718" y="32783"/>
                </a:lnTo>
                <a:lnTo>
                  <a:pt x="630525" y="39461"/>
                </a:lnTo>
                <a:lnTo>
                  <a:pt x="643279" y="44733"/>
                </a:lnTo>
                <a:lnTo>
                  <a:pt x="645156" y="47472"/>
                </a:lnTo>
                <a:lnTo>
                  <a:pt x="644503" y="50251"/>
                </a:lnTo>
                <a:lnTo>
                  <a:pt x="637480" y="5866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5857" name="SMARTInkShape-4610"/>
          <p:cNvSpPr/>
          <p:nvPr>
            <p:custDataLst>
              <p:tags r:id="rId6"/>
            </p:custDataLst>
          </p:nvPr>
        </p:nvSpPr>
        <p:spPr bwMode="auto">
          <a:xfrm>
            <a:off x="3414713" y="2284222"/>
            <a:ext cx="1671638" cy="64644"/>
          </a:xfrm>
          <a:custGeom>
            <a:avLst/>
            <a:gdLst/>
            <a:ahLst/>
            <a:cxnLst/>
            <a:rect l="0" t="0" r="0" b="0"/>
            <a:pathLst>
              <a:path w="1671638" h="64644">
                <a:moveTo>
                  <a:pt x="0" y="30353"/>
                </a:moveTo>
                <a:lnTo>
                  <a:pt x="0" y="30353"/>
                </a:lnTo>
                <a:lnTo>
                  <a:pt x="0" y="37734"/>
                </a:lnTo>
                <a:lnTo>
                  <a:pt x="952" y="38131"/>
                </a:lnTo>
                <a:lnTo>
                  <a:pt x="36633" y="38895"/>
                </a:lnTo>
                <a:lnTo>
                  <a:pt x="77791" y="44811"/>
                </a:lnTo>
                <a:lnTo>
                  <a:pt x="106964" y="46304"/>
                </a:lnTo>
                <a:lnTo>
                  <a:pt x="144059" y="46967"/>
                </a:lnTo>
                <a:lnTo>
                  <a:pt x="164619" y="47144"/>
                </a:lnTo>
                <a:lnTo>
                  <a:pt x="187851" y="47262"/>
                </a:lnTo>
                <a:lnTo>
                  <a:pt x="212864" y="47341"/>
                </a:lnTo>
                <a:lnTo>
                  <a:pt x="239064" y="47393"/>
                </a:lnTo>
                <a:lnTo>
                  <a:pt x="267008" y="47428"/>
                </a:lnTo>
                <a:lnTo>
                  <a:pt x="296116" y="47451"/>
                </a:lnTo>
                <a:lnTo>
                  <a:pt x="325997" y="47467"/>
                </a:lnTo>
                <a:lnTo>
                  <a:pt x="358302" y="47477"/>
                </a:lnTo>
                <a:lnTo>
                  <a:pt x="392221" y="47484"/>
                </a:lnTo>
                <a:lnTo>
                  <a:pt x="427215" y="47489"/>
                </a:lnTo>
                <a:lnTo>
                  <a:pt x="461975" y="47492"/>
                </a:lnTo>
                <a:lnTo>
                  <a:pt x="496578" y="47494"/>
                </a:lnTo>
                <a:lnTo>
                  <a:pt x="531077" y="47495"/>
                </a:lnTo>
                <a:lnTo>
                  <a:pt x="566459" y="47496"/>
                </a:lnTo>
                <a:lnTo>
                  <a:pt x="602429" y="47497"/>
                </a:lnTo>
                <a:lnTo>
                  <a:pt x="638792" y="47497"/>
                </a:lnTo>
                <a:lnTo>
                  <a:pt x="674463" y="47497"/>
                </a:lnTo>
                <a:lnTo>
                  <a:pt x="709675" y="47498"/>
                </a:lnTo>
                <a:lnTo>
                  <a:pt x="744579" y="47498"/>
                </a:lnTo>
                <a:lnTo>
                  <a:pt x="779278" y="48450"/>
                </a:lnTo>
                <a:lnTo>
                  <a:pt x="813841" y="50038"/>
                </a:lnTo>
                <a:lnTo>
                  <a:pt x="848313" y="52049"/>
                </a:lnTo>
                <a:lnTo>
                  <a:pt x="883677" y="53389"/>
                </a:lnTo>
                <a:lnTo>
                  <a:pt x="919635" y="54283"/>
                </a:lnTo>
                <a:lnTo>
                  <a:pt x="955990" y="54879"/>
                </a:lnTo>
                <a:lnTo>
                  <a:pt x="989751" y="55276"/>
                </a:lnTo>
                <a:lnTo>
                  <a:pt x="1021784" y="55541"/>
                </a:lnTo>
                <a:lnTo>
                  <a:pt x="1052664" y="55717"/>
                </a:lnTo>
                <a:lnTo>
                  <a:pt x="1081823" y="54883"/>
                </a:lnTo>
                <a:lnTo>
                  <a:pt x="1109836" y="53373"/>
                </a:lnTo>
                <a:lnTo>
                  <a:pt x="1137083" y="51415"/>
                </a:lnTo>
                <a:lnTo>
                  <a:pt x="1163820" y="50109"/>
                </a:lnTo>
                <a:lnTo>
                  <a:pt x="1190217" y="49239"/>
                </a:lnTo>
                <a:lnTo>
                  <a:pt x="1216388" y="48658"/>
                </a:lnTo>
                <a:lnTo>
                  <a:pt x="1241455" y="47319"/>
                </a:lnTo>
                <a:lnTo>
                  <a:pt x="1265787" y="45474"/>
                </a:lnTo>
                <a:lnTo>
                  <a:pt x="1289627" y="43291"/>
                </a:lnTo>
                <a:lnTo>
                  <a:pt x="1313141" y="40883"/>
                </a:lnTo>
                <a:lnTo>
                  <a:pt x="1336437" y="38326"/>
                </a:lnTo>
                <a:lnTo>
                  <a:pt x="1359588" y="35668"/>
                </a:lnTo>
                <a:lnTo>
                  <a:pt x="1382642" y="33896"/>
                </a:lnTo>
                <a:lnTo>
                  <a:pt x="1405631" y="32715"/>
                </a:lnTo>
                <a:lnTo>
                  <a:pt x="1428577" y="31928"/>
                </a:lnTo>
                <a:lnTo>
                  <a:pt x="1450542" y="31403"/>
                </a:lnTo>
                <a:lnTo>
                  <a:pt x="1492728" y="30820"/>
                </a:lnTo>
                <a:lnTo>
                  <a:pt x="1528621" y="30560"/>
                </a:lnTo>
                <a:lnTo>
                  <a:pt x="1570525" y="30414"/>
                </a:lnTo>
                <a:lnTo>
                  <a:pt x="1604447" y="30358"/>
                </a:lnTo>
                <a:lnTo>
                  <a:pt x="1567115" y="23510"/>
                </a:lnTo>
                <a:lnTo>
                  <a:pt x="1534378" y="18422"/>
                </a:lnTo>
                <a:lnTo>
                  <a:pt x="1492523" y="15525"/>
                </a:lnTo>
                <a:lnTo>
                  <a:pt x="1469360" y="14753"/>
                </a:lnTo>
                <a:lnTo>
                  <a:pt x="1444394" y="14238"/>
                </a:lnTo>
                <a:lnTo>
                  <a:pt x="1418224" y="13894"/>
                </a:lnTo>
                <a:lnTo>
                  <a:pt x="1391253" y="13666"/>
                </a:lnTo>
                <a:lnTo>
                  <a:pt x="1362794" y="13513"/>
                </a:lnTo>
                <a:lnTo>
                  <a:pt x="1333344" y="13411"/>
                </a:lnTo>
                <a:lnTo>
                  <a:pt x="1303233" y="13344"/>
                </a:lnTo>
                <a:lnTo>
                  <a:pt x="1270777" y="12346"/>
                </a:lnTo>
                <a:lnTo>
                  <a:pt x="1236757" y="10728"/>
                </a:lnTo>
                <a:lnTo>
                  <a:pt x="1201694" y="8697"/>
                </a:lnTo>
                <a:lnTo>
                  <a:pt x="1164985" y="7343"/>
                </a:lnTo>
                <a:lnTo>
                  <a:pt x="1127176" y="6441"/>
                </a:lnTo>
                <a:lnTo>
                  <a:pt x="1088636" y="5839"/>
                </a:lnTo>
                <a:lnTo>
                  <a:pt x="1048654" y="5438"/>
                </a:lnTo>
                <a:lnTo>
                  <a:pt x="1007713" y="5170"/>
                </a:lnTo>
                <a:lnTo>
                  <a:pt x="966131" y="4992"/>
                </a:lnTo>
                <a:lnTo>
                  <a:pt x="924122" y="4873"/>
                </a:lnTo>
                <a:lnTo>
                  <a:pt x="881829" y="4794"/>
                </a:lnTo>
                <a:lnTo>
                  <a:pt x="839346" y="4741"/>
                </a:lnTo>
                <a:lnTo>
                  <a:pt x="796736" y="4706"/>
                </a:lnTo>
                <a:lnTo>
                  <a:pt x="754043" y="4682"/>
                </a:lnTo>
                <a:lnTo>
                  <a:pt x="711292" y="4667"/>
                </a:lnTo>
                <a:lnTo>
                  <a:pt x="670410" y="5609"/>
                </a:lnTo>
                <a:lnTo>
                  <a:pt x="630772" y="7189"/>
                </a:lnTo>
                <a:lnTo>
                  <a:pt x="591965" y="9196"/>
                </a:lnTo>
                <a:lnTo>
                  <a:pt x="553711" y="10533"/>
                </a:lnTo>
                <a:lnTo>
                  <a:pt x="515825" y="11425"/>
                </a:lnTo>
                <a:lnTo>
                  <a:pt x="478186" y="12019"/>
                </a:lnTo>
                <a:lnTo>
                  <a:pt x="441663" y="13368"/>
                </a:lnTo>
                <a:lnTo>
                  <a:pt x="405884" y="15220"/>
                </a:lnTo>
                <a:lnTo>
                  <a:pt x="370602" y="17407"/>
                </a:lnTo>
                <a:lnTo>
                  <a:pt x="337555" y="18865"/>
                </a:lnTo>
                <a:lnTo>
                  <a:pt x="305999" y="19837"/>
                </a:lnTo>
                <a:lnTo>
                  <a:pt x="275437" y="20485"/>
                </a:lnTo>
                <a:lnTo>
                  <a:pt x="247442" y="21869"/>
                </a:lnTo>
                <a:lnTo>
                  <a:pt x="221159" y="23744"/>
                </a:lnTo>
                <a:lnTo>
                  <a:pt x="196016" y="25947"/>
                </a:lnTo>
                <a:lnTo>
                  <a:pt x="172587" y="28368"/>
                </a:lnTo>
                <a:lnTo>
                  <a:pt x="150300" y="30935"/>
                </a:lnTo>
                <a:lnTo>
                  <a:pt x="109663" y="35374"/>
                </a:lnTo>
                <a:lnTo>
                  <a:pt x="75726" y="37347"/>
                </a:lnTo>
                <a:lnTo>
                  <a:pt x="38947" y="38458"/>
                </a:lnTo>
                <a:lnTo>
                  <a:pt x="1273" y="38913"/>
                </a:lnTo>
                <a:lnTo>
                  <a:pt x="39348" y="38924"/>
                </a:lnTo>
                <a:lnTo>
                  <a:pt x="75908" y="36385"/>
                </a:lnTo>
                <a:lnTo>
                  <a:pt x="96325" y="34374"/>
                </a:lnTo>
                <a:lnTo>
                  <a:pt x="120414" y="33034"/>
                </a:lnTo>
                <a:lnTo>
                  <a:pt x="146951" y="32140"/>
                </a:lnTo>
                <a:lnTo>
                  <a:pt x="175120" y="31544"/>
                </a:lnTo>
                <a:lnTo>
                  <a:pt x="206281" y="31147"/>
                </a:lnTo>
                <a:lnTo>
                  <a:pt x="239438" y="30882"/>
                </a:lnTo>
                <a:lnTo>
                  <a:pt x="273925" y="30706"/>
                </a:lnTo>
                <a:lnTo>
                  <a:pt x="311205" y="30588"/>
                </a:lnTo>
                <a:lnTo>
                  <a:pt x="350344" y="30510"/>
                </a:lnTo>
                <a:lnTo>
                  <a:pt x="390725" y="30458"/>
                </a:lnTo>
                <a:lnTo>
                  <a:pt x="432886" y="30423"/>
                </a:lnTo>
                <a:lnTo>
                  <a:pt x="476232" y="30400"/>
                </a:lnTo>
                <a:lnTo>
                  <a:pt x="520371" y="30384"/>
                </a:lnTo>
                <a:lnTo>
                  <a:pt x="565989" y="31326"/>
                </a:lnTo>
                <a:lnTo>
                  <a:pt x="612593" y="32907"/>
                </a:lnTo>
                <a:lnTo>
                  <a:pt x="659855" y="34913"/>
                </a:lnTo>
                <a:lnTo>
                  <a:pt x="707556" y="36251"/>
                </a:lnTo>
                <a:lnTo>
                  <a:pt x="755549" y="37142"/>
                </a:lnTo>
                <a:lnTo>
                  <a:pt x="803736" y="37737"/>
                </a:lnTo>
                <a:lnTo>
                  <a:pt x="851102" y="38133"/>
                </a:lnTo>
                <a:lnTo>
                  <a:pt x="897918" y="38397"/>
                </a:lnTo>
                <a:lnTo>
                  <a:pt x="944370" y="38573"/>
                </a:lnTo>
                <a:lnTo>
                  <a:pt x="992482" y="37738"/>
                </a:lnTo>
                <a:lnTo>
                  <a:pt x="1041702" y="36229"/>
                </a:lnTo>
                <a:lnTo>
                  <a:pt x="1091660" y="34270"/>
                </a:lnTo>
                <a:lnTo>
                  <a:pt x="1137348" y="32964"/>
                </a:lnTo>
                <a:lnTo>
                  <a:pt x="1180189" y="32094"/>
                </a:lnTo>
                <a:lnTo>
                  <a:pt x="1221133" y="31514"/>
                </a:lnTo>
                <a:lnTo>
                  <a:pt x="1259859" y="32079"/>
                </a:lnTo>
                <a:lnTo>
                  <a:pt x="1297106" y="33409"/>
                </a:lnTo>
                <a:lnTo>
                  <a:pt x="1333367" y="35248"/>
                </a:lnTo>
                <a:lnTo>
                  <a:pt x="1366113" y="35521"/>
                </a:lnTo>
                <a:lnTo>
                  <a:pt x="1396517" y="34751"/>
                </a:lnTo>
                <a:lnTo>
                  <a:pt x="1425359" y="33285"/>
                </a:lnTo>
                <a:lnTo>
                  <a:pt x="1452207" y="32308"/>
                </a:lnTo>
                <a:lnTo>
                  <a:pt x="1477725" y="31656"/>
                </a:lnTo>
                <a:lnTo>
                  <a:pt x="1502357" y="31222"/>
                </a:lnTo>
                <a:lnTo>
                  <a:pt x="1544967" y="30739"/>
                </a:lnTo>
                <a:lnTo>
                  <a:pt x="1580097" y="29572"/>
                </a:lnTo>
                <a:lnTo>
                  <a:pt x="1621800" y="22995"/>
                </a:lnTo>
                <a:lnTo>
                  <a:pt x="1623172" y="22590"/>
                </a:lnTo>
                <a:lnTo>
                  <a:pt x="1623134" y="22320"/>
                </a:lnTo>
                <a:lnTo>
                  <a:pt x="1591308" y="15960"/>
                </a:lnTo>
                <a:lnTo>
                  <a:pt x="1563545" y="14431"/>
                </a:lnTo>
                <a:lnTo>
                  <a:pt x="1524536" y="13752"/>
                </a:lnTo>
                <a:lnTo>
                  <a:pt x="1502132" y="13570"/>
                </a:lnTo>
                <a:lnTo>
                  <a:pt x="1478624" y="14402"/>
                </a:lnTo>
                <a:lnTo>
                  <a:pt x="1454379" y="15909"/>
                </a:lnTo>
                <a:lnTo>
                  <a:pt x="1429643" y="17866"/>
                </a:lnTo>
                <a:lnTo>
                  <a:pt x="1402676" y="19171"/>
                </a:lnTo>
                <a:lnTo>
                  <a:pt x="1374219" y="20041"/>
                </a:lnTo>
                <a:lnTo>
                  <a:pt x="1344771" y="20621"/>
                </a:lnTo>
                <a:lnTo>
                  <a:pt x="1313709" y="21007"/>
                </a:lnTo>
                <a:lnTo>
                  <a:pt x="1281571" y="21265"/>
                </a:lnTo>
                <a:lnTo>
                  <a:pt x="1248715" y="21437"/>
                </a:lnTo>
                <a:lnTo>
                  <a:pt x="1214429" y="20599"/>
                </a:lnTo>
                <a:lnTo>
                  <a:pt x="1179190" y="19088"/>
                </a:lnTo>
                <a:lnTo>
                  <a:pt x="1143314" y="17128"/>
                </a:lnTo>
                <a:lnTo>
                  <a:pt x="1105109" y="14869"/>
                </a:lnTo>
                <a:lnTo>
                  <a:pt x="1065352" y="12410"/>
                </a:lnTo>
                <a:lnTo>
                  <a:pt x="1024559" y="9819"/>
                </a:lnTo>
                <a:lnTo>
                  <a:pt x="983077" y="8091"/>
                </a:lnTo>
                <a:lnTo>
                  <a:pt x="941134" y="6939"/>
                </a:lnTo>
                <a:lnTo>
                  <a:pt x="898885" y="6171"/>
                </a:lnTo>
                <a:lnTo>
                  <a:pt x="856432" y="4707"/>
                </a:lnTo>
                <a:lnTo>
                  <a:pt x="813842" y="2778"/>
                </a:lnTo>
                <a:lnTo>
                  <a:pt x="771161" y="540"/>
                </a:lnTo>
                <a:lnTo>
                  <a:pt x="727467" y="0"/>
                </a:lnTo>
                <a:lnTo>
                  <a:pt x="683098" y="593"/>
                </a:lnTo>
                <a:lnTo>
                  <a:pt x="638278" y="1940"/>
                </a:lnTo>
                <a:lnTo>
                  <a:pt x="594111" y="2839"/>
                </a:lnTo>
                <a:lnTo>
                  <a:pt x="550379" y="3438"/>
                </a:lnTo>
                <a:lnTo>
                  <a:pt x="506937" y="3837"/>
                </a:lnTo>
                <a:lnTo>
                  <a:pt x="464640" y="5056"/>
                </a:lnTo>
                <a:lnTo>
                  <a:pt x="423107" y="6820"/>
                </a:lnTo>
                <a:lnTo>
                  <a:pt x="382084" y="8950"/>
                </a:lnTo>
                <a:lnTo>
                  <a:pt x="344257" y="10369"/>
                </a:lnTo>
                <a:lnTo>
                  <a:pt x="308562" y="11315"/>
                </a:lnTo>
                <a:lnTo>
                  <a:pt x="274288" y="11946"/>
                </a:lnTo>
                <a:lnTo>
                  <a:pt x="244771" y="12367"/>
                </a:lnTo>
                <a:lnTo>
                  <a:pt x="218425" y="12647"/>
                </a:lnTo>
                <a:lnTo>
                  <a:pt x="194194" y="12834"/>
                </a:lnTo>
                <a:lnTo>
                  <a:pt x="157111" y="13042"/>
                </a:lnTo>
                <a:lnTo>
                  <a:pt x="120314" y="13186"/>
                </a:lnTo>
                <a:lnTo>
                  <a:pt x="150765" y="13203"/>
                </a:lnTo>
                <a:lnTo>
                  <a:pt x="187021" y="13206"/>
                </a:lnTo>
                <a:lnTo>
                  <a:pt x="211358" y="13207"/>
                </a:lnTo>
                <a:lnTo>
                  <a:pt x="238060" y="13207"/>
                </a:lnTo>
                <a:lnTo>
                  <a:pt x="269197" y="14160"/>
                </a:lnTo>
                <a:lnTo>
                  <a:pt x="303290" y="15747"/>
                </a:lnTo>
                <a:lnTo>
                  <a:pt x="339352" y="17759"/>
                </a:lnTo>
                <a:lnTo>
                  <a:pt x="378635" y="20052"/>
                </a:lnTo>
                <a:lnTo>
                  <a:pt x="420063" y="22533"/>
                </a:lnTo>
                <a:lnTo>
                  <a:pt x="462922" y="25140"/>
                </a:lnTo>
                <a:lnTo>
                  <a:pt x="510544" y="27830"/>
                </a:lnTo>
                <a:lnTo>
                  <a:pt x="561343" y="30576"/>
                </a:lnTo>
                <a:lnTo>
                  <a:pt x="614259" y="33359"/>
                </a:lnTo>
                <a:lnTo>
                  <a:pt x="668585" y="36167"/>
                </a:lnTo>
                <a:lnTo>
                  <a:pt x="723854" y="38991"/>
                </a:lnTo>
                <a:lnTo>
                  <a:pt x="779749" y="41827"/>
                </a:lnTo>
                <a:lnTo>
                  <a:pt x="837015" y="44670"/>
                </a:lnTo>
                <a:lnTo>
                  <a:pt x="895194" y="47517"/>
                </a:lnTo>
                <a:lnTo>
                  <a:pt x="953984" y="50368"/>
                </a:lnTo>
                <a:lnTo>
                  <a:pt x="1012226" y="52269"/>
                </a:lnTo>
                <a:lnTo>
                  <a:pt x="1070105" y="53536"/>
                </a:lnTo>
                <a:lnTo>
                  <a:pt x="1127741" y="54381"/>
                </a:lnTo>
                <a:lnTo>
                  <a:pt x="1184262" y="54944"/>
                </a:lnTo>
                <a:lnTo>
                  <a:pt x="1240040" y="55319"/>
                </a:lnTo>
                <a:lnTo>
                  <a:pt x="1295324" y="55570"/>
                </a:lnTo>
                <a:lnTo>
                  <a:pt x="1346466" y="56689"/>
                </a:lnTo>
                <a:lnTo>
                  <a:pt x="1394848" y="58388"/>
                </a:lnTo>
                <a:lnTo>
                  <a:pt x="1441391" y="60473"/>
                </a:lnTo>
                <a:lnTo>
                  <a:pt x="1482897" y="61863"/>
                </a:lnTo>
                <a:lnTo>
                  <a:pt x="1521045" y="62790"/>
                </a:lnTo>
                <a:lnTo>
                  <a:pt x="1556955" y="63407"/>
                </a:lnTo>
                <a:lnTo>
                  <a:pt x="1585657" y="63819"/>
                </a:lnTo>
                <a:lnTo>
                  <a:pt x="1609556" y="64094"/>
                </a:lnTo>
                <a:lnTo>
                  <a:pt x="1644045" y="64399"/>
                </a:lnTo>
                <a:lnTo>
                  <a:pt x="1671637" y="6464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5861" name="SMARTInkShape-Group1508"/>
          <p:cNvGrpSpPr/>
          <p:nvPr/>
        </p:nvGrpSpPr>
        <p:grpSpPr>
          <a:xfrm>
            <a:off x="3337560" y="1405996"/>
            <a:ext cx="2657797" cy="1032358"/>
            <a:chOff x="3337560" y="1405996"/>
            <a:chExt cx="2657797" cy="1032358"/>
          </a:xfrm>
        </p:grpSpPr>
        <p:sp>
          <p:nvSpPr>
            <p:cNvPr id="75858" name="SMARTInkShape-4611"/>
            <p:cNvSpPr/>
            <p:nvPr>
              <p:custDataLst>
                <p:tags r:id="rId9"/>
              </p:custDataLst>
            </p:nvPr>
          </p:nvSpPr>
          <p:spPr bwMode="auto">
            <a:xfrm>
              <a:off x="5257800" y="2061291"/>
              <a:ext cx="737557" cy="107552"/>
            </a:xfrm>
            <a:custGeom>
              <a:avLst/>
              <a:gdLst/>
              <a:ahLst/>
              <a:cxnLst/>
              <a:rect l="0" t="0" r="0" b="0"/>
              <a:pathLst>
                <a:path w="737557" h="107552">
                  <a:moveTo>
                    <a:pt x="0" y="30399"/>
                  </a:moveTo>
                  <a:lnTo>
                    <a:pt x="0" y="30399"/>
                  </a:lnTo>
                  <a:lnTo>
                    <a:pt x="4551" y="25848"/>
                  </a:lnTo>
                  <a:lnTo>
                    <a:pt x="41099" y="19816"/>
                  </a:lnTo>
                  <a:lnTo>
                    <a:pt x="70653" y="16170"/>
                  </a:lnTo>
                  <a:lnTo>
                    <a:pt x="91870" y="15198"/>
                  </a:lnTo>
                  <a:lnTo>
                    <a:pt x="115539" y="14550"/>
                  </a:lnTo>
                  <a:lnTo>
                    <a:pt x="141796" y="13166"/>
                  </a:lnTo>
                  <a:lnTo>
                    <a:pt x="169778" y="11290"/>
                  </a:lnTo>
                  <a:lnTo>
                    <a:pt x="198910" y="9087"/>
                  </a:lnTo>
                  <a:lnTo>
                    <a:pt x="230715" y="7619"/>
                  </a:lnTo>
                  <a:lnTo>
                    <a:pt x="264299" y="6639"/>
                  </a:lnTo>
                  <a:lnTo>
                    <a:pt x="299072" y="5987"/>
                  </a:lnTo>
                  <a:lnTo>
                    <a:pt x="335589" y="4599"/>
                  </a:lnTo>
                  <a:lnTo>
                    <a:pt x="373269" y="2722"/>
                  </a:lnTo>
                  <a:lnTo>
                    <a:pt x="411723" y="517"/>
                  </a:lnTo>
                  <a:lnTo>
                    <a:pt x="448790" y="0"/>
                  </a:lnTo>
                  <a:lnTo>
                    <a:pt x="484930" y="608"/>
                  </a:lnTo>
                  <a:lnTo>
                    <a:pt x="520454" y="1966"/>
                  </a:lnTo>
                  <a:lnTo>
                    <a:pt x="551757" y="3824"/>
                  </a:lnTo>
                  <a:lnTo>
                    <a:pt x="580245" y="6015"/>
                  </a:lnTo>
                  <a:lnTo>
                    <a:pt x="606858" y="8428"/>
                  </a:lnTo>
                  <a:lnTo>
                    <a:pt x="641507" y="11109"/>
                  </a:lnTo>
                  <a:lnTo>
                    <a:pt x="670171" y="12830"/>
                  </a:lnTo>
                  <a:lnTo>
                    <a:pt x="670618" y="12972"/>
                  </a:lnTo>
                  <a:lnTo>
                    <a:pt x="634542" y="17768"/>
                  </a:lnTo>
                  <a:lnTo>
                    <a:pt x="604916" y="20023"/>
                  </a:lnTo>
                  <a:lnTo>
                    <a:pt x="567937" y="22930"/>
                  </a:lnTo>
                  <a:lnTo>
                    <a:pt x="543407" y="26372"/>
                  </a:lnTo>
                  <a:lnTo>
                    <a:pt x="516576" y="30572"/>
                  </a:lnTo>
                  <a:lnTo>
                    <a:pt x="489164" y="33372"/>
                  </a:lnTo>
                  <a:lnTo>
                    <a:pt x="461364" y="35238"/>
                  </a:lnTo>
                  <a:lnTo>
                    <a:pt x="433306" y="36483"/>
                  </a:lnTo>
                  <a:lnTo>
                    <a:pt x="405076" y="38265"/>
                  </a:lnTo>
                  <a:lnTo>
                    <a:pt x="376730" y="40405"/>
                  </a:lnTo>
                  <a:lnTo>
                    <a:pt x="348308" y="42785"/>
                  </a:lnTo>
                  <a:lnTo>
                    <a:pt x="319836" y="44371"/>
                  </a:lnTo>
                  <a:lnTo>
                    <a:pt x="291330" y="45429"/>
                  </a:lnTo>
                  <a:lnTo>
                    <a:pt x="262799" y="46134"/>
                  </a:lnTo>
                  <a:lnTo>
                    <a:pt x="236159" y="46604"/>
                  </a:lnTo>
                  <a:lnTo>
                    <a:pt x="210779" y="46917"/>
                  </a:lnTo>
                  <a:lnTo>
                    <a:pt x="186241" y="47126"/>
                  </a:lnTo>
                  <a:lnTo>
                    <a:pt x="148813" y="49898"/>
                  </a:lnTo>
                  <a:lnTo>
                    <a:pt x="107395" y="54888"/>
                  </a:lnTo>
                  <a:lnTo>
                    <a:pt x="105886" y="57203"/>
                  </a:lnTo>
                  <a:lnTo>
                    <a:pt x="107739" y="60651"/>
                  </a:lnTo>
                  <a:lnTo>
                    <a:pt x="111830" y="64854"/>
                  </a:lnTo>
                  <a:lnTo>
                    <a:pt x="141777" y="72065"/>
                  </a:lnTo>
                  <a:lnTo>
                    <a:pt x="163098" y="75321"/>
                  </a:lnTo>
                  <a:lnTo>
                    <a:pt x="189695" y="77492"/>
                  </a:lnTo>
                  <a:lnTo>
                    <a:pt x="219808" y="78939"/>
                  </a:lnTo>
                  <a:lnTo>
                    <a:pt x="252266" y="79904"/>
                  </a:lnTo>
                  <a:lnTo>
                    <a:pt x="286287" y="80547"/>
                  </a:lnTo>
                  <a:lnTo>
                    <a:pt x="321351" y="80976"/>
                  </a:lnTo>
                  <a:lnTo>
                    <a:pt x="357108" y="81262"/>
                  </a:lnTo>
                  <a:lnTo>
                    <a:pt x="394282" y="81453"/>
                  </a:lnTo>
                  <a:lnTo>
                    <a:pt x="432400" y="81580"/>
                  </a:lnTo>
                  <a:lnTo>
                    <a:pt x="471147" y="81665"/>
                  </a:lnTo>
                  <a:lnTo>
                    <a:pt x="508408" y="81721"/>
                  </a:lnTo>
                  <a:lnTo>
                    <a:pt x="544678" y="81759"/>
                  </a:lnTo>
                  <a:lnTo>
                    <a:pt x="580289" y="81784"/>
                  </a:lnTo>
                  <a:lnTo>
                    <a:pt x="611649" y="82753"/>
                  </a:lnTo>
                  <a:lnTo>
                    <a:pt x="640176" y="84352"/>
                  </a:lnTo>
                  <a:lnTo>
                    <a:pt x="666814" y="86370"/>
                  </a:lnTo>
                  <a:lnTo>
                    <a:pt x="704032" y="88612"/>
                  </a:lnTo>
                  <a:lnTo>
                    <a:pt x="727240" y="90562"/>
                  </a:lnTo>
                  <a:lnTo>
                    <a:pt x="737556" y="94603"/>
                  </a:lnTo>
                  <a:lnTo>
                    <a:pt x="734591" y="96062"/>
                  </a:lnTo>
                  <a:lnTo>
                    <a:pt x="700256" y="98115"/>
                  </a:lnTo>
                  <a:lnTo>
                    <a:pt x="659840" y="98595"/>
                  </a:lnTo>
                  <a:lnTo>
                    <a:pt x="633251" y="99675"/>
                  </a:lnTo>
                  <a:lnTo>
                    <a:pt x="603141" y="101348"/>
                  </a:lnTo>
                  <a:lnTo>
                    <a:pt x="570687" y="103416"/>
                  </a:lnTo>
                  <a:lnTo>
                    <a:pt x="539526" y="104794"/>
                  </a:lnTo>
                  <a:lnTo>
                    <a:pt x="509226" y="105713"/>
                  </a:lnTo>
                  <a:lnTo>
                    <a:pt x="479502" y="106326"/>
                  </a:lnTo>
                  <a:lnTo>
                    <a:pt x="420052" y="1075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859" name="SMARTInkShape-4612"/>
            <p:cNvSpPr/>
            <p:nvPr>
              <p:custDataLst>
                <p:tags r:id="rId10"/>
              </p:custDataLst>
            </p:nvPr>
          </p:nvSpPr>
          <p:spPr bwMode="auto">
            <a:xfrm>
              <a:off x="3457575" y="1405996"/>
              <a:ext cx="1778403" cy="1032358"/>
            </a:xfrm>
            <a:custGeom>
              <a:avLst/>
              <a:gdLst/>
              <a:ahLst/>
              <a:cxnLst/>
              <a:rect l="0" t="0" r="0" b="0"/>
              <a:pathLst>
                <a:path w="1778403" h="1032358">
                  <a:moveTo>
                    <a:pt x="0" y="145626"/>
                  </a:moveTo>
                  <a:lnTo>
                    <a:pt x="0" y="145626"/>
                  </a:lnTo>
                  <a:lnTo>
                    <a:pt x="42380" y="117651"/>
                  </a:lnTo>
                  <a:lnTo>
                    <a:pt x="75986" y="102713"/>
                  </a:lnTo>
                  <a:lnTo>
                    <a:pt x="98282" y="96063"/>
                  </a:lnTo>
                  <a:lnTo>
                    <a:pt x="122671" y="89724"/>
                  </a:lnTo>
                  <a:lnTo>
                    <a:pt x="152266" y="83593"/>
                  </a:lnTo>
                  <a:lnTo>
                    <a:pt x="185331" y="77601"/>
                  </a:lnTo>
                  <a:lnTo>
                    <a:pt x="220709" y="71701"/>
                  </a:lnTo>
                  <a:lnTo>
                    <a:pt x="258582" y="66815"/>
                  </a:lnTo>
                  <a:lnTo>
                    <a:pt x="298117" y="62606"/>
                  </a:lnTo>
                  <a:lnTo>
                    <a:pt x="338762" y="58847"/>
                  </a:lnTo>
                  <a:lnTo>
                    <a:pt x="382052" y="56341"/>
                  </a:lnTo>
                  <a:lnTo>
                    <a:pt x="427103" y="54670"/>
                  </a:lnTo>
                  <a:lnTo>
                    <a:pt x="473331" y="53556"/>
                  </a:lnTo>
                  <a:lnTo>
                    <a:pt x="523199" y="51862"/>
                  </a:lnTo>
                  <a:lnTo>
                    <a:pt x="575494" y="49779"/>
                  </a:lnTo>
                  <a:lnTo>
                    <a:pt x="629408" y="47438"/>
                  </a:lnTo>
                  <a:lnTo>
                    <a:pt x="685353" y="45878"/>
                  </a:lnTo>
                  <a:lnTo>
                    <a:pt x="742652" y="44837"/>
                  </a:lnTo>
                  <a:lnTo>
                    <a:pt x="800854" y="44144"/>
                  </a:lnTo>
                  <a:lnTo>
                    <a:pt x="859658" y="42729"/>
                  </a:lnTo>
                  <a:lnTo>
                    <a:pt x="918863" y="40833"/>
                  </a:lnTo>
                  <a:lnTo>
                    <a:pt x="978335" y="38617"/>
                  </a:lnTo>
                  <a:lnTo>
                    <a:pt x="1035128" y="37139"/>
                  </a:lnTo>
                  <a:lnTo>
                    <a:pt x="1090136" y="36154"/>
                  </a:lnTo>
                  <a:lnTo>
                    <a:pt x="1143952" y="35497"/>
                  </a:lnTo>
                  <a:lnTo>
                    <a:pt x="1194117" y="34107"/>
                  </a:lnTo>
                  <a:lnTo>
                    <a:pt x="1241848" y="32228"/>
                  </a:lnTo>
                  <a:lnTo>
                    <a:pt x="1287957" y="30022"/>
                  </a:lnTo>
                  <a:lnTo>
                    <a:pt x="1328220" y="28552"/>
                  </a:lnTo>
                  <a:lnTo>
                    <a:pt x="1364587" y="27572"/>
                  </a:lnTo>
                  <a:lnTo>
                    <a:pt x="1398357" y="26918"/>
                  </a:lnTo>
                  <a:lnTo>
                    <a:pt x="1434206" y="23625"/>
                  </a:lnTo>
                  <a:lnTo>
                    <a:pt x="1471439" y="18572"/>
                  </a:lnTo>
                  <a:lnTo>
                    <a:pt x="1509597" y="12346"/>
                  </a:lnTo>
                  <a:lnTo>
                    <a:pt x="1536940" y="10100"/>
                  </a:lnTo>
                  <a:lnTo>
                    <a:pt x="1572402" y="12685"/>
                  </a:lnTo>
                  <a:lnTo>
                    <a:pt x="1604673" y="12564"/>
                  </a:lnTo>
                  <a:lnTo>
                    <a:pt x="1647351" y="9681"/>
                  </a:lnTo>
                  <a:lnTo>
                    <a:pt x="1682727" y="7674"/>
                  </a:lnTo>
                  <a:lnTo>
                    <a:pt x="1696728" y="253"/>
                  </a:lnTo>
                  <a:lnTo>
                    <a:pt x="1701721" y="0"/>
                  </a:lnTo>
                  <a:lnTo>
                    <a:pt x="1706597" y="2481"/>
                  </a:lnTo>
                  <a:lnTo>
                    <a:pt x="1747285" y="28514"/>
                  </a:lnTo>
                  <a:lnTo>
                    <a:pt x="1750644" y="32309"/>
                  </a:lnTo>
                  <a:lnTo>
                    <a:pt x="1761029" y="66651"/>
                  </a:lnTo>
                  <a:lnTo>
                    <a:pt x="1764966" y="104309"/>
                  </a:lnTo>
                  <a:lnTo>
                    <a:pt x="1764695" y="142063"/>
                  </a:lnTo>
                  <a:lnTo>
                    <a:pt x="1761256" y="169443"/>
                  </a:lnTo>
                  <a:lnTo>
                    <a:pt x="1759093" y="202566"/>
                  </a:lnTo>
                  <a:lnTo>
                    <a:pt x="1757180" y="240466"/>
                  </a:lnTo>
                  <a:lnTo>
                    <a:pt x="1753153" y="282710"/>
                  </a:lnTo>
                  <a:lnTo>
                    <a:pt x="1752652" y="304643"/>
                  </a:lnTo>
                  <a:lnTo>
                    <a:pt x="1753269" y="326885"/>
                  </a:lnTo>
                  <a:lnTo>
                    <a:pt x="1754634" y="349333"/>
                  </a:lnTo>
                  <a:lnTo>
                    <a:pt x="1755543" y="371918"/>
                  </a:lnTo>
                  <a:lnTo>
                    <a:pt x="1756150" y="394595"/>
                  </a:lnTo>
                  <a:lnTo>
                    <a:pt x="1756554" y="417333"/>
                  </a:lnTo>
                  <a:lnTo>
                    <a:pt x="1757776" y="442017"/>
                  </a:lnTo>
                  <a:lnTo>
                    <a:pt x="1759543" y="467997"/>
                  </a:lnTo>
                  <a:lnTo>
                    <a:pt x="1761674" y="494843"/>
                  </a:lnTo>
                  <a:lnTo>
                    <a:pt x="1764047" y="522265"/>
                  </a:lnTo>
                  <a:lnTo>
                    <a:pt x="1766581" y="550071"/>
                  </a:lnTo>
                  <a:lnTo>
                    <a:pt x="1769223" y="578134"/>
                  </a:lnTo>
                  <a:lnTo>
                    <a:pt x="1771937" y="606367"/>
                  </a:lnTo>
                  <a:lnTo>
                    <a:pt x="1774699" y="634715"/>
                  </a:lnTo>
                  <a:lnTo>
                    <a:pt x="1777493" y="663138"/>
                  </a:lnTo>
                  <a:lnTo>
                    <a:pt x="1778402" y="690659"/>
                  </a:lnTo>
                  <a:lnTo>
                    <a:pt x="1778057" y="717579"/>
                  </a:lnTo>
                  <a:lnTo>
                    <a:pt x="1776874" y="744098"/>
                  </a:lnTo>
                  <a:lnTo>
                    <a:pt x="1775132" y="769398"/>
                  </a:lnTo>
                  <a:lnTo>
                    <a:pt x="1773019" y="793884"/>
                  </a:lnTo>
                  <a:lnTo>
                    <a:pt x="1770658" y="817828"/>
                  </a:lnTo>
                  <a:lnTo>
                    <a:pt x="1768131" y="840458"/>
                  </a:lnTo>
                  <a:lnTo>
                    <a:pt x="1765494" y="862213"/>
                  </a:lnTo>
                  <a:lnTo>
                    <a:pt x="1760977" y="902259"/>
                  </a:lnTo>
                  <a:lnTo>
                    <a:pt x="1758969" y="935933"/>
                  </a:lnTo>
                  <a:lnTo>
                    <a:pt x="1751788" y="975824"/>
                  </a:lnTo>
                  <a:lnTo>
                    <a:pt x="1748792" y="1011387"/>
                  </a:lnTo>
                  <a:lnTo>
                    <a:pt x="1748791" y="1006880"/>
                  </a:lnTo>
                  <a:lnTo>
                    <a:pt x="1741170" y="1002116"/>
                  </a:lnTo>
                  <a:lnTo>
                    <a:pt x="1699342" y="991296"/>
                  </a:lnTo>
                  <a:lnTo>
                    <a:pt x="1658551" y="988205"/>
                  </a:lnTo>
                  <a:lnTo>
                    <a:pt x="1634338" y="987380"/>
                  </a:lnTo>
                  <a:lnTo>
                    <a:pt x="1603908" y="986831"/>
                  </a:lnTo>
                  <a:lnTo>
                    <a:pt x="1569335" y="986464"/>
                  </a:lnTo>
                  <a:lnTo>
                    <a:pt x="1531998" y="986220"/>
                  </a:lnTo>
                  <a:lnTo>
                    <a:pt x="1488057" y="986057"/>
                  </a:lnTo>
                  <a:lnTo>
                    <a:pt x="1439713" y="985949"/>
                  </a:lnTo>
                  <a:lnTo>
                    <a:pt x="1388433" y="985876"/>
                  </a:lnTo>
                  <a:lnTo>
                    <a:pt x="1331387" y="986780"/>
                  </a:lnTo>
                  <a:lnTo>
                    <a:pt x="1270497" y="988336"/>
                  </a:lnTo>
                  <a:lnTo>
                    <a:pt x="1207043" y="990325"/>
                  </a:lnTo>
                  <a:lnTo>
                    <a:pt x="1139975" y="991651"/>
                  </a:lnTo>
                  <a:lnTo>
                    <a:pt x="1070498" y="992536"/>
                  </a:lnTo>
                  <a:lnTo>
                    <a:pt x="999415" y="993125"/>
                  </a:lnTo>
                  <a:lnTo>
                    <a:pt x="927262" y="995423"/>
                  </a:lnTo>
                  <a:lnTo>
                    <a:pt x="854395" y="998860"/>
                  </a:lnTo>
                  <a:lnTo>
                    <a:pt x="781052" y="1003056"/>
                  </a:lnTo>
                  <a:lnTo>
                    <a:pt x="709296" y="1006806"/>
                  </a:lnTo>
                  <a:lnTo>
                    <a:pt x="638599" y="1010259"/>
                  </a:lnTo>
                  <a:lnTo>
                    <a:pt x="568608" y="1013513"/>
                  </a:lnTo>
                  <a:lnTo>
                    <a:pt x="500992" y="1016635"/>
                  </a:lnTo>
                  <a:lnTo>
                    <a:pt x="434959" y="1019669"/>
                  </a:lnTo>
                  <a:lnTo>
                    <a:pt x="369983" y="1022644"/>
                  </a:lnTo>
                  <a:lnTo>
                    <a:pt x="312378" y="1025580"/>
                  </a:lnTo>
                  <a:lnTo>
                    <a:pt x="259687" y="1028490"/>
                  </a:lnTo>
                  <a:lnTo>
                    <a:pt x="210272" y="1031382"/>
                  </a:lnTo>
                  <a:lnTo>
                    <a:pt x="169709" y="1032357"/>
                  </a:lnTo>
                  <a:lnTo>
                    <a:pt x="135047" y="1032056"/>
                  </a:lnTo>
                  <a:lnTo>
                    <a:pt x="104318" y="1030902"/>
                  </a:lnTo>
                  <a:lnTo>
                    <a:pt x="80023" y="1029180"/>
                  </a:lnTo>
                  <a:lnTo>
                    <a:pt x="42868" y="1024727"/>
                  </a:lnTo>
                  <a:lnTo>
                    <a:pt x="8572" y="10200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860" name="SMARTInkShape-4613"/>
            <p:cNvSpPr/>
            <p:nvPr>
              <p:custDataLst>
                <p:tags r:id="rId11"/>
              </p:custDataLst>
            </p:nvPr>
          </p:nvSpPr>
          <p:spPr bwMode="auto">
            <a:xfrm>
              <a:off x="3337560" y="1525905"/>
              <a:ext cx="167582" cy="759744"/>
            </a:xfrm>
            <a:custGeom>
              <a:avLst/>
              <a:gdLst/>
              <a:ahLst/>
              <a:cxnLst/>
              <a:rect l="0" t="0" r="0" b="0"/>
              <a:pathLst>
                <a:path w="167582" h="759744">
                  <a:moveTo>
                    <a:pt x="154305" y="0"/>
                  </a:moveTo>
                  <a:lnTo>
                    <a:pt x="154305" y="0"/>
                  </a:lnTo>
                  <a:lnTo>
                    <a:pt x="158856" y="4551"/>
                  </a:lnTo>
                  <a:lnTo>
                    <a:pt x="164888" y="46178"/>
                  </a:lnTo>
                  <a:lnTo>
                    <a:pt x="167581" y="83388"/>
                  </a:lnTo>
                  <a:lnTo>
                    <a:pt x="166966" y="107980"/>
                  </a:lnTo>
                  <a:lnTo>
                    <a:pt x="165603" y="134852"/>
                  </a:lnTo>
                  <a:lnTo>
                    <a:pt x="160885" y="167054"/>
                  </a:lnTo>
                  <a:lnTo>
                    <a:pt x="153929" y="202809"/>
                  </a:lnTo>
                  <a:lnTo>
                    <a:pt x="145482" y="240933"/>
                  </a:lnTo>
                  <a:lnTo>
                    <a:pt x="136040" y="280637"/>
                  </a:lnTo>
                  <a:lnTo>
                    <a:pt x="125936" y="321394"/>
                  </a:lnTo>
                  <a:lnTo>
                    <a:pt x="115390" y="362853"/>
                  </a:lnTo>
                  <a:lnTo>
                    <a:pt x="104549" y="403827"/>
                  </a:lnTo>
                  <a:lnTo>
                    <a:pt x="93512" y="444478"/>
                  </a:lnTo>
                  <a:lnTo>
                    <a:pt x="82344" y="484914"/>
                  </a:lnTo>
                  <a:lnTo>
                    <a:pt x="72041" y="522348"/>
                  </a:lnTo>
                  <a:lnTo>
                    <a:pt x="62315" y="557782"/>
                  </a:lnTo>
                  <a:lnTo>
                    <a:pt x="52973" y="591882"/>
                  </a:lnTo>
                  <a:lnTo>
                    <a:pt x="45793" y="622236"/>
                  </a:lnTo>
                  <a:lnTo>
                    <a:pt x="40054" y="650091"/>
                  </a:lnTo>
                  <a:lnTo>
                    <a:pt x="35275" y="676282"/>
                  </a:lnTo>
                  <a:lnTo>
                    <a:pt x="27425" y="715542"/>
                  </a:lnTo>
                  <a:lnTo>
                    <a:pt x="14625" y="758138"/>
                  </a:lnTo>
                  <a:lnTo>
                    <a:pt x="11655" y="759743"/>
                  </a:lnTo>
                  <a:lnTo>
                    <a:pt x="8723" y="757955"/>
                  </a:lnTo>
                  <a:lnTo>
                    <a:pt x="0" y="7458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75862" name="SMARTInkShape-4614"/>
          <p:cNvSpPr/>
          <p:nvPr>
            <p:custDataLst>
              <p:tags r:id="rId7"/>
            </p:custDataLst>
          </p:nvPr>
        </p:nvSpPr>
        <p:spPr bwMode="auto">
          <a:xfrm>
            <a:off x="3286125" y="2966085"/>
            <a:ext cx="128589" cy="797243"/>
          </a:xfrm>
          <a:custGeom>
            <a:avLst/>
            <a:gdLst/>
            <a:ahLst/>
            <a:cxnLst/>
            <a:rect l="0" t="0" r="0" b="0"/>
            <a:pathLst>
              <a:path w="128589" h="797243">
                <a:moveTo>
                  <a:pt x="128588" y="0"/>
                </a:moveTo>
                <a:lnTo>
                  <a:pt x="128588" y="0"/>
                </a:lnTo>
                <a:lnTo>
                  <a:pt x="128588" y="30233"/>
                </a:lnTo>
                <a:lnTo>
                  <a:pt x="128588" y="61379"/>
                </a:lnTo>
                <a:lnTo>
                  <a:pt x="127635" y="83782"/>
                </a:lnTo>
                <a:lnTo>
                  <a:pt x="126048" y="110147"/>
                </a:lnTo>
                <a:lnTo>
                  <a:pt x="124037" y="139154"/>
                </a:lnTo>
                <a:lnTo>
                  <a:pt x="119838" y="170874"/>
                </a:lnTo>
                <a:lnTo>
                  <a:pt x="114182" y="204404"/>
                </a:lnTo>
                <a:lnTo>
                  <a:pt x="107554" y="239139"/>
                </a:lnTo>
                <a:lnTo>
                  <a:pt x="101230" y="273726"/>
                </a:lnTo>
                <a:lnTo>
                  <a:pt x="95109" y="308214"/>
                </a:lnTo>
                <a:lnTo>
                  <a:pt x="89124" y="342636"/>
                </a:lnTo>
                <a:lnTo>
                  <a:pt x="83228" y="377014"/>
                </a:lnTo>
                <a:lnTo>
                  <a:pt x="77393" y="411362"/>
                </a:lnTo>
                <a:lnTo>
                  <a:pt x="71598" y="445692"/>
                </a:lnTo>
                <a:lnTo>
                  <a:pt x="66782" y="478103"/>
                </a:lnTo>
                <a:lnTo>
                  <a:pt x="62619" y="509235"/>
                </a:lnTo>
                <a:lnTo>
                  <a:pt x="58891" y="539515"/>
                </a:lnTo>
                <a:lnTo>
                  <a:pt x="55453" y="568274"/>
                </a:lnTo>
                <a:lnTo>
                  <a:pt x="52209" y="596019"/>
                </a:lnTo>
                <a:lnTo>
                  <a:pt x="49094" y="623089"/>
                </a:lnTo>
                <a:lnTo>
                  <a:pt x="47017" y="647803"/>
                </a:lnTo>
                <a:lnTo>
                  <a:pt x="45632" y="670946"/>
                </a:lnTo>
                <a:lnTo>
                  <a:pt x="43141" y="712535"/>
                </a:lnTo>
                <a:lnTo>
                  <a:pt x="38859" y="746895"/>
                </a:lnTo>
                <a:lnTo>
                  <a:pt x="31241" y="770421"/>
                </a:lnTo>
                <a:lnTo>
                  <a:pt x="21505" y="785322"/>
                </a:lnTo>
                <a:lnTo>
                  <a:pt x="0" y="79724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5863" name="SMARTInkShape-4615"/>
          <p:cNvSpPr/>
          <p:nvPr>
            <p:custDataLst>
              <p:tags r:id="rId8"/>
            </p:custDataLst>
          </p:nvPr>
        </p:nvSpPr>
        <p:spPr bwMode="auto">
          <a:xfrm>
            <a:off x="457200" y="1380172"/>
            <a:ext cx="1832787" cy="120017"/>
          </a:xfrm>
          <a:custGeom>
            <a:avLst/>
            <a:gdLst/>
            <a:ahLst/>
            <a:cxnLst/>
            <a:rect l="0" t="0" r="0" b="0"/>
            <a:pathLst>
              <a:path w="1832787" h="120017">
                <a:moveTo>
                  <a:pt x="0" y="120016"/>
                </a:moveTo>
                <a:lnTo>
                  <a:pt x="0" y="120016"/>
                </a:lnTo>
                <a:lnTo>
                  <a:pt x="41098" y="117476"/>
                </a:lnTo>
                <a:lnTo>
                  <a:pt x="69701" y="113172"/>
                </a:lnTo>
                <a:lnTo>
                  <a:pt x="110988" y="108084"/>
                </a:lnTo>
                <a:lnTo>
                  <a:pt x="137810" y="104441"/>
                </a:lnTo>
                <a:lnTo>
                  <a:pt x="168073" y="100107"/>
                </a:lnTo>
                <a:lnTo>
                  <a:pt x="200631" y="95314"/>
                </a:lnTo>
                <a:lnTo>
                  <a:pt x="240434" y="90212"/>
                </a:lnTo>
                <a:lnTo>
                  <a:pt x="285067" y="84907"/>
                </a:lnTo>
                <a:lnTo>
                  <a:pt x="332920" y="79465"/>
                </a:lnTo>
                <a:lnTo>
                  <a:pt x="385777" y="72979"/>
                </a:lnTo>
                <a:lnTo>
                  <a:pt x="441969" y="65798"/>
                </a:lnTo>
                <a:lnTo>
                  <a:pt x="500386" y="58153"/>
                </a:lnTo>
                <a:lnTo>
                  <a:pt x="565048" y="50199"/>
                </a:lnTo>
                <a:lnTo>
                  <a:pt x="633874" y="42038"/>
                </a:lnTo>
                <a:lnTo>
                  <a:pt x="705475" y="33741"/>
                </a:lnTo>
                <a:lnTo>
                  <a:pt x="780832" y="27256"/>
                </a:lnTo>
                <a:lnTo>
                  <a:pt x="858692" y="21981"/>
                </a:lnTo>
                <a:lnTo>
                  <a:pt x="938221" y="17512"/>
                </a:lnTo>
                <a:lnTo>
                  <a:pt x="1018864" y="13580"/>
                </a:lnTo>
                <a:lnTo>
                  <a:pt x="1100247" y="10006"/>
                </a:lnTo>
                <a:lnTo>
                  <a:pt x="1182126" y="6671"/>
                </a:lnTo>
                <a:lnTo>
                  <a:pt x="1259571" y="4447"/>
                </a:lnTo>
                <a:lnTo>
                  <a:pt x="1334062" y="2965"/>
                </a:lnTo>
                <a:lnTo>
                  <a:pt x="1406582" y="1977"/>
                </a:lnTo>
                <a:lnTo>
                  <a:pt x="1473026" y="1318"/>
                </a:lnTo>
                <a:lnTo>
                  <a:pt x="1535420" y="879"/>
                </a:lnTo>
                <a:lnTo>
                  <a:pt x="1595113" y="586"/>
                </a:lnTo>
                <a:lnTo>
                  <a:pt x="1644434" y="391"/>
                </a:lnTo>
                <a:lnTo>
                  <a:pt x="1686839" y="261"/>
                </a:lnTo>
                <a:lnTo>
                  <a:pt x="1724635" y="174"/>
                </a:lnTo>
                <a:lnTo>
                  <a:pt x="1754594" y="116"/>
                </a:lnTo>
                <a:lnTo>
                  <a:pt x="1779329" y="78"/>
                </a:lnTo>
                <a:lnTo>
                  <a:pt x="1814750" y="35"/>
                </a:lnTo>
                <a:lnTo>
                  <a:pt x="1832786" y="11"/>
                </a:lnTo>
                <a:lnTo>
                  <a:pt x="182594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921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0" y="2171700"/>
            <a:ext cx="9144000" cy="249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[Long,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2" name="SMARTInkShape-Group1589"/>
          <p:cNvGrpSpPr/>
          <p:nvPr/>
        </p:nvGrpSpPr>
        <p:grpSpPr>
          <a:xfrm>
            <a:off x="4649494" y="2866300"/>
            <a:ext cx="1247494" cy="494074"/>
            <a:chOff x="4649494" y="2866300"/>
            <a:chExt cx="1247494" cy="494074"/>
          </a:xfrm>
        </p:grpSpPr>
        <p:sp>
          <p:nvSpPr>
            <p:cNvPr id="70" name="SMARTInkShape-4781"/>
            <p:cNvSpPr/>
            <p:nvPr>
              <p:custDataLst>
                <p:tags r:id="rId54"/>
              </p:custDataLst>
            </p:nvPr>
          </p:nvSpPr>
          <p:spPr bwMode="auto">
            <a:xfrm>
              <a:off x="4649494" y="3139080"/>
              <a:ext cx="199221" cy="221294"/>
            </a:xfrm>
            <a:custGeom>
              <a:avLst/>
              <a:gdLst/>
              <a:ahLst/>
              <a:cxnLst/>
              <a:rect l="0" t="0" r="0" b="0"/>
              <a:pathLst>
                <a:path w="199221" h="221294">
                  <a:moveTo>
                    <a:pt x="25376" y="15600"/>
                  </a:moveTo>
                  <a:lnTo>
                    <a:pt x="25376" y="15600"/>
                  </a:lnTo>
                  <a:lnTo>
                    <a:pt x="25376" y="0"/>
                  </a:lnTo>
                  <a:lnTo>
                    <a:pt x="26328" y="437"/>
                  </a:lnTo>
                  <a:lnTo>
                    <a:pt x="29927" y="3463"/>
                  </a:lnTo>
                  <a:lnTo>
                    <a:pt x="32161" y="10523"/>
                  </a:lnTo>
                  <a:lnTo>
                    <a:pt x="32757" y="15073"/>
                  </a:lnTo>
                  <a:lnTo>
                    <a:pt x="19073" y="57547"/>
                  </a:lnTo>
                  <a:lnTo>
                    <a:pt x="5430" y="87583"/>
                  </a:lnTo>
                  <a:lnTo>
                    <a:pt x="0" y="114902"/>
                  </a:lnTo>
                  <a:lnTo>
                    <a:pt x="2300" y="146623"/>
                  </a:lnTo>
                  <a:lnTo>
                    <a:pt x="4277" y="154383"/>
                  </a:lnTo>
                  <a:lnTo>
                    <a:pt x="9405" y="160510"/>
                  </a:lnTo>
                  <a:lnTo>
                    <a:pt x="25263" y="169857"/>
                  </a:lnTo>
                  <a:lnTo>
                    <a:pt x="67440" y="184571"/>
                  </a:lnTo>
                  <a:lnTo>
                    <a:pt x="105890" y="198486"/>
                  </a:lnTo>
                  <a:lnTo>
                    <a:pt x="140884" y="209065"/>
                  </a:lnTo>
                  <a:lnTo>
                    <a:pt x="181331" y="218633"/>
                  </a:lnTo>
                  <a:lnTo>
                    <a:pt x="199220" y="220538"/>
                  </a:lnTo>
                  <a:lnTo>
                    <a:pt x="197299" y="221182"/>
                  </a:lnTo>
                  <a:lnTo>
                    <a:pt x="187865" y="221293"/>
                  </a:lnTo>
                  <a:lnTo>
                    <a:pt x="162536" y="2127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SMARTInkShape-4782"/>
            <p:cNvSpPr/>
            <p:nvPr>
              <p:custDataLst>
                <p:tags r:id="rId55"/>
              </p:custDataLst>
            </p:nvPr>
          </p:nvSpPr>
          <p:spPr bwMode="auto">
            <a:xfrm>
              <a:off x="4657725" y="2866300"/>
              <a:ext cx="1239263" cy="442686"/>
            </a:xfrm>
            <a:custGeom>
              <a:avLst/>
              <a:gdLst/>
              <a:ahLst/>
              <a:cxnLst/>
              <a:rect l="0" t="0" r="0" b="0"/>
              <a:pathLst>
                <a:path w="1239263" h="442686">
                  <a:moveTo>
                    <a:pt x="0" y="442685"/>
                  </a:moveTo>
                  <a:lnTo>
                    <a:pt x="0" y="442685"/>
                  </a:lnTo>
                  <a:lnTo>
                    <a:pt x="4550" y="442685"/>
                  </a:lnTo>
                  <a:lnTo>
                    <a:pt x="5891" y="440780"/>
                  </a:lnTo>
                  <a:lnTo>
                    <a:pt x="10636" y="427092"/>
                  </a:lnTo>
                  <a:lnTo>
                    <a:pt x="30774" y="396895"/>
                  </a:lnTo>
                  <a:lnTo>
                    <a:pt x="53365" y="364866"/>
                  </a:lnTo>
                  <a:lnTo>
                    <a:pt x="81820" y="325866"/>
                  </a:lnTo>
                  <a:lnTo>
                    <a:pt x="114469" y="283133"/>
                  </a:lnTo>
                  <a:lnTo>
                    <a:pt x="132511" y="261070"/>
                  </a:lnTo>
                  <a:lnTo>
                    <a:pt x="151205" y="238740"/>
                  </a:lnTo>
                  <a:lnTo>
                    <a:pt x="172241" y="217187"/>
                  </a:lnTo>
                  <a:lnTo>
                    <a:pt x="194838" y="196150"/>
                  </a:lnTo>
                  <a:lnTo>
                    <a:pt x="218474" y="175459"/>
                  </a:lnTo>
                  <a:lnTo>
                    <a:pt x="244709" y="154996"/>
                  </a:lnTo>
                  <a:lnTo>
                    <a:pt x="272678" y="134688"/>
                  </a:lnTo>
                  <a:lnTo>
                    <a:pt x="301799" y="114481"/>
                  </a:lnTo>
                  <a:lnTo>
                    <a:pt x="331693" y="96247"/>
                  </a:lnTo>
                  <a:lnTo>
                    <a:pt x="362098" y="79329"/>
                  </a:lnTo>
                  <a:lnTo>
                    <a:pt x="392847" y="63287"/>
                  </a:lnTo>
                  <a:lnTo>
                    <a:pt x="422870" y="49736"/>
                  </a:lnTo>
                  <a:lnTo>
                    <a:pt x="452411" y="37844"/>
                  </a:lnTo>
                  <a:lnTo>
                    <a:pt x="481630" y="27058"/>
                  </a:lnTo>
                  <a:lnTo>
                    <a:pt x="510634" y="18915"/>
                  </a:lnTo>
                  <a:lnTo>
                    <a:pt x="539495" y="12534"/>
                  </a:lnTo>
                  <a:lnTo>
                    <a:pt x="568261" y="7328"/>
                  </a:lnTo>
                  <a:lnTo>
                    <a:pt x="596963" y="3857"/>
                  </a:lnTo>
                  <a:lnTo>
                    <a:pt x="625623" y="1543"/>
                  </a:lnTo>
                  <a:lnTo>
                    <a:pt x="654254" y="0"/>
                  </a:lnTo>
                  <a:lnTo>
                    <a:pt x="681915" y="877"/>
                  </a:lnTo>
                  <a:lnTo>
                    <a:pt x="708928" y="3366"/>
                  </a:lnTo>
                  <a:lnTo>
                    <a:pt x="735508" y="6931"/>
                  </a:lnTo>
                  <a:lnTo>
                    <a:pt x="762754" y="11212"/>
                  </a:lnTo>
                  <a:lnTo>
                    <a:pt x="790442" y="15971"/>
                  </a:lnTo>
                  <a:lnTo>
                    <a:pt x="818428" y="21049"/>
                  </a:lnTo>
                  <a:lnTo>
                    <a:pt x="848513" y="27292"/>
                  </a:lnTo>
                  <a:lnTo>
                    <a:pt x="880001" y="34311"/>
                  </a:lnTo>
                  <a:lnTo>
                    <a:pt x="912422" y="41848"/>
                  </a:lnTo>
                  <a:lnTo>
                    <a:pt x="943561" y="50683"/>
                  </a:lnTo>
                  <a:lnTo>
                    <a:pt x="973846" y="60383"/>
                  </a:lnTo>
                  <a:lnTo>
                    <a:pt x="1003560" y="70659"/>
                  </a:lnTo>
                  <a:lnTo>
                    <a:pt x="1031943" y="81320"/>
                  </a:lnTo>
                  <a:lnTo>
                    <a:pt x="1059436" y="92238"/>
                  </a:lnTo>
                  <a:lnTo>
                    <a:pt x="1086338" y="103326"/>
                  </a:lnTo>
                  <a:lnTo>
                    <a:pt x="1110941" y="114528"/>
                  </a:lnTo>
                  <a:lnTo>
                    <a:pt x="1134010" y="125806"/>
                  </a:lnTo>
                  <a:lnTo>
                    <a:pt x="1174564" y="148497"/>
                  </a:lnTo>
                  <a:lnTo>
                    <a:pt x="1215958" y="181740"/>
                  </a:lnTo>
                  <a:lnTo>
                    <a:pt x="1234573" y="209158"/>
                  </a:lnTo>
                  <a:lnTo>
                    <a:pt x="1239262" y="223325"/>
                  </a:lnTo>
                  <a:lnTo>
                    <a:pt x="1237350" y="246562"/>
                  </a:lnTo>
                  <a:lnTo>
                    <a:pt x="1230752" y="262443"/>
                  </a:lnTo>
                  <a:lnTo>
                    <a:pt x="1217295" y="2798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6" name="SMARTInkShape-Group1590"/>
          <p:cNvGrpSpPr/>
          <p:nvPr/>
        </p:nvGrpSpPr>
        <p:grpSpPr>
          <a:xfrm>
            <a:off x="4668453" y="2866103"/>
            <a:ext cx="1272812" cy="528608"/>
            <a:chOff x="4668453" y="2866103"/>
            <a:chExt cx="1272812" cy="528608"/>
          </a:xfrm>
        </p:grpSpPr>
        <p:sp>
          <p:nvSpPr>
            <p:cNvPr id="73" name="SMARTInkShape-4783"/>
            <p:cNvSpPr/>
            <p:nvPr>
              <p:custDataLst>
                <p:tags r:id="rId51"/>
              </p:custDataLst>
            </p:nvPr>
          </p:nvSpPr>
          <p:spPr bwMode="auto">
            <a:xfrm>
              <a:off x="4668453" y="3198734"/>
              <a:ext cx="186441" cy="195977"/>
            </a:xfrm>
            <a:custGeom>
              <a:avLst/>
              <a:gdLst/>
              <a:ahLst/>
              <a:cxnLst/>
              <a:rect l="0" t="0" r="0" b="0"/>
              <a:pathLst>
                <a:path w="186441" h="195977">
                  <a:moveTo>
                    <a:pt x="23562" y="7381"/>
                  </a:moveTo>
                  <a:lnTo>
                    <a:pt x="23562" y="7381"/>
                  </a:lnTo>
                  <a:lnTo>
                    <a:pt x="28113" y="2830"/>
                  </a:lnTo>
                  <a:lnTo>
                    <a:pt x="32887" y="596"/>
                  </a:lnTo>
                  <a:lnTo>
                    <a:pt x="35494" y="0"/>
                  </a:lnTo>
                  <a:lnTo>
                    <a:pt x="38184" y="555"/>
                  </a:lnTo>
                  <a:lnTo>
                    <a:pt x="46521" y="5887"/>
                  </a:lnTo>
                  <a:lnTo>
                    <a:pt x="52181" y="10845"/>
                  </a:lnTo>
                  <a:lnTo>
                    <a:pt x="52167" y="13500"/>
                  </a:lnTo>
                  <a:lnTo>
                    <a:pt x="50251" y="16223"/>
                  </a:lnTo>
                  <a:lnTo>
                    <a:pt x="38455" y="29686"/>
                  </a:lnTo>
                  <a:lnTo>
                    <a:pt x="12788" y="68068"/>
                  </a:lnTo>
                  <a:lnTo>
                    <a:pt x="2696" y="93307"/>
                  </a:lnTo>
                  <a:lnTo>
                    <a:pt x="0" y="110340"/>
                  </a:lnTo>
                  <a:lnTo>
                    <a:pt x="6423" y="127436"/>
                  </a:lnTo>
                  <a:lnTo>
                    <a:pt x="12136" y="135995"/>
                  </a:lnTo>
                  <a:lnTo>
                    <a:pt x="33724" y="150585"/>
                  </a:lnTo>
                  <a:lnTo>
                    <a:pt x="63321" y="162467"/>
                  </a:lnTo>
                  <a:lnTo>
                    <a:pt x="98700" y="170923"/>
                  </a:lnTo>
                  <a:lnTo>
                    <a:pt x="134109" y="180396"/>
                  </a:lnTo>
                  <a:lnTo>
                    <a:pt x="186440" y="195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4" name="SMARTInkShape-4784"/>
            <p:cNvSpPr/>
            <p:nvPr>
              <p:custDataLst>
                <p:tags r:id="rId52"/>
              </p:custDataLst>
            </p:nvPr>
          </p:nvSpPr>
          <p:spPr bwMode="auto">
            <a:xfrm>
              <a:off x="5737860" y="2888932"/>
              <a:ext cx="203405" cy="257176"/>
            </a:xfrm>
            <a:custGeom>
              <a:avLst/>
              <a:gdLst/>
              <a:ahLst/>
              <a:cxnLst/>
              <a:rect l="0" t="0" r="0" b="0"/>
              <a:pathLst>
                <a:path w="203405" h="257176">
                  <a:moveTo>
                    <a:pt x="85725" y="0"/>
                  </a:moveTo>
                  <a:lnTo>
                    <a:pt x="85725" y="0"/>
                  </a:lnTo>
                  <a:lnTo>
                    <a:pt x="86678" y="29245"/>
                  </a:lnTo>
                  <a:lnTo>
                    <a:pt x="97657" y="66340"/>
                  </a:lnTo>
                  <a:lnTo>
                    <a:pt x="122372" y="103380"/>
                  </a:lnTo>
                  <a:lnTo>
                    <a:pt x="154770" y="143858"/>
                  </a:lnTo>
                  <a:lnTo>
                    <a:pt x="193916" y="185138"/>
                  </a:lnTo>
                  <a:lnTo>
                    <a:pt x="200485" y="192774"/>
                  </a:lnTo>
                  <a:lnTo>
                    <a:pt x="203404" y="199343"/>
                  </a:lnTo>
                  <a:lnTo>
                    <a:pt x="202278" y="202428"/>
                  </a:lnTo>
                  <a:lnTo>
                    <a:pt x="195946" y="208396"/>
                  </a:lnTo>
                  <a:lnTo>
                    <a:pt x="172570" y="217110"/>
                  </a:lnTo>
                  <a:lnTo>
                    <a:pt x="132412" y="221174"/>
                  </a:lnTo>
                  <a:lnTo>
                    <a:pt x="100760" y="227205"/>
                  </a:lnTo>
                  <a:lnTo>
                    <a:pt x="67642" y="236235"/>
                  </a:lnTo>
                  <a:lnTo>
                    <a:pt x="33873" y="246599"/>
                  </a:lnTo>
                  <a:lnTo>
                    <a:pt x="0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" name="SMARTInkShape-4785"/>
            <p:cNvSpPr/>
            <p:nvPr>
              <p:custDataLst>
                <p:tags r:id="rId53"/>
              </p:custDataLst>
            </p:nvPr>
          </p:nvSpPr>
          <p:spPr bwMode="auto">
            <a:xfrm>
              <a:off x="4726305" y="2866103"/>
              <a:ext cx="1172610" cy="494318"/>
            </a:xfrm>
            <a:custGeom>
              <a:avLst/>
              <a:gdLst/>
              <a:ahLst/>
              <a:cxnLst/>
              <a:rect l="0" t="0" r="0" b="0"/>
              <a:pathLst>
                <a:path w="1172610" h="494318">
                  <a:moveTo>
                    <a:pt x="0" y="494317"/>
                  </a:moveTo>
                  <a:lnTo>
                    <a:pt x="0" y="494317"/>
                  </a:lnTo>
                  <a:lnTo>
                    <a:pt x="0" y="486936"/>
                  </a:lnTo>
                  <a:lnTo>
                    <a:pt x="7381" y="478468"/>
                  </a:lnTo>
                  <a:lnTo>
                    <a:pt x="3398" y="462788"/>
                  </a:lnTo>
                  <a:lnTo>
                    <a:pt x="5638" y="448871"/>
                  </a:lnTo>
                  <a:lnTo>
                    <a:pt x="21356" y="415870"/>
                  </a:lnTo>
                  <a:lnTo>
                    <a:pt x="38701" y="387062"/>
                  </a:lnTo>
                  <a:lnTo>
                    <a:pt x="61968" y="353303"/>
                  </a:lnTo>
                  <a:lnTo>
                    <a:pt x="94534" y="312899"/>
                  </a:lnTo>
                  <a:lnTo>
                    <a:pt x="131233" y="272082"/>
                  </a:lnTo>
                  <a:lnTo>
                    <a:pt x="169767" y="232668"/>
                  </a:lnTo>
                  <a:lnTo>
                    <a:pt x="209120" y="196101"/>
                  </a:lnTo>
                  <a:lnTo>
                    <a:pt x="248834" y="160799"/>
                  </a:lnTo>
                  <a:lnTo>
                    <a:pt x="290616" y="127012"/>
                  </a:lnTo>
                  <a:lnTo>
                    <a:pt x="313759" y="111334"/>
                  </a:lnTo>
                  <a:lnTo>
                    <a:pt x="337760" y="96120"/>
                  </a:lnTo>
                  <a:lnTo>
                    <a:pt x="363286" y="82167"/>
                  </a:lnTo>
                  <a:lnTo>
                    <a:pt x="389828" y="69056"/>
                  </a:lnTo>
                  <a:lnTo>
                    <a:pt x="417048" y="56504"/>
                  </a:lnTo>
                  <a:lnTo>
                    <a:pt x="445672" y="45279"/>
                  </a:lnTo>
                  <a:lnTo>
                    <a:pt x="475232" y="34939"/>
                  </a:lnTo>
                  <a:lnTo>
                    <a:pt x="505416" y="25187"/>
                  </a:lnTo>
                  <a:lnTo>
                    <a:pt x="536017" y="17734"/>
                  </a:lnTo>
                  <a:lnTo>
                    <a:pt x="566894" y="11812"/>
                  </a:lnTo>
                  <a:lnTo>
                    <a:pt x="597957" y="6912"/>
                  </a:lnTo>
                  <a:lnTo>
                    <a:pt x="629143" y="3645"/>
                  </a:lnTo>
                  <a:lnTo>
                    <a:pt x="660412" y="1468"/>
                  </a:lnTo>
                  <a:lnTo>
                    <a:pt x="691734" y="16"/>
                  </a:lnTo>
                  <a:lnTo>
                    <a:pt x="721189" y="0"/>
                  </a:lnTo>
                  <a:lnTo>
                    <a:pt x="749397" y="943"/>
                  </a:lnTo>
                  <a:lnTo>
                    <a:pt x="776776" y="2523"/>
                  </a:lnTo>
                  <a:lnTo>
                    <a:pt x="802647" y="5482"/>
                  </a:lnTo>
                  <a:lnTo>
                    <a:pt x="827516" y="9359"/>
                  </a:lnTo>
                  <a:lnTo>
                    <a:pt x="851715" y="13850"/>
                  </a:lnTo>
                  <a:lnTo>
                    <a:pt x="874515" y="18748"/>
                  </a:lnTo>
                  <a:lnTo>
                    <a:pt x="896383" y="23919"/>
                  </a:lnTo>
                  <a:lnTo>
                    <a:pt x="937507" y="34744"/>
                  </a:lnTo>
                  <a:lnTo>
                    <a:pt x="974835" y="45905"/>
                  </a:lnTo>
                  <a:lnTo>
                    <a:pt x="1007935" y="57215"/>
                  </a:lnTo>
                  <a:lnTo>
                    <a:pt x="1037568" y="68592"/>
                  </a:lnTo>
                  <a:lnTo>
                    <a:pt x="1073767" y="86659"/>
                  </a:lnTo>
                  <a:lnTo>
                    <a:pt x="1114904" y="121652"/>
                  </a:lnTo>
                  <a:lnTo>
                    <a:pt x="1151108" y="162777"/>
                  </a:lnTo>
                  <a:lnTo>
                    <a:pt x="1162018" y="178066"/>
                  </a:lnTo>
                  <a:lnTo>
                    <a:pt x="1172609" y="184701"/>
                  </a:lnTo>
                  <a:lnTo>
                    <a:pt x="1172264" y="185036"/>
                  </a:lnTo>
                  <a:lnTo>
                    <a:pt x="1169341" y="185409"/>
                  </a:lnTo>
                  <a:lnTo>
                    <a:pt x="1168181" y="184556"/>
                  </a:lnTo>
                  <a:lnTo>
                    <a:pt x="1166892" y="181068"/>
                  </a:lnTo>
                  <a:lnTo>
                    <a:pt x="1165860" y="1514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77" name="SMARTInkShape-4786"/>
          <p:cNvSpPr/>
          <p:nvPr>
            <p:custDataLst>
              <p:tags r:id="rId1"/>
            </p:custDataLst>
          </p:nvPr>
        </p:nvSpPr>
        <p:spPr bwMode="auto">
          <a:xfrm>
            <a:off x="4486275" y="3831907"/>
            <a:ext cx="34291" cy="25719"/>
          </a:xfrm>
          <a:custGeom>
            <a:avLst/>
            <a:gdLst/>
            <a:ahLst/>
            <a:cxnLst/>
            <a:rect l="0" t="0" r="0" b="0"/>
            <a:pathLst>
              <a:path w="34291" h="25719">
                <a:moveTo>
                  <a:pt x="0" y="25718"/>
                </a:moveTo>
                <a:lnTo>
                  <a:pt x="0" y="25718"/>
                </a:lnTo>
                <a:lnTo>
                  <a:pt x="11931" y="25718"/>
                </a:lnTo>
                <a:lnTo>
                  <a:pt x="13670" y="24765"/>
                </a:lnTo>
                <a:lnTo>
                  <a:pt x="14828" y="23178"/>
                </a:lnTo>
                <a:lnTo>
                  <a:pt x="16687" y="18337"/>
                </a:lnTo>
                <a:lnTo>
                  <a:pt x="19482" y="17675"/>
                </a:lnTo>
                <a:lnTo>
                  <a:pt x="24486" y="17250"/>
                </a:lnTo>
                <a:lnTo>
                  <a:pt x="18228" y="17155"/>
                </a:lnTo>
                <a:lnTo>
                  <a:pt x="22017" y="12597"/>
                </a:lnTo>
                <a:lnTo>
                  <a:pt x="26613" y="10362"/>
                </a:lnTo>
                <a:lnTo>
                  <a:pt x="29172" y="9765"/>
                </a:lnTo>
                <a:lnTo>
                  <a:pt x="30878" y="8415"/>
                </a:lnTo>
                <a:lnTo>
                  <a:pt x="34264" y="76"/>
                </a:lnTo>
                <a:lnTo>
                  <a:pt x="3429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8" name="SMARTInkShape-4787"/>
          <p:cNvSpPr/>
          <p:nvPr>
            <p:custDataLst>
              <p:tags r:id="rId2"/>
            </p:custDataLst>
          </p:nvPr>
        </p:nvSpPr>
        <p:spPr bwMode="auto">
          <a:xfrm>
            <a:off x="4786313" y="4836657"/>
            <a:ext cx="597140" cy="57051"/>
          </a:xfrm>
          <a:custGeom>
            <a:avLst/>
            <a:gdLst/>
            <a:ahLst/>
            <a:cxnLst/>
            <a:rect l="0" t="0" r="0" b="0"/>
            <a:pathLst>
              <a:path w="597140" h="57051">
                <a:moveTo>
                  <a:pt x="77152" y="15378"/>
                </a:moveTo>
                <a:lnTo>
                  <a:pt x="77152" y="15378"/>
                </a:lnTo>
                <a:lnTo>
                  <a:pt x="61042" y="8593"/>
                </a:lnTo>
                <a:lnTo>
                  <a:pt x="43382" y="6837"/>
                </a:lnTo>
                <a:lnTo>
                  <a:pt x="74060" y="7760"/>
                </a:lnTo>
                <a:lnTo>
                  <a:pt x="100543" y="11357"/>
                </a:lnTo>
                <a:lnTo>
                  <a:pt x="136443" y="11051"/>
                </a:lnTo>
                <a:lnTo>
                  <a:pt x="178751" y="8692"/>
                </a:lnTo>
                <a:lnTo>
                  <a:pt x="202035" y="8064"/>
                </a:lnTo>
                <a:lnTo>
                  <a:pt x="226129" y="7644"/>
                </a:lnTo>
                <a:lnTo>
                  <a:pt x="253623" y="8317"/>
                </a:lnTo>
                <a:lnTo>
                  <a:pt x="283381" y="9718"/>
                </a:lnTo>
                <a:lnTo>
                  <a:pt x="314651" y="11604"/>
                </a:lnTo>
                <a:lnTo>
                  <a:pt x="343117" y="13815"/>
                </a:lnTo>
                <a:lnTo>
                  <a:pt x="369715" y="16241"/>
                </a:lnTo>
                <a:lnTo>
                  <a:pt x="395066" y="18811"/>
                </a:lnTo>
                <a:lnTo>
                  <a:pt x="418635" y="20524"/>
                </a:lnTo>
                <a:lnTo>
                  <a:pt x="441015" y="21666"/>
                </a:lnTo>
                <a:lnTo>
                  <a:pt x="478899" y="22936"/>
                </a:lnTo>
                <a:lnTo>
                  <a:pt x="521299" y="23817"/>
                </a:lnTo>
                <a:lnTo>
                  <a:pt x="524423" y="23891"/>
                </a:lnTo>
                <a:lnTo>
                  <a:pt x="507527" y="22990"/>
                </a:lnTo>
                <a:lnTo>
                  <a:pt x="467035" y="17164"/>
                </a:lnTo>
                <a:lnTo>
                  <a:pt x="439028" y="16172"/>
                </a:lnTo>
                <a:lnTo>
                  <a:pt x="404355" y="15731"/>
                </a:lnTo>
                <a:lnTo>
                  <a:pt x="366721" y="15534"/>
                </a:lnTo>
                <a:lnTo>
                  <a:pt x="327769" y="15448"/>
                </a:lnTo>
                <a:lnTo>
                  <a:pt x="288232" y="15409"/>
                </a:lnTo>
                <a:lnTo>
                  <a:pt x="248435" y="17932"/>
                </a:lnTo>
                <a:lnTo>
                  <a:pt x="210428" y="22228"/>
                </a:lnTo>
                <a:lnTo>
                  <a:pt x="177662" y="27312"/>
                </a:lnTo>
                <a:lnTo>
                  <a:pt x="136989" y="30979"/>
                </a:lnTo>
                <a:lnTo>
                  <a:pt x="94372" y="32387"/>
                </a:lnTo>
                <a:lnTo>
                  <a:pt x="93395" y="32433"/>
                </a:lnTo>
                <a:lnTo>
                  <a:pt x="131067" y="31563"/>
                </a:lnTo>
                <a:lnTo>
                  <a:pt x="159217" y="27969"/>
                </a:lnTo>
                <a:lnTo>
                  <a:pt x="195858" y="25736"/>
                </a:lnTo>
                <a:lnTo>
                  <a:pt x="238495" y="24744"/>
                </a:lnTo>
                <a:lnTo>
                  <a:pt x="261866" y="24480"/>
                </a:lnTo>
                <a:lnTo>
                  <a:pt x="286020" y="24303"/>
                </a:lnTo>
                <a:lnTo>
                  <a:pt x="309742" y="24185"/>
                </a:lnTo>
                <a:lnTo>
                  <a:pt x="333178" y="24107"/>
                </a:lnTo>
                <a:lnTo>
                  <a:pt x="356421" y="24055"/>
                </a:lnTo>
                <a:lnTo>
                  <a:pt x="378583" y="24020"/>
                </a:lnTo>
                <a:lnTo>
                  <a:pt x="420989" y="23982"/>
                </a:lnTo>
                <a:lnTo>
                  <a:pt x="454441" y="23964"/>
                </a:lnTo>
                <a:lnTo>
                  <a:pt x="493308" y="23953"/>
                </a:lnTo>
                <a:lnTo>
                  <a:pt x="502083" y="23951"/>
                </a:lnTo>
                <a:lnTo>
                  <a:pt x="503314" y="22998"/>
                </a:lnTo>
                <a:lnTo>
                  <a:pt x="504683" y="19400"/>
                </a:lnTo>
                <a:lnTo>
                  <a:pt x="502191" y="18059"/>
                </a:lnTo>
                <a:lnTo>
                  <a:pt x="460784" y="15731"/>
                </a:lnTo>
                <a:lnTo>
                  <a:pt x="429900" y="15534"/>
                </a:lnTo>
                <a:lnTo>
                  <a:pt x="392044" y="14495"/>
                </a:lnTo>
                <a:lnTo>
                  <a:pt x="369948" y="12885"/>
                </a:lnTo>
                <a:lnTo>
                  <a:pt x="346644" y="10858"/>
                </a:lnTo>
                <a:lnTo>
                  <a:pt x="321583" y="9507"/>
                </a:lnTo>
                <a:lnTo>
                  <a:pt x="295350" y="8607"/>
                </a:lnTo>
                <a:lnTo>
                  <a:pt x="268338" y="8006"/>
                </a:lnTo>
                <a:lnTo>
                  <a:pt x="240805" y="7606"/>
                </a:lnTo>
                <a:lnTo>
                  <a:pt x="212924" y="7339"/>
                </a:lnTo>
                <a:lnTo>
                  <a:pt x="184811" y="7161"/>
                </a:lnTo>
                <a:lnTo>
                  <a:pt x="159403" y="6090"/>
                </a:lnTo>
                <a:lnTo>
                  <a:pt x="135796" y="4423"/>
                </a:lnTo>
                <a:lnTo>
                  <a:pt x="94643" y="984"/>
                </a:lnTo>
                <a:lnTo>
                  <a:pt x="52913" y="0"/>
                </a:lnTo>
                <a:lnTo>
                  <a:pt x="29486" y="5721"/>
                </a:lnTo>
                <a:lnTo>
                  <a:pt x="61809" y="6662"/>
                </a:lnTo>
                <a:lnTo>
                  <a:pt x="92240" y="6742"/>
                </a:lnTo>
                <a:lnTo>
                  <a:pt x="131165" y="6777"/>
                </a:lnTo>
                <a:lnTo>
                  <a:pt x="173866" y="6793"/>
                </a:lnTo>
                <a:lnTo>
                  <a:pt x="195920" y="6797"/>
                </a:lnTo>
                <a:lnTo>
                  <a:pt x="220148" y="6800"/>
                </a:lnTo>
                <a:lnTo>
                  <a:pt x="245825" y="6802"/>
                </a:lnTo>
                <a:lnTo>
                  <a:pt x="272468" y="6803"/>
                </a:lnTo>
                <a:lnTo>
                  <a:pt x="299756" y="7756"/>
                </a:lnTo>
                <a:lnTo>
                  <a:pt x="327471" y="9344"/>
                </a:lnTo>
                <a:lnTo>
                  <a:pt x="355474" y="11356"/>
                </a:lnTo>
                <a:lnTo>
                  <a:pt x="383668" y="13648"/>
                </a:lnTo>
                <a:lnTo>
                  <a:pt x="411988" y="16130"/>
                </a:lnTo>
                <a:lnTo>
                  <a:pt x="440394" y="18737"/>
                </a:lnTo>
                <a:lnTo>
                  <a:pt x="465998" y="21427"/>
                </a:lnTo>
                <a:lnTo>
                  <a:pt x="489735" y="24173"/>
                </a:lnTo>
                <a:lnTo>
                  <a:pt x="531985" y="28812"/>
                </a:lnTo>
                <a:lnTo>
                  <a:pt x="566638" y="30874"/>
                </a:lnTo>
                <a:lnTo>
                  <a:pt x="597139" y="32378"/>
                </a:lnTo>
                <a:lnTo>
                  <a:pt x="585552" y="27929"/>
                </a:lnTo>
                <a:lnTo>
                  <a:pt x="545819" y="20578"/>
                </a:lnTo>
                <a:lnTo>
                  <a:pt x="505476" y="17689"/>
                </a:lnTo>
                <a:lnTo>
                  <a:pt x="482716" y="16919"/>
                </a:lnTo>
                <a:lnTo>
                  <a:pt x="457066" y="16405"/>
                </a:lnTo>
                <a:lnTo>
                  <a:pt x="429488" y="16063"/>
                </a:lnTo>
                <a:lnTo>
                  <a:pt x="400625" y="15834"/>
                </a:lnTo>
                <a:lnTo>
                  <a:pt x="370906" y="15682"/>
                </a:lnTo>
                <a:lnTo>
                  <a:pt x="340615" y="15581"/>
                </a:lnTo>
                <a:lnTo>
                  <a:pt x="309945" y="15513"/>
                </a:lnTo>
                <a:lnTo>
                  <a:pt x="279972" y="15468"/>
                </a:lnTo>
                <a:lnTo>
                  <a:pt x="250465" y="15438"/>
                </a:lnTo>
                <a:lnTo>
                  <a:pt x="221269" y="15418"/>
                </a:lnTo>
                <a:lnTo>
                  <a:pt x="193233" y="16357"/>
                </a:lnTo>
                <a:lnTo>
                  <a:pt x="165969" y="17936"/>
                </a:lnTo>
                <a:lnTo>
                  <a:pt x="139220" y="19941"/>
                </a:lnTo>
                <a:lnTo>
                  <a:pt x="96801" y="24708"/>
                </a:lnTo>
                <a:lnTo>
                  <a:pt x="63977" y="29050"/>
                </a:lnTo>
                <a:lnTo>
                  <a:pt x="32291" y="32447"/>
                </a:lnTo>
                <a:lnTo>
                  <a:pt x="23876" y="36616"/>
                </a:lnTo>
                <a:lnTo>
                  <a:pt x="24490" y="39062"/>
                </a:lnTo>
                <a:lnTo>
                  <a:pt x="32792" y="44319"/>
                </a:lnTo>
                <a:lnTo>
                  <a:pt x="62632" y="52634"/>
                </a:lnTo>
                <a:lnTo>
                  <a:pt x="98321" y="55748"/>
                </a:lnTo>
                <a:lnTo>
                  <a:pt x="119840" y="56578"/>
                </a:lnTo>
                <a:lnTo>
                  <a:pt x="143710" y="56180"/>
                </a:lnTo>
                <a:lnTo>
                  <a:pt x="169150" y="54962"/>
                </a:lnTo>
                <a:lnTo>
                  <a:pt x="195633" y="53197"/>
                </a:lnTo>
                <a:lnTo>
                  <a:pt x="222815" y="52021"/>
                </a:lnTo>
                <a:lnTo>
                  <a:pt x="250460" y="51237"/>
                </a:lnTo>
                <a:lnTo>
                  <a:pt x="278416" y="50714"/>
                </a:lnTo>
                <a:lnTo>
                  <a:pt x="306578" y="50365"/>
                </a:lnTo>
                <a:lnTo>
                  <a:pt x="334878" y="50132"/>
                </a:lnTo>
                <a:lnTo>
                  <a:pt x="363269" y="49978"/>
                </a:lnTo>
                <a:lnTo>
                  <a:pt x="389817" y="49874"/>
                </a:lnTo>
                <a:lnTo>
                  <a:pt x="415135" y="49806"/>
                </a:lnTo>
                <a:lnTo>
                  <a:pt x="439634" y="49760"/>
                </a:lnTo>
                <a:lnTo>
                  <a:pt x="462634" y="49729"/>
                </a:lnTo>
                <a:lnTo>
                  <a:pt x="484635" y="49709"/>
                </a:lnTo>
                <a:lnTo>
                  <a:pt x="523051" y="50638"/>
                </a:lnTo>
                <a:lnTo>
                  <a:pt x="563376" y="56457"/>
                </a:lnTo>
                <a:lnTo>
                  <a:pt x="567036" y="57050"/>
                </a:lnTo>
                <a:lnTo>
                  <a:pt x="569476" y="56495"/>
                </a:lnTo>
                <a:lnTo>
                  <a:pt x="571103" y="55172"/>
                </a:lnTo>
                <a:lnTo>
                  <a:pt x="572188" y="53337"/>
                </a:lnTo>
                <a:lnTo>
                  <a:pt x="570053" y="52114"/>
                </a:lnTo>
                <a:lnTo>
                  <a:pt x="538476" y="47611"/>
                </a:lnTo>
                <a:lnTo>
                  <a:pt x="508880" y="43039"/>
                </a:lnTo>
                <a:lnTo>
                  <a:pt x="473501" y="37832"/>
                </a:lnTo>
                <a:lnTo>
                  <a:pt x="452827" y="35109"/>
                </a:lnTo>
                <a:lnTo>
                  <a:pt x="430472" y="32342"/>
                </a:lnTo>
                <a:lnTo>
                  <a:pt x="406996" y="29545"/>
                </a:lnTo>
                <a:lnTo>
                  <a:pt x="381821" y="26728"/>
                </a:lnTo>
                <a:lnTo>
                  <a:pt x="355512" y="23897"/>
                </a:lnTo>
                <a:lnTo>
                  <a:pt x="328448" y="21057"/>
                </a:lnTo>
                <a:lnTo>
                  <a:pt x="301833" y="19164"/>
                </a:lnTo>
                <a:lnTo>
                  <a:pt x="275516" y="17902"/>
                </a:lnTo>
                <a:lnTo>
                  <a:pt x="249400" y="17061"/>
                </a:lnTo>
                <a:lnTo>
                  <a:pt x="225322" y="17452"/>
                </a:lnTo>
                <a:lnTo>
                  <a:pt x="202602" y="18666"/>
                </a:lnTo>
                <a:lnTo>
                  <a:pt x="163386" y="21601"/>
                </a:lnTo>
                <a:lnTo>
                  <a:pt x="127151" y="23254"/>
                </a:lnTo>
                <a:lnTo>
                  <a:pt x="110488" y="23813"/>
                </a:lnTo>
                <a:lnTo>
                  <a:pt x="148394" y="28871"/>
                </a:lnTo>
                <a:lnTo>
                  <a:pt x="184698" y="26772"/>
                </a:lnTo>
                <a:lnTo>
                  <a:pt x="206951" y="25831"/>
                </a:lnTo>
                <a:lnTo>
                  <a:pt x="231312" y="25205"/>
                </a:lnTo>
                <a:lnTo>
                  <a:pt x="257078" y="24787"/>
                </a:lnTo>
                <a:lnTo>
                  <a:pt x="283781" y="25461"/>
                </a:lnTo>
                <a:lnTo>
                  <a:pt x="311107" y="26862"/>
                </a:lnTo>
                <a:lnTo>
                  <a:pt x="338849" y="28749"/>
                </a:lnTo>
                <a:lnTo>
                  <a:pt x="365917" y="30007"/>
                </a:lnTo>
                <a:lnTo>
                  <a:pt x="392534" y="30845"/>
                </a:lnTo>
                <a:lnTo>
                  <a:pt x="418852" y="31405"/>
                </a:lnTo>
                <a:lnTo>
                  <a:pt x="460793" y="32026"/>
                </a:lnTo>
                <a:lnTo>
                  <a:pt x="501021" y="32375"/>
                </a:lnTo>
                <a:lnTo>
                  <a:pt x="518597" y="32494"/>
                </a:lnTo>
                <a:lnTo>
                  <a:pt x="518133" y="31551"/>
                </a:lnTo>
                <a:lnTo>
                  <a:pt x="512539" y="27964"/>
                </a:lnTo>
                <a:lnTo>
                  <a:pt x="477832" y="18852"/>
                </a:lnTo>
                <a:lnTo>
                  <a:pt x="449542" y="16922"/>
                </a:lnTo>
                <a:lnTo>
                  <a:pt x="417919" y="16064"/>
                </a:lnTo>
                <a:lnTo>
                  <a:pt x="382909" y="15683"/>
                </a:lnTo>
                <a:lnTo>
                  <a:pt x="341949" y="15513"/>
                </a:lnTo>
                <a:lnTo>
                  <a:pt x="300885" y="15438"/>
                </a:lnTo>
                <a:lnTo>
                  <a:pt x="261361" y="15404"/>
                </a:lnTo>
                <a:lnTo>
                  <a:pt x="224745" y="15389"/>
                </a:lnTo>
                <a:lnTo>
                  <a:pt x="194502" y="15383"/>
                </a:lnTo>
                <a:lnTo>
                  <a:pt x="153143" y="15379"/>
                </a:lnTo>
                <a:lnTo>
                  <a:pt x="141895" y="15378"/>
                </a:lnTo>
                <a:lnTo>
                  <a:pt x="177920" y="15378"/>
                </a:lnTo>
                <a:lnTo>
                  <a:pt x="218770" y="15378"/>
                </a:lnTo>
                <a:lnTo>
                  <a:pt x="253123" y="15378"/>
                </a:lnTo>
                <a:lnTo>
                  <a:pt x="291569" y="16331"/>
                </a:lnTo>
                <a:lnTo>
                  <a:pt x="334056" y="19929"/>
                </a:lnTo>
                <a:lnTo>
                  <a:pt x="373259" y="24703"/>
                </a:lnTo>
                <a:lnTo>
                  <a:pt x="407827" y="29047"/>
                </a:lnTo>
                <a:lnTo>
                  <a:pt x="445851" y="31493"/>
                </a:lnTo>
                <a:lnTo>
                  <a:pt x="467923" y="32387"/>
                </a:lnTo>
                <a:lnTo>
                  <a:pt x="454238" y="31544"/>
                </a:lnTo>
                <a:lnTo>
                  <a:pt x="418645" y="25671"/>
                </a:lnTo>
                <a:lnTo>
                  <a:pt x="381644" y="20588"/>
                </a:lnTo>
                <a:lnTo>
                  <a:pt x="360157" y="18851"/>
                </a:lnTo>
                <a:lnTo>
                  <a:pt x="337259" y="17693"/>
                </a:lnTo>
                <a:lnTo>
                  <a:pt x="313421" y="16922"/>
                </a:lnTo>
                <a:lnTo>
                  <a:pt x="288005" y="15455"/>
                </a:lnTo>
                <a:lnTo>
                  <a:pt x="261536" y="13524"/>
                </a:lnTo>
                <a:lnTo>
                  <a:pt x="234363" y="11285"/>
                </a:lnTo>
                <a:lnTo>
                  <a:pt x="207678" y="9791"/>
                </a:lnTo>
                <a:lnTo>
                  <a:pt x="181314" y="8796"/>
                </a:lnTo>
                <a:lnTo>
                  <a:pt x="155166" y="8133"/>
                </a:lnTo>
                <a:lnTo>
                  <a:pt x="131067" y="7690"/>
                </a:lnTo>
                <a:lnTo>
                  <a:pt x="108332" y="7395"/>
                </a:lnTo>
                <a:lnTo>
                  <a:pt x="67197" y="7067"/>
                </a:lnTo>
                <a:lnTo>
                  <a:pt x="33040" y="6922"/>
                </a:lnTo>
                <a:lnTo>
                  <a:pt x="0" y="680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9" name="SMARTInkShape-4788"/>
          <p:cNvSpPr/>
          <p:nvPr>
            <p:custDataLst>
              <p:tags r:id="rId3"/>
            </p:custDataLst>
          </p:nvPr>
        </p:nvSpPr>
        <p:spPr bwMode="auto">
          <a:xfrm>
            <a:off x="645795" y="5766514"/>
            <a:ext cx="1440181" cy="182754"/>
          </a:xfrm>
          <a:custGeom>
            <a:avLst/>
            <a:gdLst/>
            <a:ahLst/>
            <a:cxnLst/>
            <a:rect l="0" t="0" r="0" b="0"/>
            <a:pathLst>
              <a:path w="1440181" h="182754">
                <a:moveTo>
                  <a:pt x="0" y="54213"/>
                </a:moveTo>
                <a:lnTo>
                  <a:pt x="0" y="54213"/>
                </a:lnTo>
                <a:lnTo>
                  <a:pt x="35595" y="35563"/>
                </a:lnTo>
                <a:lnTo>
                  <a:pt x="66303" y="24970"/>
                </a:lnTo>
                <a:lnTo>
                  <a:pt x="105350" y="13911"/>
                </a:lnTo>
                <a:lnTo>
                  <a:pt x="130241" y="9247"/>
                </a:lnTo>
                <a:lnTo>
                  <a:pt x="158265" y="5186"/>
                </a:lnTo>
                <a:lnTo>
                  <a:pt x="188378" y="1526"/>
                </a:lnTo>
                <a:lnTo>
                  <a:pt x="220835" y="39"/>
                </a:lnTo>
                <a:lnTo>
                  <a:pt x="254856" y="0"/>
                </a:lnTo>
                <a:lnTo>
                  <a:pt x="289919" y="926"/>
                </a:lnTo>
                <a:lnTo>
                  <a:pt x="327582" y="3449"/>
                </a:lnTo>
                <a:lnTo>
                  <a:pt x="366978" y="7035"/>
                </a:lnTo>
                <a:lnTo>
                  <a:pt x="407529" y="11331"/>
                </a:lnTo>
                <a:lnTo>
                  <a:pt x="449804" y="16100"/>
                </a:lnTo>
                <a:lnTo>
                  <a:pt x="493227" y="21185"/>
                </a:lnTo>
                <a:lnTo>
                  <a:pt x="537415" y="26480"/>
                </a:lnTo>
                <a:lnTo>
                  <a:pt x="583067" y="32866"/>
                </a:lnTo>
                <a:lnTo>
                  <a:pt x="629694" y="39982"/>
                </a:lnTo>
                <a:lnTo>
                  <a:pt x="676971" y="47583"/>
                </a:lnTo>
                <a:lnTo>
                  <a:pt x="724681" y="55509"/>
                </a:lnTo>
                <a:lnTo>
                  <a:pt x="772681" y="63650"/>
                </a:lnTo>
                <a:lnTo>
                  <a:pt x="820873" y="71934"/>
                </a:lnTo>
                <a:lnTo>
                  <a:pt x="868241" y="79363"/>
                </a:lnTo>
                <a:lnTo>
                  <a:pt x="915060" y="86219"/>
                </a:lnTo>
                <a:lnTo>
                  <a:pt x="961513" y="92697"/>
                </a:lnTo>
                <a:lnTo>
                  <a:pt x="1005816" y="97966"/>
                </a:lnTo>
                <a:lnTo>
                  <a:pt x="1048687" y="102432"/>
                </a:lnTo>
                <a:lnTo>
                  <a:pt x="1090602" y="106361"/>
                </a:lnTo>
                <a:lnTo>
                  <a:pt x="1129023" y="110886"/>
                </a:lnTo>
                <a:lnTo>
                  <a:pt x="1165115" y="115808"/>
                </a:lnTo>
                <a:lnTo>
                  <a:pt x="1199653" y="120993"/>
                </a:lnTo>
                <a:lnTo>
                  <a:pt x="1232204" y="126356"/>
                </a:lnTo>
                <a:lnTo>
                  <a:pt x="1263429" y="131836"/>
                </a:lnTo>
                <a:lnTo>
                  <a:pt x="1293771" y="137394"/>
                </a:lnTo>
                <a:lnTo>
                  <a:pt x="1318762" y="143005"/>
                </a:lnTo>
                <a:lnTo>
                  <a:pt x="1359229" y="154319"/>
                </a:lnTo>
                <a:lnTo>
                  <a:pt x="1399684" y="166848"/>
                </a:lnTo>
                <a:lnTo>
                  <a:pt x="1440065" y="182753"/>
                </a:lnTo>
                <a:lnTo>
                  <a:pt x="1440180" y="174228"/>
                </a:lnTo>
                <a:lnTo>
                  <a:pt x="1435629" y="174228"/>
                </a:lnTo>
                <a:lnTo>
                  <a:pt x="1414463" y="16565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2" name="SMARTInkShape-Group1594"/>
          <p:cNvGrpSpPr/>
          <p:nvPr/>
        </p:nvGrpSpPr>
        <p:grpSpPr>
          <a:xfrm>
            <a:off x="116333" y="4594860"/>
            <a:ext cx="791927" cy="128202"/>
            <a:chOff x="116333" y="4594860"/>
            <a:chExt cx="791927" cy="128202"/>
          </a:xfrm>
        </p:grpSpPr>
        <p:sp>
          <p:nvSpPr>
            <p:cNvPr id="80" name="SMARTInkShape-4789"/>
            <p:cNvSpPr/>
            <p:nvPr>
              <p:custDataLst>
                <p:tags r:id="rId49"/>
              </p:custDataLst>
            </p:nvPr>
          </p:nvSpPr>
          <p:spPr bwMode="auto">
            <a:xfrm>
              <a:off x="218362" y="4594860"/>
              <a:ext cx="601757" cy="34291"/>
            </a:xfrm>
            <a:custGeom>
              <a:avLst/>
              <a:gdLst/>
              <a:ahLst/>
              <a:cxnLst/>
              <a:rect l="0" t="0" r="0" b="0"/>
              <a:pathLst>
                <a:path w="601757" h="34291">
                  <a:moveTo>
                    <a:pt x="7381" y="0"/>
                  </a:moveTo>
                  <a:lnTo>
                    <a:pt x="7381" y="0"/>
                  </a:lnTo>
                  <a:lnTo>
                    <a:pt x="0" y="0"/>
                  </a:lnTo>
                  <a:lnTo>
                    <a:pt x="8263" y="4551"/>
                  </a:lnTo>
                  <a:lnTo>
                    <a:pt x="43715" y="7778"/>
                  </a:lnTo>
                  <a:lnTo>
                    <a:pt x="72107" y="8219"/>
                  </a:lnTo>
                  <a:lnTo>
                    <a:pt x="108855" y="5875"/>
                  </a:lnTo>
                  <a:lnTo>
                    <a:pt x="129323" y="3917"/>
                  </a:lnTo>
                  <a:lnTo>
                    <a:pt x="152493" y="2611"/>
                  </a:lnTo>
                  <a:lnTo>
                    <a:pt x="177465" y="1741"/>
                  </a:lnTo>
                  <a:lnTo>
                    <a:pt x="203637" y="1160"/>
                  </a:lnTo>
                  <a:lnTo>
                    <a:pt x="232516" y="773"/>
                  </a:lnTo>
                  <a:lnTo>
                    <a:pt x="263198" y="516"/>
                  </a:lnTo>
                  <a:lnTo>
                    <a:pt x="295083" y="344"/>
                  </a:lnTo>
                  <a:lnTo>
                    <a:pt x="326817" y="229"/>
                  </a:lnTo>
                  <a:lnTo>
                    <a:pt x="358451" y="153"/>
                  </a:lnTo>
                  <a:lnTo>
                    <a:pt x="390018" y="102"/>
                  </a:lnTo>
                  <a:lnTo>
                    <a:pt x="419634" y="1020"/>
                  </a:lnTo>
                  <a:lnTo>
                    <a:pt x="447951" y="2585"/>
                  </a:lnTo>
                  <a:lnTo>
                    <a:pt x="475402" y="4581"/>
                  </a:lnTo>
                  <a:lnTo>
                    <a:pt x="499417" y="5911"/>
                  </a:lnTo>
                  <a:lnTo>
                    <a:pt x="541341" y="7390"/>
                  </a:lnTo>
                  <a:lnTo>
                    <a:pt x="583421" y="12773"/>
                  </a:lnTo>
                  <a:lnTo>
                    <a:pt x="600334" y="15850"/>
                  </a:lnTo>
                  <a:lnTo>
                    <a:pt x="601756" y="17234"/>
                  </a:lnTo>
                  <a:lnTo>
                    <a:pt x="601751" y="19109"/>
                  </a:lnTo>
                  <a:lnTo>
                    <a:pt x="600795" y="21312"/>
                  </a:lnTo>
                  <a:lnTo>
                    <a:pt x="585797" y="28963"/>
                  </a:lnTo>
                  <a:lnTo>
                    <a:pt x="538876" y="342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1" name="SMARTInkShape-4790"/>
            <p:cNvSpPr/>
            <p:nvPr>
              <p:custDataLst>
                <p:tags r:id="rId50"/>
              </p:custDataLst>
            </p:nvPr>
          </p:nvSpPr>
          <p:spPr bwMode="auto">
            <a:xfrm>
              <a:off x="116333" y="4638911"/>
              <a:ext cx="791927" cy="84151"/>
            </a:xfrm>
            <a:custGeom>
              <a:avLst/>
              <a:gdLst/>
              <a:ahLst/>
              <a:cxnLst/>
              <a:rect l="0" t="0" r="0" b="0"/>
              <a:pathLst>
                <a:path w="791927" h="84151">
                  <a:moveTo>
                    <a:pt x="40830" y="41674"/>
                  </a:moveTo>
                  <a:lnTo>
                    <a:pt x="40830" y="41674"/>
                  </a:lnTo>
                  <a:lnTo>
                    <a:pt x="36279" y="41674"/>
                  </a:lnTo>
                  <a:lnTo>
                    <a:pt x="31505" y="39134"/>
                  </a:lnTo>
                  <a:lnTo>
                    <a:pt x="28898" y="37123"/>
                  </a:lnTo>
                  <a:lnTo>
                    <a:pt x="20922" y="34889"/>
                  </a:lnTo>
                  <a:lnTo>
                    <a:pt x="4830" y="33454"/>
                  </a:lnTo>
                  <a:lnTo>
                    <a:pt x="2542" y="34289"/>
                  </a:lnTo>
                  <a:lnTo>
                    <a:pt x="1017" y="35798"/>
                  </a:lnTo>
                  <a:lnTo>
                    <a:pt x="0" y="37757"/>
                  </a:lnTo>
                  <a:lnTo>
                    <a:pt x="1228" y="39062"/>
                  </a:lnTo>
                  <a:lnTo>
                    <a:pt x="7671" y="40513"/>
                  </a:lnTo>
                  <a:lnTo>
                    <a:pt x="40212" y="41330"/>
                  </a:lnTo>
                  <a:lnTo>
                    <a:pt x="82783" y="38981"/>
                  </a:lnTo>
                  <a:lnTo>
                    <a:pt x="108803" y="37021"/>
                  </a:lnTo>
                  <a:lnTo>
                    <a:pt x="137581" y="35715"/>
                  </a:lnTo>
                  <a:lnTo>
                    <a:pt x="168195" y="34844"/>
                  </a:lnTo>
                  <a:lnTo>
                    <a:pt x="200035" y="34263"/>
                  </a:lnTo>
                  <a:lnTo>
                    <a:pt x="233644" y="32923"/>
                  </a:lnTo>
                  <a:lnTo>
                    <a:pt x="268433" y="31078"/>
                  </a:lnTo>
                  <a:lnTo>
                    <a:pt x="304007" y="28895"/>
                  </a:lnTo>
                  <a:lnTo>
                    <a:pt x="340106" y="27439"/>
                  </a:lnTo>
                  <a:lnTo>
                    <a:pt x="376555" y="26469"/>
                  </a:lnTo>
                  <a:lnTo>
                    <a:pt x="413237" y="25822"/>
                  </a:lnTo>
                  <a:lnTo>
                    <a:pt x="448168" y="25391"/>
                  </a:lnTo>
                  <a:lnTo>
                    <a:pt x="481934" y="25104"/>
                  </a:lnTo>
                  <a:lnTo>
                    <a:pt x="514922" y="24912"/>
                  </a:lnTo>
                  <a:lnTo>
                    <a:pt x="544533" y="25737"/>
                  </a:lnTo>
                  <a:lnTo>
                    <a:pt x="571895" y="27239"/>
                  </a:lnTo>
                  <a:lnTo>
                    <a:pt x="597755" y="29193"/>
                  </a:lnTo>
                  <a:lnTo>
                    <a:pt x="620711" y="30496"/>
                  </a:lnTo>
                  <a:lnTo>
                    <a:pt x="661457" y="31943"/>
                  </a:lnTo>
                  <a:lnTo>
                    <a:pt x="698323" y="37309"/>
                  </a:lnTo>
                  <a:lnTo>
                    <a:pt x="712210" y="40381"/>
                  </a:lnTo>
                  <a:lnTo>
                    <a:pt x="712254" y="39859"/>
                  </a:lnTo>
                  <a:lnTo>
                    <a:pt x="707223" y="36740"/>
                  </a:lnTo>
                  <a:lnTo>
                    <a:pt x="666034" y="33820"/>
                  </a:lnTo>
                  <a:lnTo>
                    <a:pt x="632706" y="33421"/>
                  </a:lnTo>
                  <a:lnTo>
                    <a:pt x="593128" y="35784"/>
                  </a:lnTo>
                  <a:lnTo>
                    <a:pt x="571906" y="37747"/>
                  </a:lnTo>
                  <a:lnTo>
                    <a:pt x="549186" y="39056"/>
                  </a:lnTo>
                  <a:lnTo>
                    <a:pt x="525466" y="39928"/>
                  </a:lnTo>
                  <a:lnTo>
                    <a:pt x="501081" y="40510"/>
                  </a:lnTo>
                  <a:lnTo>
                    <a:pt x="476251" y="39946"/>
                  </a:lnTo>
                  <a:lnTo>
                    <a:pt x="451126" y="38617"/>
                  </a:lnTo>
                  <a:lnTo>
                    <a:pt x="425803" y="36778"/>
                  </a:lnTo>
                  <a:lnTo>
                    <a:pt x="400348" y="33648"/>
                  </a:lnTo>
                  <a:lnTo>
                    <a:pt x="374806" y="29656"/>
                  </a:lnTo>
                  <a:lnTo>
                    <a:pt x="349206" y="25089"/>
                  </a:lnTo>
                  <a:lnTo>
                    <a:pt x="323566" y="21092"/>
                  </a:lnTo>
                  <a:lnTo>
                    <a:pt x="297901" y="17475"/>
                  </a:lnTo>
                  <a:lnTo>
                    <a:pt x="272218" y="14111"/>
                  </a:lnTo>
                  <a:lnTo>
                    <a:pt x="247476" y="10916"/>
                  </a:lnTo>
                  <a:lnTo>
                    <a:pt x="223361" y="7834"/>
                  </a:lnTo>
                  <a:lnTo>
                    <a:pt x="199665" y="4826"/>
                  </a:lnTo>
                  <a:lnTo>
                    <a:pt x="160636" y="1485"/>
                  </a:lnTo>
                  <a:lnTo>
                    <a:pt x="129319" y="0"/>
                  </a:lnTo>
                  <a:lnTo>
                    <a:pt x="97529" y="116"/>
                  </a:lnTo>
                  <a:lnTo>
                    <a:pt x="78259" y="6239"/>
                  </a:lnTo>
                  <a:lnTo>
                    <a:pt x="84135" y="9415"/>
                  </a:lnTo>
                  <a:lnTo>
                    <a:pt x="124843" y="23766"/>
                  </a:lnTo>
                  <a:lnTo>
                    <a:pt x="160401" y="31492"/>
                  </a:lnTo>
                  <a:lnTo>
                    <a:pt x="180552" y="34886"/>
                  </a:lnTo>
                  <a:lnTo>
                    <a:pt x="204463" y="38101"/>
                  </a:lnTo>
                  <a:lnTo>
                    <a:pt x="230881" y="41197"/>
                  </a:lnTo>
                  <a:lnTo>
                    <a:pt x="258970" y="44214"/>
                  </a:lnTo>
                  <a:lnTo>
                    <a:pt x="289127" y="47177"/>
                  </a:lnTo>
                  <a:lnTo>
                    <a:pt x="320661" y="50105"/>
                  </a:lnTo>
                  <a:lnTo>
                    <a:pt x="353114" y="53010"/>
                  </a:lnTo>
                  <a:lnTo>
                    <a:pt x="387132" y="54946"/>
                  </a:lnTo>
                  <a:lnTo>
                    <a:pt x="422193" y="56237"/>
                  </a:lnTo>
                  <a:lnTo>
                    <a:pt x="457949" y="57098"/>
                  </a:lnTo>
                  <a:lnTo>
                    <a:pt x="494169" y="57671"/>
                  </a:lnTo>
                  <a:lnTo>
                    <a:pt x="530699" y="58054"/>
                  </a:lnTo>
                  <a:lnTo>
                    <a:pt x="567434" y="58308"/>
                  </a:lnTo>
                  <a:lnTo>
                    <a:pt x="601449" y="59431"/>
                  </a:lnTo>
                  <a:lnTo>
                    <a:pt x="633651" y="61132"/>
                  </a:lnTo>
                  <a:lnTo>
                    <a:pt x="664644" y="63219"/>
                  </a:lnTo>
                  <a:lnTo>
                    <a:pt x="691021" y="64610"/>
                  </a:lnTo>
                  <a:lnTo>
                    <a:pt x="714320" y="65537"/>
                  </a:lnTo>
                  <a:lnTo>
                    <a:pt x="752591" y="67520"/>
                  </a:lnTo>
                  <a:lnTo>
                    <a:pt x="790284" y="74014"/>
                  </a:lnTo>
                  <a:lnTo>
                    <a:pt x="791926" y="74664"/>
                  </a:lnTo>
                  <a:lnTo>
                    <a:pt x="790163" y="76050"/>
                  </a:lnTo>
                  <a:lnTo>
                    <a:pt x="780584" y="80130"/>
                  </a:lnTo>
                  <a:lnTo>
                    <a:pt x="740923" y="83231"/>
                  </a:lnTo>
                  <a:lnTo>
                    <a:pt x="700597" y="83956"/>
                  </a:lnTo>
                  <a:lnTo>
                    <a:pt x="677842" y="84150"/>
                  </a:lnTo>
                  <a:lnTo>
                    <a:pt x="652195" y="83326"/>
                  </a:lnTo>
                  <a:lnTo>
                    <a:pt x="624619" y="81824"/>
                  </a:lnTo>
                  <a:lnTo>
                    <a:pt x="595757" y="79871"/>
                  </a:lnTo>
                  <a:lnTo>
                    <a:pt x="566039" y="77616"/>
                  </a:lnTo>
                  <a:lnTo>
                    <a:pt x="535749" y="75160"/>
                  </a:lnTo>
                  <a:lnTo>
                    <a:pt x="505078" y="72570"/>
                  </a:lnTo>
                  <a:lnTo>
                    <a:pt x="476059" y="69892"/>
                  </a:lnTo>
                  <a:lnTo>
                    <a:pt x="448140" y="67153"/>
                  </a:lnTo>
                  <a:lnTo>
                    <a:pt x="420955" y="64375"/>
                  </a:lnTo>
                  <a:lnTo>
                    <a:pt x="380589" y="63828"/>
                  </a:lnTo>
                  <a:lnTo>
                    <a:pt x="332295" y="673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3" name="SMARTInkShape-4791"/>
          <p:cNvSpPr/>
          <p:nvPr>
            <p:custDataLst>
              <p:tags r:id="rId4"/>
            </p:custDataLst>
          </p:nvPr>
        </p:nvSpPr>
        <p:spPr bwMode="auto">
          <a:xfrm>
            <a:off x="1485900" y="3994785"/>
            <a:ext cx="368161" cy="34291"/>
          </a:xfrm>
          <a:custGeom>
            <a:avLst/>
            <a:gdLst/>
            <a:ahLst/>
            <a:cxnLst/>
            <a:rect l="0" t="0" r="0" b="0"/>
            <a:pathLst>
              <a:path w="368161" h="34291">
                <a:moveTo>
                  <a:pt x="0" y="34290"/>
                </a:moveTo>
                <a:lnTo>
                  <a:pt x="0" y="34290"/>
                </a:lnTo>
                <a:lnTo>
                  <a:pt x="38558" y="31750"/>
                </a:lnTo>
                <a:lnTo>
                  <a:pt x="74925" y="27505"/>
                </a:lnTo>
                <a:lnTo>
                  <a:pt x="106643" y="25559"/>
                </a:lnTo>
                <a:lnTo>
                  <a:pt x="142964" y="21519"/>
                </a:lnTo>
                <a:lnTo>
                  <a:pt x="183872" y="19089"/>
                </a:lnTo>
                <a:lnTo>
                  <a:pt x="226501" y="18009"/>
                </a:lnTo>
                <a:lnTo>
                  <a:pt x="267672" y="17529"/>
                </a:lnTo>
                <a:lnTo>
                  <a:pt x="303116" y="14776"/>
                </a:lnTo>
                <a:lnTo>
                  <a:pt x="342225" y="10410"/>
                </a:lnTo>
                <a:lnTo>
                  <a:pt x="367073" y="8680"/>
                </a:lnTo>
                <a:lnTo>
                  <a:pt x="367588" y="7692"/>
                </a:lnTo>
                <a:lnTo>
                  <a:pt x="368160" y="4053"/>
                </a:lnTo>
                <a:lnTo>
                  <a:pt x="367360" y="2702"/>
                </a:lnTo>
                <a:lnTo>
                  <a:pt x="365874" y="1801"/>
                </a:lnTo>
                <a:lnTo>
                  <a:pt x="363931" y="1201"/>
                </a:lnTo>
                <a:lnTo>
                  <a:pt x="362636" y="1753"/>
                </a:lnTo>
                <a:lnTo>
                  <a:pt x="361772" y="3074"/>
                </a:lnTo>
                <a:lnTo>
                  <a:pt x="360146" y="8251"/>
                </a:lnTo>
                <a:lnTo>
                  <a:pt x="353221" y="2618"/>
                </a:lnTo>
                <a:lnTo>
                  <a:pt x="34290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5" name="SMARTInkShape-Group1596"/>
          <p:cNvGrpSpPr/>
          <p:nvPr/>
        </p:nvGrpSpPr>
        <p:grpSpPr>
          <a:xfrm>
            <a:off x="518394" y="5066347"/>
            <a:ext cx="1644735" cy="667159"/>
            <a:chOff x="518394" y="5066347"/>
            <a:chExt cx="1644735" cy="667159"/>
          </a:xfrm>
        </p:grpSpPr>
        <p:sp>
          <p:nvSpPr>
            <p:cNvPr id="84" name="SMARTInkShape-4792"/>
            <p:cNvSpPr/>
            <p:nvPr>
              <p:custDataLst>
                <p:tags r:id="rId38"/>
              </p:custDataLst>
            </p:nvPr>
          </p:nvSpPr>
          <p:spPr bwMode="auto">
            <a:xfrm>
              <a:off x="585788" y="5066347"/>
              <a:ext cx="188596" cy="85726"/>
            </a:xfrm>
            <a:custGeom>
              <a:avLst/>
              <a:gdLst/>
              <a:ahLst/>
              <a:cxnLst/>
              <a:rect l="0" t="0" r="0" b="0"/>
              <a:pathLst>
                <a:path w="188596" h="85726">
                  <a:moveTo>
                    <a:pt x="0" y="85725"/>
                  </a:moveTo>
                  <a:lnTo>
                    <a:pt x="0" y="85725"/>
                  </a:lnTo>
                  <a:lnTo>
                    <a:pt x="34219" y="64241"/>
                  </a:lnTo>
                  <a:lnTo>
                    <a:pt x="75015" y="36921"/>
                  </a:lnTo>
                  <a:lnTo>
                    <a:pt x="109857" y="22442"/>
                  </a:lnTo>
                  <a:lnTo>
                    <a:pt x="142488" y="12197"/>
                  </a:lnTo>
                  <a:lnTo>
                    <a:pt x="18859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5" name="SMARTInkShape-4793"/>
            <p:cNvSpPr/>
            <p:nvPr>
              <p:custDataLst>
                <p:tags r:id="rId39"/>
              </p:custDataLst>
            </p:nvPr>
          </p:nvSpPr>
          <p:spPr bwMode="auto">
            <a:xfrm>
              <a:off x="805857" y="5169218"/>
              <a:ext cx="43932" cy="411480"/>
            </a:xfrm>
            <a:custGeom>
              <a:avLst/>
              <a:gdLst/>
              <a:ahLst/>
              <a:cxnLst/>
              <a:rect l="0" t="0" r="0" b="0"/>
              <a:pathLst>
                <a:path w="43932" h="411480">
                  <a:moveTo>
                    <a:pt x="37106" y="0"/>
                  </a:moveTo>
                  <a:lnTo>
                    <a:pt x="37106" y="0"/>
                  </a:lnTo>
                  <a:lnTo>
                    <a:pt x="41656" y="4550"/>
                  </a:lnTo>
                  <a:lnTo>
                    <a:pt x="43891" y="11864"/>
                  </a:lnTo>
                  <a:lnTo>
                    <a:pt x="43931" y="24322"/>
                  </a:lnTo>
                  <a:lnTo>
                    <a:pt x="37646" y="61922"/>
                  </a:lnTo>
                  <a:lnTo>
                    <a:pt x="29091" y="102768"/>
                  </a:lnTo>
                  <a:lnTo>
                    <a:pt x="24143" y="126614"/>
                  </a:lnTo>
                  <a:lnTo>
                    <a:pt x="18938" y="152037"/>
                  </a:lnTo>
                  <a:lnTo>
                    <a:pt x="13564" y="178510"/>
                  </a:lnTo>
                  <a:lnTo>
                    <a:pt x="9029" y="205684"/>
                  </a:lnTo>
                  <a:lnTo>
                    <a:pt x="5053" y="233325"/>
                  </a:lnTo>
                  <a:lnTo>
                    <a:pt x="1450" y="261277"/>
                  </a:lnTo>
                  <a:lnTo>
                    <a:pt x="0" y="285627"/>
                  </a:lnTo>
                  <a:lnTo>
                    <a:pt x="929" y="327922"/>
                  </a:lnTo>
                  <a:lnTo>
                    <a:pt x="1977" y="363231"/>
                  </a:lnTo>
                  <a:lnTo>
                    <a:pt x="2816" y="4114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" name="SMARTInkShape-4794"/>
            <p:cNvSpPr/>
            <p:nvPr>
              <p:custDataLst>
                <p:tags r:id="rId40"/>
              </p:custDataLst>
            </p:nvPr>
          </p:nvSpPr>
          <p:spPr bwMode="auto">
            <a:xfrm>
              <a:off x="1369487" y="5273279"/>
              <a:ext cx="234383" cy="427435"/>
            </a:xfrm>
            <a:custGeom>
              <a:avLst/>
              <a:gdLst/>
              <a:ahLst/>
              <a:cxnLst/>
              <a:rect l="0" t="0" r="0" b="0"/>
              <a:pathLst>
                <a:path w="234383" h="427435">
                  <a:moveTo>
                    <a:pt x="210711" y="7381"/>
                  </a:moveTo>
                  <a:lnTo>
                    <a:pt x="210711" y="7381"/>
                  </a:lnTo>
                  <a:lnTo>
                    <a:pt x="210711" y="2830"/>
                  </a:lnTo>
                  <a:lnTo>
                    <a:pt x="209758" y="1491"/>
                  </a:lnTo>
                  <a:lnTo>
                    <a:pt x="208170" y="596"/>
                  </a:lnTo>
                  <a:lnTo>
                    <a:pt x="206160" y="0"/>
                  </a:lnTo>
                  <a:lnTo>
                    <a:pt x="166808" y="28324"/>
                  </a:lnTo>
                  <a:lnTo>
                    <a:pt x="133731" y="55741"/>
                  </a:lnTo>
                  <a:lnTo>
                    <a:pt x="96805" y="89518"/>
                  </a:lnTo>
                  <a:lnTo>
                    <a:pt x="61026" y="125802"/>
                  </a:lnTo>
                  <a:lnTo>
                    <a:pt x="32424" y="160977"/>
                  </a:lnTo>
                  <a:lnTo>
                    <a:pt x="8554" y="203809"/>
                  </a:lnTo>
                  <a:lnTo>
                    <a:pt x="0" y="226978"/>
                  </a:lnTo>
                  <a:lnTo>
                    <a:pt x="2609" y="229026"/>
                  </a:lnTo>
                  <a:lnTo>
                    <a:pt x="41793" y="218626"/>
                  </a:lnTo>
                  <a:lnTo>
                    <a:pt x="76581" y="211758"/>
                  </a:lnTo>
                  <a:lnTo>
                    <a:pt x="117442" y="211880"/>
                  </a:lnTo>
                  <a:lnTo>
                    <a:pt x="153383" y="220189"/>
                  </a:lnTo>
                  <a:lnTo>
                    <a:pt x="184279" y="235312"/>
                  </a:lnTo>
                  <a:lnTo>
                    <a:pt x="210711" y="257909"/>
                  </a:lnTo>
                  <a:lnTo>
                    <a:pt x="227538" y="283827"/>
                  </a:lnTo>
                  <a:lnTo>
                    <a:pt x="233359" y="297405"/>
                  </a:lnTo>
                  <a:lnTo>
                    <a:pt x="234382" y="311221"/>
                  </a:lnTo>
                  <a:lnTo>
                    <a:pt x="227899" y="339271"/>
                  </a:lnTo>
                  <a:lnTo>
                    <a:pt x="194531" y="381837"/>
                  </a:lnTo>
                  <a:lnTo>
                    <a:pt x="161927" y="405264"/>
                  </a:lnTo>
                  <a:lnTo>
                    <a:pt x="125212" y="421390"/>
                  </a:lnTo>
                  <a:lnTo>
                    <a:pt x="86669" y="425382"/>
                  </a:lnTo>
                  <a:lnTo>
                    <a:pt x="47833" y="4274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7" name="SMARTInkShape-4795"/>
            <p:cNvSpPr/>
            <p:nvPr>
              <p:custDataLst>
                <p:tags r:id="rId41"/>
              </p:custDataLst>
            </p:nvPr>
          </p:nvSpPr>
          <p:spPr bwMode="auto">
            <a:xfrm>
              <a:off x="1288733" y="5409247"/>
              <a:ext cx="94298" cy="231459"/>
            </a:xfrm>
            <a:custGeom>
              <a:avLst/>
              <a:gdLst/>
              <a:ahLst/>
              <a:cxnLst/>
              <a:rect l="0" t="0" r="0" b="0"/>
              <a:pathLst>
                <a:path w="94298" h="231459">
                  <a:moveTo>
                    <a:pt x="0" y="0"/>
                  </a:moveTo>
                  <a:lnTo>
                    <a:pt x="0" y="0"/>
                  </a:lnTo>
                  <a:lnTo>
                    <a:pt x="19312" y="35796"/>
                  </a:lnTo>
                  <a:lnTo>
                    <a:pt x="32921" y="74107"/>
                  </a:lnTo>
                  <a:lnTo>
                    <a:pt x="43524" y="107866"/>
                  </a:lnTo>
                  <a:lnTo>
                    <a:pt x="54586" y="144143"/>
                  </a:lnTo>
                  <a:lnTo>
                    <a:pt x="65853" y="179316"/>
                  </a:lnTo>
                  <a:lnTo>
                    <a:pt x="86703" y="219183"/>
                  </a:lnTo>
                  <a:lnTo>
                    <a:pt x="94297" y="2314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8" name="SMARTInkShape-4796"/>
            <p:cNvSpPr/>
            <p:nvPr>
              <p:custDataLst>
                <p:tags r:id="rId42"/>
              </p:custDataLst>
            </p:nvPr>
          </p:nvSpPr>
          <p:spPr bwMode="auto">
            <a:xfrm>
              <a:off x="518394" y="5117782"/>
              <a:ext cx="182000" cy="428251"/>
            </a:xfrm>
            <a:custGeom>
              <a:avLst/>
              <a:gdLst/>
              <a:ahLst/>
              <a:cxnLst/>
              <a:rect l="0" t="0" r="0" b="0"/>
              <a:pathLst>
                <a:path w="182000" h="428251">
                  <a:moveTo>
                    <a:pt x="144546" y="0"/>
                  </a:moveTo>
                  <a:lnTo>
                    <a:pt x="144546" y="0"/>
                  </a:lnTo>
                  <a:lnTo>
                    <a:pt x="149097" y="0"/>
                  </a:lnTo>
                  <a:lnTo>
                    <a:pt x="112749" y="42381"/>
                  </a:lnTo>
                  <a:lnTo>
                    <a:pt x="86599" y="71223"/>
                  </a:lnTo>
                  <a:lnTo>
                    <a:pt x="55927" y="99917"/>
                  </a:lnTo>
                  <a:lnTo>
                    <a:pt x="30865" y="128545"/>
                  </a:lnTo>
                  <a:lnTo>
                    <a:pt x="5770" y="163818"/>
                  </a:lnTo>
                  <a:lnTo>
                    <a:pt x="594" y="172077"/>
                  </a:lnTo>
                  <a:lnTo>
                    <a:pt x="0" y="179488"/>
                  </a:lnTo>
                  <a:lnTo>
                    <a:pt x="2462" y="186335"/>
                  </a:lnTo>
                  <a:lnTo>
                    <a:pt x="6961" y="192802"/>
                  </a:lnTo>
                  <a:lnTo>
                    <a:pt x="24660" y="202530"/>
                  </a:lnTo>
                  <a:lnTo>
                    <a:pt x="66479" y="218442"/>
                  </a:lnTo>
                  <a:lnTo>
                    <a:pt x="101277" y="234246"/>
                  </a:lnTo>
                  <a:lnTo>
                    <a:pt x="135793" y="253969"/>
                  </a:lnTo>
                  <a:lnTo>
                    <a:pt x="160023" y="277975"/>
                  </a:lnTo>
                  <a:lnTo>
                    <a:pt x="175237" y="303567"/>
                  </a:lnTo>
                  <a:lnTo>
                    <a:pt x="181999" y="327641"/>
                  </a:lnTo>
                  <a:lnTo>
                    <a:pt x="177384" y="351041"/>
                  </a:lnTo>
                  <a:lnTo>
                    <a:pt x="156181" y="385635"/>
                  </a:lnTo>
                  <a:lnTo>
                    <a:pt x="135430" y="406661"/>
                  </a:lnTo>
                  <a:lnTo>
                    <a:pt x="110332" y="422356"/>
                  </a:lnTo>
                  <a:lnTo>
                    <a:pt x="83302" y="428062"/>
                  </a:lnTo>
                  <a:lnTo>
                    <a:pt x="69427" y="428250"/>
                  </a:lnTo>
                  <a:lnTo>
                    <a:pt x="43850" y="418299"/>
                  </a:lnTo>
                  <a:lnTo>
                    <a:pt x="7386" y="3943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" name="SMARTInkShape-4797"/>
            <p:cNvSpPr/>
            <p:nvPr>
              <p:custDataLst>
                <p:tags r:id="rId43"/>
              </p:custDataLst>
            </p:nvPr>
          </p:nvSpPr>
          <p:spPr bwMode="auto">
            <a:xfrm>
              <a:off x="945833" y="5254943"/>
              <a:ext cx="17146" cy="8573"/>
            </a:xfrm>
            <a:custGeom>
              <a:avLst/>
              <a:gdLst/>
              <a:ahLst/>
              <a:cxnLst/>
              <a:rect l="0" t="0" r="0" b="0"/>
              <a:pathLst>
                <a:path w="17146" h="8573">
                  <a:moveTo>
                    <a:pt x="0" y="0"/>
                  </a:moveTo>
                  <a:lnTo>
                    <a:pt x="0" y="0"/>
                  </a:lnTo>
                  <a:lnTo>
                    <a:pt x="0" y="4550"/>
                  </a:lnTo>
                  <a:lnTo>
                    <a:pt x="1905" y="5891"/>
                  </a:lnTo>
                  <a:lnTo>
                    <a:pt x="17145" y="85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" name="SMARTInkShape-4798"/>
            <p:cNvSpPr/>
            <p:nvPr>
              <p:custDataLst>
                <p:tags r:id="rId44"/>
              </p:custDataLst>
            </p:nvPr>
          </p:nvSpPr>
          <p:spPr bwMode="auto">
            <a:xfrm>
              <a:off x="1468755" y="5229787"/>
              <a:ext cx="257176" cy="25157"/>
            </a:xfrm>
            <a:custGeom>
              <a:avLst/>
              <a:gdLst/>
              <a:ahLst/>
              <a:cxnLst/>
              <a:rect l="0" t="0" r="0" b="0"/>
              <a:pathLst>
                <a:path w="257176" h="25157">
                  <a:moveTo>
                    <a:pt x="0" y="25156"/>
                  </a:moveTo>
                  <a:lnTo>
                    <a:pt x="0" y="25156"/>
                  </a:lnTo>
                  <a:lnTo>
                    <a:pt x="42016" y="12420"/>
                  </a:lnTo>
                  <a:lnTo>
                    <a:pt x="76141" y="5843"/>
                  </a:lnTo>
                  <a:lnTo>
                    <a:pt x="113533" y="2285"/>
                  </a:lnTo>
                  <a:lnTo>
                    <a:pt x="151424" y="703"/>
                  </a:lnTo>
                  <a:lnTo>
                    <a:pt x="187315" y="0"/>
                  </a:lnTo>
                  <a:lnTo>
                    <a:pt x="217236" y="2228"/>
                  </a:lnTo>
                  <a:lnTo>
                    <a:pt x="257175" y="80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" name="SMARTInkShape-4799"/>
            <p:cNvSpPr/>
            <p:nvPr>
              <p:custDataLst>
                <p:tags r:id="rId45"/>
              </p:custDataLst>
            </p:nvPr>
          </p:nvSpPr>
          <p:spPr bwMode="auto">
            <a:xfrm>
              <a:off x="1717358" y="5306377"/>
              <a:ext cx="34291" cy="317184"/>
            </a:xfrm>
            <a:custGeom>
              <a:avLst/>
              <a:gdLst/>
              <a:ahLst/>
              <a:cxnLst/>
              <a:rect l="0" t="0" r="0" b="0"/>
              <a:pathLst>
                <a:path w="34291" h="317184">
                  <a:moveTo>
                    <a:pt x="34290" y="0"/>
                  </a:moveTo>
                  <a:lnTo>
                    <a:pt x="34290" y="0"/>
                  </a:lnTo>
                  <a:lnTo>
                    <a:pt x="34290" y="4551"/>
                  </a:lnTo>
                  <a:lnTo>
                    <a:pt x="22358" y="41185"/>
                  </a:lnTo>
                  <a:lnTo>
                    <a:pt x="18689" y="81735"/>
                  </a:lnTo>
                  <a:lnTo>
                    <a:pt x="15291" y="118560"/>
                  </a:lnTo>
                  <a:lnTo>
                    <a:pt x="10606" y="161278"/>
                  </a:lnTo>
                  <a:lnTo>
                    <a:pt x="8023" y="184672"/>
                  </a:lnTo>
                  <a:lnTo>
                    <a:pt x="5349" y="208839"/>
                  </a:lnTo>
                  <a:lnTo>
                    <a:pt x="3566" y="231619"/>
                  </a:lnTo>
                  <a:lnTo>
                    <a:pt x="2377" y="253473"/>
                  </a:lnTo>
                  <a:lnTo>
                    <a:pt x="1056" y="288868"/>
                  </a:lnTo>
                  <a:lnTo>
                    <a:pt x="0" y="3171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2" name="SMARTInkShape-4800"/>
            <p:cNvSpPr/>
            <p:nvPr>
              <p:custDataLst>
                <p:tags r:id="rId46"/>
              </p:custDataLst>
            </p:nvPr>
          </p:nvSpPr>
          <p:spPr bwMode="auto">
            <a:xfrm>
              <a:off x="1845945" y="5421454"/>
              <a:ext cx="317184" cy="312052"/>
            </a:xfrm>
            <a:custGeom>
              <a:avLst/>
              <a:gdLst/>
              <a:ahLst/>
              <a:cxnLst/>
              <a:rect l="0" t="0" r="0" b="0"/>
              <a:pathLst>
                <a:path w="317184" h="312052">
                  <a:moveTo>
                    <a:pt x="0" y="4939"/>
                  </a:moveTo>
                  <a:lnTo>
                    <a:pt x="0" y="4939"/>
                  </a:lnTo>
                  <a:lnTo>
                    <a:pt x="0" y="388"/>
                  </a:lnTo>
                  <a:lnTo>
                    <a:pt x="953" y="0"/>
                  </a:lnTo>
                  <a:lnTo>
                    <a:pt x="38011" y="12176"/>
                  </a:lnTo>
                  <a:lnTo>
                    <a:pt x="69599" y="21173"/>
                  </a:lnTo>
                  <a:lnTo>
                    <a:pt x="103323" y="34061"/>
                  </a:lnTo>
                  <a:lnTo>
                    <a:pt x="137361" y="51219"/>
                  </a:lnTo>
                  <a:lnTo>
                    <a:pt x="171540" y="74721"/>
                  </a:lnTo>
                  <a:lnTo>
                    <a:pt x="193080" y="101040"/>
                  </a:lnTo>
                  <a:lnTo>
                    <a:pt x="200157" y="114726"/>
                  </a:lnTo>
                  <a:lnTo>
                    <a:pt x="200401" y="147713"/>
                  </a:lnTo>
                  <a:lnTo>
                    <a:pt x="196466" y="165844"/>
                  </a:lnTo>
                  <a:lnTo>
                    <a:pt x="176853" y="201230"/>
                  </a:lnTo>
                  <a:lnTo>
                    <a:pt x="149086" y="235053"/>
                  </a:lnTo>
                  <a:lnTo>
                    <a:pt x="117696" y="265962"/>
                  </a:lnTo>
                  <a:lnTo>
                    <a:pt x="81545" y="296485"/>
                  </a:lnTo>
                  <a:lnTo>
                    <a:pt x="66389" y="308493"/>
                  </a:lnTo>
                  <a:lnTo>
                    <a:pt x="65215" y="310178"/>
                  </a:lnTo>
                  <a:lnTo>
                    <a:pt x="65384" y="311302"/>
                  </a:lnTo>
                  <a:lnTo>
                    <a:pt x="66449" y="312051"/>
                  </a:lnTo>
                  <a:lnTo>
                    <a:pt x="99804" y="304003"/>
                  </a:lnTo>
                  <a:lnTo>
                    <a:pt x="141195" y="289621"/>
                  </a:lnTo>
                  <a:lnTo>
                    <a:pt x="165568" y="280452"/>
                  </a:lnTo>
                  <a:lnTo>
                    <a:pt x="193246" y="269577"/>
                  </a:lnTo>
                  <a:lnTo>
                    <a:pt x="223128" y="257564"/>
                  </a:lnTo>
                  <a:lnTo>
                    <a:pt x="254480" y="244792"/>
                  </a:lnTo>
                  <a:lnTo>
                    <a:pt x="317183" y="2192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" name="SMARTInkShape-4801"/>
            <p:cNvSpPr/>
            <p:nvPr>
              <p:custDataLst>
                <p:tags r:id="rId47"/>
              </p:custDataLst>
            </p:nvPr>
          </p:nvSpPr>
          <p:spPr bwMode="auto">
            <a:xfrm>
              <a:off x="1177290" y="5340668"/>
              <a:ext cx="197169" cy="214313"/>
            </a:xfrm>
            <a:custGeom>
              <a:avLst/>
              <a:gdLst/>
              <a:ahLst/>
              <a:cxnLst/>
              <a:rect l="0" t="0" r="0" b="0"/>
              <a:pathLst>
                <a:path w="197169" h="214313">
                  <a:moveTo>
                    <a:pt x="197168" y="0"/>
                  </a:moveTo>
                  <a:lnTo>
                    <a:pt x="197168" y="0"/>
                  </a:lnTo>
                  <a:lnTo>
                    <a:pt x="178964" y="9102"/>
                  </a:lnTo>
                  <a:lnTo>
                    <a:pt x="144890" y="46617"/>
                  </a:lnTo>
                  <a:lnTo>
                    <a:pt x="110751" y="83901"/>
                  </a:lnTo>
                  <a:lnTo>
                    <a:pt x="72083" y="125872"/>
                  </a:lnTo>
                  <a:lnTo>
                    <a:pt x="53770" y="147732"/>
                  </a:lnTo>
                  <a:lnTo>
                    <a:pt x="23898" y="184721"/>
                  </a:lnTo>
                  <a:lnTo>
                    <a:pt x="0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4" name="SMARTInkShape-4802"/>
            <p:cNvSpPr/>
            <p:nvPr>
              <p:custDataLst>
                <p:tags r:id="rId48"/>
              </p:custDataLst>
            </p:nvPr>
          </p:nvSpPr>
          <p:spPr bwMode="auto">
            <a:xfrm>
              <a:off x="882436" y="5256134"/>
              <a:ext cx="312000" cy="348344"/>
            </a:xfrm>
            <a:custGeom>
              <a:avLst/>
              <a:gdLst/>
              <a:ahLst/>
              <a:cxnLst/>
              <a:rect l="0" t="0" r="0" b="0"/>
              <a:pathLst>
                <a:path w="312000" h="348344">
                  <a:moveTo>
                    <a:pt x="89114" y="7381"/>
                  </a:moveTo>
                  <a:lnTo>
                    <a:pt x="89114" y="7381"/>
                  </a:lnTo>
                  <a:lnTo>
                    <a:pt x="93665" y="2830"/>
                  </a:lnTo>
                  <a:lnTo>
                    <a:pt x="114698" y="0"/>
                  </a:lnTo>
                  <a:lnTo>
                    <a:pt x="154162" y="3712"/>
                  </a:lnTo>
                  <a:lnTo>
                    <a:pt x="183112" y="13371"/>
                  </a:lnTo>
                  <a:lnTo>
                    <a:pt x="208996" y="28140"/>
                  </a:lnTo>
                  <a:lnTo>
                    <a:pt x="226850" y="47404"/>
                  </a:lnTo>
                  <a:lnTo>
                    <a:pt x="233515" y="71207"/>
                  </a:lnTo>
                  <a:lnTo>
                    <a:pt x="233959" y="84221"/>
                  </a:lnTo>
                  <a:lnTo>
                    <a:pt x="219212" y="116462"/>
                  </a:lnTo>
                  <a:lnTo>
                    <a:pt x="191703" y="153016"/>
                  </a:lnTo>
                  <a:lnTo>
                    <a:pt x="154077" y="191488"/>
                  </a:lnTo>
                  <a:lnTo>
                    <a:pt x="114494" y="230811"/>
                  </a:lnTo>
                  <a:lnTo>
                    <a:pt x="76581" y="266703"/>
                  </a:lnTo>
                  <a:lnTo>
                    <a:pt x="43857" y="292180"/>
                  </a:lnTo>
                  <a:lnTo>
                    <a:pt x="6479" y="324023"/>
                  </a:lnTo>
                  <a:lnTo>
                    <a:pt x="0" y="333212"/>
                  </a:lnTo>
                  <a:lnTo>
                    <a:pt x="1130" y="336997"/>
                  </a:lnTo>
                  <a:lnTo>
                    <a:pt x="10005" y="343742"/>
                  </a:lnTo>
                  <a:lnTo>
                    <a:pt x="49270" y="348343"/>
                  </a:lnTo>
                  <a:lnTo>
                    <a:pt x="92043" y="346880"/>
                  </a:lnTo>
                  <a:lnTo>
                    <a:pt x="116784" y="345156"/>
                  </a:lnTo>
                  <a:lnTo>
                    <a:pt x="141851" y="342102"/>
                  </a:lnTo>
                  <a:lnTo>
                    <a:pt x="167134" y="338161"/>
                  </a:lnTo>
                  <a:lnTo>
                    <a:pt x="192563" y="333628"/>
                  </a:lnTo>
                  <a:lnTo>
                    <a:pt x="217135" y="328702"/>
                  </a:lnTo>
                  <a:lnTo>
                    <a:pt x="241136" y="323512"/>
                  </a:lnTo>
                  <a:lnTo>
                    <a:pt x="280504" y="314571"/>
                  </a:lnTo>
                  <a:lnTo>
                    <a:pt x="311999" y="3074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6" name="SMARTInkShape-4803"/>
          <p:cNvSpPr/>
          <p:nvPr>
            <p:custDataLst>
              <p:tags r:id="rId5"/>
            </p:custDataLst>
          </p:nvPr>
        </p:nvSpPr>
        <p:spPr bwMode="auto">
          <a:xfrm>
            <a:off x="165735" y="4604028"/>
            <a:ext cx="827842" cy="42268"/>
          </a:xfrm>
          <a:custGeom>
            <a:avLst/>
            <a:gdLst/>
            <a:ahLst/>
            <a:cxnLst/>
            <a:rect l="0" t="0" r="0" b="0"/>
            <a:pathLst>
              <a:path w="827842" h="42268">
                <a:moveTo>
                  <a:pt x="0" y="42267"/>
                </a:moveTo>
                <a:lnTo>
                  <a:pt x="0" y="42267"/>
                </a:lnTo>
                <a:lnTo>
                  <a:pt x="0" y="34048"/>
                </a:lnTo>
                <a:lnTo>
                  <a:pt x="33055" y="33741"/>
                </a:lnTo>
                <a:lnTo>
                  <a:pt x="60411" y="33715"/>
                </a:lnTo>
                <a:lnTo>
                  <a:pt x="97970" y="33704"/>
                </a:lnTo>
                <a:lnTo>
                  <a:pt x="121511" y="34653"/>
                </a:lnTo>
                <a:lnTo>
                  <a:pt x="147682" y="36238"/>
                </a:lnTo>
                <a:lnTo>
                  <a:pt x="175607" y="38248"/>
                </a:lnTo>
                <a:lnTo>
                  <a:pt x="206607" y="38635"/>
                </a:lnTo>
                <a:lnTo>
                  <a:pt x="239655" y="37941"/>
                </a:lnTo>
                <a:lnTo>
                  <a:pt x="274070" y="36525"/>
                </a:lnTo>
                <a:lnTo>
                  <a:pt x="310349" y="35581"/>
                </a:lnTo>
                <a:lnTo>
                  <a:pt x="347869" y="34952"/>
                </a:lnTo>
                <a:lnTo>
                  <a:pt x="386218" y="34533"/>
                </a:lnTo>
                <a:lnTo>
                  <a:pt x="426071" y="33301"/>
                </a:lnTo>
                <a:lnTo>
                  <a:pt x="466927" y="31527"/>
                </a:lnTo>
                <a:lnTo>
                  <a:pt x="508452" y="29392"/>
                </a:lnTo>
                <a:lnTo>
                  <a:pt x="548518" y="26063"/>
                </a:lnTo>
                <a:lnTo>
                  <a:pt x="587611" y="21940"/>
                </a:lnTo>
                <a:lnTo>
                  <a:pt x="626056" y="17286"/>
                </a:lnTo>
                <a:lnTo>
                  <a:pt x="661211" y="13230"/>
                </a:lnTo>
                <a:lnTo>
                  <a:pt x="694172" y="9574"/>
                </a:lnTo>
                <a:lnTo>
                  <a:pt x="725671" y="6184"/>
                </a:lnTo>
                <a:lnTo>
                  <a:pt x="752386" y="3924"/>
                </a:lnTo>
                <a:lnTo>
                  <a:pt x="775911" y="2418"/>
                </a:lnTo>
                <a:lnTo>
                  <a:pt x="811574" y="744"/>
                </a:lnTo>
                <a:lnTo>
                  <a:pt x="827425" y="0"/>
                </a:lnTo>
                <a:lnTo>
                  <a:pt x="827841" y="1706"/>
                </a:lnTo>
                <a:lnTo>
                  <a:pt x="805815" y="1654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7" name="SMARTInkShape-4804"/>
          <p:cNvSpPr/>
          <p:nvPr>
            <p:custDataLst>
              <p:tags r:id="rId6"/>
            </p:custDataLst>
          </p:nvPr>
        </p:nvSpPr>
        <p:spPr bwMode="auto">
          <a:xfrm>
            <a:off x="111081" y="3163764"/>
            <a:ext cx="860470" cy="196657"/>
          </a:xfrm>
          <a:custGeom>
            <a:avLst/>
            <a:gdLst/>
            <a:ahLst/>
            <a:cxnLst/>
            <a:rect l="0" t="0" r="0" b="0"/>
            <a:pathLst>
              <a:path w="860470" h="196657">
                <a:moveTo>
                  <a:pt x="28937" y="128076"/>
                </a:moveTo>
                <a:lnTo>
                  <a:pt x="28937" y="128076"/>
                </a:lnTo>
                <a:lnTo>
                  <a:pt x="69362" y="128076"/>
                </a:lnTo>
                <a:lnTo>
                  <a:pt x="100181" y="128076"/>
                </a:lnTo>
                <a:lnTo>
                  <a:pt x="132356" y="128076"/>
                </a:lnTo>
                <a:lnTo>
                  <a:pt x="173961" y="130616"/>
                </a:lnTo>
                <a:lnTo>
                  <a:pt x="197057" y="132627"/>
                </a:lnTo>
                <a:lnTo>
                  <a:pt x="222932" y="133967"/>
                </a:lnTo>
                <a:lnTo>
                  <a:pt x="250659" y="134861"/>
                </a:lnTo>
                <a:lnTo>
                  <a:pt x="279622" y="135457"/>
                </a:lnTo>
                <a:lnTo>
                  <a:pt x="310360" y="135854"/>
                </a:lnTo>
                <a:lnTo>
                  <a:pt x="342282" y="136119"/>
                </a:lnTo>
                <a:lnTo>
                  <a:pt x="374994" y="136295"/>
                </a:lnTo>
                <a:lnTo>
                  <a:pt x="408231" y="136413"/>
                </a:lnTo>
                <a:lnTo>
                  <a:pt x="441820" y="136492"/>
                </a:lnTo>
                <a:lnTo>
                  <a:pt x="475642" y="136544"/>
                </a:lnTo>
                <a:lnTo>
                  <a:pt x="508668" y="135626"/>
                </a:lnTo>
                <a:lnTo>
                  <a:pt x="541162" y="134062"/>
                </a:lnTo>
                <a:lnTo>
                  <a:pt x="573303" y="132067"/>
                </a:lnTo>
                <a:lnTo>
                  <a:pt x="604255" y="129784"/>
                </a:lnTo>
                <a:lnTo>
                  <a:pt x="634415" y="127310"/>
                </a:lnTo>
                <a:lnTo>
                  <a:pt x="664046" y="124707"/>
                </a:lnTo>
                <a:lnTo>
                  <a:pt x="689515" y="122020"/>
                </a:lnTo>
                <a:lnTo>
                  <a:pt x="712210" y="119276"/>
                </a:lnTo>
                <a:lnTo>
                  <a:pt x="750761" y="113687"/>
                </a:lnTo>
                <a:lnTo>
                  <a:pt x="791027" y="106138"/>
                </a:lnTo>
                <a:lnTo>
                  <a:pt x="813918" y="102856"/>
                </a:lnTo>
                <a:lnTo>
                  <a:pt x="807412" y="102506"/>
                </a:lnTo>
                <a:lnTo>
                  <a:pt x="772554" y="102387"/>
                </a:lnTo>
                <a:lnTo>
                  <a:pt x="744243" y="102372"/>
                </a:lnTo>
                <a:lnTo>
                  <a:pt x="710071" y="99824"/>
                </a:lnTo>
                <a:lnTo>
                  <a:pt x="670753" y="95517"/>
                </a:lnTo>
                <a:lnTo>
                  <a:pt x="648267" y="93035"/>
                </a:lnTo>
                <a:lnTo>
                  <a:pt x="624703" y="90428"/>
                </a:lnTo>
                <a:lnTo>
                  <a:pt x="599469" y="86785"/>
                </a:lnTo>
                <a:lnTo>
                  <a:pt x="573122" y="82451"/>
                </a:lnTo>
                <a:lnTo>
                  <a:pt x="546032" y="77657"/>
                </a:lnTo>
                <a:lnTo>
                  <a:pt x="518447" y="72556"/>
                </a:lnTo>
                <a:lnTo>
                  <a:pt x="490532" y="67250"/>
                </a:lnTo>
                <a:lnTo>
                  <a:pt x="462397" y="61808"/>
                </a:lnTo>
                <a:lnTo>
                  <a:pt x="432210" y="57227"/>
                </a:lnTo>
                <a:lnTo>
                  <a:pt x="400656" y="53221"/>
                </a:lnTo>
                <a:lnTo>
                  <a:pt x="368189" y="49598"/>
                </a:lnTo>
                <a:lnTo>
                  <a:pt x="336068" y="45277"/>
                </a:lnTo>
                <a:lnTo>
                  <a:pt x="304176" y="40492"/>
                </a:lnTo>
                <a:lnTo>
                  <a:pt x="272437" y="35397"/>
                </a:lnTo>
                <a:lnTo>
                  <a:pt x="242705" y="31047"/>
                </a:lnTo>
                <a:lnTo>
                  <a:pt x="214311" y="27195"/>
                </a:lnTo>
                <a:lnTo>
                  <a:pt x="186810" y="23675"/>
                </a:lnTo>
                <a:lnTo>
                  <a:pt x="160855" y="20375"/>
                </a:lnTo>
                <a:lnTo>
                  <a:pt x="135932" y="17223"/>
                </a:lnTo>
                <a:lnTo>
                  <a:pt x="111697" y="14169"/>
                </a:lnTo>
                <a:lnTo>
                  <a:pt x="72069" y="8235"/>
                </a:lnTo>
                <a:lnTo>
                  <a:pt x="40487" y="3376"/>
                </a:lnTo>
                <a:lnTo>
                  <a:pt x="1248" y="0"/>
                </a:lnTo>
                <a:lnTo>
                  <a:pt x="0" y="782"/>
                </a:lnTo>
                <a:lnTo>
                  <a:pt x="120" y="2256"/>
                </a:lnTo>
                <a:lnTo>
                  <a:pt x="1153" y="4191"/>
                </a:lnTo>
                <a:lnTo>
                  <a:pt x="20810" y="16016"/>
                </a:lnTo>
                <a:lnTo>
                  <a:pt x="47867" y="26201"/>
                </a:lnTo>
                <a:lnTo>
                  <a:pt x="83070" y="36126"/>
                </a:lnTo>
                <a:lnTo>
                  <a:pt x="124116" y="43712"/>
                </a:lnTo>
                <a:lnTo>
                  <a:pt x="148587" y="48021"/>
                </a:lnTo>
                <a:lnTo>
                  <a:pt x="175379" y="52798"/>
                </a:lnTo>
                <a:lnTo>
                  <a:pt x="203717" y="57888"/>
                </a:lnTo>
                <a:lnTo>
                  <a:pt x="236897" y="61282"/>
                </a:lnTo>
                <a:lnTo>
                  <a:pt x="273304" y="63544"/>
                </a:lnTo>
                <a:lnTo>
                  <a:pt x="311863" y="65052"/>
                </a:lnTo>
                <a:lnTo>
                  <a:pt x="350905" y="66057"/>
                </a:lnTo>
                <a:lnTo>
                  <a:pt x="390267" y="66728"/>
                </a:lnTo>
                <a:lnTo>
                  <a:pt x="429843" y="67174"/>
                </a:lnTo>
                <a:lnTo>
                  <a:pt x="469563" y="68425"/>
                </a:lnTo>
                <a:lnTo>
                  <a:pt x="509377" y="70211"/>
                </a:lnTo>
                <a:lnTo>
                  <a:pt x="549256" y="72354"/>
                </a:lnTo>
                <a:lnTo>
                  <a:pt x="587271" y="73783"/>
                </a:lnTo>
                <a:lnTo>
                  <a:pt x="624044" y="74736"/>
                </a:lnTo>
                <a:lnTo>
                  <a:pt x="659990" y="75371"/>
                </a:lnTo>
                <a:lnTo>
                  <a:pt x="692526" y="77699"/>
                </a:lnTo>
                <a:lnTo>
                  <a:pt x="722790" y="81157"/>
                </a:lnTo>
                <a:lnTo>
                  <a:pt x="751538" y="85366"/>
                </a:lnTo>
                <a:lnTo>
                  <a:pt x="775466" y="89125"/>
                </a:lnTo>
                <a:lnTo>
                  <a:pt x="814752" y="95842"/>
                </a:lnTo>
                <a:lnTo>
                  <a:pt x="855390" y="106963"/>
                </a:lnTo>
                <a:lnTo>
                  <a:pt x="858035" y="108285"/>
                </a:lnTo>
                <a:lnTo>
                  <a:pt x="858847" y="109167"/>
                </a:lnTo>
                <a:lnTo>
                  <a:pt x="829916" y="110582"/>
                </a:lnTo>
                <a:lnTo>
                  <a:pt x="798947" y="110776"/>
                </a:lnTo>
                <a:lnTo>
                  <a:pt x="777545" y="109875"/>
                </a:lnTo>
                <a:lnTo>
                  <a:pt x="752799" y="108322"/>
                </a:lnTo>
                <a:lnTo>
                  <a:pt x="725824" y="106334"/>
                </a:lnTo>
                <a:lnTo>
                  <a:pt x="696411" y="105009"/>
                </a:lnTo>
                <a:lnTo>
                  <a:pt x="665372" y="104126"/>
                </a:lnTo>
                <a:lnTo>
                  <a:pt x="633249" y="103537"/>
                </a:lnTo>
                <a:lnTo>
                  <a:pt x="599452" y="103144"/>
                </a:lnTo>
                <a:lnTo>
                  <a:pt x="564537" y="102882"/>
                </a:lnTo>
                <a:lnTo>
                  <a:pt x="528879" y="102708"/>
                </a:lnTo>
                <a:lnTo>
                  <a:pt x="491771" y="102591"/>
                </a:lnTo>
                <a:lnTo>
                  <a:pt x="453698" y="102513"/>
                </a:lnTo>
                <a:lnTo>
                  <a:pt x="414981" y="102462"/>
                </a:lnTo>
                <a:lnTo>
                  <a:pt x="376787" y="102427"/>
                </a:lnTo>
                <a:lnTo>
                  <a:pt x="338942" y="102404"/>
                </a:lnTo>
                <a:lnTo>
                  <a:pt x="301329" y="102389"/>
                </a:lnTo>
                <a:lnTo>
                  <a:pt x="266729" y="101426"/>
                </a:lnTo>
                <a:lnTo>
                  <a:pt x="234138" y="99832"/>
                </a:lnTo>
                <a:lnTo>
                  <a:pt x="202885" y="97817"/>
                </a:lnTo>
                <a:lnTo>
                  <a:pt x="176335" y="96473"/>
                </a:lnTo>
                <a:lnTo>
                  <a:pt x="152919" y="95577"/>
                </a:lnTo>
                <a:lnTo>
                  <a:pt x="115473" y="94582"/>
                </a:lnTo>
                <a:lnTo>
                  <a:pt x="82477" y="93891"/>
                </a:lnTo>
                <a:lnTo>
                  <a:pt x="108301" y="102919"/>
                </a:lnTo>
                <a:lnTo>
                  <a:pt x="127566" y="105589"/>
                </a:lnTo>
                <a:lnTo>
                  <a:pt x="151839" y="107370"/>
                </a:lnTo>
                <a:lnTo>
                  <a:pt x="179452" y="108557"/>
                </a:lnTo>
                <a:lnTo>
                  <a:pt x="211195" y="110300"/>
                </a:lnTo>
                <a:lnTo>
                  <a:pt x="245692" y="112416"/>
                </a:lnTo>
                <a:lnTo>
                  <a:pt x="282025" y="114779"/>
                </a:lnTo>
                <a:lnTo>
                  <a:pt x="321487" y="116353"/>
                </a:lnTo>
                <a:lnTo>
                  <a:pt x="363036" y="117403"/>
                </a:lnTo>
                <a:lnTo>
                  <a:pt x="405974" y="118104"/>
                </a:lnTo>
                <a:lnTo>
                  <a:pt x="450793" y="120475"/>
                </a:lnTo>
                <a:lnTo>
                  <a:pt x="496864" y="123961"/>
                </a:lnTo>
                <a:lnTo>
                  <a:pt x="543771" y="128190"/>
                </a:lnTo>
                <a:lnTo>
                  <a:pt x="588377" y="134820"/>
                </a:lnTo>
                <a:lnTo>
                  <a:pt x="631449" y="143049"/>
                </a:lnTo>
                <a:lnTo>
                  <a:pt x="673499" y="152346"/>
                </a:lnTo>
                <a:lnTo>
                  <a:pt x="712962" y="161401"/>
                </a:lnTo>
                <a:lnTo>
                  <a:pt x="750701" y="170295"/>
                </a:lnTo>
                <a:lnTo>
                  <a:pt x="787291" y="179082"/>
                </a:lnTo>
                <a:lnTo>
                  <a:pt x="860469" y="19665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6" name="SMARTInkShape-Group1599"/>
          <p:cNvGrpSpPr/>
          <p:nvPr/>
        </p:nvGrpSpPr>
        <p:grpSpPr>
          <a:xfrm>
            <a:off x="4906327" y="3231832"/>
            <a:ext cx="1414464" cy="1534479"/>
            <a:chOff x="4906327" y="3231832"/>
            <a:chExt cx="1414464" cy="1534479"/>
          </a:xfrm>
        </p:grpSpPr>
        <p:sp>
          <p:nvSpPr>
            <p:cNvPr id="98" name="SMARTInkShape-4805"/>
            <p:cNvSpPr/>
            <p:nvPr>
              <p:custDataLst>
                <p:tags r:id="rId30"/>
              </p:custDataLst>
            </p:nvPr>
          </p:nvSpPr>
          <p:spPr bwMode="auto">
            <a:xfrm>
              <a:off x="6149340" y="3231832"/>
              <a:ext cx="171451" cy="120016"/>
            </a:xfrm>
            <a:custGeom>
              <a:avLst/>
              <a:gdLst/>
              <a:ahLst/>
              <a:cxnLst/>
              <a:rect l="0" t="0" r="0" b="0"/>
              <a:pathLst>
                <a:path w="171451" h="120016">
                  <a:moveTo>
                    <a:pt x="0" y="0"/>
                  </a:moveTo>
                  <a:lnTo>
                    <a:pt x="0" y="0"/>
                  </a:lnTo>
                  <a:lnTo>
                    <a:pt x="41184" y="4551"/>
                  </a:lnTo>
                  <a:lnTo>
                    <a:pt x="77185" y="11932"/>
                  </a:lnTo>
                  <a:lnTo>
                    <a:pt x="106694" y="22448"/>
                  </a:lnTo>
                  <a:lnTo>
                    <a:pt x="147818" y="44434"/>
                  </a:lnTo>
                  <a:lnTo>
                    <a:pt x="158553" y="52483"/>
                  </a:lnTo>
                  <a:lnTo>
                    <a:pt x="164757" y="63564"/>
                  </a:lnTo>
                  <a:lnTo>
                    <a:pt x="169890" y="100749"/>
                  </a:lnTo>
                  <a:lnTo>
                    <a:pt x="171450" y="120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" name="SMARTInkShape-4806"/>
            <p:cNvSpPr/>
            <p:nvPr>
              <p:custDataLst>
                <p:tags r:id="rId31"/>
              </p:custDataLst>
            </p:nvPr>
          </p:nvSpPr>
          <p:spPr bwMode="auto">
            <a:xfrm>
              <a:off x="5154930" y="4560570"/>
              <a:ext cx="120016" cy="205741"/>
            </a:xfrm>
            <a:custGeom>
              <a:avLst/>
              <a:gdLst/>
              <a:ahLst/>
              <a:cxnLst/>
              <a:rect l="0" t="0" r="0" b="0"/>
              <a:pathLst>
                <a:path w="120016" h="205741">
                  <a:moveTo>
                    <a:pt x="120015" y="0"/>
                  </a:moveTo>
                  <a:lnTo>
                    <a:pt x="120015" y="0"/>
                  </a:lnTo>
                  <a:lnTo>
                    <a:pt x="104422" y="31185"/>
                  </a:lnTo>
                  <a:lnTo>
                    <a:pt x="87050" y="65930"/>
                  </a:lnTo>
                  <a:lnTo>
                    <a:pt x="66629" y="101692"/>
                  </a:lnTo>
                  <a:lnTo>
                    <a:pt x="44853" y="136637"/>
                  </a:lnTo>
                  <a:lnTo>
                    <a:pt x="22474" y="171217"/>
                  </a:lnTo>
                  <a:lnTo>
                    <a:pt x="0" y="2057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" name="SMARTInkShape-4807"/>
            <p:cNvSpPr/>
            <p:nvPr>
              <p:custDataLst>
                <p:tags r:id="rId32"/>
              </p:custDataLst>
            </p:nvPr>
          </p:nvSpPr>
          <p:spPr bwMode="auto">
            <a:xfrm>
              <a:off x="5009198" y="4586288"/>
              <a:ext cx="111443" cy="120633"/>
            </a:xfrm>
            <a:custGeom>
              <a:avLst/>
              <a:gdLst/>
              <a:ahLst/>
              <a:cxnLst/>
              <a:rect l="0" t="0" r="0" b="0"/>
              <a:pathLst>
                <a:path w="111443" h="120633">
                  <a:moveTo>
                    <a:pt x="0" y="0"/>
                  </a:moveTo>
                  <a:lnTo>
                    <a:pt x="0" y="0"/>
                  </a:lnTo>
                  <a:lnTo>
                    <a:pt x="7797" y="6843"/>
                  </a:lnTo>
                  <a:lnTo>
                    <a:pt x="16482" y="11931"/>
                  </a:lnTo>
                  <a:lnTo>
                    <a:pt x="24152" y="22447"/>
                  </a:lnTo>
                  <a:lnTo>
                    <a:pt x="38906" y="44433"/>
                  </a:lnTo>
                  <a:lnTo>
                    <a:pt x="69963" y="85931"/>
                  </a:lnTo>
                  <a:lnTo>
                    <a:pt x="82536" y="109598"/>
                  </a:lnTo>
                  <a:lnTo>
                    <a:pt x="92563" y="119512"/>
                  </a:lnTo>
                  <a:lnTo>
                    <a:pt x="96952" y="120632"/>
                  </a:lnTo>
                  <a:lnTo>
                    <a:pt x="100828" y="119474"/>
                  </a:lnTo>
                  <a:lnTo>
                    <a:pt x="104367" y="116796"/>
                  </a:lnTo>
                  <a:lnTo>
                    <a:pt x="108298" y="103662"/>
                  </a:lnTo>
                  <a:lnTo>
                    <a:pt x="111442" y="771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" name="SMARTInkShape-4808"/>
            <p:cNvSpPr/>
            <p:nvPr>
              <p:custDataLst>
                <p:tags r:id="rId33"/>
              </p:custDataLst>
            </p:nvPr>
          </p:nvSpPr>
          <p:spPr bwMode="auto">
            <a:xfrm>
              <a:off x="5309235" y="3283267"/>
              <a:ext cx="934404" cy="994411"/>
            </a:xfrm>
            <a:custGeom>
              <a:avLst/>
              <a:gdLst/>
              <a:ahLst/>
              <a:cxnLst/>
              <a:rect l="0" t="0" r="0" b="0"/>
              <a:pathLst>
                <a:path w="934404" h="994411">
                  <a:moveTo>
                    <a:pt x="0" y="994410"/>
                  </a:moveTo>
                  <a:lnTo>
                    <a:pt x="0" y="994410"/>
                  </a:lnTo>
                  <a:lnTo>
                    <a:pt x="18203" y="962554"/>
                  </a:lnTo>
                  <a:lnTo>
                    <a:pt x="31186" y="941741"/>
                  </a:lnTo>
                  <a:lnTo>
                    <a:pt x="47460" y="916435"/>
                  </a:lnTo>
                  <a:lnTo>
                    <a:pt x="65930" y="888134"/>
                  </a:lnTo>
                  <a:lnTo>
                    <a:pt x="91578" y="854027"/>
                  </a:lnTo>
                  <a:lnTo>
                    <a:pt x="122013" y="816049"/>
                  </a:lnTo>
                  <a:lnTo>
                    <a:pt x="155637" y="775491"/>
                  </a:lnTo>
                  <a:lnTo>
                    <a:pt x="197103" y="732259"/>
                  </a:lnTo>
                  <a:lnTo>
                    <a:pt x="243797" y="687245"/>
                  </a:lnTo>
                  <a:lnTo>
                    <a:pt x="293976" y="641043"/>
                  </a:lnTo>
                  <a:lnTo>
                    <a:pt x="347431" y="596907"/>
                  </a:lnTo>
                  <a:lnTo>
                    <a:pt x="403071" y="554148"/>
                  </a:lnTo>
                  <a:lnTo>
                    <a:pt x="460166" y="512308"/>
                  </a:lnTo>
                  <a:lnTo>
                    <a:pt x="514423" y="472031"/>
                  </a:lnTo>
                  <a:lnTo>
                    <a:pt x="566786" y="432798"/>
                  </a:lnTo>
                  <a:lnTo>
                    <a:pt x="617887" y="394259"/>
                  </a:lnTo>
                  <a:lnTo>
                    <a:pt x="664337" y="358089"/>
                  </a:lnTo>
                  <a:lnTo>
                    <a:pt x="707687" y="323499"/>
                  </a:lnTo>
                  <a:lnTo>
                    <a:pt x="748968" y="289961"/>
                  </a:lnTo>
                  <a:lnTo>
                    <a:pt x="784110" y="259983"/>
                  </a:lnTo>
                  <a:lnTo>
                    <a:pt x="815157" y="232377"/>
                  </a:lnTo>
                  <a:lnTo>
                    <a:pt x="843475" y="206353"/>
                  </a:lnTo>
                  <a:lnTo>
                    <a:pt x="866166" y="182336"/>
                  </a:lnTo>
                  <a:lnTo>
                    <a:pt x="885100" y="159658"/>
                  </a:lnTo>
                  <a:lnTo>
                    <a:pt x="913443" y="117632"/>
                  </a:lnTo>
                  <a:lnTo>
                    <a:pt x="929214" y="79903"/>
                  </a:lnTo>
                  <a:lnTo>
                    <a:pt x="934320" y="46625"/>
                  </a:lnTo>
                  <a:lnTo>
                    <a:pt x="93440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" name="SMARTInkShape-4809"/>
            <p:cNvSpPr/>
            <p:nvPr>
              <p:custDataLst>
                <p:tags r:id="rId34"/>
              </p:custDataLst>
            </p:nvPr>
          </p:nvSpPr>
          <p:spPr bwMode="auto">
            <a:xfrm>
              <a:off x="5000625" y="4551997"/>
              <a:ext cx="128589" cy="162879"/>
            </a:xfrm>
            <a:custGeom>
              <a:avLst/>
              <a:gdLst/>
              <a:ahLst/>
              <a:cxnLst/>
              <a:rect l="0" t="0" r="0" b="0"/>
              <a:pathLst>
                <a:path w="128589" h="162879">
                  <a:moveTo>
                    <a:pt x="128588" y="0"/>
                  </a:moveTo>
                  <a:lnTo>
                    <a:pt x="128588" y="0"/>
                  </a:lnTo>
                  <a:lnTo>
                    <a:pt x="93434" y="36106"/>
                  </a:lnTo>
                  <a:lnTo>
                    <a:pt x="62716" y="72717"/>
                  </a:lnTo>
                  <a:lnTo>
                    <a:pt x="36045" y="107165"/>
                  </a:lnTo>
                  <a:lnTo>
                    <a:pt x="0" y="1628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" name="SMARTInkShape-4810"/>
            <p:cNvSpPr/>
            <p:nvPr>
              <p:custDataLst>
                <p:tags r:id="rId35"/>
              </p:custDataLst>
            </p:nvPr>
          </p:nvSpPr>
          <p:spPr bwMode="auto">
            <a:xfrm>
              <a:off x="4906327" y="4457700"/>
              <a:ext cx="25719" cy="255417"/>
            </a:xfrm>
            <a:custGeom>
              <a:avLst/>
              <a:gdLst/>
              <a:ahLst/>
              <a:cxnLst/>
              <a:rect l="0" t="0" r="0" b="0"/>
              <a:pathLst>
                <a:path w="25719" h="255417">
                  <a:moveTo>
                    <a:pt x="25718" y="0"/>
                  </a:moveTo>
                  <a:lnTo>
                    <a:pt x="25718" y="0"/>
                  </a:lnTo>
                  <a:lnTo>
                    <a:pt x="23178" y="25471"/>
                  </a:lnTo>
                  <a:lnTo>
                    <a:pt x="18337" y="64509"/>
                  </a:lnTo>
                  <a:lnTo>
                    <a:pt x="12948" y="102193"/>
                  </a:lnTo>
                  <a:lnTo>
                    <a:pt x="9869" y="143521"/>
                  </a:lnTo>
                  <a:lnTo>
                    <a:pt x="6609" y="179357"/>
                  </a:lnTo>
                  <a:lnTo>
                    <a:pt x="2937" y="214969"/>
                  </a:lnTo>
                  <a:lnTo>
                    <a:pt x="115" y="255416"/>
                  </a:lnTo>
                  <a:lnTo>
                    <a:pt x="0" y="231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" name="SMARTInkShape-4811"/>
            <p:cNvSpPr/>
            <p:nvPr>
              <p:custDataLst>
                <p:tags r:id="rId36"/>
              </p:custDataLst>
            </p:nvPr>
          </p:nvSpPr>
          <p:spPr bwMode="auto">
            <a:xfrm>
              <a:off x="5232082" y="4551997"/>
              <a:ext cx="68582" cy="162879"/>
            </a:xfrm>
            <a:custGeom>
              <a:avLst/>
              <a:gdLst/>
              <a:ahLst/>
              <a:cxnLst/>
              <a:rect l="0" t="0" r="0" b="0"/>
              <a:pathLst>
                <a:path w="68582" h="162879">
                  <a:moveTo>
                    <a:pt x="0" y="0"/>
                  </a:moveTo>
                  <a:lnTo>
                    <a:pt x="0" y="0"/>
                  </a:lnTo>
                  <a:lnTo>
                    <a:pt x="16483" y="21034"/>
                  </a:lnTo>
                  <a:lnTo>
                    <a:pt x="26751" y="59048"/>
                  </a:lnTo>
                  <a:lnTo>
                    <a:pt x="43804" y="92002"/>
                  </a:lnTo>
                  <a:lnTo>
                    <a:pt x="59066" y="132192"/>
                  </a:lnTo>
                  <a:lnTo>
                    <a:pt x="68581" y="1628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5" name="SMARTInkShape-4812"/>
            <p:cNvSpPr/>
            <p:nvPr>
              <p:custDataLst>
                <p:tags r:id="rId37"/>
              </p:custDataLst>
            </p:nvPr>
          </p:nvSpPr>
          <p:spPr bwMode="auto">
            <a:xfrm>
              <a:off x="5319744" y="3960495"/>
              <a:ext cx="83789" cy="197169"/>
            </a:xfrm>
            <a:custGeom>
              <a:avLst/>
              <a:gdLst/>
              <a:ahLst/>
              <a:cxnLst/>
              <a:rect l="0" t="0" r="0" b="0"/>
              <a:pathLst>
                <a:path w="83789" h="197169">
                  <a:moveTo>
                    <a:pt x="32354" y="0"/>
                  </a:moveTo>
                  <a:lnTo>
                    <a:pt x="32354" y="0"/>
                  </a:lnTo>
                  <a:lnTo>
                    <a:pt x="9599" y="18203"/>
                  </a:lnTo>
                  <a:lnTo>
                    <a:pt x="3849" y="25470"/>
                  </a:lnTo>
                  <a:lnTo>
                    <a:pt x="968" y="32220"/>
                  </a:lnTo>
                  <a:lnTo>
                    <a:pt x="0" y="38625"/>
                  </a:lnTo>
                  <a:lnTo>
                    <a:pt x="7739" y="65843"/>
                  </a:lnTo>
                  <a:lnTo>
                    <a:pt x="26647" y="98037"/>
                  </a:lnTo>
                  <a:lnTo>
                    <a:pt x="50348" y="131706"/>
                  </a:lnTo>
                  <a:lnTo>
                    <a:pt x="70917" y="170363"/>
                  </a:lnTo>
                  <a:lnTo>
                    <a:pt x="83788" y="197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1" name="SMARTInkShape-Group1600"/>
          <p:cNvGrpSpPr/>
          <p:nvPr/>
        </p:nvGrpSpPr>
        <p:grpSpPr>
          <a:xfrm>
            <a:off x="2077403" y="4138959"/>
            <a:ext cx="2048828" cy="610207"/>
            <a:chOff x="2077403" y="4138959"/>
            <a:chExt cx="2048828" cy="610207"/>
          </a:xfrm>
        </p:grpSpPr>
        <p:sp>
          <p:nvSpPr>
            <p:cNvPr id="107" name="SMARTInkShape-4813"/>
            <p:cNvSpPr/>
            <p:nvPr>
              <p:custDataLst>
                <p:tags r:id="rId26"/>
              </p:custDataLst>
            </p:nvPr>
          </p:nvSpPr>
          <p:spPr bwMode="auto">
            <a:xfrm>
              <a:off x="3920490" y="4174807"/>
              <a:ext cx="205741" cy="214314"/>
            </a:xfrm>
            <a:custGeom>
              <a:avLst/>
              <a:gdLst/>
              <a:ahLst/>
              <a:cxnLst/>
              <a:rect l="0" t="0" r="0" b="0"/>
              <a:pathLst>
                <a:path w="205741" h="214314">
                  <a:moveTo>
                    <a:pt x="0" y="0"/>
                  </a:moveTo>
                  <a:lnTo>
                    <a:pt x="0" y="0"/>
                  </a:lnTo>
                  <a:lnTo>
                    <a:pt x="7381" y="0"/>
                  </a:lnTo>
                  <a:lnTo>
                    <a:pt x="32332" y="40347"/>
                  </a:lnTo>
                  <a:lnTo>
                    <a:pt x="53395" y="76937"/>
                  </a:lnTo>
                  <a:lnTo>
                    <a:pt x="91386" y="113390"/>
                  </a:lnTo>
                  <a:lnTo>
                    <a:pt x="119991" y="136756"/>
                  </a:lnTo>
                  <a:lnTo>
                    <a:pt x="157791" y="168791"/>
                  </a:lnTo>
                  <a:lnTo>
                    <a:pt x="205740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8" name="SMARTInkShape-4814"/>
            <p:cNvSpPr/>
            <p:nvPr>
              <p:custDataLst>
                <p:tags r:id="rId27"/>
              </p:custDataLst>
            </p:nvPr>
          </p:nvSpPr>
          <p:spPr bwMode="auto">
            <a:xfrm>
              <a:off x="2763203" y="4138959"/>
              <a:ext cx="1227286" cy="284452"/>
            </a:xfrm>
            <a:custGeom>
              <a:avLst/>
              <a:gdLst/>
              <a:ahLst/>
              <a:cxnLst/>
              <a:rect l="0" t="0" r="0" b="0"/>
              <a:pathLst>
                <a:path w="1227286" h="284452">
                  <a:moveTo>
                    <a:pt x="0" y="181581"/>
                  </a:moveTo>
                  <a:lnTo>
                    <a:pt x="0" y="181581"/>
                  </a:lnTo>
                  <a:lnTo>
                    <a:pt x="17497" y="159145"/>
                  </a:lnTo>
                  <a:lnTo>
                    <a:pt x="42066" y="136684"/>
                  </a:lnTo>
                  <a:lnTo>
                    <a:pt x="84736" y="110827"/>
                  </a:lnTo>
                  <a:lnTo>
                    <a:pt x="110783" y="97264"/>
                  </a:lnTo>
                  <a:lnTo>
                    <a:pt x="141482" y="83459"/>
                  </a:lnTo>
                  <a:lnTo>
                    <a:pt x="175284" y="69494"/>
                  </a:lnTo>
                  <a:lnTo>
                    <a:pt x="211153" y="55421"/>
                  </a:lnTo>
                  <a:lnTo>
                    <a:pt x="252211" y="43182"/>
                  </a:lnTo>
                  <a:lnTo>
                    <a:pt x="296728" y="32165"/>
                  </a:lnTo>
                  <a:lnTo>
                    <a:pt x="343551" y="21963"/>
                  </a:lnTo>
                  <a:lnTo>
                    <a:pt x="393816" y="14209"/>
                  </a:lnTo>
                  <a:lnTo>
                    <a:pt x="446376" y="8087"/>
                  </a:lnTo>
                  <a:lnTo>
                    <a:pt x="500467" y="3053"/>
                  </a:lnTo>
                  <a:lnTo>
                    <a:pt x="555577" y="650"/>
                  </a:lnTo>
                  <a:lnTo>
                    <a:pt x="611367" y="0"/>
                  </a:lnTo>
                  <a:lnTo>
                    <a:pt x="667610" y="520"/>
                  </a:lnTo>
                  <a:lnTo>
                    <a:pt x="722251" y="3723"/>
                  </a:lnTo>
                  <a:lnTo>
                    <a:pt x="775823" y="8717"/>
                  </a:lnTo>
                  <a:lnTo>
                    <a:pt x="828683" y="14903"/>
                  </a:lnTo>
                  <a:lnTo>
                    <a:pt x="880115" y="24742"/>
                  </a:lnTo>
                  <a:lnTo>
                    <a:pt x="930596" y="37017"/>
                  </a:lnTo>
                  <a:lnTo>
                    <a:pt x="980442" y="50915"/>
                  </a:lnTo>
                  <a:lnTo>
                    <a:pt x="1023198" y="65895"/>
                  </a:lnTo>
                  <a:lnTo>
                    <a:pt x="1061227" y="81597"/>
                  </a:lnTo>
                  <a:lnTo>
                    <a:pt x="1096104" y="97780"/>
                  </a:lnTo>
                  <a:lnTo>
                    <a:pt x="1124119" y="114284"/>
                  </a:lnTo>
                  <a:lnTo>
                    <a:pt x="1147558" y="131001"/>
                  </a:lnTo>
                  <a:lnTo>
                    <a:pt x="1184395" y="162911"/>
                  </a:lnTo>
                  <a:lnTo>
                    <a:pt x="1218342" y="202296"/>
                  </a:lnTo>
                  <a:lnTo>
                    <a:pt x="1227285" y="226347"/>
                  </a:lnTo>
                  <a:lnTo>
                    <a:pt x="1226180" y="247197"/>
                  </a:lnTo>
                  <a:lnTo>
                    <a:pt x="1217387" y="269920"/>
                  </a:lnTo>
                  <a:lnTo>
                    <a:pt x="1208722" y="2844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9" name="SMARTInkShape-4815"/>
            <p:cNvSpPr/>
            <p:nvPr>
              <p:custDataLst>
                <p:tags r:id="rId28"/>
              </p:custDataLst>
            </p:nvPr>
          </p:nvSpPr>
          <p:spPr bwMode="auto">
            <a:xfrm>
              <a:off x="2111693" y="4185580"/>
              <a:ext cx="724185" cy="563586"/>
            </a:xfrm>
            <a:custGeom>
              <a:avLst/>
              <a:gdLst/>
              <a:ahLst/>
              <a:cxnLst/>
              <a:rect l="0" t="0" r="0" b="0"/>
              <a:pathLst>
                <a:path w="724185" h="563586">
                  <a:moveTo>
                    <a:pt x="0" y="66380"/>
                  </a:moveTo>
                  <a:lnTo>
                    <a:pt x="0" y="66380"/>
                  </a:lnTo>
                  <a:lnTo>
                    <a:pt x="13652" y="52727"/>
                  </a:lnTo>
                  <a:lnTo>
                    <a:pt x="53998" y="35136"/>
                  </a:lnTo>
                  <a:lnTo>
                    <a:pt x="94484" y="23601"/>
                  </a:lnTo>
                  <a:lnTo>
                    <a:pt x="117282" y="17858"/>
                  </a:lnTo>
                  <a:lnTo>
                    <a:pt x="142958" y="13077"/>
                  </a:lnTo>
                  <a:lnTo>
                    <a:pt x="170552" y="8937"/>
                  </a:lnTo>
                  <a:lnTo>
                    <a:pt x="199426" y="5225"/>
                  </a:lnTo>
                  <a:lnTo>
                    <a:pt x="230106" y="2750"/>
                  </a:lnTo>
                  <a:lnTo>
                    <a:pt x="261989" y="1100"/>
                  </a:lnTo>
                  <a:lnTo>
                    <a:pt x="294674" y="0"/>
                  </a:lnTo>
                  <a:lnTo>
                    <a:pt x="325989" y="219"/>
                  </a:lnTo>
                  <a:lnTo>
                    <a:pt x="356391" y="1318"/>
                  </a:lnTo>
                  <a:lnTo>
                    <a:pt x="386184" y="3003"/>
                  </a:lnTo>
                  <a:lnTo>
                    <a:pt x="413666" y="6983"/>
                  </a:lnTo>
                  <a:lnTo>
                    <a:pt x="439607" y="12495"/>
                  </a:lnTo>
                  <a:lnTo>
                    <a:pt x="464521" y="19027"/>
                  </a:lnTo>
                  <a:lnTo>
                    <a:pt x="504904" y="36444"/>
                  </a:lnTo>
                  <a:lnTo>
                    <a:pt x="537774" y="57837"/>
                  </a:lnTo>
                  <a:lnTo>
                    <a:pt x="576747" y="97610"/>
                  </a:lnTo>
                  <a:lnTo>
                    <a:pt x="597327" y="128837"/>
                  </a:lnTo>
                  <a:lnTo>
                    <a:pt x="615998" y="164306"/>
                  </a:lnTo>
                  <a:lnTo>
                    <a:pt x="632869" y="202295"/>
                  </a:lnTo>
                  <a:lnTo>
                    <a:pt x="646717" y="241404"/>
                  </a:lnTo>
                  <a:lnTo>
                    <a:pt x="661762" y="283551"/>
                  </a:lnTo>
                  <a:lnTo>
                    <a:pt x="669775" y="305458"/>
                  </a:lnTo>
                  <a:lnTo>
                    <a:pt x="686297" y="347579"/>
                  </a:lnTo>
                  <a:lnTo>
                    <a:pt x="702214" y="387573"/>
                  </a:lnTo>
                  <a:lnTo>
                    <a:pt x="715637" y="424397"/>
                  </a:lnTo>
                  <a:lnTo>
                    <a:pt x="722873" y="454734"/>
                  </a:lnTo>
                  <a:lnTo>
                    <a:pt x="724184" y="479964"/>
                  </a:lnTo>
                  <a:lnTo>
                    <a:pt x="718417" y="500703"/>
                  </a:lnTo>
                  <a:lnTo>
                    <a:pt x="701884" y="516904"/>
                  </a:lnTo>
                  <a:lnTo>
                    <a:pt x="690807" y="523892"/>
                  </a:lnTo>
                  <a:lnTo>
                    <a:pt x="653100" y="531656"/>
                  </a:lnTo>
                  <a:lnTo>
                    <a:pt x="629710" y="533727"/>
                  </a:lnTo>
                  <a:lnTo>
                    <a:pt x="599829" y="535107"/>
                  </a:lnTo>
                  <a:lnTo>
                    <a:pt x="565621" y="536027"/>
                  </a:lnTo>
                  <a:lnTo>
                    <a:pt x="528528" y="536640"/>
                  </a:lnTo>
                  <a:lnTo>
                    <a:pt x="487607" y="537050"/>
                  </a:lnTo>
                  <a:lnTo>
                    <a:pt x="444134" y="537322"/>
                  </a:lnTo>
                  <a:lnTo>
                    <a:pt x="398959" y="537504"/>
                  </a:lnTo>
                  <a:lnTo>
                    <a:pt x="355508" y="538577"/>
                  </a:lnTo>
                  <a:lnTo>
                    <a:pt x="313205" y="540246"/>
                  </a:lnTo>
                  <a:lnTo>
                    <a:pt x="271668" y="542310"/>
                  </a:lnTo>
                  <a:lnTo>
                    <a:pt x="234452" y="545592"/>
                  </a:lnTo>
                  <a:lnTo>
                    <a:pt x="200116" y="549685"/>
                  </a:lnTo>
                  <a:lnTo>
                    <a:pt x="167701" y="554318"/>
                  </a:lnTo>
                  <a:lnTo>
                    <a:pt x="102870" y="5635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0" name="SMARTInkShape-4816"/>
            <p:cNvSpPr/>
            <p:nvPr>
              <p:custDataLst>
                <p:tags r:id="rId29"/>
              </p:custDataLst>
            </p:nvPr>
          </p:nvSpPr>
          <p:spPr bwMode="auto">
            <a:xfrm>
              <a:off x="2077403" y="4320540"/>
              <a:ext cx="8573" cy="383401"/>
            </a:xfrm>
            <a:custGeom>
              <a:avLst/>
              <a:gdLst/>
              <a:ahLst/>
              <a:cxnLst/>
              <a:rect l="0" t="0" r="0" b="0"/>
              <a:pathLst>
                <a:path w="8573" h="383401">
                  <a:moveTo>
                    <a:pt x="8572" y="0"/>
                  </a:moveTo>
                  <a:lnTo>
                    <a:pt x="8572" y="0"/>
                  </a:lnTo>
                  <a:lnTo>
                    <a:pt x="8572" y="38135"/>
                  </a:lnTo>
                  <a:lnTo>
                    <a:pt x="8572" y="73146"/>
                  </a:lnTo>
                  <a:lnTo>
                    <a:pt x="8572" y="94484"/>
                  </a:lnTo>
                  <a:lnTo>
                    <a:pt x="8572" y="117282"/>
                  </a:lnTo>
                  <a:lnTo>
                    <a:pt x="8572" y="141053"/>
                  </a:lnTo>
                  <a:lnTo>
                    <a:pt x="8572" y="165473"/>
                  </a:lnTo>
                  <a:lnTo>
                    <a:pt x="8572" y="190325"/>
                  </a:lnTo>
                  <a:lnTo>
                    <a:pt x="8572" y="214513"/>
                  </a:lnTo>
                  <a:lnTo>
                    <a:pt x="8572" y="238259"/>
                  </a:lnTo>
                  <a:lnTo>
                    <a:pt x="8572" y="261709"/>
                  </a:lnTo>
                  <a:lnTo>
                    <a:pt x="8572" y="303005"/>
                  </a:lnTo>
                  <a:lnTo>
                    <a:pt x="8572" y="337551"/>
                  </a:lnTo>
                  <a:lnTo>
                    <a:pt x="7620" y="371160"/>
                  </a:lnTo>
                  <a:lnTo>
                    <a:pt x="4021" y="383400"/>
                  </a:lnTo>
                  <a:lnTo>
                    <a:pt x="2681" y="382283"/>
                  </a:lnTo>
                  <a:lnTo>
                    <a:pt x="0" y="3514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1" name="SMARTInkShape-Group1601"/>
          <p:cNvGrpSpPr/>
          <p:nvPr/>
        </p:nvGrpSpPr>
        <p:grpSpPr>
          <a:xfrm>
            <a:off x="11430" y="4031448"/>
            <a:ext cx="1846594" cy="720029"/>
            <a:chOff x="11430" y="4031448"/>
            <a:chExt cx="1846594" cy="720029"/>
          </a:xfrm>
        </p:grpSpPr>
        <p:sp>
          <p:nvSpPr>
            <p:cNvPr id="112" name="SMARTInkShape-4817"/>
            <p:cNvSpPr/>
            <p:nvPr>
              <p:custDataLst>
                <p:tags r:id="rId17"/>
              </p:custDataLst>
            </p:nvPr>
          </p:nvSpPr>
          <p:spPr bwMode="auto">
            <a:xfrm>
              <a:off x="105728" y="4329113"/>
              <a:ext cx="15849" cy="422364"/>
            </a:xfrm>
            <a:custGeom>
              <a:avLst/>
              <a:gdLst/>
              <a:ahLst/>
              <a:cxnLst/>
              <a:rect l="0" t="0" r="0" b="0"/>
              <a:pathLst>
                <a:path w="15849" h="422364">
                  <a:moveTo>
                    <a:pt x="0" y="0"/>
                  </a:moveTo>
                  <a:lnTo>
                    <a:pt x="0" y="0"/>
                  </a:lnTo>
                  <a:lnTo>
                    <a:pt x="0" y="4550"/>
                  </a:lnTo>
                  <a:lnTo>
                    <a:pt x="6785" y="36852"/>
                  </a:lnTo>
                  <a:lnTo>
                    <a:pt x="8730" y="66861"/>
                  </a:lnTo>
                  <a:lnTo>
                    <a:pt x="12770" y="105598"/>
                  </a:lnTo>
                  <a:lnTo>
                    <a:pt x="14228" y="127549"/>
                  </a:lnTo>
                  <a:lnTo>
                    <a:pt x="15200" y="150755"/>
                  </a:lnTo>
                  <a:lnTo>
                    <a:pt x="15848" y="174798"/>
                  </a:lnTo>
                  <a:lnTo>
                    <a:pt x="15328" y="198447"/>
                  </a:lnTo>
                  <a:lnTo>
                    <a:pt x="14029" y="221833"/>
                  </a:lnTo>
                  <a:lnTo>
                    <a:pt x="12210" y="245043"/>
                  </a:lnTo>
                  <a:lnTo>
                    <a:pt x="10997" y="268137"/>
                  </a:lnTo>
                  <a:lnTo>
                    <a:pt x="10189" y="291153"/>
                  </a:lnTo>
                  <a:lnTo>
                    <a:pt x="9650" y="314117"/>
                  </a:lnTo>
                  <a:lnTo>
                    <a:pt x="9051" y="352332"/>
                  </a:lnTo>
                  <a:lnTo>
                    <a:pt x="7833" y="383287"/>
                  </a:lnTo>
                  <a:lnTo>
                    <a:pt x="1219" y="422089"/>
                  </a:lnTo>
                  <a:lnTo>
                    <a:pt x="813" y="422363"/>
                  </a:lnTo>
                  <a:lnTo>
                    <a:pt x="0" y="4114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3" name="SMARTInkShape-4818"/>
            <p:cNvSpPr/>
            <p:nvPr>
              <p:custDataLst>
                <p:tags r:id="rId18"/>
              </p:custDataLst>
            </p:nvPr>
          </p:nvSpPr>
          <p:spPr bwMode="auto">
            <a:xfrm>
              <a:off x="1125855" y="4354830"/>
              <a:ext cx="25719" cy="368618"/>
            </a:xfrm>
            <a:custGeom>
              <a:avLst/>
              <a:gdLst/>
              <a:ahLst/>
              <a:cxnLst/>
              <a:rect l="0" t="0" r="0" b="0"/>
              <a:pathLst>
                <a:path w="25719" h="368618">
                  <a:moveTo>
                    <a:pt x="25718" y="0"/>
                  </a:moveTo>
                  <a:lnTo>
                    <a:pt x="25718" y="0"/>
                  </a:lnTo>
                  <a:lnTo>
                    <a:pt x="25718" y="41098"/>
                  </a:lnTo>
                  <a:lnTo>
                    <a:pt x="24765" y="68748"/>
                  </a:lnTo>
                  <a:lnTo>
                    <a:pt x="21167" y="106437"/>
                  </a:lnTo>
                  <a:lnTo>
                    <a:pt x="18874" y="128108"/>
                  </a:lnTo>
                  <a:lnTo>
                    <a:pt x="16393" y="151128"/>
                  </a:lnTo>
                  <a:lnTo>
                    <a:pt x="13786" y="175047"/>
                  </a:lnTo>
                  <a:lnTo>
                    <a:pt x="11096" y="198613"/>
                  </a:lnTo>
                  <a:lnTo>
                    <a:pt x="8350" y="221943"/>
                  </a:lnTo>
                  <a:lnTo>
                    <a:pt x="5566" y="245118"/>
                  </a:lnTo>
                  <a:lnTo>
                    <a:pt x="2474" y="283566"/>
                  </a:lnTo>
                  <a:lnTo>
                    <a:pt x="1100" y="314624"/>
                  </a:lnTo>
                  <a:lnTo>
                    <a:pt x="217" y="352766"/>
                  </a:lnTo>
                  <a:lnTo>
                    <a:pt x="0" y="3686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4" name="SMARTInkShape-4819"/>
            <p:cNvSpPr/>
            <p:nvPr>
              <p:custDataLst>
                <p:tags r:id="rId19"/>
              </p:custDataLst>
            </p:nvPr>
          </p:nvSpPr>
          <p:spPr bwMode="auto">
            <a:xfrm>
              <a:off x="894398" y="4157663"/>
              <a:ext cx="34291" cy="8573"/>
            </a:xfrm>
            <a:custGeom>
              <a:avLst/>
              <a:gdLst/>
              <a:ahLst/>
              <a:cxnLst/>
              <a:rect l="0" t="0" r="0" b="0"/>
              <a:pathLst>
                <a:path w="34291" h="8573">
                  <a:moveTo>
                    <a:pt x="34290" y="8572"/>
                  </a:moveTo>
                  <a:lnTo>
                    <a:pt x="34290" y="8572"/>
                  </a:lnTo>
                  <a:lnTo>
                    <a:pt x="29739" y="4021"/>
                  </a:lnTo>
                  <a:lnTo>
                    <a:pt x="24964" y="1787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5" name="SMARTInkShape-4820"/>
            <p:cNvSpPr/>
            <p:nvPr>
              <p:custDataLst>
                <p:tags r:id="rId20"/>
              </p:custDataLst>
            </p:nvPr>
          </p:nvSpPr>
          <p:spPr bwMode="auto">
            <a:xfrm>
              <a:off x="1203008" y="4037647"/>
              <a:ext cx="159805" cy="111330"/>
            </a:xfrm>
            <a:custGeom>
              <a:avLst/>
              <a:gdLst/>
              <a:ahLst/>
              <a:cxnLst/>
              <a:rect l="0" t="0" r="0" b="0"/>
              <a:pathLst>
                <a:path w="159805" h="111330">
                  <a:moveTo>
                    <a:pt x="0" y="102870"/>
                  </a:moveTo>
                  <a:lnTo>
                    <a:pt x="0" y="102870"/>
                  </a:lnTo>
                  <a:lnTo>
                    <a:pt x="0" y="95489"/>
                  </a:lnTo>
                  <a:lnTo>
                    <a:pt x="952" y="95092"/>
                  </a:lnTo>
                  <a:lnTo>
                    <a:pt x="16482" y="94402"/>
                  </a:lnTo>
                  <a:lnTo>
                    <a:pt x="55016" y="101096"/>
                  </a:lnTo>
                  <a:lnTo>
                    <a:pt x="97862" y="107071"/>
                  </a:lnTo>
                  <a:lnTo>
                    <a:pt x="140157" y="110579"/>
                  </a:lnTo>
                  <a:lnTo>
                    <a:pt x="159697" y="111329"/>
                  </a:lnTo>
                  <a:lnTo>
                    <a:pt x="159804" y="109462"/>
                  </a:lnTo>
                  <a:lnTo>
                    <a:pt x="157384" y="102308"/>
                  </a:lnTo>
                  <a:lnTo>
                    <a:pt x="129275" y="62297"/>
                  </a:lnTo>
                  <a:lnTo>
                    <a:pt x="114186" y="28936"/>
                  </a:lnTo>
                  <a:lnTo>
                    <a:pt x="1028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6" name="SMARTInkShape-4821"/>
            <p:cNvSpPr/>
            <p:nvPr>
              <p:custDataLst>
                <p:tags r:id="rId21"/>
              </p:custDataLst>
            </p:nvPr>
          </p:nvSpPr>
          <p:spPr bwMode="auto">
            <a:xfrm>
              <a:off x="877253" y="4031448"/>
              <a:ext cx="478171" cy="177650"/>
            </a:xfrm>
            <a:custGeom>
              <a:avLst/>
              <a:gdLst/>
              <a:ahLst/>
              <a:cxnLst/>
              <a:rect l="0" t="0" r="0" b="0"/>
              <a:pathLst>
                <a:path w="478171" h="177650">
                  <a:moveTo>
                    <a:pt x="0" y="177649"/>
                  </a:moveTo>
                  <a:lnTo>
                    <a:pt x="0" y="177649"/>
                  </a:lnTo>
                  <a:lnTo>
                    <a:pt x="0" y="157498"/>
                  </a:lnTo>
                  <a:lnTo>
                    <a:pt x="4550" y="144480"/>
                  </a:lnTo>
                  <a:lnTo>
                    <a:pt x="16482" y="124006"/>
                  </a:lnTo>
                  <a:lnTo>
                    <a:pt x="53174" y="90536"/>
                  </a:lnTo>
                  <a:lnTo>
                    <a:pt x="81735" y="70035"/>
                  </a:lnTo>
                  <a:lnTo>
                    <a:pt x="116019" y="50763"/>
                  </a:lnTo>
                  <a:lnTo>
                    <a:pt x="153481" y="33626"/>
                  </a:lnTo>
                  <a:lnTo>
                    <a:pt x="192356" y="19659"/>
                  </a:lnTo>
                  <a:lnTo>
                    <a:pt x="231859" y="9641"/>
                  </a:lnTo>
                  <a:lnTo>
                    <a:pt x="269736" y="2967"/>
                  </a:lnTo>
                  <a:lnTo>
                    <a:pt x="302445" y="0"/>
                  </a:lnTo>
                  <a:lnTo>
                    <a:pt x="327777" y="3762"/>
                  </a:lnTo>
                  <a:lnTo>
                    <a:pt x="360644" y="19130"/>
                  </a:lnTo>
                  <a:lnTo>
                    <a:pt x="401332" y="45372"/>
                  </a:lnTo>
                  <a:lnTo>
                    <a:pt x="435934" y="80683"/>
                  </a:lnTo>
                  <a:lnTo>
                    <a:pt x="467139" y="120014"/>
                  </a:lnTo>
                  <a:lnTo>
                    <a:pt x="477225" y="140724"/>
                  </a:lnTo>
                  <a:lnTo>
                    <a:pt x="478170" y="144460"/>
                  </a:lnTo>
                  <a:lnTo>
                    <a:pt x="477847" y="146950"/>
                  </a:lnTo>
                  <a:lnTo>
                    <a:pt x="476680" y="148611"/>
                  </a:lnTo>
                  <a:lnTo>
                    <a:pt x="474949" y="149718"/>
                  </a:lnTo>
                  <a:lnTo>
                    <a:pt x="472842" y="149503"/>
                  </a:lnTo>
                  <a:lnTo>
                    <a:pt x="467962" y="146725"/>
                  </a:lnTo>
                  <a:lnTo>
                    <a:pt x="466280" y="143698"/>
                  </a:lnTo>
                  <a:lnTo>
                    <a:pt x="462915" y="1262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7" name="SMARTInkShape-4822"/>
            <p:cNvSpPr/>
            <p:nvPr>
              <p:custDataLst>
                <p:tags r:id="rId22"/>
              </p:custDataLst>
            </p:nvPr>
          </p:nvSpPr>
          <p:spPr bwMode="auto">
            <a:xfrm>
              <a:off x="71438" y="4604977"/>
              <a:ext cx="865345" cy="49848"/>
            </a:xfrm>
            <a:custGeom>
              <a:avLst/>
              <a:gdLst/>
              <a:ahLst/>
              <a:cxnLst/>
              <a:rect l="0" t="0" r="0" b="0"/>
              <a:pathLst>
                <a:path w="865345" h="49848">
                  <a:moveTo>
                    <a:pt x="0" y="15600"/>
                  </a:moveTo>
                  <a:lnTo>
                    <a:pt x="0" y="15600"/>
                  </a:lnTo>
                  <a:lnTo>
                    <a:pt x="14640" y="14648"/>
                  </a:lnTo>
                  <a:lnTo>
                    <a:pt x="56785" y="3669"/>
                  </a:lnTo>
                  <a:lnTo>
                    <a:pt x="93871" y="0"/>
                  </a:lnTo>
                  <a:lnTo>
                    <a:pt x="123635" y="1682"/>
                  </a:lnTo>
                  <a:lnTo>
                    <a:pt x="158771" y="5604"/>
                  </a:lnTo>
                  <a:lnTo>
                    <a:pt x="180142" y="7984"/>
                  </a:lnTo>
                  <a:lnTo>
                    <a:pt x="202962" y="10523"/>
                  </a:lnTo>
                  <a:lnTo>
                    <a:pt x="228653" y="13167"/>
                  </a:lnTo>
                  <a:lnTo>
                    <a:pt x="256258" y="15884"/>
                  </a:lnTo>
                  <a:lnTo>
                    <a:pt x="285138" y="18647"/>
                  </a:lnTo>
                  <a:lnTo>
                    <a:pt x="315822" y="20489"/>
                  </a:lnTo>
                  <a:lnTo>
                    <a:pt x="347708" y="21717"/>
                  </a:lnTo>
                  <a:lnTo>
                    <a:pt x="380395" y="22535"/>
                  </a:lnTo>
                  <a:lnTo>
                    <a:pt x="414569" y="23081"/>
                  </a:lnTo>
                  <a:lnTo>
                    <a:pt x="449734" y="23445"/>
                  </a:lnTo>
                  <a:lnTo>
                    <a:pt x="485560" y="23688"/>
                  </a:lnTo>
                  <a:lnTo>
                    <a:pt x="519922" y="23849"/>
                  </a:lnTo>
                  <a:lnTo>
                    <a:pt x="553307" y="23957"/>
                  </a:lnTo>
                  <a:lnTo>
                    <a:pt x="586041" y="24029"/>
                  </a:lnTo>
                  <a:lnTo>
                    <a:pt x="617389" y="25030"/>
                  </a:lnTo>
                  <a:lnTo>
                    <a:pt x="647812" y="26649"/>
                  </a:lnTo>
                  <a:lnTo>
                    <a:pt x="677620" y="28681"/>
                  </a:lnTo>
                  <a:lnTo>
                    <a:pt x="705111" y="30988"/>
                  </a:lnTo>
                  <a:lnTo>
                    <a:pt x="731059" y="33479"/>
                  </a:lnTo>
                  <a:lnTo>
                    <a:pt x="755978" y="36092"/>
                  </a:lnTo>
                  <a:lnTo>
                    <a:pt x="796365" y="41535"/>
                  </a:lnTo>
                  <a:lnTo>
                    <a:pt x="838257" y="47415"/>
                  </a:lnTo>
                  <a:lnTo>
                    <a:pt x="865344" y="49847"/>
                  </a:lnTo>
                  <a:lnTo>
                    <a:pt x="859836" y="43038"/>
                  </a:lnTo>
                  <a:lnTo>
                    <a:pt x="858399" y="37955"/>
                  </a:lnTo>
                  <a:lnTo>
                    <a:pt x="857064" y="36218"/>
                  </a:lnTo>
                  <a:lnTo>
                    <a:pt x="848677" y="327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SMARTInkShape-4823"/>
            <p:cNvSpPr/>
            <p:nvPr>
              <p:custDataLst>
                <p:tags r:id="rId23"/>
              </p:custDataLst>
            </p:nvPr>
          </p:nvSpPr>
          <p:spPr bwMode="auto">
            <a:xfrm>
              <a:off x="99053" y="4620724"/>
              <a:ext cx="653399" cy="29483"/>
            </a:xfrm>
            <a:custGeom>
              <a:avLst/>
              <a:gdLst/>
              <a:ahLst/>
              <a:cxnLst/>
              <a:rect l="0" t="0" r="0" b="0"/>
              <a:pathLst>
                <a:path w="653399" h="29483">
                  <a:moveTo>
                    <a:pt x="23820" y="16998"/>
                  </a:moveTo>
                  <a:lnTo>
                    <a:pt x="23820" y="16998"/>
                  </a:lnTo>
                  <a:lnTo>
                    <a:pt x="7709" y="10213"/>
                  </a:lnTo>
                  <a:lnTo>
                    <a:pt x="0" y="8779"/>
                  </a:lnTo>
                  <a:lnTo>
                    <a:pt x="7766" y="8530"/>
                  </a:lnTo>
                  <a:lnTo>
                    <a:pt x="44002" y="15290"/>
                  </a:lnTo>
                  <a:lnTo>
                    <a:pt x="75970" y="20367"/>
                  </a:lnTo>
                  <a:lnTo>
                    <a:pt x="97639" y="23054"/>
                  </a:lnTo>
                  <a:lnTo>
                    <a:pt x="122562" y="25798"/>
                  </a:lnTo>
                  <a:lnTo>
                    <a:pt x="149656" y="28580"/>
                  </a:lnTo>
                  <a:lnTo>
                    <a:pt x="179148" y="29482"/>
                  </a:lnTo>
                  <a:lnTo>
                    <a:pt x="210239" y="29131"/>
                  </a:lnTo>
                  <a:lnTo>
                    <a:pt x="242397" y="27944"/>
                  </a:lnTo>
                  <a:lnTo>
                    <a:pt x="276218" y="26200"/>
                  </a:lnTo>
                  <a:lnTo>
                    <a:pt x="311148" y="24086"/>
                  </a:lnTo>
                  <a:lnTo>
                    <a:pt x="346817" y="21724"/>
                  </a:lnTo>
                  <a:lnTo>
                    <a:pt x="382026" y="19196"/>
                  </a:lnTo>
                  <a:lnTo>
                    <a:pt x="416929" y="16558"/>
                  </a:lnTo>
                  <a:lnTo>
                    <a:pt x="451627" y="13847"/>
                  </a:lnTo>
                  <a:lnTo>
                    <a:pt x="483332" y="11088"/>
                  </a:lnTo>
                  <a:lnTo>
                    <a:pt x="513041" y="8296"/>
                  </a:lnTo>
                  <a:lnTo>
                    <a:pt x="541420" y="5481"/>
                  </a:lnTo>
                  <a:lnTo>
                    <a:pt x="566054" y="3605"/>
                  </a:lnTo>
                  <a:lnTo>
                    <a:pt x="608665" y="1521"/>
                  </a:lnTo>
                  <a:lnTo>
                    <a:pt x="651005" y="73"/>
                  </a:lnTo>
                  <a:lnTo>
                    <a:pt x="653398" y="0"/>
                  </a:lnTo>
                  <a:lnTo>
                    <a:pt x="653089" y="904"/>
                  </a:lnTo>
                  <a:lnTo>
                    <a:pt x="641040" y="84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" name="SMARTInkShape-4824"/>
            <p:cNvSpPr/>
            <p:nvPr>
              <p:custDataLst>
                <p:tags r:id="rId24"/>
              </p:custDataLst>
            </p:nvPr>
          </p:nvSpPr>
          <p:spPr bwMode="auto">
            <a:xfrm>
              <a:off x="11430" y="4200704"/>
              <a:ext cx="994335" cy="445592"/>
            </a:xfrm>
            <a:custGeom>
              <a:avLst/>
              <a:gdLst/>
              <a:ahLst/>
              <a:cxnLst/>
              <a:rect l="0" t="0" r="0" b="0"/>
              <a:pathLst>
                <a:path w="994335" h="445592">
                  <a:moveTo>
                    <a:pt x="34290" y="76973"/>
                  </a:moveTo>
                  <a:lnTo>
                    <a:pt x="34290" y="76973"/>
                  </a:lnTo>
                  <a:lnTo>
                    <a:pt x="50773" y="60491"/>
                  </a:lnTo>
                  <a:lnTo>
                    <a:pt x="63523" y="55360"/>
                  </a:lnTo>
                  <a:lnTo>
                    <a:pt x="104094" y="52067"/>
                  </a:lnTo>
                  <a:lnTo>
                    <a:pt x="132941" y="51616"/>
                  </a:lnTo>
                  <a:lnTo>
                    <a:pt x="166718" y="50464"/>
                  </a:lnTo>
                  <a:lnTo>
                    <a:pt x="207129" y="46776"/>
                  </a:lnTo>
                  <a:lnTo>
                    <a:pt x="229526" y="45412"/>
                  </a:lnTo>
                  <a:lnTo>
                    <a:pt x="253030" y="44502"/>
                  </a:lnTo>
                  <a:lnTo>
                    <a:pt x="277272" y="43896"/>
                  </a:lnTo>
                  <a:lnTo>
                    <a:pt x="302958" y="42539"/>
                  </a:lnTo>
                  <a:lnTo>
                    <a:pt x="329607" y="40682"/>
                  </a:lnTo>
                  <a:lnTo>
                    <a:pt x="356898" y="38492"/>
                  </a:lnTo>
                  <a:lnTo>
                    <a:pt x="384617" y="36079"/>
                  </a:lnTo>
                  <a:lnTo>
                    <a:pt x="412621" y="33518"/>
                  </a:lnTo>
                  <a:lnTo>
                    <a:pt x="440816" y="30858"/>
                  </a:lnTo>
                  <a:lnTo>
                    <a:pt x="470090" y="27180"/>
                  </a:lnTo>
                  <a:lnTo>
                    <a:pt x="500083" y="22823"/>
                  </a:lnTo>
                  <a:lnTo>
                    <a:pt x="530556" y="18013"/>
                  </a:lnTo>
                  <a:lnTo>
                    <a:pt x="559444" y="13854"/>
                  </a:lnTo>
                  <a:lnTo>
                    <a:pt x="587275" y="10129"/>
                  </a:lnTo>
                  <a:lnTo>
                    <a:pt x="614402" y="6693"/>
                  </a:lnTo>
                  <a:lnTo>
                    <a:pt x="640106" y="4402"/>
                  </a:lnTo>
                  <a:lnTo>
                    <a:pt x="664863" y="2875"/>
                  </a:lnTo>
                  <a:lnTo>
                    <a:pt x="688987" y="1857"/>
                  </a:lnTo>
                  <a:lnTo>
                    <a:pt x="731031" y="726"/>
                  </a:lnTo>
                  <a:lnTo>
                    <a:pt x="768768" y="223"/>
                  </a:lnTo>
                  <a:lnTo>
                    <a:pt x="804590" y="0"/>
                  </a:lnTo>
                  <a:lnTo>
                    <a:pt x="839560" y="2440"/>
                  </a:lnTo>
                  <a:lnTo>
                    <a:pt x="872248" y="6700"/>
                  </a:lnTo>
                  <a:lnTo>
                    <a:pt x="912071" y="14453"/>
                  </a:lnTo>
                  <a:lnTo>
                    <a:pt x="954580" y="25607"/>
                  </a:lnTo>
                  <a:lnTo>
                    <a:pt x="976872" y="33963"/>
                  </a:lnTo>
                  <a:lnTo>
                    <a:pt x="977149" y="38618"/>
                  </a:lnTo>
                  <a:lnTo>
                    <a:pt x="978140" y="39973"/>
                  </a:lnTo>
                  <a:lnTo>
                    <a:pt x="981781" y="41479"/>
                  </a:lnTo>
                  <a:lnTo>
                    <a:pt x="983134" y="42833"/>
                  </a:lnTo>
                  <a:lnTo>
                    <a:pt x="987843" y="51850"/>
                  </a:lnTo>
                  <a:lnTo>
                    <a:pt x="990032" y="54509"/>
                  </a:lnTo>
                  <a:lnTo>
                    <a:pt x="992464" y="62544"/>
                  </a:lnTo>
                  <a:lnTo>
                    <a:pt x="994154" y="96558"/>
                  </a:lnTo>
                  <a:lnTo>
                    <a:pt x="994334" y="128073"/>
                  </a:lnTo>
                  <a:lnTo>
                    <a:pt x="993435" y="168102"/>
                  </a:lnTo>
                  <a:lnTo>
                    <a:pt x="989849" y="199390"/>
                  </a:lnTo>
                  <a:lnTo>
                    <a:pt x="987621" y="232346"/>
                  </a:lnTo>
                  <a:lnTo>
                    <a:pt x="985678" y="265090"/>
                  </a:lnTo>
                  <a:lnTo>
                    <a:pt x="981639" y="295518"/>
                  </a:lnTo>
                  <a:lnTo>
                    <a:pt x="979209" y="324917"/>
                  </a:lnTo>
                  <a:lnTo>
                    <a:pt x="980381" y="365703"/>
                  </a:lnTo>
                  <a:lnTo>
                    <a:pt x="984221" y="399378"/>
                  </a:lnTo>
                  <a:lnTo>
                    <a:pt x="985743" y="441506"/>
                  </a:lnTo>
                  <a:lnTo>
                    <a:pt x="984822" y="442868"/>
                  </a:lnTo>
                  <a:lnTo>
                    <a:pt x="983256" y="443776"/>
                  </a:lnTo>
                  <a:lnTo>
                    <a:pt x="976500" y="445053"/>
                  </a:lnTo>
                  <a:lnTo>
                    <a:pt x="973898" y="445233"/>
                  </a:lnTo>
                  <a:lnTo>
                    <a:pt x="931957" y="429996"/>
                  </a:lnTo>
                  <a:lnTo>
                    <a:pt x="898541" y="416734"/>
                  </a:lnTo>
                  <a:lnTo>
                    <a:pt x="865759" y="409588"/>
                  </a:lnTo>
                  <a:lnTo>
                    <a:pt x="826424" y="405777"/>
                  </a:lnTo>
                  <a:lnTo>
                    <a:pt x="805267" y="404761"/>
                  </a:lnTo>
                  <a:lnTo>
                    <a:pt x="780685" y="404083"/>
                  </a:lnTo>
                  <a:lnTo>
                    <a:pt x="753819" y="403632"/>
                  </a:lnTo>
                  <a:lnTo>
                    <a:pt x="725431" y="403330"/>
                  </a:lnTo>
                  <a:lnTo>
                    <a:pt x="695076" y="404082"/>
                  </a:lnTo>
                  <a:lnTo>
                    <a:pt x="663409" y="405536"/>
                  </a:lnTo>
                  <a:lnTo>
                    <a:pt x="630868" y="407458"/>
                  </a:lnTo>
                  <a:lnTo>
                    <a:pt x="596791" y="409691"/>
                  </a:lnTo>
                  <a:lnTo>
                    <a:pt x="561691" y="412133"/>
                  </a:lnTo>
                  <a:lnTo>
                    <a:pt x="525908" y="414713"/>
                  </a:lnTo>
                  <a:lnTo>
                    <a:pt x="489670" y="417385"/>
                  </a:lnTo>
                  <a:lnTo>
                    <a:pt x="453129" y="420120"/>
                  </a:lnTo>
                  <a:lnTo>
                    <a:pt x="416386" y="422895"/>
                  </a:lnTo>
                  <a:lnTo>
                    <a:pt x="380461" y="424745"/>
                  </a:lnTo>
                  <a:lnTo>
                    <a:pt x="345081" y="425979"/>
                  </a:lnTo>
                  <a:lnTo>
                    <a:pt x="310064" y="426801"/>
                  </a:lnTo>
                  <a:lnTo>
                    <a:pt x="276242" y="428302"/>
                  </a:lnTo>
                  <a:lnTo>
                    <a:pt x="243216" y="430255"/>
                  </a:lnTo>
                  <a:lnTo>
                    <a:pt x="210722" y="432509"/>
                  </a:lnTo>
                  <a:lnTo>
                    <a:pt x="180486" y="434012"/>
                  </a:lnTo>
                  <a:lnTo>
                    <a:pt x="151757" y="435014"/>
                  </a:lnTo>
                  <a:lnTo>
                    <a:pt x="124031" y="435682"/>
                  </a:lnTo>
                  <a:lnTo>
                    <a:pt x="97927" y="437080"/>
                  </a:lnTo>
                  <a:lnTo>
                    <a:pt x="72905" y="438965"/>
                  </a:lnTo>
                  <a:lnTo>
                    <a:pt x="32402" y="442646"/>
                  </a:lnTo>
                  <a:lnTo>
                    <a:pt x="0" y="4455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0" name="SMARTInkShape-4825"/>
            <p:cNvSpPr/>
            <p:nvPr>
              <p:custDataLst>
                <p:tags r:id="rId25"/>
              </p:custDataLst>
            </p:nvPr>
          </p:nvSpPr>
          <p:spPr bwMode="auto">
            <a:xfrm>
              <a:off x="1022985" y="4279091"/>
              <a:ext cx="835039" cy="429361"/>
            </a:xfrm>
            <a:custGeom>
              <a:avLst/>
              <a:gdLst/>
              <a:ahLst/>
              <a:cxnLst/>
              <a:rect l="0" t="0" r="0" b="0"/>
              <a:pathLst>
                <a:path w="835039" h="429361">
                  <a:moveTo>
                    <a:pt x="111443" y="50022"/>
                  </a:moveTo>
                  <a:lnTo>
                    <a:pt x="111443" y="50022"/>
                  </a:lnTo>
                  <a:lnTo>
                    <a:pt x="151789" y="38090"/>
                  </a:lnTo>
                  <a:lnTo>
                    <a:pt x="180492" y="32654"/>
                  </a:lnTo>
                  <a:lnTo>
                    <a:pt x="217379" y="28015"/>
                  </a:lnTo>
                  <a:lnTo>
                    <a:pt x="239217" y="26778"/>
                  </a:lnTo>
                  <a:lnTo>
                    <a:pt x="262348" y="25953"/>
                  </a:lnTo>
                  <a:lnTo>
                    <a:pt x="288246" y="23498"/>
                  </a:lnTo>
                  <a:lnTo>
                    <a:pt x="315989" y="19957"/>
                  </a:lnTo>
                  <a:lnTo>
                    <a:pt x="344962" y="15691"/>
                  </a:lnTo>
                  <a:lnTo>
                    <a:pt x="375707" y="12847"/>
                  </a:lnTo>
                  <a:lnTo>
                    <a:pt x="407634" y="10951"/>
                  </a:lnTo>
                  <a:lnTo>
                    <a:pt x="440349" y="9687"/>
                  </a:lnTo>
                  <a:lnTo>
                    <a:pt x="472636" y="7892"/>
                  </a:lnTo>
                  <a:lnTo>
                    <a:pt x="504638" y="5742"/>
                  </a:lnTo>
                  <a:lnTo>
                    <a:pt x="536450" y="3357"/>
                  </a:lnTo>
                  <a:lnTo>
                    <a:pt x="567184" y="1767"/>
                  </a:lnTo>
                  <a:lnTo>
                    <a:pt x="597197" y="707"/>
                  </a:lnTo>
                  <a:lnTo>
                    <a:pt x="626732" y="0"/>
                  </a:lnTo>
                  <a:lnTo>
                    <a:pt x="652136" y="481"/>
                  </a:lnTo>
                  <a:lnTo>
                    <a:pt x="674788" y="1755"/>
                  </a:lnTo>
                  <a:lnTo>
                    <a:pt x="713291" y="5709"/>
                  </a:lnTo>
                  <a:lnTo>
                    <a:pt x="754482" y="14243"/>
                  </a:lnTo>
                  <a:lnTo>
                    <a:pt x="772205" y="23325"/>
                  </a:lnTo>
                  <a:lnTo>
                    <a:pt x="788342" y="39148"/>
                  </a:lnTo>
                  <a:lnTo>
                    <a:pt x="799156" y="55901"/>
                  </a:lnTo>
                  <a:lnTo>
                    <a:pt x="807478" y="96198"/>
                  </a:lnTo>
                  <a:lnTo>
                    <a:pt x="814880" y="128155"/>
                  </a:lnTo>
                  <a:lnTo>
                    <a:pt x="823106" y="166835"/>
                  </a:lnTo>
                  <a:lnTo>
                    <a:pt x="828740" y="198141"/>
                  </a:lnTo>
                  <a:lnTo>
                    <a:pt x="834419" y="231105"/>
                  </a:lnTo>
                  <a:lnTo>
                    <a:pt x="835038" y="267345"/>
                  </a:lnTo>
                  <a:lnTo>
                    <a:pt x="831186" y="304725"/>
                  </a:lnTo>
                  <a:lnTo>
                    <a:pt x="823123" y="340388"/>
                  </a:lnTo>
                  <a:lnTo>
                    <a:pt x="815730" y="370208"/>
                  </a:lnTo>
                  <a:lnTo>
                    <a:pt x="807774" y="411295"/>
                  </a:lnTo>
                  <a:lnTo>
                    <a:pt x="804146" y="422677"/>
                  </a:lnTo>
                  <a:lnTo>
                    <a:pt x="801845" y="427046"/>
                  </a:lnTo>
                  <a:lnTo>
                    <a:pt x="799358" y="429006"/>
                  </a:lnTo>
                  <a:lnTo>
                    <a:pt x="796748" y="429360"/>
                  </a:lnTo>
                  <a:lnTo>
                    <a:pt x="794055" y="428644"/>
                  </a:lnTo>
                  <a:lnTo>
                    <a:pt x="751627" y="398923"/>
                  </a:lnTo>
                  <a:lnTo>
                    <a:pt x="718549" y="383206"/>
                  </a:lnTo>
                  <a:lnTo>
                    <a:pt x="699060" y="375014"/>
                  </a:lnTo>
                  <a:lnTo>
                    <a:pt x="675590" y="368601"/>
                  </a:lnTo>
                  <a:lnTo>
                    <a:pt x="649466" y="363373"/>
                  </a:lnTo>
                  <a:lnTo>
                    <a:pt x="621572" y="358935"/>
                  </a:lnTo>
                  <a:lnTo>
                    <a:pt x="589642" y="356929"/>
                  </a:lnTo>
                  <a:lnTo>
                    <a:pt x="555019" y="356543"/>
                  </a:lnTo>
                  <a:lnTo>
                    <a:pt x="518603" y="357239"/>
                  </a:lnTo>
                  <a:lnTo>
                    <a:pt x="479085" y="358656"/>
                  </a:lnTo>
                  <a:lnTo>
                    <a:pt x="437500" y="360553"/>
                  </a:lnTo>
                  <a:lnTo>
                    <a:pt x="394537" y="362770"/>
                  </a:lnTo>
                  <a:lnTo>
                    <a:pt x="350655" y="366153"/>
                  </a:lnTo>
                  <a:lnTo>
                    <a:pt x="306160" y="370313"/>
                  </a:lnTo>
                  <a:lnTo>
                    <a:pt x="261257" y="374992"/>
                  </a:lnTo>
                  <a:lnTo>
                    <a:pt x="219891" y="380016"/>
                  </a:lnTo>
                  <a:lnTo>
                    <a:pt x="180884" y="385270"/>
                  </a:lnTo>
                  <a:lnTo>
                    <a:pt x="143449" y="390678"/>
                  </a:lnTo>
                  <a:lnTo>
                    <a:pt x="110873" y="396188"/>
                  </a:lnTo>
                  <a:lnTo>
                    <a:pt x="81535" y="401767"/>
                  </a:lnTo>
                  <a:lnTo>
                    <a:pt x="54357" y="407391"/>
                  </a:lnTo>
                  <a:lnTo>
                    <a:pt x="0" y="4186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5" name="SMARTInkShape-Group1602"/>
          <p:cNvGrpSpPr/>
          <p:nvPr/>
        </p:nvGrpSpPr>
        <p:grpSpPr>
          <a:xfrm>
            <a:off x="1057275" y="4222396"/>
            <a:ext cx="770910" cy="510440"/>
            <a:chOff x="1057275" y="4222396"/>
            <a:chExt cx="770910" cy="510440"/>
          </a:xfrm>
        </p:grpSpPr>
        <p:sp>
          <p:nvSpPr>
            <p:cNvPr id="122" name="SMARTInkShape-4826"/>
            <p:cNvSpPr/>
            <p:nvPr>
              <p:custDataLst>
                <p:tags r:id="rId14"/>
              </p:custDataLst>
            </p:nvPr>
          </p:nvSpPr>
          <p:spPr bwMode="auto">
            <a:xfrm>
              <a:off x="1117283" y="4423410"/>
              <a:ext cx="17146" cy="1"/>
            </a:xfrm>
            <a:custGeom>
              <a:avLst/>
              <a:gdLst/>
              <a:ahLst/>
              <a:cxnLst/>
              <a:rect l="0" t="0" r="0" b="0"/>
              <a:pathLst>
                <a:path w="17146" h="1">
                  <a:moveTo>
                    <a:pt x="17145" y="0"/>
                  </a:moveTo>
                  <a:lnTo>
                    <a:pt x="17145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3" name="SMARTInkShape-4827"/>
            <p:cNvSpPr/>
            <p:nvPr>
              <p:custDataLst>
                <p:tags r:id="rId15"/>
              </p:custDataLst>
            </p:nvPr>
          </p:nvSpPr>
          <p:spPr bwMode="auto">
            <a:xfrm>
              <a:off x="1065848" y="4222396"/>
              <a:ext cx="762337" cy="501052"/>
            </a:xfrm>
            <a:custGeom>
              <a:avLst/>
              <a:gdLst/>
              <a:ahLst/>
              <a:cxnLst/>
              <a:rect l="0" t="0" r="0" b="0"/>
              <a:pathLst>
                <a:path w="762337" h="501052">
                  <a:moveTo>
                    <a:pt x="0" y="141006"/>
                  </a:moveTo>
                  <a:lnTo>
                    <a:pt x="0" y="141006"/>
                  </a:lnTo>
                  <a:lnTo>
                    <a:pt x="4550" y="131904"/>
                  </a:lnTo>
                  <a:lnTo>
                    <a:pt x="11865" y="124896"/>
                  </a:lnTo>
                  <a:lnTo>
                    <a:pt x="45735" y="108085"/>
                  </a:lnTo>
                  <a:lnTo>
                    <a:pt x="73667" y="100022"/>
                  </a:lnTo>
                  <a:lnTo>
                    <a:pt x="107035" y="92311"/>
                  </a:lnTo>
                  <a:lnTo>
                    <a:pt x="147266" y="82534"/>
                  </a:lnTo>
                  <a:lnTo>
                    <a:pt x="170567" y="78212"/>
                  </a:lnTo>
                  <a:lnTo>
                    <a:pt x="195626" y="74379"/>
                  </a:lnTo>
                  <a:lnTo>
                    <a:pt x="221858" y="70871"/>
                  </a:lnTo>
                  <a:lnTo>
                    <a:pt x="249822" y="66627"/>
                  </a:lnTo>
                  <a:lnTo>
                    <a:pt x="278943" y="61892"/>
                  </a:lnTo>
                  <a:lnTo>
                    <a:pt x="308834" y="56832"/>
                  </a:lnTo>
                  <a:lnTo>
                    <a:pt x="339239" y="51552"/>
                  </a:lnTo>
                  <a:lnTo>
                    <a:pt x="369987" y="46128"/>
                  </a:lnTo>
                  <a:lnTo>
                    <a:pt x="400963" y="40607"/>
                  </a:lnTo>
                  <a:lnTo>
                    <a:pt x="431138" y="35973"/>
                  </a:lnTo>
                  <a:lnTo>
                    <a:pt x="460781" y="31932"/>
                  </a:lnTo>
                  <a:lnTo>
                    <a:pt x="490067" y="28285"/>
                  </a:lnTo>
                  <a:lnTo>
                    <a:pt x="518164" y="23949"/>
                  </a:lnTo>
                  <a:lnTo>
                    <a:pt x="545467" y="19153"/>
                  </a:lnTo>
                  <a:lnTo>
                    <a:pt x="572242" y="14051"/>
                  </a:lnTo>
                  <a:lnTo>
                    <a:pt x="595807" y="10649"/>
                  </a:lnTo>
                  <a:lnTo>
                    <a:pt x="637230" y="6870"/>
                  </a:lnTo>
                  <a:lnTo>
                    <a:pt x="674478" y="191"/>
                  </a:lnTo>
                  <a:lnTo>
                    <a:pt x="688070" y="0"/>
                  </a:lnTo>
                  <a:lnTo>
                    <a:pt x="693028" y="1282"/>
                  </a:lnTo>
                  <a:lnTo>
                    <a:pt x="696334" y="3089"/>
                  </a:lnTo>
                  <a:lnTo>
                    <a:pt x="698538" y="5247"/>
                  </a:lnTo>
                  <a:lnTo>
                    <a:pt x="700006" y="7637"/>
                  </a:lnTo>
                  <a:lnTo>
                    <a:pt x="700033" y="11136"/>
                  </a:lnTo>
                  <a:lnTo>
                    <a:pt x="690693" y="35519"/>
                  </a:lnTo>
                  <a:lnTo>
                    <a:pt x="683212" y="56023"/>
                  </a:lnTo>
                  <a:lnTo>
                    <a:pt x="679953" y="94342"/>
                  </a:lnTo>
                  <a:lnTo>
                    <a:pt x="685549" y="136811"/>
                  </a:lnTo>
                  <a:lnTo>
                    <a:pt x="693943" y="168669"/>
                  </a:lnTo>
                  <a:lnTo>
                    <a:pt x="701484" y="201879"/>
                  </a:lnTo>
                  <a:lnTo>
                    <a:pt x="708963" y="236640"/>
                  </a:lnTo>
                  <a:lnTo>
                    <a:pt x="718637" y="274316"/>
                  </a:lnTo>
                  <a:lnTo>
                    <a:pt x="726746" y="310745"/>
                  </a:lnTo>
                  <a:lnTo>
                    <a:pt x="734478" y="345986"/>
                  </a:lnTo>
                  <a:lnTo>
                    <a:pt x="744264" y="380698"/>
                  </a:lnTo>
                  <a:lnTo>
                    <a:pt x="755933" y="423270"/>
                  </a:lnTo>
                  <a:lnTo>
                    <a:pt x="762028" y="462257"/>
                  </a:lnTo>
                  <a:lnTo>
                    <a:pt x="762336" y="466616"/>
                  </a:lnTo>
                  <a:lnTo>
                    <a:pt x="761589" y="469522"/>
                  </a:lnTo>
                  <a:lnTo>
                    <a:pt x="760138" y="471459"/>
                  </a:lnTo>
                  <a:lnTo>
                    <a:pt x="758219" y="472751"/>
                  </a:lnTo>
                  <a:lnTo>
                    <a:pt x="737314" y="470018"/>
                  </a:lnTo>
                  <a:lnTo>
                    <a:pt x="709965" y="460589"/>
                  </a:lnTo>
                  <a:lnTo>
                    <a:pt x="672727" y="448778"/>
                  </a:lnTo>
                  <a:lnTo>
                    <a:pt x="649462" y="444295"/>
                  </a:lnTo>
                  <a:lnTo>
                    <a:pt x="624427" y="440353"/>
                  </a:lnTo>
                  <a:lnTo>
                    <a:pt x="594402" y="438679"/>
                  </a:lnTo>
                  <a:lnTo>
                    <a:pt x="561051" y="438515"/>
                  </a:lnTo>
                  <a:lnTo>
                    <a:pt x="525481" y="439358"/>
                  </a:lnTo>
                  <a:lnTo>
                    <a:pt x="484623" y="442777"/>
                  </a:lnTo>
                  <a:lnTo>
                    <a:pt x="440239" y="447915"/>
                  </a:lnTo>
                  <a:lnTo>
                    <a:pt x="393505" y="454197"/>
                  </a:lnTo>
                  <a:lnTo>
                    <a:pt x="347109" y="462195"/>
                  </a:lnTo>
                  <a:lnTo>
                    <a:pt x="300939" y="471337"/>
                  </a:lnTo>
                  <a:lnTo>
                    <a:pt x="254918" y="481242"/>
                  </a:lnTo>
                  <a:lnTo>
                    <a:pt x="224238" y="487845"/>
                  </a:lnTo>
                  <a:lnTo>
                    <a:pt x="162877" y="5010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4" name="SMARTInkShape-4828"/>
            <p:cNvSpPr/>
            <p:nvPr>
              <p:custDataLst>
                <p:tags r:id="rId16"/>
              </p:custDataLst>
            </p:nvPr>
          </p:nvSpPr>
          <p:spPr bwMode="auto">
            <a:xfrm>
              <a:off x="1057275" y="4363547"/>
              <a:ext cx="49384" cy="369289"/>
            </a:xfrm>
            <a:custGeom>
              <a:avLst/>
              <a:gdLst/>
              <a:ahLst/>
              <a:cxnLst/>
              <a:rect l="0" t="0" r="0" b="0"/>
              <a:pathLst>
                <a:path w="49384" h="369289">
                  <a:moveTo>
                    <a:pt x="25718" y="25573"/>
                  </a:moveTo>
                  <a:lnTo>
                    <a:pt x="25718" y="25573"/>
                  </a:lnTo>
                  <a:lnTo>
                    <a:pt x="25718" y="0"/>
                  </a:lnTo>
                  <a:lnTo>
                    <a:pt x="28258" y="35469"/>
                  </a:lnTo>
                  <a:lnTo>
                    <a:pt x="32562" y="67119"/>
                  </a:lnTo>
                  <a:lnTo>
                    <a:pt x="37649" y="109760"/>
                  </a:lnTo>
                  <a:lnTo>
                    <a:pt x="40340" y="132180"/>
                  </a:lnTo>
                  <a:lnTo>
                    <a:pt x="43086" y="154747"/>
                  </a:lnTo>
                  <a:lnTo>
                    <a:pt x="45869" y="177411"/>
                  </a:lnTo>
                  <a:lnTo>
                    <a:pt x="47724" y="200141"/>
                  </a:lnTo>
                  <a:lnTo>
                    <a:pt x="48961" y="222914"/>
                  </a:lnTo>
                  <a:lnTo>
                    <a:pt x="49383" y="265680"/>
                  </a:lnTo>
                  <a:lnTo>
                    <a:pt x="46396" y="300562"/>
                  </a:lnTo>
                  <a:lnTo>
                    <a:pt x="39359" y="342425"/>
                  </a:lnTo>
                  <a:lnTo>
                    <a:pt x="31463" y="359436"/>
                  </a:lnTo>
                  <a:lnTo>
                    <a:pt x="26690" y="365305"/>
                  </a:lnTo>
                  <a:lnTo>
                    <a:pt x="22556" y="368267"/>
                  </a:lnTo>
                  <a:lnTo>
                    <a:pt x="18847" y="369288"/>
                  </a:lnTo>
                  <a:lnTo>
                    <a:pt x="15422" y="369016"/>
                  </a:lnTo>
                  <a:lnTo>
                    <a:pt x="9077" y="353474"/>
                  </a:lnTo>
                  <a:lnTo>
                    <a:pt x="0" y="3170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8" name="SMARTInkShape-Group1603"/>
          <p:cNvGrpSpPr/>
          <p:nvPr/>
        </p:nvGrpSpPr>
        <p:grpSpPr>
          <a:xfrm>
            <a:off x="5219529" y="1973372"/>
            <a:ext cx="2291615" cy="658386"/>
            <a:chOff x="5219529" y="1973372"/>
            <a:chExt cx="2291615" cy="658386"/>
          </a:xfrm>
        </p:grpSpPr>
        <p:sp>
          <p:nvSpPr>
            <p:cNvPr id="126" name="SMARTInkShape-4829"/>
            <p:cNvSpPr/>
            <p:nvPr>
              <p:custDataLst>
                <p:tags r:id="rId12"/>
              </p:custDataLst>
            </p:nvPr>
          </p:nvSpPr>
          <p:spPr bwMode="auto">
            <a:xfrm>
              <a:off x="5266373" y="1973372"/>
              <a:ext cx="2244771" cy="658386"/>
            </a:xfrm>
            <a:custGeom>
              <a:avLst/>
              <a:gdLst/>
              <a:ahLst/>
              <a:cxnLst/>
              <a:rect l="0" t="0" r="0" b="0"/>
              <a:pathLst>
                <a:path w="2244771" h="658386">
                  <a:moveTo>
                    <a:pt x="0" y="161180"/>
                  </a:moveTo>
                  <a:lnTo>
                    <a:pt x="0" y="161180"/>
                  </a:lnTo>
                  <a:lnTo>
                    <a:pt x="31185" y="148445"/>
                  </a:lnTo>
                  <a:lnTo>
                    <a:pt x="65929" y="141868"/>
                  </a:lnTo>
                  <a:lnTo>
                    <a:pt x="88720" y="137828"/>
                  </a:lnTo>
                  <a:lnTo>
                    <a:pt x="114392" y="133230"/>
                  </a:lnTo>
                  <a:lnTo>
                    <a:pt x="141984" y="128259"/>
                  </a:lnTo>
                  <a:lnTo>
                    <a:pt x="174666" y="123993"/>
                  </a:lnTo>
                  <a:lnTo>
                    <a:pt x="210741" y="120196"/>
                  </a:lnTo>
                  <a:lnTo>
                    <a:pt x="249079" y="116713"/>
                  </a:lnTo>
                  <a:lnTo>
                    <a:pt x="292735" y="112485"/>
                  </a:lnTo>
                  <a:lnTo>
                    <a:pt x="339937" y="107762"/>
                  </a:lnTo>
                  <a:lnTo>
                    <a:pt x="389502" y="102708"/>
                  </a:lnTo>
                  <a:lnTo>
                    <a:pt x="443500" y="97434"/>
                  </a:lnTo>
                  <a:lnTo>
                    <a:pt x="500454" y="92013"/>
                  </a:lnTo>
                  <a:lnTo>
                    <a:pt x="559378" y="86494"/>
                  </a:lnTo>
                  <a:lnTo>
                    <a:pt x="621521" y="80909"/>
                  </a:lnTo>
                  <a:lnTo>
                    <a:pt x="685809" y="75281"/>
                  </a:lnTo>
                  <a:lnTo>
                    <a:pt x="751529" y="69624"/>
                  </a:lnTo>
                  <a:lnTo>
                    <a:pt x="820107" y="63948"/>
                  </a:lnTo>
                  <a:lnTo>
                    <a:pt x="890590" y="58259"/>
                  </a:lnTo>
                  <a:lnTo>
                    <a:pt x="962344" y="52561"/>
                  </a:lnTo>
                  <a:lnTo>
                    <a:pt x="1033040" y="47810"/>
                  </a:lnTo>
                  <a:lnTo>
                    <a:pt x="1103030" y="43690"/>
                  </a:lnTo>
                  <a:lnTo>
                    <a:pt x="1172551" y="39991"/>
                  </a:lnTo>
                  <a:lnTo>
                    <a:pt x="1239853" y="36573"/>
                  </a:lnTo>
                  <a:lnTo>
                    <a:pt x="1305675" y="33341"/>
                  </a:lnTo>
                  <a:lnTo>
                    <a:pt x="1370513" y="30234"/>
                  </a:lnTo>
                  <a:lnTo>
                    <a:pt x="1433741" y="27210"/>
                  </a:lnTo>
                  <a:lnTo>
                    <a:pt x="1495894" y="24242"/>
                  </a:lnTo>
                  <a:lnTo>
                    <a:pt x="1557333" y="21311"/>
                  </a:lnTo>
                  <a:lnTo>
                    <a:pt x="1614485" y="18404"/>
                  </a:lnTo>
                  <a:lnTo>
                    <a:pt x="1668777" y="15514"/>
                  </a:lnTo>
                  <a:lnTo>
                    <a:pt x="1721166" y="12634"/>
                  </a:lnTo>
                  <a:lnTo>
                    <a:pt x="1768474" y="9762"/>
                  </a:lnTo>
                  <a:lnTo>
                    <a:pt x="1812395" y="6895"/>
                  </a:lnTo>
                  <a:lnTo>
                    <a:pt x="1854058" y="4031"/>
                  </a:lnTo>
                  <a:lnTo>
                    <a:pt x="1893263" y="2122"/>
                  </a:lnTo>
                  <a:lnTo>
                    <a:pt x="1930830" y="849"/>
                  </a:lnTo>
                  <a:lnTo>
                    <a:pt x="1967305" y="0"/>
                  </a:lnTo>
                  <a:lnTo>
                    <a:pt x="2000194" y="387"/>
                  </a:lnTo>
                  <a:lnTo>
                    <a:pt x="2030692" y="1597"/>
                  </a:lnTo>
                  <a:lnTo>
                    <a:pt x="2059597" y="3357"/>
                  </a:lnTo>
                  <a:lnTo>
                    <a:pt x="2084581" y="5482"/>
                  </a:lnTo>
                  <a:lnTo>
                    <a:pt x="2106954" y="7852"/>
                  </a:lnTo>
                  <a:lnTo>
                    <a:pt x="2146099" y="13024"/>
                  </a:lnTo>
                  <a:lnTo>
                    <a:pt x="2179371" y="18498"/>
                  </a:lnTo>
                  <a:lnTo>
                    <a:pt x="2211226" y="31486"/>
                  </a:lnTo>
                  <a:lnTo>
                    <a:pt x="2223557" y="47023"/>
                  </a:lnTo>
                  <a:lnTo>
                    <a:pt x="2231259" y="67582"/>
                  </a:lnTo>
                  <a:lnTo>
                    <a:pt x="2234644" y="106883"/>
                  </a:lnTo>
                  <a:lnTo>
                    <a:pt x="2232060" y="138001"/>
                  </a:lnTo>
                  <a:lnTo>
                    <a:pt x="2227735" y="175961"/>
                  </a:lnTo>
                  <a:lnTo>
                    <a:pt x="2223592" y="218232"/>
                  </a:lnTo>
                  <a:lnTo>
                    <a:pt x="2222487" y="240172"/>
                  </a:lnTo>
                  <a:lnTo>
                    <a:pt x="2221750" y="262419"/>
                  </a:lnTo>
                  <a:lnTo>
                    <a:pt x="2222212" y="285823"/>
                  </a:lnTo>
                  <a:lnTo>
                    <a:pt x="2223472" y="309998"/>
                  </a:lnTo>
                  <a:lnTo>
                    <a:pt x="2225264" y="334687"/>
                  </a:lnTo>
                  <a:lnTo>
                    <a:pt x="2226460" y="358766"/>
                  </a:lnTo>
                  <a:lnTo>
                    <a:pt x="2227256" y="382439"/>
                  </a:lnTo>
                  <a:lnTo>
                    <a:pt x="2227787" y="405841"/>
                  </a:lnTo>
                  <a:lnTo>
                    <a:pt x="2230917" y="447084"/>
                  </a:lnTo>
                  <a:lnTo>
                    <a:pt x="2234530" y="482559"/>
                  </a:lnTo>
                  <a:lnTo>
                    <a:pt x="2236566" y="522998"/>
                  </a:lnTo>
                  <a:lnTo>
                    <a:pt x="2238121" y="551596"/>
                  </a:lnTo>
                  <a:lnTo>
                    <a:pt x="2244770" y="569698"/>
                  </a:lnTo>
                  <a:lnTo>
                    <a:pt x="2244226" y="570686"/>
                  </a:lnTo>
                  <a:lnTo>
                    <a:pt x="2242910" y="571344"/>
                  </a:lnTo>
                  <a:lnTo>
                    <a:pt x="2233954" y="572401"/>
                  </a:lnTo>
                  <a:lnTo>
                    <a:pt x="2196466" y="565841"/>
                  </a:lnTo>
                  <a:lnTo>
                    <a:pt x="2167784" y="564867"/>
                  </a:lnTo>
                  <a:lnTo>
                    <a:pt x="2126462" y="564434"/>
                  </a:lnTo>
                  <a:lnTo>
                    <a:pt x="2100584" y="566224"/>
                  </a:lnTo>
                  <a:lnTo>
                    <a:pt x="2071902" y="569322"/>
                  </a:lnTo>
                  <a:lnTo>
                    <a:pt x="2041350" y="573292"/>
                  </a:lnTo>
                  <a:lnTo>
                    <a:pt x="2004790" y="577844"/>
                  </a:lnTo>
                  <a:lnTo>
                    <a:pt x="1964224" y="582784"/>
                  </a:lnTo>
                  <a:lnTo>
                    <a:pt x="1920987" y="587982"/>
                  </a:lnTo>
                  <a:lnTo>
                    <a:pt x="1875971" y="593352"/>
                  </a:lnTo>
                  <a:lnTo>
                    <a:pt x="1829767" y="598838"/>
                  </a:lnTo>
                  <a:lnTo>
                    <a:pt x="1782772" y="604399"/>
                  </a:lnTo>
                  <a:lnTo>
                    <a:pt x="1734297" y="610965"/>
                  </a:lnTo>
                  <a:lnTo>
                    <a:pt x="1684835" y="618199"/>
                  </a:lnTo>
                  <a:lnTo>
                    <a:pt x="1634716" y="625879"/>
                  </a:lnTo>
                  <a:lnTo>
                    <a:pt x="1583206" y="631952"/>
                  </a:lnTo>
                  <a:lnTo>
                    <a:pt x="1530767" y="636953"/>
                  </a:lnTo>
                  <a:lnTo>
                    <a:pt x="1477711" y="641240"/>
                  </a:lnTo>
                  <a:lnTo>
                    <a:pt x="1424243" y="645050"/>
                  </a:lnTo>
                  <a:lnTo>
                    <a:pt x="1370500" y="648543"/>
                  </a:lnTo>
                  <a:lnTo>
                    <a:pt x="1316574" y="651824"/>
                  </a:lnTo>
                  <a:lnTo>
                    <a:pt x="1280624" y="654011"/>
                  </a:lnTo>
                  <a:lnTo>
                    <a:pt x="1208722" y="6583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7" name="SMARTInkShape-4830"/>
            <p:cNvSpPr/>
            <p:nvPr>
              <p:custDataLst>
                <p:tags r:id="rId13"/>
              </p:custDataLst>
            </p:nvPr>
          </p:nvSpPr>
          <p:spPr bwMode="auto">
            <a:xfrm>
              <a:off x="5219529" y="2157872"/>
              <a:ext cx="29699" cy="443903"/>
            </a:xfrm>
            <a:custGeom>
              <a:avLst/>
              <a:gdLst/>
              <a:ahLst/>
              <a:cxnLst/>
              <a:rect l="0" t="0" r="0" b="0"/>
              <a:pathLst>
                <a:path w="29699" h="443903">
                  <a:moveTo>
                    <a:pt x="3981" y="19543"/>
                  </a:moveTo>
                  <a:lnTo>
                    <a:pt x="3981" y="19543"/>
                  </a:lnTo>
                  <a:lnTo>
                    <a:pt x="10766" y="3433"/>
                  </a:lnTo>
                  <a:lnTo>
                    <a:pt x="11362" y="230"/>
                  </a:lnTo>
                  <a:lnTo>
                    <a:pt x="11759" y="0"/>
                  </a:lnTo>
                  <a:lnTo>
                    <a:pt x="16999" y="36455"/>
                  </a:lnTo>
                  <a:lnTo>
                    <a:pt x="16753" y="73732"/>
                  </a:lnTo>
                  <a:lnTo>
                    <a:pt x="15353" y="95674"/>
                  </a:lnTo>
                  <a:lnTo>
                    <a:pt x="13467" y="120779"/>
                  </a:lnTo>
                  <a:lnTo>
                    <a:pt x="11258" y="147994"/>
                  </a:lnTo>
                  <a:lnTo>
                    <a:pt x="8832" y="176614"/>
                  </a:lnTo>
                  <a:lnTo>
                    <a:pt x="6262" y="206172"/>
                  </a:lnTo>
                  <a:lnTo>
                    <a:pt x="3598" y="236355"/>
                  </a:lnTo>
                  <a:lnTo>
                    <a:pt x="867" y="266954"/>
                  </a:lnTo>
                  <a:lnTo>
                    <a:pt x="0" y="294974"/>
                  </a:lnTo>
                  <a:lnTo>
                    <a:pt x="374" y="321274"/>
                  </a:lnTo>
                  <a:lnTo>
                    <a:pt x="1577" y="346427"/>
                  </a:lnTo>
                  <a:lnTo>
                    <a:pt x="5453" y="387075"/>
                  </a:lnTo>
                  <a:lnTo>
                    <a:pt x="12990" y="426574"/>
                  </a:lnTo>
                  <a:lnTo>
                    <a:pt x="19519" y="443902"/>
                  </a:lnTo>
                  <a:lnTo>
                    <a:pt x="29698" y="3967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29" name="SMARTInkShape-4831"/>
          <p:cNvSpPr/>
          <p:nvPr>
            <p:custDataLst>
              <p:tags r:id="rId7"/>
            </p:custDataLst>
          </p:nvPr>
        </p:nvSpPr>
        <p:spPr bwMode="auto">
          <a:xfrm>
            <a:off x="3697605" y="4681074"/>
            <a:ext cx="522924" cy="25229"/>
          </a:xfrm>
          <a:custGeom>
            <a:avLst/>
            <a:gdLst/>
            <a:ahLst/>
            <a:cxnLst/>
            <a:rect l="0" t="0" r="0" b="0"/>
            <a:pathLst>
              <a:path w="522924" h="25229">
                <a:moveTo>
                  <a:pt x="0" y="25228"/>
                </a:moveTo>
                <a:lnTo>
                  <a:pt x="0" y="25228"/>
                </a:lnTo>
                <a:lnTo>
                  <a:pt x="31185" y="24276"/>
                </a:lnTo>
                <a:lnTo>
                  <a:pt x="65930" y="20678"/>
                </a:lnTo>
                <a:lnTo>
                  <a:pt x="86816" y="18384"/>
                </a:lnTo>
                <a:lnTo>
                  <a:pt x="109312" y="15903"/>
                </a:lnTo>
                <a:lnTo>
                  <a:pt x="132883" y="13297"/>
                </a:lnTo>
                <a:lnTo>
                  <a:pt x="160026" y="10606"/>
                </a:lnTo>
                <a:lnTo>
                  <a:pt x="189552" y="7861"/>
                </a:lnTo>
                <a:lnTo>
                  <a:pt x="220665" y="5078"/>
                </a:lnTo>
                <a:lnTo>
                  <a:pt x="251885" y="3222"/>
                </a:lnTo>
                <a:lnTo>
                  <a:pt x="283176" y="1985"/>
                </a:lnTo>
                <a:lnTo>
                  <a:pt x="314514" y="1160"/>
                </a:lnTo>
                <a:lnTo>
                  <a:pt x="343979" y="610"/>
                </a:lnTo>
                <a:lnTo>
                  <a:pt x="372194" y="244"/>
                </a:lnTo>
                <a:lnTo>
                  <a:pt x="399577" y="0"/>
                </a:lnTo>
                <a:lnTo>
                  <a:pt x="423547" y="789"/>
                </a:lnTo>
                <a:lnTo>
                  <a:pt x="465421" y="4206"/>
                </a:lnTo>
                <a:lnTo>
                  <a:pt x="502922" y="6934"/>
                </a:lnTo>
                <a:lnTo>
                  <a:pt x="522923" y="808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0" name="SMARTInkShape-4832"/>
          <p:cNvSpPr/>
          <p:nvPr>
            <p:custDataLst>
              <p:tags r:id="rId8"/>
            </p:custDataLst>
          </p:nvPr>
        </p:nvSpPr>
        <p:spPr bwMode="auto">
          <a:xfrm>
            <a:off x="2128838" y="4706303"/>
            <a:ext cx="680041" cy="34290"/>
          </a:xfrm>
          <a:custGeom>
            <a:avLst/>
            <a:gdLst/>
            <a:ahLst/>
            <a:cxnLst/>
            <a:rect l="0" t="0" r="0" b="0"/>
            <a:pathLst>
              <a:path w="680041" h="34290">
                <a:moveTo>
                  <a:pt x="0" y="8572"/>
                </a:moveTo>
                <a:lnTo>
                  <a:pt x="0" y="8572"/>
                </a:lnTo>
                <a:lnTo>
                  <a:pt x="30515" y="1787"/>
                </a:lnTo>
                <a:lnTo>
                  <a:pt x="66509" y="529"/>
                </a:lnTo>
                <a:lnTo>
                  <a:pt x="100044" y="235"/>
                </a:lnTo>
                <a:lnTo>
                  <a:pt x="120988" y="156"/>
                </a:lnTo>
                <a:lnTo>
                  <a:pt x="143524" y="104"/>
                </a:lnTo>
                <a:lnTo>
                  <a:pt x="169025" y="69"/>
                </a:lnTo>
                <a:lnTo>
                  <a:pt x="196503" y="46"/>
                </a:lnTo>
                <a:lnTo>
                  <a:pt x="225299" y="30"/>
                </a:lnTo>
                <a:lnTo>
                  <a:pt x="256880" y="20"/>
                </a:lnTo>
                <a:lnTo>
                  <a:pt x="290315" y="13"/>
                </a:lnTo>
                <a:lnTo>
                  <a:pt x="324988" y="9"/>
                </a:lnTo>
                <a:lnTo>
                  <a:pt x="361439" y="6"/>
                </a:lnTo>
                <a:lnTo>
                  <a:pt x="399074" y="4"/>
                </a:lnTo>
                <a:lnTo>
                  <a:pt x="437499" y="2"/>
                </a:lnTo>
                <a:lnTo>
                  <a:pt x="473593" y="1"/>
                </a:lnTo>
                <a:lnTo>
                  <a:pt x="508134" y="1"/>
                </a:lnTo>
                <a:lnTo>
                  <a:pt x="541638" y="0"/>
                </a:lnTo>
                <a:lnTo>
                  <a:pt x="571594" y="0"/>
                </a:lnTo>
                <a:lnTo>
                  <a:pt x="599185" y="0"/>
                </a:lnTo>
                <a:lnTo>
                  <a:pt x="625199" y="0"/>
                </a:lnTo>
                <a:lnTo>
                  <a:pt x="666362" y="4551"/>
                </a:lnTo>
                <a:lnTo>
                  <a:pt x="677161" y="9324"/>
                </a:lnTo>
                <a:lnTo>
                  <a:pt x="680040" y="11931"/>
                </a:lnTo>
                <a:lnTo>
                  <a:pt x="678150" y="15574"/>
                </a:lnTo>
                <a:lnTo>
                  <a:pt x="651509" y="342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1" name="SMARTInkShape-4833"/>
          <p:cNvSpPr/>
          <p:nvPr>
            <p:custDataLst>
              <p:tags r:id="rId9"/>
            </p:custDataLst>
          </p:nvPr>
        </p:nvSpPr>
        <p:spPr bwMode="auto">
          <a:xfrm>
            <a:off x="1118695" y="4629150"/>
            <a:ext cx="615353" cy="46447"/>
          </a:xfrm>
          <a:custGeom>
            <a:avLst/>
            <a:gdLst/>
            <a:ahLst/>
            <a:cxnLst/>
            <a:rect l="0" t="0" r="0" b="0"/>
            <a:pathLst>
              <a:path w="615353" h="46447">
                <a:moveTo>
                  <a:pt x="32878" y="0"/>
                </a:moveTo>
                <a:lnTo>
                  <a:pt x="32878" y="0"/>
                </a:lnTo>
                <a:lnTo>
                  <a:pt x="3354" y="0"/>
                </a:lnTo>
                <a:lnTo>
                  <a:pt x="1765" y="952"/>
                </a:lnTo>
                <a:lnTo>
                  <a:pt x="706" y="2540"/>
                </a:lnTo>
                <a:lnTo>
                  <a:pt x="0" y="4550"/>
                </a:lnTo>
                <a:lnTo>
                  <a:pt x="9375" y="9325"/>
                </a:lnTo>
                <a:lnTo>
                  <a:pt x="41154" y="19908"/>
                </a:lnTo>
                <a:lnTo>
                  <a:pt x="71799" y="28850"/>
                </a:lnTo>
                <a:lnTo>
                  <a:pt x="107643" y="36000"/>
                </a:lnTo>
                <a:lnTo>
                  <a:pt x="128441" y="39240"/>
                </a:lnTo>
                <a:lnTo>
                  <a:pt x="150879" y="42352"/>
                </a:lnTo>
                <a:lnTo>
                  <a:pt x="174410" y="45380"/>
                </a:lnTo>
                <a:lnTo>
                  <a:pt x="201528" y="46446"/>
                </a:lnTo>
                <a:lnTo>
                  <a:pt x="231036" y="46203"/>
                </a:lnTo>
                <a:lnTo>
                  <a:pt x="262138" y="45089"/>
                </a:lnTo>
                <a:lnTo>
                  <a:pt x="294303" y="43395"/>
                </a:lnTo>
                <a:lnTo>
                  <a:pt x="327176" y="41312"/>
                </a:lnTo>
                <a:lnTo>
                  <a:pt x="360522" y="38971"/>
                </a:lnTo>
                <a:lnTo>
                  <a:pt x="393229" y="36459"/>
                </a:lnTo>
                <a:lnTo>
                  <a:pt x="425512" y="33830"/>
                </a:lnTo>
                <a:lnTo>
                  <a:pt x="457512" y="31126"/>
                </a:lnTo>
                <a:lnTo>
                  <a:pt x="486464" y="28371"/>
                </a:lnTo>
                <a:lnTo>
                  <a:pt x="513386" y="25581"/>
                </a:lnTo>
                <a:lnTo>
                  <a:pt x="538954" y="22769"/>
                </a:lnTo>
                <a:lnTo>
                  <a:pt x="577523" y="19645"/>
                </a:lnTo>
                <a:lnTo>
                  <a:pt x="615124" y="17639"/>
                </a:lnTo>
                <a:lnTo>
                  <a:pt x="615352" y="18427"/>
                </a:lnTo>
                <a:lnTo>
                  <a:pt x="598663" y="2571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2" name="SMARTInkShape-4834"/>
          <p:cNvSpPr/>
          <p:nvPr>
            <p:custDataLst>
              <p:tags r:id="rId10"/>
            </p:custDataLst>
          </p:nvPr>
        </p:nvSpPr>
        <p:spPr bwMode="auto">
          <a:xfrm>
            <a:off x="5446748" y="2588906"/>
            <a:ext cx="1868453" cy="42852"/>
          </a:xfrm>
          <a:custGeom>
            <a:avLst/>
            <a:gdLst/>
            <a:ahLst/>
            <a:cxnLst/>
            <a:rect l="0" t="0" r="0" b="0"/>
            <a:pathLst>
              <a:path w="1868453" h="42852">
                <a:moveTo>
                  <a:pt x="8220" y="42851"/>
                </a:moveTo>
                <a:lnTo>
                  <a:pt x="8220" y="42851"/>
                </a:lnTo>
                <a:lnTo>
                  <a:pt x="2328" y="29164"/>
                </a:lnTo>
                <a:lnTo>
                  <a:pt x="0" y="11651"/>
                </a:lnTo>
                <a:lnTo>
                  <a:pt x="22506" y="4926"/>
                </a:lnTo>
                <a:lnTo>
                  <a:pt x="56479" y="2183"/>
                </a:lnTo>
                <a:lnTo>
                  <a:pt x="77540" y="1452"/>
                </a:lnTo>
                <a:lnTo>
                  <a:pt x="109678" y="964"/>
                </a:lnTo>
                <a:lnTo>
                  <a:pt x="149201" y="639"/>
                </a:lnTo>
                <a:lnTo>
                  <a:pt x="193646" y="422"/>
                </a:lnTo>
                <a:lnTo>
                  <a:pt x="249948" y="278"/>
                </a:lnTo>
                <a:lnTo>
                  <a:pt x="314152" y="182"/>
                </a:lnTo>
                <a:lnTo>
                  <a:pt x="383625" y="117"/>
                </a:lnTo>
                <a:lnTo>
                  <a:pt x="462325" y="75"/>
                </a:lnTo>
                <a:lnTo>
                  <a:pt x="547176" y="46"/>
                </a:lnTo>
                <a:lnTo>
                  <a:pt x="636129" y="27"/>
                </a:lnTo>
                <a:lnTo>
                  <a:pt x="728768" y="14"/>
                </a:lnTo>
                <a:lnTo>
                  <a:pt x="823866" y="6"/>
                </a:lnTo>
                <a:lnTo>
                  <a:pt x="920601" y="0"/>
                </a:lnTo>
                <a:lnTo>
                  <a:pt x="1017476" y="949"/>
                </a:lnTo>
                <a:lnTo>
                  <a:pt x="1114445" y="2534"/>
                </a:lnTo>
                <a:lnTo>
                  <a:pt x="1211476" y="4543"/>
                </a:lnTo>
                <a:lnTo>
                  <a:pt x="1301880" y="6835"/>
                </a:lnTo>
                <a:lnTo>
                  <a:pt x="1387867" y="9316"/>
                </a:lnTo>
                <a:lnTo>
                  <a:pt x="1470910" y="11922"/>
                </a:lnTo>
                <a:lnTo>
                  <a:pt x="1543416" y="14611"/>
                </a:lnTo>
                <a:lnTo>
                  <a:pt x="1608899" y="17357"/>
                </a:lnTo>
                <a:lnTo>
                  <a:pt x="1669700" y="20140"/>
                </a:lnTo>
                <a:lnTo>
                  <a:pt x="1718805" y="23901"/>
                </a:lnTo>
                <a:lnTo>
                  <a:pt x="1760115" y="28313"/>
                </a:lnTo>
                <a:lnTo>
                  <a:pt x="1796227" y="33159"/>
                </a:lnTo>
                <a:lnTo>
                  <a:pt x="1868452" y="4285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3" name="SMARTInkShape-4835"/>
          <p:cNvSpPr/>
          <p:nvPr>
            <p:custDataLst>
              <p:tags r:id="rId11"/>
            </p:custDataLst>
          </p:nvPr>
        </p:nvSpPr>
        <p:spPr bwMode="auto">
          <a:xfrm>
            <a:off x="2291715" y="2589090"/>
            <a:ext cx="1406210" cy="97815"/>
          </a:xfrm>
          <a:custGeom>
            <a:avLst/>
            <a:gdLst/>
            <a:ahLst/>
            <a:cxnLst/>
            <a:rect l="0" t="0" r="0" b="0"/>
            <a:pathLst>
              <a:path w="1406210" h="97815">
                <a:moveTo>
                  <a:pt x="0" y="85530"/>
                </a:moveTo>
                <a:lnTo>
                  <a:pt x="0" y="85530"/>
                </a:lnTo>
                <a:lnTo>
                  <a:pt x="35795" y="57116"/>
                </a:lnTo>
                <a:lnTo>
                  <a:pt x="69830" y="31834"/>
                </a:lnTo>
                <a:lnTo>
                  <a:pt x="102182" y="15222"/>
                </a:lnTo>
                <a:lnTo>
                  <a:pt x="144365" y="4796"/>
                </a:lnTo>
                <a:lnTo>
                  <a:pt x="182907" y="2023"/>
                </a:lnTo>
                <a:lnTo>
                  <a:pt x="207663" y="1284"/>
                </a:lnTo>
                <a:lnTo>
                  <a:pt x="235597" y="791"/>
                </a:lnTo>
                <a:lnTo>
                  <a:pt x="265650" y="462"/>
                </a:lnTo>
                <a:lnTo>
                  <a:pt x="299973" y="243"/>
                </a:lnTo>
                <a:lnTo>
                  <a:pt x="337142" y="97"/>
                </a:lnTo>
                <a:lnTo>
                  <a:pt x="376209" y="0"/>
                </a:lnTo>
                <a:lnTo>
                  <a:pt x="419398" y="887"/>
                </a:lnTo>
                <a:lnTo>
                  <a:pt x="465336" y="2431"/>
                </a:lnTo>
                <a:lnTo>
                  <a:pt x="513107" y="4414"/>
                </a:lnTo>
                <a:lnTo>
                  <a:pt x="564004" y="7640"/>
                </a:lnTo>
                <a:lnTo>
                  <a:pt x="616985" y="11696"/>
                </a:lnTo>
                <a:lnTo>
                  <a:pt x="671356" y="16304"/>
                </a:lnTo>
                <a:lnTo>
                  <a:pt x="725700" y="21282"/>
                </a:lnTo>
                <a:lnTo>
                  <a:pt x="780028" y="26506"/>
                </a:lnTo>
                <a:lnTo>
                  <a:pt x="834344" y="31893"/>
                </a:lnTo>
                <a:lnTo>
                  <a:pt x="887699" y="37390"/>
                </a:lnTo>
                <a:lnTo>
                  <a:pt x="940414" y="42959"/>
                </a:lnTo>
                <a:lnTo>
                  <a:pt x="992703" y="48577"/>
                </a:lnTo>
                <a:lnTo>
                  <a:pt x="1041850" y="54227"/>
                </a:lnTo>
                <a:lnTo>
                  <a:pt x="1088902" y="59899"/>
                </a:lnTo>
                <a:lnTo>
                  <a:pt x="1134557" y="65585"/>
                </a:lnTo>
                <a:lnTo>
                  <a:pt x="1175471" y="70328"/>
                </a:lnTo>
                <a:lnTo>
                  <a:pt x="1213225" y="74443"/>
                </a:lnTo>
                <a:lnTo>
                  <a:pt x="1248872" y="78138"/>
                </a:lnTo>
                <a:lnTo>
                  <a:pt x="1280256" y="81555"/>
                </a:lnTo>
                <a:lnTo>
                  <a:pt x="1308799" y="84785"/>
                </a:lnTo>
                <a:lnTo>
                  <a:pt x="1335448" y="87891"/>
                </a:lnTo>
                <a:lnTo>
                  <a:pt x="1372677" y="93882"/>
                </a:lnTo>
                <a:lnTo>
                  <a:pt x="1395891" y="97814"/>
                </a:lnTo>
                <a:lnTo>
                  <a:pt x="1406209" y="96387"/>
                </a:lnTo>
                <a:lnTo>
                  <a:pt x="1406103" y="95626"/>
                </a:lnTo>
                <a:lnTo>
                  <a:pt x="1388745" y="9410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2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93760" y="2645558"/>
            <a:ext cx="297936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 err="1" smtClean="0">
                <a:latin typeface="FreeSans" charset="0"/>
              </a:rPr>
              <a:t>MxMxN</a:t>
            </a:r>
            <a:r>
              <a:rPr lang="en-US" sz="2200" dirty="0" smtClean="0">
                <a:latin typeface="FreeSans" charset="0"/>
              </a:rPr>
              <a:t>, </a:t>
            </a:r>
            <a:r>
              <a:rPr lang="en-US" sz="2200" dirty="0">
                <a:latin typeface="FreeSans" charset="0"/>
              </a:rPr>
              <a:t>M small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829440" y="3110727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993600" y="3274904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189440" y="3470765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385280" y="3699749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3350880" y="246697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3350880" y="305600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3350880" y="367670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3350880" y="4264288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3352320" y="4884993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1658880" y="2487142"/>
            <a:ext cx="1866240" cy="12471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V="1">
            <a:off x="1658880" y="2487142"/>
            <a:ext cx="1866240" cy="18693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1895040" y="1502079"/>
            <a:ext cx="319392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H hidden units</a:t>
            </a:r>
            <a:r>
              <a:rPr lang="en-US" sz="2200" dirty="0">
                <a:latin typeface="FreeSans" charset="0"/>
              </a:rPr>
              <a:t> </a:t>
            </a:r>
            <a:endParaRPr lang="en-US" sz="2200" dirty="0" smtClean="0">
              <a:latin typeface="FreeSans" charset="0"/>
            </a:endParaRP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807841" y="5184544"/>
            <a:ext cx="533520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 dirty="0">
                <a:latin typeface="FreeSans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89116" name="SMARTInkShape-Group1609"/>
          <p:cNvGrpSpPr/>
          <p:nvPr/>
        </p:nvGrpSpPr>
        <p:grpSpPr>
          <a:xfrm>
            <a:off x="2420303" y="1842190"/>
            <a:ext cx="1243013" cy="537696"/>
            <a:chOff x="2420303" y="1842190"/>
            <a:chExt cx="1243013" cy="537696"/>
          </a:xfrm>
        </p:grpSpPr>
        <p:sp>
          <p:nvSpPr>
            <p:cNvPr id="89112" name="SMARTInkShape-4836"/>
            <p:cNvSpPr/>
            <p:nvPr>
              <p:custDataLst>
                <p:tags r:id="rId26"/>
              </p:custDataLst>
            </p:nvPr>
          </p:nvSpPr>
          <p:spPr bwMode="auto">
            <a:xfrm>
              <a:off x="3560445" y="1877377"/>
              <a:ext cx="41672" cy="180024"/>
            </a:xfrm>
            <a:custGeom>
              <a:avLst/>
              <a:gdLst/>
              <a:ahLst/>
              <a:cxnLst/>
              <a:rect l="0" t="0" r="0" b="0"/>
              <a:pathLst>
                <a:path w="41672" h="180024">
                  <a:moveTo>
                    <a:pt x="34290" y="0"/>
                  </a:moveTo>
                  <a:lnTo>
                    <a:pt x="34290" y="0"/>
                  </a:lnTo>
                  <a:lnTo>
                    <a:pt x="38841" y="0"/>
                  </a:lnTo>
                  <a:lnTo>
                    <a:pt x="40181" y="2858"/>
                  </a:lnTo>
                  <a:lnTo>
                    <a:pt x="41671" y="13653"/>
                  </a:lnTo>
                  <a:lnTo>
                    <a:pt x="35783" y="52615"/>
                  </a:lnTo>
                  <a:lnTo>
                    <a:pt x="30826" y="81487"/>
                  </a:lnTo>
                  <a:lnTo>
                    <a:pt x="22908" y="110829"/>
                  </a:lnTo>
                  <a:lnTo>
                    <a:pt x="12820" y="146504"/>
                  </a:lnTo>
                  <a:lnTo>
                    <a:pt x="9508" y="161315"/>
                  </a:lnTo>
                  <a:lnTo>
                    <a:pt x="0" y="1800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13" name="SMARTInkShape-4837"/>
            <p:cNvSpPr/>
            <p:nvPr>
              <p:custDataLst>
                <p:tags r:id="rId27"/>
              </p:custDataLst>
            </p:nvPr>
          </p:nvSpPr>
          <p:spPr bwMode="auto">
            <a:xfrm>
              <a:off x="3474720" y="1878569"/>
              <a:ext cx="31771" cy="264557"/>
            </a:xfrm>
            <a:custGeom>
              <a:avLst/>
              <a:gdLst/>
              <a:ahLst/>
              <a:cxnLst/>
              <a:rect l="0" t="0" r="0" b="0"/>
              <a:pathLst>
                <a:path w="31771" h="264557">
                  <a:moveTo>
                    <a:pt x="0" y="7381"/>
                  </a:moveTo>
                  <a:lnTo>
                    <a:pt x="0" y="7381"/>
                  </a:lnTo>
                  <a:lnTo>
                    <a:pt x="4551" y="2830"/>
                  </a:lnTo>
                  <a:lnTo>
                    <a:pt x="9325" y="596"/>
                  </a:lnTo>
                  <a:lnTo>
                    <a:pt x="11932" y="0"/>
                  </a:lnTo>
                  <a:lnTo>
                    <a:pt x="14622" y="2460"/>
                  </a:lnTo>
                  <a:lnTo>
                    <a:pt x="20151" y="12814"/>
                  </a:lnTo>
                  <a:lnTo>
                    <a:pt x="28619" y="43810"/>
                  </a:lnTo>
                  <a:lnTo>
                    <a:pt x="31770" y="77229"/>
                  </a:lnTo>
                  <a:lnTo>
                    <a:pt x="31265" y="117482"/>
                  </a:lnTo>
                  <a:lnTo>
                    <a:pt x="28463" y="138884"/>
                  </a:lnTo>
                  <a:lnTo>
                    <a:pt x="21223" y="181079"/>
                  </a:lnTo>
                  <a:lnTo>
                    <a:pt x="14830" y="218883"/>
                  </a:lnTo>
                  <a:lnTo>
                    <a:pt x="9808" y="259485"/>
                  </a:lnTo>
                  <a:lnTo>
                    <a:pt x="8573" y="2645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14" name="SMARTInkShape-4838"/>
            <p:cNvSpPr/>
            <p:nvPr>
              <p:custDataLst>
                <p:tags r:id="rId28"/>
              </p:custDataLst>
            </p:nvPr>
          </p:nvSpPr>
          <p:spPr bwMode="auto">
            <a:xfrm>
              <a:off x="3440430" y="1894522"/>
              <a:ext cx="222886" cy="102871"/>
            </a:xfrm>
            <a:custGeom>
              <a:avLst/>
              <a:gdLst/>
              <a:ahLst/>
              <a:cxnLst/>
              <a:rect l="0" t="0" r="0" b="0"/>
              <a:pathLst>
                <a:path w="222886" h="102871">
                  <a:moveTo>
                    <a:pt x="0" y="102870"/>
                  </a:moveTo>
                  <a:lnTo>
                    <a:pt x="0" y="102870"/>
                  </a:lnTo>
                  <a:lnTo>
                    <a:pt x="4551" y="102870"/>
                  </a:lnTo>
                  <a:lnTo>
                    <a:pt x="38964" y="88230"/>
                  </a:lnTo>
                  <a:lnTo>
                    <a:pt x="74150" y="74456"/>
                  </a:lnTo>
                  <a:lnTo>
                    <a:pt x="98963" y="62973"/>
                  </a:lnTo>
                  <a:lnTo>
                    <a:pt x="127888" y="48650"/>
                  </a:lnTo>
                  <a:lnTo>
                    <a:pt x="159554" y="32433"/>
                  </a:lnTo>
                  <a:lnTo>
                    <a:pt x="22288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15" name="SMARTInkShape-4839"/>
            <p:cNvSpPr/>
            <p:nvPr>
              <p:custDataLst>
                <p:tags r:id="rId29"/>
              </p:custDataLst>
            </p:nvPr>
          </p:nvSpPr>
          <p:spPr bwMode="auto">
            <a:xfrm>
              <a:off x="2420303" y="1842190"/>
              <a:ext cx="1017101" cy="537696"/>
            </a:xfrm>
            <a:custGeom>
              <a:avLst/>
              <a:gdLst/>
              <a:ahLst/>
              <a:cxnLst/>
              <a:rect l="0" t="0" r="0" b="0"/>
              <a:pathLst>
                <a:path w="1017101" h="537696">
                  <a:moveTo>
                    <a:pt x="0" y="52332"/>
                  </a:moveTo>
                  <a:lnTo>
                    <a:pt x="0" y="52332"/>
                  </a:lnTo>
                  <a:lnTo>
                    <a:pt x="27939" y="44712"/>
                  </a:lnTo>
                  <a:lnTo>
                    <a:pt x="50059" y="38680"/>
                  </a:lnTo>
                  <a:lnTo>
                    <a:pt x="76235" y="31801"/>
                  </a:lnTo>
                  <a:lnTo>
                    <a:pt x="105116" y="24357"/>
                  </a:lnTo>
                  <a:lnTo>
                    <a:pt x="135800" y="16537"/>
                  </a:lnTo>
                  <a:lnTo>
                    <a:pt x="169590" y="10372"/>
                  </a:lnTo>
                  <a:lnTo>
                    <a:pt x="205453" y="5308"/>
                  </a:lnTo>
                  <a:lnTo>
                    <a:pt x="242696" y="981"/>
                  </a:lnTo>
                  <a:lnTo>
                    <a:pt x="282765" y="0"/>
                  </a:lnTo>
                  <a:lnTo>
                    <a:pt x="324717" y="1252"/>
                  </a:lnTo>
                  <a:lnTo>
                    <a:pt x="367925" y="3991"/>
                  </a:lnTo>
                  <a:lnTo>
                    <a:pt x="411971" y="9628"/>
                  </a:lnTo>
                  <a:lnTo>
                    <a:pt x="456574" y="17195"/>
                  </a:lnTo>
                  <a:lnTo>
                    <a:pt x="501551" y="26050"/>
                  </a:lnTo>
                  <a:lnTo>
                    <a:pt x="545822" y="38621"/>
                  </a:lnTo>
                  <a:lnTo>
                    <a:pt x="589623" y="53669"/>
                  </a:lnTo>
                  <a:lnTo>
                    <a:pt x="633112" y="70368"/>
                  </a:lnTo>
                  <a:lnTo>
                    <a:pt x="672582" y="91026"/>
                  </a:lnTo>
                  <a:lnTo>
                    <a:pt x="709373" y="114323"/>
                  </a:lnTo>
                  <a:lnTo>
                    <a:pt x="744378" y="139380"/>
                  </a:lnTo>
                  <a:lnTo>
                    <a:pt x="775334" y="167514"/>
                  </a:lnTo>
                  <a:lnTo>
                    <a:pt x="803592" y="197700"/>
                  </a:lnTo>
                  <a:lnTo>
                    <a:pt x="830050" y="229254"/>
                  </a:lnTo>
                  <a:lnTo>
                    <a:pt x="854357" y="260768"/>
                  </a:lnTo>
                  <a:lnTo>
                    <a:pt x="877228" y="292254"/>
                  </a:lnTo>
                  <a:lnTo>
                    <a:pt x="899144" y="323723"/>
                  </a:lnTo>
                  <a:lnTo>
                    <a:pt x="918516" y="352322"/>
                  </a:lnTo>
                  <a:lnTo>
                    <a:pt x="936194" y="379008"/>
                  </a:lnTo>
                  <a:lnTo>
                    <a:pt x="952742" y="404419"/>
                  </a:lnTo>
                  <a:lnTo>
                    <a:pt x="966631" y="427074"/>
                  </a:lnTo>
                  <a:lnTo>
                    <a:pt x="989683" y="467487"/>
                  </a:lnTo>
                  <a:lnTo>
                    <a:pt x="1009625" y="508716"/>
                  </a:lnTo>
                  <a:lnTo>
                    <a:pt x="1017015" y="529928"/>
                  </a:lnTo>
                  <a:lnTo>
                    <a:pt x="1017100" y="533607"/>
                  </a:lnTo>
                  <a:lnTo>
                    <a:pt x="1016204" y="536060"/>
                  </a:lnTo>
                  <a:lnTo>
                    <a:pt x="1014654" y="537695"/>
                  </a:lnTo>
                  <a:lnTo>
                    <a:pt x="1011716" y="535927"/>
                  </a:lnTo>
                  <a:lnTo>
                    <a:pt x="994410" y="5152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119" name="SMARTInkShape-Group1610"/>
          <p:cNvGrpSpPr/>
          <p:nvPr/>
        </p:nvGrpSpPr>
        <p:grpSpPr>
          <a:xfrm>
            <a:off x="1260440" y="1731211"/>
            <a:ext cx="393741" cy="1104912"/>
            <a:chOff x="1260440" y="1731211"/>
            <a:chExt cx="393741" cy="1104912"/>
          </a:xfrm>
        </p:grpSpPr>
        <p:sp>
          <p:nvSpPr>
            <p:cNvPr id="89117" name="SMARTInkShape-4840"/>
            <p:cNvSpPr/>
            <p:nvPr>
              <p:custDataLst>
                <p:tags r:id="rId24"/>
              </p:custDataLst>
            </p:nvPr>
          </p:nvSpPr>
          <p:spPr bwMode="auto">
            <a:xfrm>
              <a:off x="1260440" y="1731211"/>
              <a:ext cx="156881" cy="103305"/>
            </a:xfrm>
            <a:custGeom>
              <a:avLst/>
              <a:gdLst/>
              <a:ahLst/>
              <a:cxnLst/>
              <a:rect l="0" t="0" r="0" b="0"/>
              <a:pathLst>
                <a:path w="156881" h="103305">
                  <a:moveTo>
                    <a:pt x="71155" y="69014"/>
                  </a:moveTo>
                  <a:lnTo>
                    <a:pt x="71155" y="69014"/>
                  </a:lnTo>
                  <a:lnTo>
                    <a:pt x="50623" y="80797"/>
                  </a:lnTo>
                  <a:lnTo>
                    <a:pt x="10074" y="91580"/>
                  </a:lnTo>
                  <a:lnTo>
                    <a:pt x="1781" y="93331"/>
                  </a:lnTo>
                  <a:lnTo>
                    <a:pt x="140" y="92845"/>
                  </a:lnTo>
                  <a:lnTo>
                    <a:pt x="0" y="91569"/>
                  </a:lnTo>
                  <a:lnTo>
                    <a:pt x="858" y="89765"/>
                  </a:lnTo>
                  <a:lnTo>
                    <a:pt x="32864" y="56119"/>
                  </a:lnTo>
                  <a:lnTo>
                    <a:pt x="74916" y="18418"/>
                  </a:lnTo>
                  <a:lnTo>
                    <a:pt x="104019" y="1212"/>
                  </a:lnTo>
                  <a:lnTo>
                    <a:pt x="112115" y="0"/>
                  </a:lnTo>
                  <a:lnTo>
                    <a:pt x="126189" y="3733"/>
                  </a:lnTo>
                  <a:lnTo>
                    <a:pt x="131657" y="10254"/>
                  </a:lnTo>
                  <a:lnTo>
                    <a:pt x="143903" y="43137"/>
                  </a:lnTo>
                  <a:lnTo>
                    <a:pt x="152612" y="82937"/>
                  </a:lnTo>
                  <a:lnTo>
                    <a:pt x="156880" y="1033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18" name="SMARTInkShape-4841"/>
            <p:cNvSpPr/>
            <p:nvPr>
              <p:custDataLst>
                <p:tags r:id="rId25"/>
              </p:custDataLst>
            </p:nvPr>
          </p:nvSpPr>
          <p:spPr bwMode="auto">
            <a:xfrm>
              <a:off x="1348740" y="1800225"/>
              <a:ext cx="305441" cy="1035898"/>
            </a:xfrm>
            <a:custGeom>
              <a:avLst/>
              <a:gdLst/>
              <a:ahLst/>
              <a:cxnLst/>
              <a:rect l="0" t="0" r="0" b="0"/>
              <a:pathLst>
                <a:path w="305441" h="1035898">
                  <a:moveTo>
                    <a:pt x="162878" y="1020128"/>
                  </a:moveTo>
                  <a:lnTo>
                    <a:pt x="162878" y="1020128"/>
                  </a:lnTo>
                  <a:lnTo>
                    <a:pt x="171979" y="1033780"/>
                  </a:lnTo>
                  <a:lnTo>
                    <a:pt x="176565" y="1035897"/>
                  </a:lnTo>
                  <a:lnTo>
                    <a:pt x="181528" y="1035403"/>
                  </a:lnTo>
                  <a:lnTo>
                    <a:pt x="186741" y="1033169"/>
                  </a:lnTo>
                  <a:lnTo>
                    <a:pt x="212282" y="1002719"/>
                  </a:lnTo>
                  <a:lnTo>
                    <a:pt x="233095" y="963178"/>
                  </a:lnTo>
                  <a:lnTo>
                    <a:pt x="243979" y="939298"/>
                  </a:lnTo>
                  <a:lnTo>
                    <a:pt x="255045" y="910996"/>
                  </a:lnTo>
                  <a:lnTo>
                    <a:pt x="266233" y="879746"/>
                  </a:lnTo>
                  <a:lnTo>
                    <a:pt x="277501" y="846530"/>
                  </a:lnTo>
                  <a:lnTo>
                    <a:pt x="285966" y="809146"/>
                  </a:lnTo>
                  <a:lnTo>
                    <a:pt x="292561" y="768983"/>
                  </a:lnTo>
                  <a:lnTo>
                    <a:pt x="297911" y="726968"/>
                  </a:lnTo>
                  <a:lnTo>
                    <a:pt x="301477" y="682765"/>
                  </a:lnTo>
                  <a:lnTo>
                    <a:pt x="303855" y="637104"/>
                  </a:lnTo>
                  <a:lnTo>
                    <a:pt x="305440" y="590471"/>
                  </a:lnTo>
                  <a:lnTo>
                    <a:pt x="302687" y="545095"/>
                  </a:lnTo>
                  <a:lnTo>
                    <a:pt x="297041" y="500557"/>
                  </a:lnTo>
                  <a:lnTo>
                    <a:pt x="289467" y="456577"/>
                  </a:lnTo>
                  <a:lnTo>
                    <a:pt x="279656" y="414874"/>
                  </a:lnTo>
                  <a:lnTo>
                    <a:pt x="268352" y="374691"/>
                  </a:lnTo>
                  <a:lnTo>
                    <a:pt x="256054" y="335519"/>
                  </a:lnTo>
                  <a:lnTo>
                    <a:pt x="241188" y="298927"/>
                  </a:lnTo>
                  <a:lnTo>
                    <a:pt x="224610" y="264054"/>
                  </a:lnTo>
                  <a:lnTo>
                    <a:pt x="206890" y="230329"/>
                  </a:lnTo>
                  <a:lnTo>
                    <a:pt x="187457" y="200225"/>
                  </a:lnTo>
                  <a:lnTo>
                    <a:pt x="166881" y="172536"/>
                  </a:lnTo>
                  <a:lnTo>
                    <a:pt x="145544" y="146456"/>
                  </a:lnTo>
                  <a:lnTo>
                    <a:pt x="125605" y="123355"/>
                  </a:lnTo>
                  <a:lnTo>
                    <a:pt x="88209" y="82447"/>
                  </a:lnTo>
                  <a:lnTo>
                    <a:pt x="57619" y="52836"/>
                  </a:lnTo>
                  <a:lnTo>
                    <a:pt x="16038" y="15093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126" name="SMARTInkShape-Group1611"/>
          <p:cNvGrpSpPr/>
          <p:nvPr/>
        </p:nvGrpSpPr>
        <p:grpSpPr>
          <a:xfrm>
            <a:off x="1305878" y="282892"/>
            <a:ext cx="617221" cy="317184"/>
            <a:chOff x="1305878" y="282892"/>
            <a:chExt cx="617221" cy="317184"/>
          </a:xfrm>
        </p:grpSpPr>
        <p:sp>
          <p:nvSpPr>
            <p:cNvPr id="89120" name="SMARTInkShape-4842"/>
            <p:cNvSpPr/>
            <p:nvPr>
              <p:custDataLst>
                <p:tags r:id="rId18"/>
              </p:custDataLst>
            </p:nvPr>
          </p:nvSpPr>
          <p:spPr bwMode="auto">
            <a:xfrm>
              <a:off x="1734991" y="282892"/>
              <a:ext cx="74963" cy="171451"/>
            </a:xfrm>
            <a:custGeom>
              <a:avLst/>
              <a:gdLst/>
              <a:ahLst/>
              <a:cxnLst/>
              <a:rect l="0" t="0" r="0" b="0"/>
              <a:pathLst>
                <a:path w="74963" h="171451">
                  <a:moveTo>
                    <a:pt x="25229" y="0"/>
                  </a:moveTo>
                  <a:lnTo>
                    <a:pt x="25229" y="0"/>
                  </a:lnTo>
                  <a:lnTo>
                    <a:pt x="13297" y="0"/>
                  </a:lnTo>
                  <a:lnTo>
                    <a:pt x="7861" y="2540"/>
                  </a:lnTo>
                  <a:lnTo>
                    <a:pt x="0" y="8220"/>
                  </a:lnTo>
                  <a:lnTo>
                    <a:pt x="16899" y="31007"/>
                  </a:lnTo>
                  <a:lnTo>
                    <a:pt x="23432" y="44261"/>
                  </a:lnTo>
                  <a:lnTo>
                    <a:pt x="59364" y="85477"/>
                  </a:lnTo>
                  <a:lnTo>
                    <a:pt x="72834" y="99980"/>
                  </a:lnTo>
                  <a:lnTo>
                    <a:pt x="74962" y="105713"/>
                  </a:lnTo>
                  <a:lnTo>
                    <a:pt x="73624" y="108576"/>
                  </a:lnTo>
                  <a:lnTo>
                    <a:pt x="31767" y="143377"/>
                  </a:lnTo>
                  <a:lnTo>
                    <a:pt x="8084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21" name="SMARTInkShape-4843"/>
            <p:cNvSpPr/>
            <p:nvPr>
              <p:custDataLst>
                <p:tags r:id="rId19"/>
              </p:custDataLst>
            </p:nvPr>
          </p:nvSpPr>
          <p:spPr bwMode="auto">
            <a:xfrm>
              <a:off x="1390771" y="378382"/>
              <a:ext cx="137993" cy="221694"/>
            </a:xfrm>
            <a:custGeom>
              <a:avLst/>
              <a:gdLst/>
              <a:ahLst/>
              <a:cxnLst/>
              <a:rect l="0" t="0" r="0" b="0"/>
              <a:pathLst>
                <a:path w="137993" h="221694">
                  <a:moveTo>
                    <a:pt x="69412" y="7381"/>
                  </a:moveTo>
                  <a:lnTo>
                    <a:pt x="69412" y="7381"/>
                  </a:lnTo>
                  <a:lnTo>
                    <a:pt x="73962" y="2830"/>
                  </a:lnTo>
                  <a:lnTo>
                    <a:pt x="74350" y="1489"/>
                  </a:lnTo>
                  <a:lnTo>
                    <a:pt x="73657" y="595"/>
                  </a:lnTo>
                  <a:lnTo>
                    <a:pt x="72242" y="0"/>
                  </a:lnTo>
                  <a:lnTo>
                    <a:pt x="71298" y="1507"/>
                  </a:lnTo>
                  <a:lnTo>
                    <a:pt x="60558" y="31878"/>
                  </a:lnTo>
                  <a:lnTo>
                    <a:pt x="41071" y="67556"/>
                  </a:lnTo>
                  <a:lnTo>
                    <a:pt x="21750" y="103738"/>
                  </a:lnTo>
                  <a:lnTo>
                    <a:pt x="0" y="131065"/>
                  </a:lnTo>
                  <a:lnTo>
                    <a:pt x="277" y="132699"/>
                  </a:lnTo>
                  <a:lnTo>
                    <a:pt x="5665" y="126895"/>
                  </a:lnTo>
                  <a:lnTo>
                    <a:pt x="42778" y="84114"/>
                  </a:lnTo>
                  <a:lnTo>
                    <a:pt x="70093" y="48426"/>
                  </a:lnTo>
                  <a:lnTo>
                    <a:pt x="90987" y="31655"/>
                  </a:lnTo>
                  <a:lnTo>
                    <a:pt x="107893" y="25472"/>
                  </a:lnTo>
                  <a:lnTo>
                    <a:pt x="115068" y="25156"/>
                  </a:lnTo>
                  <a:lnTo>
                    <a:pt x="120804" y="27804"/>
                  </a:lnTo>
                  <a:lnTo>
                    <a:pt x="129718" y="38365"/>
                  </a:lnTo>
                  <a:lnTo>
                    <a:pt x="135540" y="74029"/>
                  </a:lnTo>
                  <a:lnTo>
                    <a:pt x="134362" y="104629"/>
                  </a:lnTo>
                  <a:lnTo>
                    <a:pt x="131616" y="136327"/>
                  </a:lnTo>
                  <a:lnTo>
                    <a:pt x="131022" y="179043"/>
                  </a:lnTo>
                  <a:lnTo>
                    <a:pt x="137992" y="2216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22" name="SMARTInkShape-4844"/>
            <p:cNvSpPr/>
            <p:nvPr>
              <p:custDataLst>
                <p:tags r:id="rId20"/>
              </p:custDataLst>
            </p:nvPr>
          </p:nvSpPr>
          <p:spPr bwMode="auto">
            <a:xfrm>
              <a:off x="1634406" y="368617"/>
              <a:ext cx="132529" cy="207253"/>
            </a:xfrm>
            <a:custGeom>
              <a:avLst/>
              <a:gdLst/>
              <a:ahLst/>
              <a:cxnLst/>
              <a:rect l="0" t="0" r="0" b="0"/>
              <a:pathLst>
                <a:path w="132529" h="207253">
                  <a:moveTo>
                    <a:pt x="57234" y="51435"/>
                  </a:moveTo>
                  <a:lnTo>
                    <a:pt x="57234" y="51435"/>
                  </a:lnTo>
                  <a:lnTo>
                    <a:pt x="57234" y="42334"/>
                  </a:lnTo>
                  <a:lnTo>
                    <a:pt x="56282" y="39653"/>
                  </a:lnTo>
                  <a:lnTo>
                    <a:pt x="54694" y="37865"/>
                  </a:lnTo>
                  <a:lnTo>
                    <a:pt x="52683" y="36674"/>
                  </a:lnTo>
                  <a:lnTo>
                    <a:pt x="40751" y="34997"/>
                  </a:lnTo>
                  <a:lnTo>
                    <a:pt x="37673" y="36666"/>
                  </a:lnTo>
                  <a:lnTo>
                    <a:pt x="35621" y="39684"/>
                  </a:lnTo>
                  <a:lnTo>
                    <a:pt x="26166" y="79169"/>
                  </a:lnTo>
                  <a:lnTo>
                    <a:pt x="24376" y="107576"/>
                  </a:lnTo>
                  <a:lnTo>
                    <a:pt x="21040" y="136712"/>
                  </a:lnTo>
                  <a:lnTo>
                    <a:pt x="11268" y="174810"/>
                  </a:lnTo>
                  <a:lnTo>
                    <a:pt x="0" y="204182"/>
                  </a:lnTo>
                  <a:lnTo>
                    <a:pt x="981" y="203749"/>
                  </a:lnTo>
                  <a:lnTo>
                    <a:pt x="16242" y="170598"/>
                  </a:lnTo>
                  <a:lnTo>
                    <a:pt x="25680" y="140592"/>
                  </a:lnTo>
                  <a:lnTo>
                    <a:pt x="33050" y="105030"/>
                  </a:lnTo>
                  <a:lnTo>
                    <a:pt x="39501" y="72081"/>
                  </a:lnTo>
                  <a:lnTo>
                    <a:pt x="45947" y="34375"/>
                  </a:lnTo>
                  <a:lnTo>
                    <a:pt x="47857" y="18758"/>
                  </a:lnTo>
                  <a:lnTo>
                    <a:pt x="48125" y="18221"/>
                  </a:lnTo>
                  <a:lnTo>
                    <a:pt x="53053" y="31117"/>
                  </a:lnTo>
                  <a:lnTo>
                    <a:pt x="55995" y="62137"/>
                  </a:lnTo>
                  <a:lnTo>
                    <a:pt x="59224" y="90482"/>
                  </a:lnTo>
                  <a:lnTo>
                    <a:pt x="63833" y="121177"/>
                  </a:lnTo>
                  <a:lnTo>
                    <a:pt x="73689" y="163328"/>
                  </a:lnTo>
                  <a:lnTo>
                    <a:pt x="92907" y="192856"/>
                  </a:lnTo>
                  <a:lnTo>
                    <a:pt x="105156" y="204142"/>
                  </a:lnTo>
                  <a:lnTo>
                    <a:pt x="110137" y="206580"/>
                  </a:lnTo>
                  <a:lnTo>
                    <a:pt x="114410" y="207252"/>
                  </a:lnTo>
                  <a:lnTo>
                    <a:pt x="118212" y="206748"/>
                  </a:lnTo>
                  <a:lnTo>
                    <a:pt x="121698" y="204507"/>
                  </a:lnTo>
                  <a:lnTo>
                    <a:pt x="128112" y="196937"/>
                  </a:lnTo>
                  <a:lnTo>
                    <a:pt x="132528" y="163762"/>
                  </a:lnTo>
                  <a:lnTo>
                    <a:pt x="131020" y="131203"/>
                  </a:lnTo>
                  <a:lnTo>
                    <a:pt x="127175" y="95460"/>
                  </a:lnTo>
                  <a:lnTo>
                    <a:pt x="122292" y="60525"/>
                  </a:lnTo>
                  <a:lnTo>
                    <a:pt x="114187" y="22379"/>
                  </a:lnTo>
                  <a:lnTo>
                    <a:pt x="1086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23" name="SMARTInkShape-4845"/>
            <p:cNvSpPr/>
            <p:nvPr>
              <p:custDataLst>
                <p:tags r:id="rId21"/>
              </p:custDataLst>
            </p:nvPr>
          </p:nvSpPr>
          <p:spPr bwMode="auto">
            <a:xfrm>
              <a:off x="1806185" y="351503"/>
              <a:ext cx="116914" cy="89110"/>
            </a:xfrm>
            <a:custGeom>
              <a:avLst/>
              <a:gdLst/>
              <a:ahLst/>
              <a:cxnLst/>
              <a:rect l="0" t="0" r="0" b="0"/>
              <a:pathLst>
                <a:path w="116914" h="89110">
                  <a:moveTo>
                    <a:pt x="39760" y="8542"/>
                  </a:moveTo>
                  <a:lnTo>
                    <a:pt x="39760" y="8542"/>
                  </a:lnTo>
                  <a:lnTo>
                    <a:pt x="48301" y="0"/>
                  </a:lnTo>
                  <a:lnTo>
                    <a:pt x="41483" y="7772"/>
                  </a:lnTo>
                  <a:lnTo>
                    <a:pt x="13224" y="49907"/>
                  </a:lnTo>
                  <a:lnTo>
                    <a:pt x="1735" y="65566"/>
                  </a:lnTo>
                  <a:lnTo>
                    <a:pt x="123" y="69418"/>
                  </a:lnTo>
                  <a:lnTo>
                    <a:pt x="0" y="72938"/>
                  </a:lnTo>
                  <a:lnTo>
                    <a:pt x="2404" y="79390"/>
                  </a:lnTo>
                  <a:lnTo>
                    <a:pt x="11727" y="85433"/>
                  </a:lnTo>
                  <a:lnTo>
                    <a:pt x="18214" y="88377"/>
                  </a:lnTo>
                  <a:lnTo>
                    <a:pt x="35581" y="89109"/>
                  </a:lnTo>
                  <a:lnTo>
                    <a:pt x="71859" y="86706"/>
                  </a:lnTo>
                  <a:lnTo>
                    <a:pt x="116913" y="856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24" name="SMARTInkShape-4846"/>
            <p:cNvSpPr/>
            <p:nvPr>
              <p:custDataLst>
                <p:tags r:id="rId22"/>
              </p:custDataLst>
            </p:nvPr>
          </p:nvSpPr>
          <p:spPr bwMode="auto">
            <a:xfrm>
              <a:off x="1307914" y="360398"/>
              <a:ext cx="49400" cy="227148"/>
            </a:xfrm>
            <a:custGeom>
              <a:avLst/>
              <a:gdLst/>
              <a:ahLst/>
              <a:cxnLst/>
              <a:rect l="0" t="0" r="0" b="0"/>
              <a:pathLst>
                <a:path w="49400" h="227148">
                  <a:moveTo>
                    <a:pt x="49399" y="8219"/>
                  </a:moveTo>
                  <a:lnTo>
                    <a:pt x="49399" y="8219"/>
                  </a:lnTo>
                  <a:lnTo>
                    <a:pt x="49399" y="3669"/>
                  </a:lnTo>
                  <a:lnTo>
                    <a:pt x="48446" y="2328"/>
                  </a:lnTo>
                  <a:lnTo>
                    <a:pt x="46859" y="1434"/>
                  </a:lnTo>
                  <a:lnTo>
                    <a:pt x="42018" y="0"/>
                  </a:lnTo>
                  <a:lnTo>
                    <a:pt x="36628" y="8853"/>
                  </a:lnTo>
                  <a:lnTo>
                    <a:pt x="25321" y="51348"/>
                  </a:lnTo>
                  <a:lnTo>
                    <a:pt x="16155" y="84855"/>
                  </a:lnTo>
                  <a:lnTo>
                    <a:pt x="8271" y="121972"/>
                  </a:lnTo>
                  <a:lnTo>
                    <a:pt x="2545" y="158789"/>
                  </a:lnTo>
                  <a:lnTo>
                    <a:pt x="0" y="191027"/>
                  </a:lnTo>
                  <a:lnTo>
                    <a:pt x="1409" y="211070"/>
                  </a:lnTo>
                  <a:lnTo>
                    <a:pt x="5523" y="227147"/>
                  </a:lnTo>
                  <a:lnTo>
                    <a:pt x="6536" y="2053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25" name="SMARTInkShape-4847"/>
            <p:cNvSpPr/>
            <p:nvPr>
              <p:custDataLst>
                <p:tags r:id="rId23"/>
              </p:custDataLst>
            </p:nvPr>
          </p:nvSpPr>
          <p:spPr bwMode="auto">
            <a:xfrm>
              <a:off x="1305878" y="385763"/>
              <a:ext cx="102871" cy="162878"/>
            </a:xfrm>
            <a:custGeom>
              <a:avLst/>
              <a:gdLst/>
              <a:ahLst/>
              <a:cxnLst/>
              <a:rect l="0" t="0" r="0" b="0"/>
              <a:pathLst>
                <a:path w="102871" h="162878">
                  <a:moveTo>
                    <a:pt x="0" y="0"/>
                  </a:moveTo>
                  <a:lnTo>
                    <a:pt x="0" y="0"/>
                  </a:lnTo>
                  <a:lnTo>
                    <a:pt x="4550" y="9101"/>
                  </a:lnTo>
                  <a:lnTo>
                    <a:pt x="13122" y="46601"/>
                  </a:lnTo>
                  <a:lnTo>
                    <a:pt x="32331" y="84770"/>
                  </a:lnTo>
                  <a:lnTo>
                    <a:pt x="60361" y="119826"/>
                  </a:lnTo>
                  <a:lnTo>
                    <a:pt x="90091" y="156793"/>
                  </a:lnTo>
                  <a:lnTo>
                    <a:pt x="102870" y="1628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129" name="SMARTInkShape-Group1612"/>
          <p:cNvGrpSpPr/>
          <p:nvPr/>
        </p:nvGrpSpPr>
        <p:grpSpPr>
          <a:xfrm>
            <a:off x="3646170" y="1751531"/>
            <a:ext cx="2032000" cy="708777"/>
            <a:chOff x="3646170" y="1751531"/>
            <a:chExt cx="2032000" cy="708777"/>
          </a:xfrm>
        </p:grpSpPr>
        <p:sp>
          <p:nvSpPr>
            <p:cNvPr id="89127" name="SMARTInkShape-4848"/>
            <p:cNvSpPr/>
            <p:nvPr>
              <p:custDataLst>
                <p:tags r:id="rId16"/>
              </p:custDataLst>
            </p:nvPr>
          </p:nvSpPr>
          <p:spPr bwMode="auto">
            <a:xfrm>
              <a:off x="3646170" y="1751531"/>
              <a:ext cx="1929913" cy="561260"/>
            </a:xfrm>
            <a:custGeom>
              <a:avLst/>
              <a:gdLst/>
              <a:ahLst/>
              <a:cxnLst/>
              <a:rect l="0" t="0" r="0" b="0"/>
              <a:pathLst>
                <a:path w="1929913" h="561260">
                  <a:moveTo>
                    <a:pt x="0" y="477319"/>
                  </a:moveTo>
                  <a:lnTo>
                    <a:pt x="0" y="477319"/>
                  </a:lnTo>
                  <a:lnTo>
                    <a:pt x="16482" y="435252"/>
                  </a:lnTo>
                  <a:lnTo>
                    <a:pt x="39393" y="397663"/>
                  </a:lnTo>
                  <a:lnTo>
                    <a:pt x="54837" y="375637"/>
                  </a:lnTo>
                  <a:lnTo>
                    <a:pt x="74658" y="349524"/>
                  </a:lnTo>
                  <a:lnTo>
                    <a:pt x="97397" y="320685"/>
                  </a:lnTo>
                  <a:lnTo>
                    <a:pt x="122081" y="290028"/>
                  </a:lnTo>
                  <a:lnTo>
                    <a:pt x="153778" y="259114"/>
                  </a:lnTo>
                  <a:lnTo>
                    <a:pt x="190149" y="228026"/>
                  </a:lnTo>
                  <a:lnTo>
                    <a:pt x="229636" y="196824"/>
                  </a:lnTo>
                  <a:lnTo>
                    <a:pt x="272153" y="167450"/>
                  </a:lnTo>
                  <a:lnTo>
                    <a:pt x="316690" y="139294"/>
                  </a:lnTo>
                  <a:lnTo>
                    <a:pt x="362574" y="111952"/>
                  </a:lnTo>
                  <a:lnTo>
                    <a:pt x="413166" y="88961"/>
                  </a:lnTo>
                  <a:lnTo>
                    <a:pt x="466897" y="68871"/>
                  </a:lnTo>
                  <a:lnTo>
                    <a:pt x="522719" y="50715"/>
                  </a:lnTo>
                  <a:lnTo>
                    <a:pt x="579937" y="35754"/>
                  </a:lnTo>
                  <a:lnTo>
                    <a:pt x="638085" y="22922"/>
                  </a:lnTo>
                  <a:lnTo>
                    <a:pt x="696853" y="11510"/>
                  </a:lnTo>
                  <a:lnTo>
                    <a:pt x="757938" y="4855"/>
                  </a:lnTo>
                  <a:lnTo>
                    <a:pt x="820570" y="1371"/>
                  </a:lnTo>
                  <a:lnTo>
                    <a:pt x="884231" y="0"/>
                  </a:lnTo>
                  <a:lnTo>
                    <a:pt x="949532" y="3849"/>
                  </a:lnTo>
                  <a:lnTo>
                    <a:pt x="1015927" y="11177"/>
                  </a:lnTo>
                  <a:lnTo>
                    <a:pt x="1083049" y="20825"/>
                  </a:lnTo>
                  <a:lnTo>
                    <a:pt x="1148753" y="35830"/>
                  </a:lnTo>
                  <a:lnTo>
                    <a:pt x="1213511" y="54405"/>
                  </a:lnTo>
                  <a:lnTo>
                    <a:pt x="1277637" y="75362"/>
                  </a:lnTo>
                  <a:lnTo>
                    <a:pt x="1338485" y="98857"/>
                  </a:lnTo>
                  <a:lnTo>
                    <a:pt x="1397149" y="124046"/>
                  </a:lnTo>
                  <a:lnTo>
                    <a:pt x="1454355" y="150364"/>
                  </a:lnTo>
                  <a:lnTo>
                    <a:pt x="1505828" y="178386"/>
                  </a:lnTo>
                  <a:lnTo>
                    <a:pt x="1553477" y="207546"/>
                  </a:lnTo>
                  <a:lnTo>
                    <a:pt x="1598579" y="237463"/>
                  </a:lnTo>
                  <a:lnTo>
                    <a:pt x="1639124" y="267885"/>
                  </a:lnTo>
                  <a:lnTo>
                    <a:pt x="1676632" y="298643"/>
                  </a:lnTo>
                  <a:lnTo>
                    <a:pt x="1712115" y="329627"/>
                  </a:lnTo>
                  <a:lnTo>
                    <a:pt x="1743390" y="358855"/>
                  </a:lnTo>
                  <a:lnTo>
                    <a:pt x="1771861" y="386913"/>
                  </a:lnTo>
                  <a:lnTo>
                    <a:pt x="1798460" y="414191"/>
                  </a:lnTo>
                  <a:lnTo>
                    <a:pt x="1821909" y="439044"/>
                  </a:lnTo>
                  <a:lnTo>
                    <a:pt x="1843255" y="462280"/>
                  </a:lnTo>
                  <a:lnTo>
                    <a:pt x="1879357" y="503020"/>
                  </a:lnTo>
                  <a:lnTo>
                    <a:pt x="1913843" y="544518"/>
                  </a:lnTo>
                  <a:lnTo>
                    <a:pt x="1929033" y="561259"/>
                  </a:lnTo>
                  <a:lnTo>
                    <a:pt x="1929912" y="560901"/>
                  </a:lnTo>
                  <a:lnTo>
                    <a:pt x="1928812" y="5544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28" name="SMARTInkShape-4849"/>
            <p:cNvSpPr/>
            <p:nvPr>
              <p:custDataLst>
                <p:tags r:id="rId17"/>
              </p:custDataLst>
            </p:nvPr>
          </p:nvSpPr>
          <p:spPr bwMode="auto">
            <a:xfrm>
              <a:off x="5274945" y="1875774"/>
              <a:ext cx="403225" cy="584534"/>
            </a:xfrm>
            <a:custGeom>
              <a:avLst/>
              <a:gdLst/>
              <a:ahLst/>
              <a:cxnLst/>
              <a:rect l="0" t="0" r="0" b="0"/>
              <a:pathLst>
                <a:path w="403225" h="584534">
                  <a:moveTo>
                    <a:pt x="68580" y="27321"/>
                  </a:moveTo>
                  <a:lnTo>
                    <a:pt x="68580" y="27321"/>
                  </a:lnTo>
                  <a:lnTo>
                    <a:pt x="55010" y="4426"/>
                  </a:lnTo>
                  <a:lnTo>
                    <a:pt x="53818" y="627"/>
                  </a:lnTo>
                  <a:lnTo>
                    <a:pt x="57786" y="0"/>
                  </a:lnTo>
                  <a:lnTo>
                    <a:pt x="74895" y="4384"/>
                  </a:lnTo>
                  <a:lnTo>
                    <a:pt x="103454" y="22842"/>
                  </a:lnTo>
                  <a:lnTo>
                    <a:pt x="141230" y="53905"/>
                  </a:lnTo>
                  <a:lnTo>
                    <a:pt x="164638" y="75524"/>
                  </a:lnTo>
                  <a:lnTo>
                    <a:pt x="189769" y="99461"/>
                  </a:lnTo>
                  <a:lnTo>
                    <a:pt x="216047" y="126849"/>
                  </a:lnTo>
                  <a:lnTo>
                    <a:pt x="243091" y="156538"/>
                  </a:lnTo>
                  <a:lnTo>
                    <a:pt x="270646" y="187761"/>
                  </a:lnTo>
                  <a:lnTo>
                    <a:pt x="296636" y="219053"/>
                  </a:lnTo>
                  <a:lnTo>
                    <a:pt x="321582" y="250392"/>
                  </a:lnTo>
                  <a:lnTo>
                    <a:pt x="345833" y="281763"/>
                  </a:lnTo>
                  <a:lnTo>
                    <a:pt x="364858" y="311249"/>
                  </a:lnTo>
                  <a:lnTo>
                    <a:pt x="380399" y="339479"/>
                  </a:lnTo>
                  <a:lnTo>
                    <a:pt x="393617" y="366871"/>
                  </a:lnTo>
                  <a:lnTo>
                    <a:pt x="400524" y="391800"/>
                  </a:lnTo>
                  <a:lnTo>
                    <a:pt x="403224" y="415087"/>
                  </a:lnTo>
                  <a:lnTo>
                    <a:pt x="403118" y="437279"/>
                  </a:lnTo>
                  <a:lnTo>
                    <a:pt x="393523" y="457789"/>
                  </a:lnTo>
                  <a:lnTo>
                    <a:pt x="357462" y="495818"/>
                  </a:lnTo>
                  <a:lnTo>
                    <a:pt x="328795" y="512054"/>
                  </a:lnTo>
                  <a:lnTo>
                    <a:pt x="294444" y="526689"/>
                  </a:lnTo>
                  <a:lnTo>
                    <a:pt x="256303" y="540256"/>
                  </a:lnTo>
                  <a:lnTo>
                    <a:pt x="210874" y="551205"/>
                  </a:lnTo>
                  <a:lnTo>
                    <a:pt x="160585" y="560409"/>
                  </a:lnTo>
                  <a:lnTo>
                    <a:pt x="107057" y="568451"/>
                  </a:lnTo>
                  <a:lnTo>
                    <a:pt x="71371" y="573812"/>
                  </a:lnTo>
                  <a:lnTo>
                    <a:pt x="0" y="5845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132" name="SMARTInkShape-Group1613"/>
          <p:cNvGrpSpPr/>
          <p:nvPr/>
        </p:nvGrpSpPr>
        <p:grpSpPr>
          <a:xfrm>
            <a:off x="1315995" y="1858683"/>
            <a:ext cx="1977042" cy="653060"/>
            <a:chOff x="1315995" y="1858683"/>
            <a:chExt cx="1977042" cy="653060"/>
          </a:xfrm>
        </p:grpSpPr>
        <p:sp>
          <p:nvSpPr>
            <p:cNvPr id="89130" name="SMARTInkShape-4850"/>
            <p:cNvSpPr/>
            <p:nvPr>
              <p:custDataLst>
                <p:tags r:id="rId14"/>
              </p:custDataLst>
            </p:nvPr>
          </p:nvSpPr>
          <p:spPr bwMode="auto">
            <a:xfrm>
              <a:off x="3097530" y="2040608"/>
              <a:ext cx="195507" cy="342548"/>
            </a:xfrm>
            <a:custGeom>
              <a:avLst/>
              <a:gdLst/>
              <a:ahLst/>
              <a:cxnLst/>
              <a:rect l="0" t="0" r="0" b="0"/>
              <a:pathLst>
                <a:path w="195507" h="342548">
                  <a:moveTo>
                    <a:pt x="68580" y="8219"/>
                  </a:moveTo>
                  <a:lnTo>
                    <a:pt x="68580" y="8219"/>
                  </a:lnTo>
                  <a:lnTo>
                    <a:pt x="60361" y="0"/>
                  </a:lnTo>
                  <a:lnTo>
                    <a:pt x="60039" y="37194"/>
                  </a:lnTo>
                  <a:lnTo>
                    <a:pt x="67642" y="64912"/>
                  </a:lnTo>
                  <a:lnTo>
                    <a:pt x="81498" y="96281"/>
                  </a:lnTo>
                  <a:lnTo>
                    <a:pt x="100357" y="129273"/>
                  </a:lnTo>
                  <a:lnTo>
                    <a:pt x="123978" y="162986"/>
                  </a:lnTo>
                  <a:lnTo>
                    <a:pt x="149399" y="196067"/>
                  </a:lnTo>
                  <a:lnTo>
                    <a:pt x="182273" y="238609"/>
                  </a:lnTo>
                  <a:lnTo>
                    <a:pt x="194675" y="256982"/>
                  </a:lnTo>
                  <a:lnTo>
                    <a:pt x="195506" y="265501"/>
                  </a:lnTo>
                  <a:lnTo>
                    <a:pt x="188809" y="282587"/>
                  </a:lnTo>
                  <a:lnTo>
                    <a:pt x="163608" y="297166"/>
                  </a:lnTo>
                  <a:lnTo>
                    <a:pt x="122245" y="310947"/>
                  </a:lnTo>
                  <a:lnTo>
                    <a:pt x="93879" y="318623"/>
                  </a:lnTo>
                  <a:lnTo>
                    <a:pt x="62586" y="326598"/>
                  </a:lnTo>
                  <a:lnTo>
                    <a:pt x="0" y="3425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31" name="SMARTInkShape-4851"/>
            <p:cNvSpPr/>
            <p:nvPr>
              <p:custDataLst>
                <p:tags r:id="rId15"/>
              </p:custDataLst>
            </p:nvPr>
          </p:nvSpPr>
          <p:spPr bwMode="auto">
            <a:xfrm>
              <a:off x="1315995" y="1858683"/>
              <a:ext cx="1881097" cy="653060"/>
            </a:xfrm>
            <a:custGeom>
              <a:avLst/>
              <a:gdLst/>
              <a:ahLst/>
              <a:cxnLst/>
              <a:rect l="0" t="0" r="0" b="0"/>
              <a:pathLst>
                <a:path w="1881097" h="653060">
                  <a:moveTo>
                    <a:pt x="15600" y="653059"/>
                  </a:moveTo>
                  <a:lnTo>
                    <a:pt x="15600" y="653059"/>
                  </a:lnTo>
                  <a:lnTo>
                    <a:pt x="3668" y="629196"/>
                  </a:lnTo>
                  <a:lnTo>
                    <a:pt x="0" y="599105"/>
                  </a:lnTo>
                  <a:lnTo>
                    <a:pt x="4222" y="568437"/>
                  </a:lnTo>
                  <a:lnTo>
                    <a:pt x="14353" y="530677"/>
                  </a:lnTo>
                  <a:lnTo>
                    <a:pt x="22389" y="508606"/>
                  </a:lnTo>
                  <a:lnTo>
                    <a:pt x="31556" y="485320"/>
                  </a:lnTo>
                  <a:lnTo>
                    <a:pt x="46240" y="458365"/>
                  </a:lnTo>
                  <a:lnTo>
                    <a:pt x="64602" y="428966"/>
                  </a:lnTo>
                  <a:lnTo>
                    <a:pt x="85415" y="397936"/>
                  </a:lnTo>
                  <a:lnTo>
                    <a:pt x="111673" y="365820"/>
                  </a:lnTo>
                  <a:lnTo>
                    <a:pt x="141562" y="332979"/>
                  </a:lnTo>
                  <a:lnTo>
                    <a:pt x="173869" y="299655"/>
                  </a:lnTo>
                  <a:lnTo>
                    <a:pt x="210648" y="266961"/>
                  </a:lnTo>
                  <a:lnTo>
                    <a:pt x="250407" y="234688"/>
                  </a:lnTo>
                  <a:lnTo>
                    <a:pt x="292153" y="202695"/>
                  </a:lnTo>
                  <a:lnTo>
                    <a:pt x="336176" y="173747"/>
                  </a:lnTo>
                  <a:lnTo>
                    <a:pt x="381717" y="146828"/>
                  </a:lnTo>
                  <a:lnTo>
                    <a:pt x="428271" y="121262"/>
                  </a:lnTo>
                  <a:lnTo>
                    <a:pt x="477404" y="98503"/>
                  </a:lnTo>
                  <a:lnTo>
                    <a:pt x="528257" y="77615"/>
                  </a:lnTo>
                  <a:lnTo>
                    <a:pt x="580256" y="57975"/>
                  </a:lnTo>
                  <a:lnTo>
                    <a:pt x="635878" y="42024"/>
                  </a:lnTo>
                  <a:lnTo>
                    <a:pt x="693913" y="28532"/>
                  </a:lnTo>
                  <a:lnTo>
                    <a:pt x="753559" y="16681"/>
                  </a:lnTo>
                  <a:lnTo>
                    <a:pt x="814278" y="8779"/>
                  </a:lnTo>
                  <a:lnTo>
                    <a:pt x="875712" y="3512"/>
                  </a:lnTo>
                  <a:lnTo>
                    <a:pt x="937623" y="0"/>
                  </a:lnTo>
                  <a:lnTo>
                    <a:pt x="998899" y="517"/>
                  </a:lnTo>
                  <a:lnTo>
                    <a:pt x="1059753" y="3718"/>
                  </a:lnTo>
                  <a:lnTo>
                    <a:pt x="1120325" y="8710"/>
                  </a:lnTo>
                  <a:lnTo>
                    <a:pt x="1179756" y="17753"/>
                  </a:lnTo>
                  <a:lnTo>
                    <a:pt x="1238426" y="29497"/>
                  </a:lnTo>
                  <a:lnTo>
                    <a:pt x="1296590" y="43041"/>
                  </a:lnTo>
                  <a:lnTo>
                    <a:pt x="1352511" y="58738"/>
                  </a:lnTo>
                  <a:lnTo>
                    <a:pt x="1406936" y="75870"/>
                  </a:lnTo>
                  <a:lnTo>
                    <a:pt x="1460365" y="93959"/>
                  </a:lnTo>
                  <a:lnTo>
                    <a:pt x="1510272" y="113638"/>
                  </a:lnTo>
                  <a:lnTo>
                    <a:pt x="1557830" y="134378"/>
                  </a:lnTo>
                  <a:lnTo>
                    <a:pt x="1603824" y="155824"/>
                  </a:lnTo>
                  <a:lnTo>
                    <a:pt x="1644963" y="177742"/>
                  </a:lnTo>
                  <a:lnTo>
                    <a:pt x="1682867" y="199974"/>
                  </a:lnTo>
                  <a:lnTo>
                    <a:pt x="1718614" y="222415"/>
                  </a:lnTo>
                  <a:lnTo>
                    <a:pt x="1749113" y="243090"/>
                  </a:lnTo>
                  <a:lnTo>
                    <a:pt x="1776112" y="262589"/>
                  </a:lnTo>
                  <a:lnTo>
                    <a:pt x="1800780" y="281303"/>
                  </a:lnTo>
                  <a:lnTo>
                    <a:pt x="1835809" y="314797"/>
                  </a:lnTo>
                  <a:lnTo>
                    <a:pt x="1858997" y="344606"/>
                  </a:lnTo>
                  <a:lnTo>
                    <a:pt x="1879104" y="387166"/>
                  </a:lnTo>
                  <a:lnTo>
                    <a:pt x="1881096" y="395820"/>
                  </a:lnTo>
                  <a:lnTo>
                    <a:pt x="1880294" y="396794"/>
                  </a:lnTo>
                  <a:lnTo>
                    <a:pt x="1878807" y="396491"/>
                  </a:lnTo>
                  <a:lnTo>
                    <a:pt x="1867260" y="361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136" name="SMARTInkShape-Group1614"/>
          <p:cNvGrpSpPr/>
          <p:nvPr/>
        </p:nvGrpSpPr>
        <p:grpSpPr>
          <a:xfrm>
            <a:off x="763510" y="852272"/>
            <a:ext cx="268049" cy="1811287"/>
            <a:chOff x="763510" y="852272"/>
            <a:chExt cx="268049" cy="1811287"/>
          </a:xfrm>
        </p:grpSpPr>
        <p:sp>
          <p:nvSpPr>
            <p:cNvPr id="89133" name="SMARTInkShape-4852"/>
            <p:cNvSpPr/>
            <p:nvPr>
              <p:custDataLst>
                <p:tags r:id="rId11"/>
              </p:custDataLst>
            </p:nvPr>
          </p:nvSpPr>
          <p:spPr bwMode="auto">
            <a:xfrm>
              <a:off x="763510" y="852272"/>
              <a:ext cx="268049" cy="373596"/>
            </a:xfrm>
            <a:custGeom>
              <a:avLst/>
              <a:gdLst/>
              <a:ahLst/>
              <a:cxnLst/>
              <a:rect l="0" t="0" r="0" b="0"/>
              <a:pathLst>
                <a:path w="268049" h="373596">
                  <a:moveTo>
                    <a:pt x="36590" y="373595"/>
                  </a:moveTo>
                  <a:lnTo>
                    <a:pt x="36590" y="373595"/>
                  </a:lnTo>
                  <a:lnTo>
                    <a:pt x="17963" y="346220"/>
                  </a:lnTo>
                  <a:lnTo>
                    <a:pt x="3136" y="306663"/>
                  </a:lnTo>
                  <a:lnTo>
                    <a:pt x="0" y="297542"/>
                  </a:lnTo>
                  <a:lnTo>
                    <a:pt x="4688" y="257398"/>
                  </a:lnTo>
                  <a:lnTo>
                    <a:pt x="20824" y="223210"/>
                  </a:lnTo>
                  <a:lnTo>
                    <a:pt x="44823" y="183885"/>
                  </a:lnTo>
                  <a:lnTo>
                    <a:pt x="59224" y="161397"/>
                  </a:lnTo>
                  <a:lnTo>
                    <a:pt x="74539" y="137832"/>
                  </a:lnTo>
                  <a:lnTo>
                    <a:pt x="104256" y="96409"/>
                  </a:lnTo>
                  <a:lnTo>
                    <a:pt x="131434" y="60854"/>
                  </a:lnTo>
                  <a:lnTo>
                    <a:pt x="159942" y="22275"/>
                  </a:lnTo>
                  <a:lnTo>
                    <a:pt x="170611" y="4494"/>
                  </a:lnTo>
                  <a:lnTo>
                    <a:pt x="176483" y="0"/>
                  </a:lnTo>
                  <a:lnTo>
                    <a:pt x="179382" y="3565"/>
                  </a:lnTo>
                  <a:lnTo>
                    <a:pt x="188013" y="35145"/>
                  </a:lnTo>
                  <a:lnTo>
                    <a:pt x="193742" y="74583"/>
                  </a:lnTo>
                  <a:lnTo>
                    <a:pt x="198508" y="100911"/>
                  </a:lnTo>
                  <a:lnTo>
                    <a:pt x="204543" y="130846"/>
                  </a:lnTo>
                  <a:lnTo>
                    <a:pt x="211424" y="163185"/>
                  </a:lnTo>
                  <a:lnTo>
                    <a:pt x="220773" y="199984"/>
                  </a:lnTo>
                  <a:lnTo>
                    <a:pt x="231769" y="239757"/>
                  </a:lnTo>
                  <a:lnTo>
                    <a:pt x="243862" y="281512"/>
                  </a:lnTo>
                  <a:lnTo>
                    <a:pt x="251924" y="309349"/>
                  </a:lnTo>
                  <a:lnTo>
                    <a:pt x="268048" y="3650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34" name="SMARTInkShape-4853"/>
            <p:cNvSpPr/>
            <p:nvPr>
              <p:custDataLst>
                <p:tags r:id="rId12"/>
              </p:custDataLst>
            </p:nvPr>
          </p:nvSpPr>
          <p:spPr bwMode="auto">
            <a:xfrm>
              <a:off x="851535" y="968692"/>
              <a:ext cx="63571" cy="1614171"/>
            </a:xfrm>
            <a:custGeom>
              <a:avLst/>
              <a:gdLst/>
              <a:ahLst/>
              <a:cxnLst/>
              <a:rect l="0" t="0" r="0" b="0"/>
              <a:pathLst>
                <a:path w="63571" h="1614171">
                  <a:moveTo>
                    <a:pt x="8573" y="0"/>
                  </a:moveTo>
                  <a:lnTo>
                    <a:pt x="8573" y="0"/>
                  </a:lnTo>
                  <a:lnTo>
                    <a:pt x="17674" y="13653"/>
                  </a:lnTo>
                  <a:lnTo>
                    <a:pt x="27885" y="49448"/>
                  </a:lnTo>
                  <a:lnTo>
                    <a:pt x="36523" y="80080"/>
                  </a:lnTo>
                  <a:lnTo>
                    <a:pt x="45760" y="114649"/>
                  </a:lnTo>
                  <a:lnTo>
                    <a:pt x="53040" y="155413"/>
                  </a:lnTo>
                  <a:lnTo>
                    <a:pt x="56315" y="179809"/>
                  </a:lnTo>
                  <a:lnTo>
                    <a:pt x="59451" y="206550"/>
                  </a:lnTo>
                  <a:lnTo>
                    <a:pt x="62494" y="234855"/>
                  </a:lnTo>
                  <a:lnTo>
                    <a:pt x="63570" y="267060"/>
                  </a:lnTo>
                  <a:lnTo>
                    <a:pt x="63335" y="301865"/>
                  </a:lnTo>
                  <a:lnTo>
                    <a:pt x="62226" y="338404"/>
                  </a:lnTo>
                  <a:lnTo>
                    <a:pt x="61486" y="378003"/>
                  </a:lnTo>
                  <a:lnTo>
                    <a:pt x="60994" y="419642"/>
                  </a:lnTo>
                  <a:lnTo>
                    <a:pt x="60665" y="462641"/>
                  </a:lnTo>
                  <a:lnTo>
                    <a:pt x="59493" y="508453"/>
                  </a:lnTo>
                  <a:lnTo>
                    <a:pt x="57760" y="556139"/>
                  </a:lnTo>
                  <a:lnTo>
                    <a:pt x="55651" y="605074"/>
                  </a:lnTo>
                  <a:lnTo>
                    <a:pt x="54246" y="654843"/>
                  </a:lnTo>
                  <a:lnTo>
                    <a:pt x="53309" y="705167"/>
                  </a:lnTo>
                  <a:lnTo>
                    <a:pt x="52684" y="755862"/>
                  </a:lnTo>
                  <a:lnTo>
                    <a:pt x="51316" y="807755"/>
                  </a:lnTo>
                  <a:lnTo>
                    <a:pt x="49450" y="860449"/>
                  </a:lnTo>
                  <a:lnTo>
                    <a:pt x="47255" y="913675"/>
                  </a:lnTo>
                  <a:lnTo>
                    <a:pt x="44838" y="965352"/>
                  </a:lnTo>
                  <a:lnTo>
                    <a:pt x="42275" y="1015996"/>
                  </a:lnTo>
                  <a:lnTo>
                    <a:pt x="39613" y="1065950"/>
                  </a:lnTo>
                  <a:lnTo>
                    <a:pt x="37839" y="1114494"/>
                  </a:lnTo>
                  <a:lnTo>
                    <a:pt x="36656" y="1162096"/>
                  </a:lnTo>
                  <a:lnTo>
                    <a:pt x="35867" y="1209071"/>
                  </a:lnTo>
                  <a:lnTo>
                    <a:pt x="34389" y="1253722"/>
                  </a:lnTo>
                  <a:lnTo>
                    <a:pt x="32451" y="1296825"/>
                  </a:lnTo>
                  <a:lnTo>
                    <a:pt x="30207" y="1338895"/>
                  </a:lnTo>
                  <a:lnTo>
                    <a:pt x="27758" y="1376467"/>
                  </a:lnTo>
                  <a:lnTo>
                    <a:pt x="25173" y="1411040"/>
                  </a:lnTo>
                  <a:lnTo>
                    <a:pt x="22497" y="1443613"/>
                  </a:lnTo>
                  <a:lnTo>
                    <a:pt x="20713" y="1471997"/>
                  </a:lnTo>
                  <a:lnTo>
                    <a:pt x="19524" y="1497586"/>
                  </a:lnTo>
                  <a:lnTo>
                    <a:pt x="18731" y="1521314"/>
                  </a:lnTo>
                  <a:lnTo>
                    <a:pt x="15310" y="1557837"/>
                  </a:lnTo>
                  <a:lnTo>
                    <a:pt x="9904" y="1598676"/>
                  </a:lnTo>
                  <a:lnTo>
                    <a:pt x="8967" y="1612343"/>
                  </a:lnTo>
                  <a:lnTo>
                    <a:pt x="7883" y="1614010"/>
                  </a:lnTo>
                  <a:lnTo>
                    <a:pt x="6208" y="1614170"/>
                  </a:lnTo>
                  <a:lnTo>
                    <a:pt x="0" y="16116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35" name="SMARTInkShape-4854"/>
            <p:cNvSpPr/>
            <p:nvPr>
              <p:custDataLst>
                <p:tags r:id="rId13"/>
              </p:custDataLst>
            </p:nvPr>
          </p:nvSpPr>
          <p:spPr bwMode="auto">
            <a:xfrm>
              <a:off x="782955" y="2451735"/>
              <a:ext cx="154306" cy="211824"/>
            </a:xfrm>
            <a:custGeom>
              <a:avLst/>
              <a:gdLst/>
              <a:ahLst/>
              <a:cxnLst/>
              <a:rect l="0" t="0" r="0" b="0"/>
              <a:pathLst>
                <a:path w="154306" h="211824">
                  <a:moveTo>
                    <a:pt x="0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2540" y="9325"/>
                  </a:lnTo>
                  <a:lnTo>
                    <a:pt x="29803" y="47989"/>
                  </a:lnTo>
                  <a:lnTo>
                    <a:pt x="54218" y="87302"/>
                  </a:lnTo>
                  <a:lnTo>
                    <a:pt x="75437" y="120482"/>
                  </a:lnTo>
                  <a:lnTo>
                    <a:pt x="93789" y="154444"/>
                  </a:lnTo>
                  <a:lnTo>
                    <a:pt x="115009" y="196833"/>
                  </a:lnTo>
                  <a:lnTo>
                    <a:pt x="119484" y="208710"/>
                  </a:lnTo>
                  <a:lnTo>
                    <a:pt x="121566" y="210577"/>
                  </a:lnTo>
                  <a:lnTo>
                    <a:pt x="123907" y="211823"/>
                  </a:lnTo>
                  <a:lnTo>
                    <a:pt x="154305" y="1628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139" name="SMARTInkShape-Group1615"/>
          <p:cNvGrpSpPr/>
          <p:nvPr/>
        </p:nvGrpSpPr>
        <p:grpSpPr>
          <a:xfrm>
            <a:off x="664774" y="669614"/>
            <a:ext cx="555005" cy="2049759"/>
            <a:chOff x="664774" y="669614"/>
            <a:chExt cx="555005" cy="2049759"/>
          </a:xfrm>
        </p:grpSpPr>
        <p:sp>
          <p:nvSpPr>
            <p:cNvPr id="89137" name="SMARTInkShape-4855"/>
            <p:cNvSpPr/>
            <p:nvPr>
              <p:custDataLst>
                <p:tags r:id="rId9"/>
              </p:custDataLst>
            </p:nvPr>
          </p:nvSpPr>
          <p:spPr bwMode="auto">
            <a:xfrm>
              <a:off x="664774" y="753075"/>
              <a:ext cx="323922" cy="1966298"/>
            </a:xfrm>
            <a:custGeom>
              <a:avLst/>
              <a:gdLst/>
              <a:ahLst/>
              <a:cxnLst/>
              <a:rect l="0" t="0" r="0" b="0"/>
              <a:pathLst>
                <a:path w="323922" h="1966298">
                  <a:moveTo>
                    <a:pt x="323921" y="164182"/>
                  </a:moveTo>
                  <a:lnTo>
                    <a:pt x="323921" y="164182"/>
                  </a:lnTo>
                  <a:lnTo>
                    <a:pt x="311186" y="129963"/>
                  </a:lnTo>
                  <a:lnTo>
                    <a:pt x="300569" y="92978"/>
                  </a:lnTo>
                  <a:lnTo>
                    <a:pt x="284829" y="63075"/>
                  </a:lnTo>
                  <a:lnTo>
                    <a:pt x="254392" y="27371"/>
                  </a:lnTo>
                  <a:lnTo>
                    <a:pt x="236822" y="11937"/>
                  </a:lnTo>
                  <a:lnTo>
                    <a:pt x="216313" y="1903"/>
                  </a:lnTo>
                  <a:lnTo>
                    <a:pt x="174245" y="0"/>
                  </a:lnTo>
                  <a:lnTo>
                    <a:pt x="144686" y="8345"/>
                  </a:lnTo>
                  <a:lnTo>
                    <a:pt x="115674" y="24436"/>
                  </a:lnTo>
                  <a:lnTo>
                    <a:pt x="86904" y="50638"/>
                  </a:lnTo>
                  <a:lnTo>
                    <a:pt x="60783" y="86413"/>
                  </a:lnTo>
                  <a:lnTo>
                    <a:pt x="39331" y="128666"/>
                  </a:lnTo>
                  <a:lnTo>
                    <a:pt x="32277" y="151935"/>
                  </a:lnTo>
                  <a:lnTo>
                    <a:pt x="26621" y="176020"/>
                  </a:lnTo>
                  <a:lnTo>
                    <a:pt x="22851" y="202554"/>
                  </a:lnTo>
                  <a:lnTo>
                    <a:pt x="20338" y="230721"/>
                  </a:lnTo>
                  <a:lnTo>
                    <a:pt x="18662" y="259977"/>
                  </a:lnTo>
                  <a:lnTo>
                    <a:pt x="19450" y="292815"/>
                  </a:lnTo>
                  <a:lnTo>
                    <a:pt x="21880" y="328043"/>
                  </a:lnTo>
                  <a:lnTo>
                    <a:pt x="25406" y="364863"/>
                  </a:lnTo>
                  <a:lnTo>
                    <a:pt x="29661" y="402744"/>
                  </a:lnTo>
                  <a:lnTo>
                    <a:pt x="34403" y="441334"/>
                  </a:lnTo>
                  <a:lnTo>
                    <a:pt x="39469" y="480395"/>
                  </a:lnTo>
                  <a:lnTo>
                    <a:pt x="44751" y="521676"/>
                  </a:lnTo>
                  <a:lnTo>
                    <a:pt x="50178" y="564436"/>
                  </a:lnTo>
                  <a:lnTo>
                    <a:pt x="55701" y="608183"/>
                  </a:lnTo>
                  <a:lnTo>
                    <a:pt x="62240" y="653541"/>
                  </a:lnTo>
                  <a:lnTo>
                    <a:pt x="69457" y="699971"/>
                  </a:lnTo>
                  <a:lnTo>
                    <a:pt x="77126" y="747117"/>
                  </a:lnTo>
                  <a:lnTo>
                    <a:pt x="82238" y="795693"/>
                  </a:lnTo>
                  <a:lnTo>
                    <a:pt x="85647" y="845222"/>
                  </a:lnTo>
                  <a:lnTo>
                    <a:pt x="87919" y="895386"/>
                  </a:lnTo>
                  <a:lnTo>
                    <a:pt x="89434" y="946927"/>
                  </a:lnTo>
                  <a:lnTo>
                    <a:pt x="90444" y="999385"/>
                  </a:lnTo>
                  <a:lnTo>
                    <a:pt x="91117" y="1052454"/>
                  </a:lnTo>
                  <a:lnTo>
                    <a:pt x="90613" y="1105931"/>
                  </a:lnTo>
                  <a:lnTo>
                    <a:pt x="89325" y="1159680"/>
                  </a:lnTo>
                  <a:lnTo>
                    <a:pt x="87514" y="1213610"/>
                  </a:lnTo>
                  <a:lnTo>
                    <a:pt x="83449" y="1265756"/>
                  </a:lnTo>
                  <a:lnTo>
                    <a:pt x="77881" y="1316712"/>
                  </a:lnTo>
                  <a:lnTo>
                    <a:pt x="71312" y="1366875"/>
                  </a:lnTo>
                  <a:lnTo>
                    <a:pt x="65980" y="1415558"/>
                  </a:lnTo>
                  <a:lnTo>
                    <a:pt x="61473" y="1463253"/>
                  </a:lnTo>
                  <a:lnTo>
                    <a:pt x="57516" y="1510289"/>
                  </a:lnTo>
                  <a:lnTo>
                    <a:pt x="52972" y="1553077"/>
                  </a:lnTo>
                  <a:lnTo>
                    <a:pt x="48039" y="1593032"/>
                  </a:lnTo>
                  <a:lnTo>
                    <a:pt x="42845" y="1631099"/>
                  </a:lnTo>
                  <a:lnTo>
                    <a:pt x="37477" y="1666002"/>
                  </a:lnTo>
                  <a:lnTo>
                    <a:pt x="31993" y="1698795"/>
                  </a:lnTo>
                  <a:lnTo>
                    <a:pt x="26432" y="1730183"/>
                  </a:lnTo>
                  <a:lnTo>
                    <a:pt x="21773" y="1757775"/>
                  </a:lnTo>
                  <a:lnTo>
                    <a:pt x="17714" y="1782838"/>
                  </a:lnTo>
                  <a:lnTo>
                    <a:pt x="14055" y="1806213"/>
                  </a:lnTo>
                  <a:lnTo>
                    <a:pt x="7451" y="1847426"/>
                  </a:lnTo>
                  <a:lnTo>
                    <a:pt x="2293" y="1882888"/>
                  </a:lnTo>
                  <a:lnTo>
                    <a:pt x="0" y="1911349"/>
                  </a:lnTo>
                  <a:lnTo>
                    <a:pt x="4151" y="1924273"/>
                  </a:lnTo>
                  <a:lnTo>
                    <a:pt x="21464" y="1948792"/>
                  </a:lnTo>
                  <a:lnTo>
                    <a:pt x="47573" y="1962230"/>
                  </a:lnTo>
                  <a:lnTo>
                    <a:pt x="80132" y="1966297"/>
                  </a:lnTo>
                  <a:lnTo>
                    <a:pt x="120003" y="1961755"/>
                  </a:lnTo>
                  <a:lnTo>
                    <a:pt x="161044" y="19558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38" name="SMARTInkShape-4856"/>
            <p:cNvSpPr/>
            <p:nvPr>
              <p:custDataLst>
                <p:tags r:id="rId10"/>
              </p:custDataLst>
            </p:nvPr>
          </p:nvSpPr>
          <p:spPr bwMode="auto">
            <a:xfrm>
              <a:off x="842963" y="669614"/>
              <a:ext cx="376816" cy="2012425"/>
            </a:xfrm>
            <a:custGeom>
              <a:avLst/>
              <a:gdLst/>
              <a:ahLst/>
              <a:cxnLst/>
              <a:rect l="0" t="0" r="0" b="0"/>
              <a:pathLst>
                <a:path w="376816" h="2012425">
                  <a:moveTo>
                    <a:pt x="205740" y="101911"/>
                  </a:moveTo>
                  <a:lnTo>
                    <a:pt x="205740" y="101911"/>
                  </a:lnTo>
                  <a:lnTo>
                    <a:pt x="213536" y="68644"/>
                  </a:lnTo>
                  <a:lnTo>
                    <a:pt x="232433" y="26936"/>
                  </a:lnTo>
                  <a:lnTo>
                    <a:pt x="244273" y="10486"/>
                  </a:lnTo>
                  <a:lnTo>
                    <a:pt x="259061" y="0"/>
                  </a:lnTo>
                  <a:lnTo>
                    <a:pt x="267005" y="4443"/>
                  </a:lnTo>
                  <a:lnTo>
                    <a:pt x="283451" y="29699"/>
                  </a:lnTo>
                  <a:lnTo>
                    <a:pt x="295206" y="66324"/>
                  </a:lnTo>
                  <a:lnTo>
                    <a:pt x="299674" y="86759"/>
                  </a:lnTo>
                  <a:lnTo>
                    <a:pt x="304557" y="109907"/>
                  </a:lnTo>
                  <a:lnTo>
                    <a:pt x="309718" y="134864"/>
                  </a:lnTo>
                  <a:lnTo>
                    <a:pt x="315064" y="161027"/>
                  </a:lnTo>
                  <a:lnTo>
                    <a:pt x="319580" y="190852"/>
                  </a:lnTo>
                  <a:lnTo>
                    <a:pt x="323543" y="223117"/>
                  </a:lnTo>
                  <a:lnTo>
                    <a:pt x="327138" y="257010"/>
                  </a:lnTo>
                  <a:lnTo>
                    <a:pt x="331439" y="294846"/>
                  </a:lnTo>
                  <a:lnTo>
                    <a:pt x="336212" y="335309"/>
                  </a:lnTo>
                  <a:lnTo>
                    <a:pt x="341299" y="377525"/>
                  </a:lnTo>
                  <a:lnTo>
                    <a:pt x="346595" y="421861"/>
                  </a:lnTo>
                  <a:lnTo>
                    <a:pt x="352030" y="467611"/>
                  </a:lnTo>
                  <a:lnTo>
                    <a:pt x="357559" y="514303"/>
                  </a:lnTo>
                  <a:lnTo>
                    <a:pt x="361245" y="562577"/>
                  </a:lnTo>
                  <a:lnTo>
                    <a:pt x="363702" y="611904"/>
                  </a:lnTo>
                  <a:lnTo>
                    <a:pt x="365341" y="661934"/>
                  </a:lnTo>
                  <a:lnTo>
                    <a:pt x="365480" y="714337"/>
                  </a:lnTo>
                  <a:lnTo>
                    <a:pt x="364621" y="768322"/>
                  </a:lnTo>
                  <a:lnTo>
                    <a:pt x="363095" y="823363"/>
                  </a:lnTo>
                  <a:lnTo>
                    <a:pt x="361126" y="879106"/>
                  </a:lnTo>
                  <a:lnTo>
                    <a:pt x="358861" y="935319"/>
                  </a:lnTo>
                  <a:lnTo>
                    <a:pt x="356398" y="991844"/>
                  </a:lnTo>
                  <a:lnTo>
                    <a:pt x="354756" y="1048577"/>
                  </a:lnTo>
                  <a:lnTo>
                    <a:pt x="353661" y="1105449"/>
                  </a:lnTo>
                  <a:lnTo>
                    <a:pt x="352932" y="1162414"/>
                  </a:lnTo>
                  <a:lnTo>
                    <a:pt x="352445" y="1219440"/>
                  </a:lnTo>
                  <a:lnTo>
                    <a:pt x="352121" y="1276508"/>
                  </a:lnTo>
                  <a:lnTo>
                    <a:pt x="351904" y="1333603"/>
                  </a:lnTo>
                  <a:lnTo>
                    <a:pt x="351760" y="1387859"/>
                  </a:lnTo>
                  <a:lnTo>
                    <a:pt x="351664" y="1440222"/>
                  </a:lnTo>
                  <a:lnTo>
                    <a:pt x="351600" y="1491323"/>
                  </a:lnTo>
                  <a:lnTo>
                    <a:pt x="353462" y="1540631"/>
                  </a:lnTo>
                  <a:lnTo>
                    <a:pt x="356609" y="1588743"/>
                  </a:lnTo>
                  <a:lnTo>
                    <a:pt x="360612" y="1636057"/>
                  </a:lnTo>
                  <a:lnTo>
                    <a:pt x="364233" y="1679983"/>
                  </a:lnTo>
                  <a:lnTo>
                    <a:pt x="367599" y="1721649"/>
                  </a:lnTo>
                  <a:lnTo>
                    <a:pt x="370796" y="1761809"/>
                  </a:lnTo>
                  <a:lnTo>
                    <a:pt x="372927" y="1798107"/>
                  </a:lnTo>
                  <a:lnTo>
                    <a:pt x="374348" y="1831831"/>
                  </a:lnTo>
                  <a:lnTo>
                    <a:pt x="375295" y="1863838"/>
                  </a:lnTo>
                  <a:lnTo>
                    <a:pt x="375927" y="1891844"/>
                  </a:lnTo>
                  <a:lnTo>
                    <a:pt x="376348" y="1917182"/>
                  </a:lnTo>
                  <a:lnTo>
                    <a:pt x="376815" y="1959306"/>
                  </a:lnTo>
                  <a:lnTo>
                    <a:pt x="375174" y="1997180"/>
                  </a:lnTo>
                  <a:lnTo>
                    <a:pt x="368039" y="2010418"/>
                  </a:lnTo>
                  <a:lnTo>
                    <a:pt x="362517" y="2012424"/>
                  </a:lnTo>
                  <a:lnTo>
                    <a:pt x="322962" y="2001956"/>
                  </a:lnTo>
                  <a:lnTo>
                    <a:pt x="287366" y="1992220"/>
                  </a:lnTo>
                  <a:lnTo>
                    <a:pt x="265872" y="1986957"/>
                  </a:lnTo>
                  <a:lnTo>
                    <a:pt x="242971" y="1981543"/>
                  </a:lnTo>
                  <a:lnTo>
                    <a:pt x="216273" y="1977934"/>
                  </a:lnTo>
                  <a:lnTo>
                    <a:pt x="187044" y="1975528"/>
                  </a:lnTo>
                  <a:lnTo>
                    <a:pt x="156128" y="1973924"/>
                  </a:lnTo>
                  <a:lnTo>
                    <a:pt x="125041" y="1974760"/>
                  </a:lnTo>
                  <a:lnTo>
                    <a:pt x="0" y="19878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9140" name="SMARTInkShape-4857"/>
          <p:cNvSpPr/>
          <p:nvPr>
            <p:custDataLst>
              <p:tags r:id="rId1"/>
            </p:custDataLst>
          </p:nvPr>
        </p:nvSpPr>
        <p:spPr bwMode="auto">
          <a:xfrm>
            <a:off x="568643" y="2983230"/>
            <a:ext cx="1821961" cy="1598202"/>
          </a:xfrm>
          <a:custGeom>
            <a:avLst/>
            <a:gdLst/>
            <a:ahLst/>
            <a:cxnLst/>
            <a:rect l="0" t="0" r="0" b="0"/>
            <a:pathLst>
              <a:path w="1821961" h="1598202">
                <a:moveTo>
                  <a:pt x="154305" y="162877"/>
                </a:moveTo>
                <a:lnTo>
                  <a:pt x="154305" y="162877"/>
                </a:lnTo>
                <a:lnTo>
                  <a:pt x="154305" y="158326"/>
                </a:lnTo>
                <a:lnTo>
                  <a:pt x="143722" y="122266"/>
                </a:lnTo>
                <a:lnTo>
                  <a:pt x="140076" y="115300"/>
                </a:lnTo>
                <a:lnTo>
                  <a:pt x="137736" y="103068"/>
                </a:lnTo>
                <a:lnTo>
                  <a:pt x="137273" y="96030"/>
                </a:lnTo>
                <a:lnTo>
                  <a:pt x="136283" y="96405"/>
                </a:lnTo>
                <a:lnTo>
                  <a:pt x="132643" y="99361"/>
                </a:lnTo>
                <a:lnTo>
                  <a:pt x="130390" y="108931"/>
                </a:lnTo>
                <a:lnTo>
                  <a:pt x="130341" y="123661"/>
                </a:lnTo>
                <a:lnTo>
                  <a:pt x="135668" y="154327"/>
                </a:lnTo>
                <a:lnTo>
                  <a:pt x="143279" y="195057"/>
                </a:lnTo>
                <a:lnTo>
                  <a:pt x="148770" y="229885"/>
                </a:lnTo>
                <a:lnTo>
                  <a:pt x="154385" y="270128"/>
                </a:lnTo>
                <a:lnTo>
                  <a:pt x="157215" y="291528"/>
                </a:lnTo>
                <a:lnTo>
                  <a:pt x="160055" y="313415"/>
                </a:lnTo>
                <a:lnTo>
                  <a:pt x="162901" y="335626"/>
                </a:lnTo>
                <a:lnTo>
                  <a:pt x="165750" y="358053"/>
                </a:lnTo>
                <a:lnTo>
                  <a:pt x="168603" y="381577"/>
                </a:lnTo>
                <a:lnTo>
                  <a:pt x="171457" y="405832"/>
                </a:lnTo>
                <a:lnTo>
                  <a:pt x="174312" y="430575"/>
                </a:lnTo>
                <a:lnTo>
                  <a:pt x="177168" y="456595"/>
                </a:lnTo>
                <a:lnTo>
                  <a:pt x="180024" y="483467"/>
                </a:lnTo>
                <a:lnTo>
                  <a:pt x="182881" y="510906"/>
                </a:lnTo>
                <a:lnTo>
                  <a:pt x="184786" y="538724"/>
                </a:lnTo>
                <a:lnTo>
                  <a:pt x="186055" y="566794"/>
                </a:lnTo>
                <a:lnTo>
                  <a:pt x="186902" y="595033"/>
                </a:lnTo>
                <a:lnTo>
                  <a:pt x="187466" y="623384"/>
                </a:lnTo>
                <a:lnTo>
                  <a:pt x="187842" y="651809"/>
                </a:lnTo>
                <a:lnTo>
                  <a:pt x="188093" y="680284"/>
                </a:lnTo>
                <a:lnTo>
                  <a:pt x="187308" y="709745"/>
                </a:lnTo>
                <a:lnTo>
                  <a:pt x="185832" y="739864"/>
                </a:lnTo>
                <a:lnTo>
                  <a:pt x="183895" y="770420"/>
                </a:lnTo>
                <a:lnTo>
                  <a:pt x="181652" y="801268"/>
                </a:lnTo>
                <a:lnTo>
                  <a:pt x="179203" y="832311"/>
                </a:lnTo>
                <a:lnTo>
                  <a:pt x="176619" y="863484"/>
                </a:lnTo>
                <a:lnTo>
                  <a:pt x="172991" y="894743"/>
                </a:lnTo>
                <a:lnTo>
                  <a:pt x="168667" y="926060"/>
                </a:lnTo>
                <a:lnTo>
                  <a:pt x="163880" y="957416"/>
                </a:lnTo>
                <a:lnTo>
                  <a:pt x="160688" y="987845"/>
                </a:lnTo>
                <a:lnTo>
                  <a:pt x="158560" y="1017656"/>
                </a:lnTo>
                <a:lnTo>
                  <a:pt x="157142" y="1047055"/>
                </a:lnTo>
                <a:lnTo>
                  <a:pt x="156196" y="1074274"/>
                </a:lnTo>
                <a:lnTo>
                  <a:pt x="155566" y="1100040"/>
                </a:lnTo>
                <a:lnTo>
                  <a:pt x="155145" y="1124837"/>
                </a:lnTo>
                <a:lnTo>
                  <a:pt x="155818" y="1148037"/>
                </a:lnTo>
                <a:lnTo>
                  <a:pt x="157218" y="1170170"/>
                </a:lnTo>
                <a:lnTo>
                  <a:pt x="161315" y="1212543"/>
                </a:lnTo>
                <a:lnTo>
                  <a:pt x="166310" y="1253601"/>
                </a:lnTo>
                <a:lnTo>
                  <a:pt x="171705" y="1288993"/>
                </a:lnTo>
                <a:lnTo>
                  <a:pt x="177278" y="1321551"/>
                </a:lnTo>
                <a:lnTo>
                  <a:pt x="182930" y="1355071"/>
                </a:lnTo>
                <a:lnTo>
                  <a:pt x="196018" y="1396971"/>
                </a:lnTo>
                <a:lnTo>
                  <a:pt x="211961" y="1433516"/>
                </a:lnTo>
                <a:lnTo>
                  <a:pt x="228750" y="1463923"/>
                </a:lnTo>
                <a:lnTo>
                  <a:pt x="254891" y="1486479"/>
                </a:lnTo>
                <a:lnTo>
                  <a:pt x="291317" y="1500676"/>
                </a:lnTo>
                <a:lnTo>
                  <a:pt x="323467" y="1507708"/>
                </a:lnTo>
                <a:lnTo>
                  <a:pt x="361885" y="1514007"/>
                </a:lnTo>
                <a:lnTo>
                  <a:pt x="384132" y="1517020"/>
                </a:lnTo>
                <a:lnTo>
                  <a:pt x="407535" y="1519982"/>
                </a:lnTo>
                <a:lnTo>
                  <a:pt x="432662" y="1522909"/>
                </a:lnTo>
                <a:lnTo>
                  <a:pt x="458939" y="1525812"/>
                </a:lnTo>
                <a:lnTo>
                  <a:pt x="485982" y="1528701"/>
                </a:lnTo>
                <a:lnTo>
                  <a:pt x="516393" y="1529674"/>
                </a:lnTo>
                <a:lnTo>
                  <a:pt x="549049" y="1529370"/>
                </a:lnTo>
                <a:lnTo>
                  <a:pt x="583203" y="1528215"/>
                </a:lnTo>
                <a:lnTo>
                  <a:pt x="621212" y="1527445"/>
                </a:lnTo>
                <a:lnTo>
                  <a:pt x="661791" y="1526931"/>
                </a:lnTo>
                <a:lnTo>
                  <a:pt x="704084" y="1526589"/>
                </a:lnTo>
                <a:lnTo>
                  <a:pt x="747519" y="1526361"/>
                </a:lnTo>
                <a:lnTo>
                  <a:pt x="791716" y="1526209"/>
                </a:lnTo>
                <a:lnTo>
                  <a:pt x="836420" y="1526108"/>
                </a:lnTo>
                <a:lnTo>
                  <a:pt x="882416" y="1527945"/>
                </a:lnTo>
                <a:lnTo>
                  <a:pt x="929272" y="1531075"/>
                </a:lnTo>
                <a:lnTo>
                  <a:pt x="976702" y="1535067"/>
                </a:lnTo>
                <a:lnTo>
                  <a:pt x="1023562" y="1539633"/>
                </a:lnTo>
                <a:lnTo>
                  <a:pt x="1070042" y="1544582"/>
                </a:lnTo>
                <a:lnTo>
                  <a:pt x="1116269" y="1549786"/>
                </a:lnTo>
                <a:lnTo>
                  <a:pt x="1163279" y="1555161"/>
                </a:lnTo>
                <a:lnTo>
                  <a:pt x="1210812" y="1560649"/>
                </a:lnTo>
                <a:lnTo>
                  <a:pt x="1258693" y="1566212"/>
                </a:lnTo>
                <a:lnTo>
                  <a:pt x="1305853" y="1570874"/>
                </a:lnTo>
                <a:lnTo>
                  <a:pt x="1352534" y="1574934"/>
                </a:lnTo>
                <a:lnTo>
                  <a:pt x="1398894" y="1578594"/>
                </a:lnTo>
                <a:lnTo>
                  <a:pt x="1444088" y="1581986"/>
                </a:lnTo>
                <a:lnTo>
                  <a:pt x="1488505" y="1585200"/>
                </a:lnTo>
                <a:lnTo>
                  <a:pt x="1532404" y="1588295"/>
                </a:lnTo>
                <a:lnTo>
                  <a:pt x="1572148" y="1591311"/>
                </a:lnTo>
                <a:lnTo>
                  <a:pt x="1609121" y="1594274"/>
                </a:lnTo>
                <a:lnTo>
                  <a:pt x="1644247" y="1597201"/>
                </a:lnTo>
                <a:lnTo>
                  <a:pt x="1675285" y="1598201"/>
                </a:lnTo>
                <a:lnTo>
                  <a:pt x="1703596" y="1597915"/>
                </a:lnTo>
                <a:lnTo>
                  <a:pt x="1730091" y="1596771"/>
                </a:lnTo>
                <a:lnTo>
                  <a:pt x="1769689" y="1592961"/>
                </a:lnTo>
                <a:lnTo>
                  <a:pt x="1797131" y="1586188"/>
                </a:lnTo>
                <a:lnTo>
                  <a:pt x="1812502" y="1573652"/>
                </a:lnTo>
                <a:lnTo>
                  <a:pt x="1819969" y="1553476"/>
                </a:lnTo>
                <a:lnTo>
                  <a:pt x="1821960" y="1541428"/>
                </a:lnTo>
                <a:lnTo>
                  <a:pt x="1816552" y="1507721"/>
                </a:lnTo>
                <a:lnTo>
                  <a:pt x="1804624" y="1467341"/>
                </a:lnTo>
                <a:lnTo>
                  <a:pt x="1797442" y="1445905"/>
                </a:lnTo>
                <a:lnTo>
                  <a:pt x="1789797" y="1423994"/>
                </a:lnTo>
                <a:lnTo>
                  <a:pt x="1779938" y="1398909"/>
                </a:lnTo>
                <a:lnTo>
                  <a:pt x="1768603" y="1371709"/>
                </a:lnTo>
                <a:lnTo>
                  <a:pt x="1756283" y="1343097"/>
                </a:lnTo>
                <a:lnTo>
                  <a:pt x="1745213" y="1312593"/>
                </a:lnTo>
                <a:lnTo>
                  <a:pt x="1734975" y="1280827"/>
                </a:lnTo>
                <a:lnTo>
                  <a:pt x="1725292" y="1248220"/>
                </a:lnTo>
                <a:lnTo>
                  <a:pt x="1716932" y="1213146"/>
                </a:lnTo>
                <a:lnTo>
                  <a:pt x="1709454" y="1176429"/>
                </a:lnTo>
                <a:lnTo>
                  <a:pt x="1702563" y="1138616"/>
                </a:lnTo>
                <a:lnTo>
                  <a:pt x="1696065" y="1098167"/>
                </a:lnTo>
                <a:lnTo>
                  <a:pt x="1689827" y="1055961"/>
                </a:lnTo>
                <a:lnTo>
                  <a:pt x="1683764" y="1012584"/>
                </a:lnTo>
                <a:lnTo>
                  <a:pt x="1679722" y="969379"/>
                </a:lnTo>
                <a:lnTo>
                  <a:pt x="1677027" y="926288"/>
                </a:lnTo>
                <a:lnTo>
                  <a:pt x="1675230" y="883272"/>
                </a:lnTo>
                <a:lnTo>
                  <a:pt x="1673080" y="840308"/>
                </a:lnTo>
                <a:lnTo>
                  <a:pt x="1670694" y="797378"/>
                </a:lnTo>
                <a:lnTo>
                  <a:pt x="1668151" y="754471"/>
                </a:lnTo>
                <a:lnTo>
                  <a:pt x="1666455" y="713483"/>
                </a:lnTo>
                <a:lnTo>
                  <a:pt x="1665325" y="673775"/>
                </a:lnTo>
                <a:lnTo>
                  <a:pt x="1664571" y="634921"/>
                </a:lnTo>
                <a:lnTo>
                  <a:pt x="1664069" y="596636"/>
                </a:lnTo>
                <a:lnTo>
                  <a:pt x="1663734" y="558729"/>
                </a:lnTo>
                <a:lnTo>
                  <a:pt x="1663511" y="521076"/>
                </a:lnTo>
                <a:lnTo>
                  <a:pt x="1661457" y="486449"/>
                </a:lnTo>
                <a:lnTo>
                  <a:pt x="1658183" y="453839"/>
                </a:lnTo>
                <a:lnTo>
                  <a:pt x="1654095" y="422575"/>
                </a:lnTo>
                <a:lnTo>
                  <a:pt x="1649465" y="393159"/>
                </a:lnTo>
                <a:lnTo>
                  <a:pt x="1644473" y="364976"/>
                </a:lnTo>
                <a:lnTo>
                  <a:pt x="1639240" y="337615"/>
                </a:lnTo>
                <a:lnTo>
                  <a:pt x="1632894" y="312706"/>
                </a:lnTo>
                <a:lnTo>
                  <a:pt x="1625806" y="289433"/>
                </a:lnTo>
                <a:lnTo>
                  <a:pt x="1608405" y="246747"/>
                </a:lnTo>
                <a:lnTo>
                  <a:pt x="1584796" y="208725"/>
                </a:lnTo>
                <a:lnTo>
                  <a:pt x="1553349" y="180397"/>
                </a:lnTo>
                <a:lnTo>
                  <a:pt x="1515242" y="159234"/>
                </a:lnTo>
                <a:lnTo>
                  <a:pt x="1493079" y="150923"/>
                </a:lnTo>
                <a:lnTo>
                  <a:pt x="1469731" y="143478"/>
                </a:lnTo>
                <a:lnTo>
                  <a:pt x="1441783" y="136609"/>
                </a:lnTo>
                <a:lnTo>
                  <a:pt x="1410768" y="130125"/>
                </a:lnTo>
                <a:lnTo>
                  <a:pt x="1377710" y="123898"/>
                </a:lnTo>
                <a:lnTo>
                  <a:pt x="1342335" y="118793"/>
                </a:lnTo>
                <a:lnTo>
                  <a:pt x="1305418" y="114438"/>
                </a:lnTo>
                <a:lnTo>
                  <a:pt x="1267471" y="110582"/>
                </a:lnTo>
                <a:lnTo>
                  <a:pt x="1227885" y="106106"/>
                </a:lnTo>
                <a:lnTo>
                  <a:pt x="1187208" y="101217"/>
                </a:lnTo>
                <a:lnTo>
                  <a:pt x="1145802" y="96053"/>
                </a:lnTo>
                <a:lnTo>
                  <a:pt x="1102005" y="90706"/>
                </a:lnTo>
                <a:lnTo>
                  <a:pt x="1056615" y="85235"/>
                </a:lnTo>
                <a:lnTo>
                  <a:pt x="1010162" y="79684"/>
                </a:lnTo>
                <a:lnTo>
                  <a:pt x="963001" y="74077"/>
                </a:lnTo>
                <a:lnTo>
                  <a:pt x="915368" y="68435"/>
                </a:lnTo>
                <a:lnTo>
                  <a:pt x="867421" y="62768"/>
                </a:lnTo>
                <a:lnTo>
                  <a:pt x="817358" y="58038"/>
                </a:lnTo>
                <a:lnTo>
                  <a:pt x="765885" y="53932"/>
                </a:lnTo>
                <a:lnTo>
                  <a:pt x="713472" y="50242"/>
                </a:lnTo>
                <a:lnTo>
                  <a:pt x="660433" y="45877"/>
                </a:lnTo>
                <a:lnTo>
                  <a:pt x="606976" y="41062"/>
                </a:lnTo>
                <a:lnTo>
                  <a:pt x="553241" y="35947"/>
                </a:lnTo>
                <a:lnTo>
                  <a:pt x="500272" y="32537"/>
                </a:lnTo>
                <a:lnTo>
                  <a:pt x="447815" y="30264"/>
                </a:lnTo>
                <a:lnTo>
                  <a:pt x="395698" y="28749"/>
                </a:lnTo>
                <a:lnTo>
                  <a:pt x="346666" y="26786"/>
                </a:lnTo>
                <a:lnTo>
                  <a:pt x="299690" y="24525"/>
                </a:lnTo>
                <a:lnTo>
                  <a:pt x="254086" y="22065"/>
                </a:lnTo>
                <a:lnTo>
                  <a:pt x="213206" y="19472"/>
                </a:lnTo>
                <a:lnTo>
                  <a:pt x="175474" y="16792"/>
                </a:lnTo>
                <a:lnTo>
                  <a:pt x="139843" y="14052"/>
                </a:lnTo>
                <a:lnTo>
                  <a:pt x="108468" y="11273"/>
                </a:lnTo>
                <a:lnTo>
                  <a:pt x="79932" y="8468"/>
                </a:lnTo>
                <a:lnTo>
                  <a:pt x="53288" y="5645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9148" name="SMARTInkShape-Group1617"/>
          <p:cNvGrpSpPr/>
          <p:nvPr/>
        </p:nvGrpSpPr>
        <p:grpSpPr>
          <a:xfrm>
            <a:off x="740093" y="2974657"/>
            <a:ext cx="1303021" cy="1285572"/>
            <a:chOff x="740093" y="2974657"/>
            <a:chExt cx="1303021" cy="1285572"/>
          </a:xfrm>
        </p:grpSpPr>
        <p:sp>
          <p:nvSpPr>
            <p:cNvPr id="89141" name="SMARTInkShape-4858"/>
            <p:cNvSpPr/>
            <p:nvPr>
              <p:custDataLst>
                <p:tags r:id="rId2"/>
              </p:custDataLst>
            </p:nvPr>
          </p:nvSpPr>
          <p:spPr bwMode="auto">
            <a:xfrm>
              <a:off x="784531" y="3034680"/>
              <a:ext cx="637495" cy="677180"/>
            </a:xfrm>
            <a:custGeom>
              <a:avLst/>
              <a:gdLst/>
              <a:ahLst/>
              <a:cxnLst/>
              <a:rect l="0" t="0" r="0" b="0"/>
              <a:pathLst>
                <a:path w="637495" h="677180">
                  <a:moveTo>
                    <a:pt x="24142" y="85710"/>
                  </a:moveTo>
                  <a:lnTo>
                    <a:pt x="24142" y="85710"/>
                  </a:lnTo>
                  <a:lnTo>
                    <a:pt x="16761" y="85710"/>
                  </a:lnTo>
                  <a:lnTo>
                    <a:pt x="0" y="70110"/>
                  </a:lnTo>
                  <a:lnTo>
                    <a:pt x="427" y="69595"/>
                  </a:lnTo>
                  <a:lnTo>
                    <a:pt x="3442" y="69022"/>
                  </a:lnTo>
                  <a:lnTo>
                    <a:pt x="39584" y="66085"/>
                  </a:lnTo>
                  <a:lnTo>
                    <a:pt x="80152" y="59258"/>
                  </a:lnTo>
                  <a:lnTo>
                    <a:pt x="112853" y="53951"/>
                  </a:lnTo>
                  <a:lnTo>
                    <a:pt x="149611" y="48417"/>
                  </a:lnTo>
                  <a:lnTo>
                    <a:pt x="188173" y="45323"/>
                  </a:lnTo>
                  <a:lnTo>
                    <a:pt x="228490" y="42995"/>
                  </a:lnTo>
                  <a:lnTo>
                    <a:pt x="249909" y="41041"/>
                  </a:lnTo>
                  <a:lnTo>
                    <a:pt x="271808" y="38785"/>
                  </a:lnTo>
                  <a:lnTo>
                    <a:pt x="294980" y="36329"/>
                  </a:lnTo>
                  <a:lnTo>
                    <a:pt x="319001" y="33740"/>
                  </a:lnTo>
                  <a:lnTo>
                    <a:pt x="343587" y="31060"/>
                  </a:lnTo>
                  <a:lnTo>
                    <a:pt x="367598" y="27370"/>
                  </a:lnTo>
                  <a:lnTo>
                    <a:pt x="391225" y="23004"/>
                  </a:lnTo>
                  <a:lnTo>
                    <a:pt x="414596" y="18188"/>
                  </a:lnTo>
                  <a:lnTo>
                    <a:pt x="436845" y="14025"/>
                  </a:lnTo>
                  <a:lnTo>
                    <a:pt x="479345" y="6860"/>
                  </a:lnTo>
                  <a:lnTo>
                    <a:pt x="515379" y="3040"/>
                  </a:lnTo>
                  <a:lnTo>
                    <a:pt x="557361" y="890"/>
                  </a:lnTo>
                  <a:lnTo>
                    <a:pt x="599952" y="38"/>
                  </a:lnTo>
                  <a:lnTo>
                    <a:pt x="604962" y="0"/>
                  </a:lnTo>
                  <a:lnTo>
                    <a:pt x="605665" y="948"/>
                  </a:lnTo>
                  <a:lnTo>
                    <a:pt x="607017" y="8205"/>
                  </a:lnTo>
                  <a:lnTo>
                    <a:pt x="615613" y="8557"/>
                  </a:lnTo>
                  <a:lnTo>
                    <a:pt x="615644" y="46912"/>
                  </a:lnTo>
                  <a:lnTo>
                    <a:pt x="616597" y="63208"/>
                  </a:lnTo>
                  <a:lnTo>
                    <a:pt x="626227" y="105416"/>
                  </a:lnTo>
                  <a:lnTo>
                    <a:pt x="634753" y="147730"/>
                  </a:lnTo>
                  <a:lnTo>
                    <a:pt x="637472" y="162804"/>
                  </a:lnTo>
                  <a:lnTo>
                    <a:pt x="633594" y="198462"/>
                  </a:lnTo>
                  <a:lnTo>
                    <a:pt x="632895" y="240188"/>
                  </a:lnTo>
                  <a:lnTo>
                    <a:pt x="632803" y="282900"/>
                  </a:lnTo>
                  <a:lnTo>
                    <a:pt x="632792" y="319712"/>
                  </a:lnTo>
                  <a:lnTo>
                    <a:pt x="632790" y="352211"/>
                  </a:lnTo>
                  <a:lnTo>
                    <a:pt x="630250" y="385971"/>
                  </a:lnTo>
                  <a:lnTo>
                    <a:pt x="626004" y="420104"/>
                  </a:lnTo>
                  <a:lnTo>
                    <a:pt x="624570" y="461220"/>
                  </a:lnTo>
                  <a:lnTo>
                    <a:pt x="625239" y="496858"/>
                  </a:lnTo>
                  <a:lnTo>
                    <a:pt x="631607" y="535458"/>
                  </a:lnTo>
                  <a:lnTo>
                    <a:pt x="637494" y="558760"/>
                  </a:lnTo>
                  <a:lnTo>
                    <a:pt x="631996" y="597253"/>
                  </a:lnTo>
                  <a:lnTo>
                    <a:pt x="625429" y="623303"/>
                  </a:lnTo>
                  <a:lnTo>
                    <a:pt x="624226" y="655503"/>
                  </a:lnTo>
                  <a:lnTo>
                    <a:pt x="625175" y="657024"/>
                  </a:lnTo>
                  <a:lnTo>
                    <a:pt x="626761" y="658039"/>
                  </a:lnTo>
                  <a:lnTo>
                    <a:pt x="631598" y="659667"/>
                  </a:lnTo>
                  <a:lnTo>
                    <a:pt x="632260" y="662429"/>
                  </a:lnTo>
                  <a:lnTo>
                    <a:pt x="632789" y="677179"/>
                  </a:lnTo>
                  <a:lnTo>
                    <a:pt x="616262" y="676258"/>
                  </a:lnTo>
                  <a:lnTo>
                    <a:pt x="580307" y="669831"/>
                  </a:lnTo>
                  <a:lnTo>
                    <a:pt x="540013" y="662984"/>
                  </a:lnTo>
                  <a:lnTo>
                    <a:pt x="505711" y="660932"/>
                  </a:lnTo>
                  <a:lnTo>
                    <a:pt x="464856" y="661276"/>
                  </a:lnTo>
                  <a:lnTo>
                    <a:pt x="433375" y="664732"/>
                  </a:lnTo>
                  <a:lnTo>
                    <a:pt x="397793" y="666903"/>
                  </a:lnTo>
                  <a:lnTo>
                    <a:pt x="360706" y="667868"/>
                  </a:lnTo>
                  <a:lnTo>
                    <a:pt x="325173" y="668297"/>
                  </a:lnTo>
                  <a:lnTo>
                    <a:pt x="287791" y="668487"/>
                  </a:lnTo>
                  <a:lnTo>
                    <a:pt x="249904" y="668572"/>
                  </a:lnTo>
                  <a:lnTo>
                    <a:pt x="214016" y="668610"/>
                  </a:lnTo>
                  <a:lnTo>
                    <a:pt x="179015" y="668627"/>
                  </a:lnTo>
                  <a:lnTo>
                    <a:pt x="146314" y="667682"/>
                  </a:lnTo>
                  <a:lnTo>
                    <a:pt x="107437" y="661794"/>
                  </a:lnTo>
                  <a:lnTo>
                    <a:pt x="73297" y="651272"/>
                  </a:lnTo>
                  <a:lnTo>
                    <a:pt x="58432" y="642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42" name="SMARTInkShape-4859"/>
            <p:cNvSpPr/>
            <p:nvPr>
              <p:custDataLst>
                <p:tags r:id="rId3"/>
              </p:custDataLst>
            </p:nvPr>
          </p:nvSpPr>
          <p:spPr bwMode="auto">
            <a:xfrm>
              <a:off x="741284" y="2974657"/>
              <a:ext cx="439542" cy="120016"/>
            </a:xfrm>
            <a:custGeom>
              <a:avLst/>
              <a:gdLst/>
              <a:ahLst/>
              <a:cxnLst/>
              <a:rect l="0" t="0" r="0" b="0"/>
              <a:pathLst>
                <a:path w="439542" h="120016">
                  <a:moveTo>
                    <a:pt x="7381" y="0"/>
                  </a:moveTo>
                  <a:lnTo>
                    <a:pt x="7381" y="0"/>
                  </a:lnTo>
                  <a:lnTo>
                    <a:pt x="2830" y="4551"/>
                  </a:lnTo>
                  <a:lnTo>
                    <a:pt x="596" y="11865"/>
                  </a:lnTo>
                  <a:lnTo>
                    <a:pt x="0" y="16483"/>
                  </a:lnTo>
                  <a:lnTo>
                    <a:pt x="1878" y="24154"/>
                  </a:lnTo>
                  <a:lnTo>
                    <a:pt x="10831" y="36367"/>
                  </a:lnTo>
                  <a:lnTo>
                    <a:pt x="21297" y="45691"/>
                  </a:lnTo>
                  <a:lnTo>
                    <a:pt x="64071" y="62485"/>
                  </a:lnTo>
                  <a:lnTo>
                    <a:pt x="101225" y="71325"/>
                  </a:lnTo>
                  <a:lnTo>
                    <a:pt x="131004" y="77103"/>
                  </a:lnTo>
                  <a:lnTo>
                    <a:pt x="163290" y="82846"/>
                  </a:lnTo>
                  <a:lnTo>
                    <a:pt x="196689" y="88573"/>
                  </a:lnTo>
                  <a:lnTo>
                    <a:pt x="230583" y="94293"/>
                  </a:lnTo>
                  <a:lnTo>
                    <a:pt x="264697" y="100963"/>
                  </a:lnTo>
                  <a:lnTo>
                    <a:pt x="298909" y="110278"/>
                  </a:lnTo>
                  <a:lnTo>
                    <a:pt x="330624" y="115688"/>
                  </a:lnTo>
                  <a:lnTo>
                    <a:pt x="360595" y="118092"/>
                  </a:lnTo>
                  <a:lnTo>
                    <a:pt x="402338" y="119445"/>
                  </a:lnTo>
                  <a:lnTo>
                    <a:pt x="439541" y="119965"/>
                  </a:lnTo>
                  <a:lnTo>
                    <a:pt x="401716" y="120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43" name="SMARTInkShape-4860"/>
            <p:cNvSpPr/>
            <p:nvPr>
              <p:custDataLst>
                <p:tags r:id="rId4"/>
              </p:custDataLst>
            </p:nvPr>
          </p:nvSpPr>
          <p:spPr bwMode="auto">
            <a:xfrm>
              <a:off x="740093" y="3120390"/>
              <a:ext cx="58817" cy="577795"/>
            </a:xfrm>
            <a:custGeom>
              <a:avLst/>
              <a:gdLst/>
              <a:ahLst/>
              <a:cxnLst/>
              <a:rect l="0" t="0" r="0" b="0"/>
              <a:pathLst>
                <a:path w="58817" h="577795">
                  <a:moveTo>
                    <a:pt x="51435" y="8573"/>
                  </a:moveTo>
                  <a:lnTo>
                    <a:pt x="51435" y="8573"/>
                  </a:lnTo>
                  <a:lnTo>
                    <a:pt x="51435" y="0"/>
                  </a:lnTo>
                  <a:lnTo>
                    <a:pt x="55985" y="4551"/>
                  </a:lnTo>
                  <a:lnTo>
                    <a:pt x="58220" y="11865"/>
                  </a:lnTo>
                  <a:lnTo>
                    <a:pt x="58816" y="16482"/>
                  </a:lnTo>
                  <a:lnTo>
                    <a:pt x="52522" y="53321"/>
                  </a:lnTo>
                  <a:lnTo>
                    <a:pt x="49038" y="94546"/>
                  </a:lnTo>
                  <a:lnTo>
                    <a:pt x="44082" y="128636"/>
                  </a:lnTo>
                  <a:lnTo>
                    <a:pt x="37212" y="169731"/>
                  </a:lnTo>
                  <a:lnTo>
                    <a:pt x="34203" y="203220"/>
                  </a:lnTo>
                  <a:lnTo>
                    <a:pt x="28655" y="237272"/>
                  </a:lnTo>
                  <a:lnTo>
                    <a:pt x="25635" y="272444"/>
                  </a:lnTo>
                  <a:lnTo>
                    <a:pt x="21036" y="311652"/>
                  </a:lnTo>
                  <a:lnTo>
                    <a:pt x="23907" y="347823"/>
                  </a:lnTo>
                  <a:lnTo>
                    <a:pt x="25181" y="383623"/>
                  </a:lnTo>
                  <a:lnTo>
                    <a:pt x="25558" y="423017"/>
                  </a:lnTo>
                  <a:lnTo>
                    <a:pt x="24717" y="459242"/>
                  </a:lnTo>
                  <a:lnTo>
                    <a:pt x="19812" y="493153"/>
                  </a:lnTo>
                  <a:lnTo>
                    <a:pt x="17496" y="534983"/>
                  </a:lnTo>
                  <a:lnTo>
                    <a:pt x="16262" y="558678"/>
                  </a:lnTo>
                  <a:lnTo>
                    <a:pt x="9373" y="577794"/>
                  </a:lnTo>
                  <a:lnTo>
                    <a:pt x="9106" y="577601"/>
                  </a:lnTo>
                  <a:lnTo>
                    <a:pt x="8928" y="576520"/>
                  </a:lnTo>
                  <a:lnTo>
                    <a:pt x="0" y="5572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44" name="SMARTInkShape-4861"/>
            <p:cNvSpPr/>
            <p:nvPr>
              <p:custDataLst>
                <p:tags r:id="rId5"/>
              </p:custDataLst>
            </p:nvPr>
          </p:nvSpPr>
          <p:spPr bwMode="auto">
            <a:xfrm>
              <a:off x="1854518" y="2983230"/>
              <a:ext cx="188596" cy="17146"/>
            </a:xfrm>
            <a:custGeom>
              <a:avLst/>
              <a:gdLst/>
              <a:ahLst/>
              <a:cxnLst/>
              <a:rect l="0" t="0" r="0" b="0"/>
              <a:pathLst>
                <a:path w="188596" h="17146">
                  <a:moveTo>
                    <a:pt x="0" y="0"/>
                  </a:moveTo>
                  <a:lnTo>
                    <a:pt x="0" y="0"/>
                  </a:lnTo>
                  <a:lnTo>
                    <a:pt x="33055" y="0"/>
                  </a:lnTo>
                  <a:lnTo>
                    <a:pt x="73294" y="2540"/>
                  </a:lnTo>
                  <a:lnTo>
                    <a:pt x="106870" y="6844"/>
                  </a:lnTo>
                  <a:lnTo>
                    <a:pt x="147193" y="11932"/>
                  </a:lnTo>
                  <a:lnTo>
                    <a:pt x="188595" y="17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45" name="SMARTInkShape-4862"/>
            <p:cNvSpPr/>
            <p:nvPr>
              <p:custDataLst>
                <p:tags r:id="rId6"/>
              </p:custDataLst>
            </p:nvPr>
          </p:nvSpPr>
          <p:spPr bwMode="auto">
            <a:xfrm>
              <a:off x="1391603" y="3060382"/>
              <a:ext cx="137161" cy="4940"/>
            </a:xfrm>
            <a:custGeom>
              <a:avLst/>
              <a:gdLst/>
              <a:ahLst/>
              <a:cxnLst/>
              <a:rect l="0" t="0" r="0" b="0"/>
              <a:pathLst>
                <a:path w="137161" h="4940">
                  <a:moveTo>
                    <a:pt x="0" y="0"/>
                  </a:moveTo>
                  <a:lnTo>
                    <a:pt x="0" y="0"/>
                  </a:lnTo>
                  <a:lnTo>
                    <a:pt x="33267" y="953"/>
                  </a:lnTo>
                  <a:lnTo>
                    <a:pt x="69123" y="4939"/>
                  </a:lnTo>
                  <a:lnTo>
                    <a:pt x="102476" y="2830"/>
                  </a:lnTo>
                  <a:lnTo>
                    <a:pt x="13716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46" name="SMARTInkShape-4863"/>
            <p:cNvSpPr/>
            <p:nvPr>
              <p:custDataLst>
                <p:tags r:id="rId7"/>
              </p:custDataLst>
            </p:nvPr>
          </p:nvSpPr>
          <p:spPr bwMode="auto">
            <a:xfrm>
              <a:off x="1331595" y="3694747"/>
              <a:ext cx="42864" cy="565482"/>
            </a:xfrm>
            <a:custGeom>
              <a:avLst/>
              <a:gdLst/>
              <a:ahLst/>
              <a:cxnLst/>
              <a:rect l="0" t="0" r="0" b="0"/>
              <a:pathLst>
                <a:path w="42864" h="565482">
                  <a:moveTo>
                    <a:pt x="0" y="0"/>
                  </a:moveTo>
                  <a:lnTo>
                    <a:pt x="0" y="0"/>
                  </a:lnTo>
                  <a:lnTo>
                    <a:pt x="11932" y="0"/>
                  </a:lnTo>
                  <a:lnTo>
                    <a:pt x="14622" y="2858"/>
                  </a:lnTo>
                  <a:lnTo>
                    <a:pt x="20151" y="13653"/>
                  </a:lnTo>
                  <a:lnTo>
                    <a:pt x="24068" y="49448"/>
                  </a:lnTo>
                  <a:lnTo>
                    <a:pt x="27525" y="82619"/>
                  </a:lnTo>
                  <a:lnTo>
                    <a:pt x="32236" y="121493"/>
                  </a:lnTo>
                  <a:lnTo>
                    <a:pt x="34825" y="143860"/>
                  </a:lnTo>
                  <a:lnTo>
                    <a:pt x="37504" y="167344"/>
                  </a:lnTo>
                  <a:lnTo>
                    <a:pt x="38338" y="191573"/>
                  </a:lnTo>
                  <a:lnTo>
                    <a:pt x="37941" y="216298"/>
                  </a:lnTo>
                  <a:lnTo>
                    <a:pt x="36724" y="241354"/>
                  </a:lnTo>
                  <a:lnTo>
                    <a:pt x="35913" y="266630"/>
                  </a:lnTo>
                  <a:lnTo>
                    <a:pt x="35372" y="292054"/>
                  </a:lnTo>
                  <a:lnTo>
                    <a:pt x="35011" y="317575"/>
                  </a:lnTo>
                  <a:lnTo>
                    <a:pt x="34771" y="342210"/>
                  </a:lnTo>
                  <a:lnTo>
                    <a:pt x="34611" y="366252"/>
                  </a:lnTo>
                  <a:lnTo>
                    <a:pt x="34504" y="389901"/>
                  </a:lnTo>
                  <a:lnTo>
                    <a:pt x="34432" y="412334"/>
                  </a:lnTo>
                  <a:lnTo>
                    <a:pt x="34353" y="455040"/>
                  </a:lnTo>
                  <a:lnTo>
                    <a:pt x="34318" y="491165"/>
                  </a:lnTo>
                  <a:lnTo>
                    <a:pt x="36839" y="533198"/>
                  </a:lnTo>
                  <a:lnTo>
                    <a:pt x="42069" y="565481"/>
                  </a:lnTo>
                  <a:lnTo>
                    <a:pt x="42334" y="564629"/>
                  </a:lnTo>
                  <a:lnTo>
                    <a:pt x="42863" y="5143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147" name="SMARTInkShape-4864"/>
            <p:cNvSpPr/>
            <p:nvPr>
              <p:custDataLst>
                <p:tags r:id="rId8"/>
              </p:custDataLst>
            </p:nvPr>
          </p:nvSpPr>
          <p:spPr bwMode="auto">
            <a:xfrm>
              <a:off x="1400175" y="3669383"/>
              <a:ext cx="547044" cy="548288"/>
            </a:xfrm>
            <a:custGeom>
              <a:avLst/>
              <a:gdLst/>
              <a:ahLst/>
              <a:cxnLst/>
              <a:rect l="0" t="0" r="0" b="0"/>
              <a:pathLst>
                <a:path w="547044" h="548288">
                  <a:moveTo>
                    <a:pt x="0" y="8219"/>
                  </a:moveTo>
                  <a:lnTo>
                    <a:pt x="0" y="8219"/>
                  </a:lnTo>
                  <a:lnTo>
                    <a:pt x="37516" y="8219"/>
                  </a:lnTo>
                  <a:lnTo>
                    <a:pt x="70331" y="5680"/>
                  </a:lnTo>
                  <a:lnTo>
                    <a:pt x="112221" y="2328"/>
                  </a:lnTo>
                  <a:lnTo>
                    <a:pt x="136726" y="1434"/>
                  </a:lnTo>
                  <a:lnTo>
                    <a:pt x="162589" y="838"/>
                  </a:lnTo>
                  <a:lnTo>
                    <a:pt x="189355" y="441"/>
                  </a:lnTo>
                  <a:lnTo>
                    <a:pt x="216724" y="176"/>
                  </a:lnTo>
                  <a:lnTo>
                    <a:pt x="244495" y="0"/>
                  </a:lnTo>
                  <a:lnTo>
                    <a:pt x="272534" y="835"/>
                  </a:lnTo>
                  <a:lnTo>
                    <a:pt x="300752" y="2344"/>
                  </a:lnTo>
                  <a:lnTo>
                    <a:pt x="329089" y="4302"/>
                  </a:lnTo>
                  <a:lnTo>
                    <a:pt x="355600" y="7513"/>
                  </a:lnTo>
                  <a:lnTo>
                    <a:pt x="380894" y="11559"/>
                  </a:lnTo>
                  <a:lnTo>
                    <a:pt x="405377" y="16160"/>
                  </a:lnTo>
                  <a:lnTo>
                    <a:pt x="445280" y="31434"/>
                  </a:lnTo>
                  <a:lnTo>
                    <a:pt x="476032" y="50922"/>
                  </a:lnTo>
                  <a:lnTo>
                    <a:pt x="496050" y="72283"/>
                  </a:lnTo>
                  <a:lnTo>
                    <a:pt x="513479" y="110280"/>
                  </a:lnTo>
                  <a:lnTo>
                    <a:pt x="521265" y="140257"/>
                  </a:lnTo>
                  <a:lnTo>
                    <a:pt x="526948" y="173583"/>
                  </a:lnTo>
                  <a:lnTo>
                    <a:pt x="529474" y="210619"/>
                  </a:lnTo>
                  <a:lnTo>
                    <a:pt x="531101" y="231735"/>
                  </a:lnTo>
                  <a:lnTo>
                    <a:pt x="533137" y="254385"/>
                  </a:lnTo>
                  <a:lnTo>
                    <a:pt x="535447" y="278057"/>
                  </a:lnTo>
                  <a:lnTo>
                    <a:pt x="537940" y="302411"/>
                  </a:lnTo>
                  <a:lnTo>
                    <a:pt x="540554" y="327220"/>
                  </a:lnTo>
                  <a:lnTo>
                    <a:pt x="543249" y="352331"/>
                  </a:lnTo>
                  <a:lnTo>
                    <a:pt x="545046" y="376693"/>
                  </a:lnTo>
                  <a:lnTo>
                    <a:pt x="546244" y="400553"/>
                  </a:lnTo>
                  <a:lnTo>
                    <a:pt x="547043" y="424080"/>
                  </a:lnTo>
                  <a:lnTo>
                    <a:pt x="545390" y="465461"/>
                  </a:lnTo>
                  <a:lnTo>
                    <a:pt x="539576" y="500045"/>
                  </a:lnTo>
                  <a:lnTo>
                    <a:pt x="527466" y="524941"/>
                  </a:lnTo>
                  <a:lnTo>
                    <a:pt x="520237" y="532723"/>
                  </a:lnTo>
                  <a:lnTo>
                    <a:pt x="488633" y="548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106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View = Inefficient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0" y="2209800"/>
            <a:ext cx="9144000" cy="2566242"/>
          </a:xfrm>
          <a:prstGeom prst="rect">
            <a:avLst/>
          </a:prstGeom>
        </p:spPr>
      </p:pic>
      <p:sp>
        <p:nvSpPr>
          <p:cNvPr id="7" name="SMARTInkShape-4865"/>
          <p:cNvSpPr/>
          <p:nvPr>
            <p:custDataLst>
              <p:tags r:id="rId1"/>
            </p:custDataLst>
          </p:nvPr>
        </p:nvSpPr>
        <p:spPr bwMode="auto">
          <a:xfrm>
            <a:off x="5300663" y="867657"/>
            <a:ext cx="2357438" cy="75319"/>
          </a:xfrm>
          <a:custGeom>
            <a:avLst/>
            <a:gdLst/>
            <a:ahLst/>
            <a:cxnLst/>
            <a:rect l="0" t="0" r="0" b="0"/>
            <a:pathLst>
              <a:path w="2357438" h="75319">
                <a:moveTo>
                  <a:pt x="0" y="66745"/>
                </a:moveTo>
                <a:lnTo>
                  <a:pt x="0" y="66745"/>
                </a:lnTo>
                <a:lnTo>
                  <a:pt x="9101" y="57644"/>
                </a:lnTo>
                <a:lnTo>
                  <a:pt x="37515" y="42882"/>
                </a:lnTo>
                <a:lnTo>
                  <a:pt x="70331" y="32010"/>
                </a:lnTo>
                <a:lnTo>
                  <a:pt x="113173" y="21780"/>
                </a:lnTo>
                <a:lnTo>
                  <a:pt x="139266" y="17718"/>
                </a:lnTo>
                <a:lnTo>
                  <a:pt x="167139" y="14058"/>
                </a:lnTo>
                <a:lnTo>
                  <a:pt x="200008" y="10666"/>
                </a:lnTo>
                <a:lnTo>
                  <a:pt x="236209" y="7451"/>
                </a:lnTo>
                <a:lnTo>
                  <a:pt x="274630" y="4356"/>
                </a:lnTo>
                <a:lnTo>
                  <a:pt x="320246" y="2293"/>
                </a:lnTo>
                <a:lnTo>
                  <a:pt x="370660" y="917"/>
                </a:lnTo>
                <a:lnTo>
                  <a:pt x="424271" y="0"/>
                </a:lnTo>
                <a:lnTo>
                  <a:pt x="483825" y="341"/>
                </a:lnTo>
                <a:lnTo>
                  <a:pt x="547340" y="1521"/>
                </a:lnTo>
                <a:lnTo>
                  <a:pt x="613496" y="3260"/>
                </a:lnTo>
                <a:lnTo>
                  <a:pt x="684269" y="5372"/>
                </a:lnTo>
                <a:lnTo>
                  <a:pt x="758122" y="7732"/>
                </a:lnTo>
                <a:lnTo>
                  <a:pt x="834027" y="10258"/>
                </a:lnTo>
                <a:lnTo>
                  <a:pt x="912252" y="12895"/>
                </a:lnTo>
                <a:lnTo>
                  <a:pt x="992026" y="15605"/>
                </a:lnTo>
                <a:lnTo>
                  <a:pt x="1072831" y="18364"/>
                </a:lnTo>
                <a:lnTo>
                  <a:pt x="1155275" y="20204"/>
                </a:lnTo>
                <a:lnTo>
                  <a:pt x="1238813" y="21430"/>
                </a:lnTo>
                <a:lnTo>
                  <a:pt x="1323080" y="22248"/>
                </a:lnTo>
                <a:lnTo>
                  <a:pt x="1407833" y="23745"/>
                </a:lnTo>
                <a:lnTo>
                  <a:pt x="1492910" y="25696"/>
                </a:lnTo>
                <a:lnTo>
                  <a:pt x="1578203" y="27949"/>
                </a:lnTo>
                <a:lnTo>
                  <a:pt x="1657925" y="30404"/>
                </a:lnTo>
                <a:lnTo>
                  <a:pt x="1733934" y="32993"/>
                </a:lnTo>
                <a:lnTo>
                  <a:pt x="1807465" y="35671"/>
                </a:lnTo>
                <a:lnTo>
                  <a:pt x="1875537" y="37457"/>
                </a:lnTo>
                <a:lnTo>
                  <a:pt x="1939968" y="38647"/>
                </a:lnTo>
                <a:lnTo>
                  <a:pt x="2001972" y="39441"/>
                </a:lnTo>
                <a:lnTo>
                  <a:pt x="2058547" y="40922"/>
                </a:lnTo>
                <a:lnTo>
                  <a:pt x="2111505" y="42863"/>
                </a:lnTo>
                <a:lnTo>
                  <a:pt x="2162050" y="45109"/>
                </a:lnTo>
                <a:lnTo>
                  <a:pt x="2205271" y="46606"/>
                </a:lnTo>
                <a:lnTo>
                  <a:pt x="2243610" y="47604"/>
                </a:lnTo>
                <a:lnTo>
                  <a:pt x="2278695" y="48269"/>
                </a:lnTo>
                <a:lnTo>
                  <a:pt x="2303990" y="49666"/>
                </a:lnTo>
                <a:lnTo>
                  <a:pt x="2337175" y="53757"/>
                </a:lnTo>
                <a:lnTo>
                  <a:pt x="2345835" y="57134"/>
                </a:lnTo>
                <a:lnTo>
                  <a:pt x="2350654" y="61290"/>
                </a:lnTo>
                <a:lnTo>
                  <a:pt x="2357437" y="7531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SMARTInkShape-4866"/>
          <p:cNvSpPr/>
          <p:nvPr>
            <p:custDataLst>
              <p:tags r:id="rId2"/>
            </p:custDataLst>
          </p:nvPr>
        </p:nvSpPr>
        <p:spPr bwMode="auto">
          <a:xfrm>
            <a:off x="2025968" y="2624495"/>
            <a:ext cx="51436" cy="1356503"/>
          </a:xfrm>
          <a:custGeom>
            <a:avLst/>
            <a:gdLst/>
            <a:ahLst/>
            <a:cxnLst/>
            <a:rect l="0" t="0" r="0" b="0"/>
            <a:pathLst>
              <a:path w="51436" h="1356503">
                <a:moveTo>
                  <a:pt x="51435" y="50125"/>
                </a:moveTo>
                <a:lnTo>
                  <a:pt x="51435" y="50125"/>
                </a:lnTo>
                <a:lnTo>
                  <a:pt x="51435" y="30812"/>
                </a:lnTo>
                <a:lnTo>
                  <a:pt x="48895" y="24714"/>
                </a:lnTo>
                <a:lnTo>
                  <a:pt x="46884" y="21755"/>
                </a:lnTo>
                <a:lnTo>
                  <a:pt x="42110" y="18466"/>
                </a:lnTo>
                <a:lnTo>
                  <a:pt x="36813" y="16052"/>
                </a:lnTo>
                <a:lnTo>
                  <a:pt x="28476" y="10290"/>
                </a:lnTo>
                <a:lnTo>
                  <a:pt x="22815" y="8608"/>
                </a:lnTo>
                <a:lnTo>
                  <a:pt x="20925" y="7207"/>
                </a:lnTo>
                <a:lnTo>
                  <a:pt x="19665" y="5320"/>
                </a:lnTo>
                <a:lnTo>
                  <a:pt x="17643" y="0"/>
                </a:lnTo>
                <a:lnTo>
                  <a:pt x="17477" y="515"/>
                </a:lnTo>
                <a:lnTo>
                  <a:pt x="17148" y="36421"/>
                </a:lnTo>
                <a:lnTo>
                  <a:pt x="23037" y="69854"/>
                </a:lnTo>
                <a:lnTo>
                  <a:pt x="24923" y="106877"/>
                </a:lnTo>
                <a:lnTo>
                  <a:pt x="26434" y="148008"/>
                </a:lnTo>
                <a:lnTo>
                  <a:pt x="32491" y="190358"/>
                </a:lnTo>
                <a:lnTo>
                  <a:pt x="37618" y="218813"/>
                </a:lnTo>
                <a:lnTo>
                  <a:pt x="40531" y="252415"/>
                </a:lnTo>
                <a:lnTo>
                  <a:pt x="40874" y="290527"/>
                </a:lnTo>
                <a:lnTo>
                  <a:pt x="37851" y="332865"/>
                </a:lnTo>
                <a:lnTo>
                  <a:pt x="35873" y="372002"/>
                </a:lnTo>
                <a:lnTo>
                  <a:pt x="34993" y="409399"/>
                </a:lnTo>
                <a:lnTo>
                  <a:pt x="34602" y="448245"/>
                </a:lnTo>
                <a:lnTo>
                  <a:pt x="34429" y="490275"/>
                </a:lnTo>
                <a:lnTo>
                  <a:pt x="34382" y="512150"/>
                </a:lnTo>
                <a:lnTo>
                  <a:pt x="34351" y="534354"/>
                </a:lnTo>
                <a:lnTo>
                  <a:pt x="34331" y="556777"/>
                </a:lnTo>
                <a:lnTo>
                  <a:pt x="34317" y="579345"/>
                </a:lnTo>
                <a:lnTo>
                  <a:pt x="34308" y="602011"/>
                </a:lnTo>
                <a:lnTo>
                  <a:pt x="34302" y="624742"/>
                </a:lnTo>
                <a:lnTo>
                  <a:pt x="34298" y="647515"/>
                </a:lnTo>
                <a:lnTo>
                  <a:pt x="33343" y="671270"/>
                </a:lnTo>
                <a:lnTo>
                  <a:pt x="31753" y="695679"/>
                </a:lnTo>
                <a:lnTo>
                  <a:pt x="29741" y="720524"/>
                </a:lnTo>
                <a:lnTo>
                  <a:pt x="27447" y="745661"/>
                </a:lnTo>
                <a:lnTo>
                  <a:pt x="24966" y="770990"/>
                </a:lnTo>
                <a:lnTo>
                  <a:pt x="22359" y="796449"/>
                </a:lnTo>
                <a:lnTo>
                  <a:pt x="20621" y="821994"/>
                </a:lnTo>
                <a:lnTo>
                  <a:pt x="19462" y="847597"/>
                </a:lnTo>
                <a:lnTo>
                  <a:pt x="18689" y="873238"/>
                </a:lnTo>
                <a:lnTo>
                  <a:pt x="18174" y="897952"/>
                </a:lnTo>
                <a:lnTo>
                  <a:pt x="17831" y="922048"/>
                </a:lnTo>
                <a:lnTo>
                  <a:pt x="17602" y="945732"/>
                </a:lnTo>
                <a:lnTo>
                  <a:pt x="16497" y="970094"/>
                </a:lnTo>
                <a:lnTo>
                  <a:pt x="14808" y="994907"/>
                </a:lnTo>
                <a:lnTo>
                  <a:pt x="12729" y="1020022"/>
                </a:lnTo>
                <a:lnTo>
                  <a:pt x="12296" y="1043433"/>
                </a:lnTo>
                <a:lnTo>
                  <a:pt x="12960" y="1065708"/>
                </a:lnTo>
                <a:lnTo>
                  <a:pt x="15285" y="1108238"/>
                </a:lnTo>
                <a:lnTo>
                  <a:pt x="16318" y="1149365"/>
                </a:lnTo>
                <a:lnTo>
                  <a:pt x="16777" y="1184788"/>
                </a:lnTo>
                <a:lnTo>
                  <a:pt x="17934" y="1216407"/>
                </a:lnTo>
                <a:lnTo>
                  <a:pt x="22035" y="1259078"/>
                </a:lnTo>
                <a:lnTo>
                  <a:pt x="18393" y="1300062"/>
                </a:lnTo>
                <a:lnTo>
                  <a:pt x="17254" y="1341135"/>
                </a:lnTo>
                <a:lnTo>
                  <a:pt x="17218" y="1345138"/>
                </a:lnTo>
                <a:lnTo>
                  <a:pt x="14637" y="1352126"/>
                </a:lnTo>
                <a:lnTo>
                  <a:pt x="12615" y="1355323"/>
                </a:lnTo>
                <a:lnTo>
                  <a:pt x="11268" y="1356502"/>
                </a:lnTo>
                <a:lnTo>
                  <a:pt x="10369" y="1356335"/>
                </a:lnTo>
                <a:lnTo>
                  <a:pt x="0" y="132742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5" name="SMARTInkShape-Group1620"/>
          <p:cNvGrpSpPr/>
          <p:nvPr/>
        </p:nvGrpSpPr>
        <p:grpSpPr>
          <a:xfrm>
            <a:off x="1991678" y="2242928"/>
            <a:ext cx="1260088" cy="1545856"/>
            <a:chOff x="1991678" y="2242928"/>
            <a:chExt cx="1260088" cy="1545856"/>
          </a:xfrm>
        </p:grpSpPr>
        <p:sp>
          <p:nvSpPr>
            <p:cNvPr id="9" name="SMARTInkShape-4867"/>
            <p:cNvSpPr/>
            <p:nvPr>
              <p:custDataLst>
                <p:tags r:id="rId30"/>
              </p:custDataLst>
            </p:nvPr>
          </p:nvSpPr>
          <p:spPr bwMode="auto">
            <a:xfrm>
              <a:off x="1991678" y="2657475"/>
              <a:ext cx="503726" cy="1131309"/>
            </a:xfrm>
            <a:custGeom>
              <a:avLst/>
              <a:gdLst/>
              <a:ahLst/>
              <a:cxnLst/>
              <a:rect l="0" t="0" r="0" b="0"/>
              <a:pathLst>
                <a:path w="503726" h="1131309">
                  <a:moveTo>
                    <a:pt x="0" y="85725"/>
                  </a:moveTo>
                  <a:lnTo>
                    <a:pt x="0" y="85725"/>
                  </a:lnTo>
                  <a:lnTo>
                    <a:pt x="0" y="73793"/>
                  </a:lnTo>
                  <a:lnTo>
                    <a:pt x="2540" y="68357"/>
                  </a:lnTo>
                  <a:lnTo>
                    <a:pt x="8219" y="60496"/>
                  </a:lnTo>
                  <a:lnTo>
                    <a:pt x="16782" y="60020"/>
                  </a:lnTo>
                  <a:lnTo>
                    <a:pt x="17037" y="55460"/>
                  </a:lnTo>
                  <a:lnTo>
                    <a:pt x="18025" y="54118"/>
                  </a:lnTo>
                  <a:lnTo>
                    <a:pt x="21664" y="52628"/>
                  </a:lnTo>
                  <a:lnTo>
                    <a:pt x="61568" y="50552"/>
                  </a:lnTo>
                  <a:lnTo>
                    <a:pt x="103075" y="44063"/>
                  </a:lnTo>
                  <a:lnTo>
                    <a:pt x="133199" y="43218"/>
                  </a:lnTo>
                  <a:lnTo>
                    <a:pt x="175356" y="38417"/>
                  </a:lnTo>
                  <a:lnTo>
                    <a:pt x="207476" y="33584"/>
                  </a:lnTo>
                  <a:lnTo>
                    <a:pt x="240801" y="28261"/>
                  </a:lnTo>
                  <a:lnTo>
                    <a:pt x="274662" y="22720"/>
                  </a:lnTo>
                  <a:lnTo>
                    <a:pt x="306222" y="19623"/>
                  </a:lnTo>
                  <a:lnTo>
                    <a:pt x="348225" y="17879"/>
                  </a:lnTo>
                  <a:lnTo>
                    <a:pt x="387449" y="17290"/>
                  </a:lnTo>
                  <a:lnTo>
                    <a:pt x="429341" y="9375"/>
                  </a:lnTo>
                  <a:lnTo>
                    <a:pt x="433706" y="8929"/>
                  </a:lnTo>
                  <a:lnTo>
                    <a:pt x="445723" y="815"/>
                  </a:lnTo>
                  <a:lnTo>
                    <a:pt x="478834" y="0"/>
                  </a:lnTo>
                  <a:lnTo>
                    <a:pt x="479243" y="953"/>
                  </a:lnTo>
                  <a:lnTo>
                    <a:pt x="480050" y="40551"/>
                  </a:lnTo>
                  <a:lnTo>
                    <a:pt x="480058" y="82552"/>
                  </a:lnTo>
                  <a:lnTo>
                    <a:pt x="481011" y="118969"/>
                  </a:lnTo>
                  <a:lnTo>
                    <a:pt x="484610" y="149078"/>
                  </a:lnTo>
                  <a:lnTo>
                    <a:pt x="489385" y="181509"/>
                  </a:lnTo>
                  <a:lnTo>
                    <a:pt x="494681" y="214973"/>
                  </a:lnTo>
                  <a:lnTo>
                    <a:pt x="500211" y="248896"/>
                  </a:lnTo>
                  <a:lnTo>
                    <a:pt x="503303" y="283023"/>
                  </a:lnTo>
                  <a:lnTo>
                    <a:pt x="503725" y="317241"/>
                  </a:lnTo>
                  <a:lnTo>
                    <a:pt x="500738" y="351498"/>
                  </a:lnTo>
                  <a:lnTo>
                    <a:pt x="498775" y="385774"/>
                  </a:lnTo>
                  <a:lnTo>
                    <a:pt x="497902" y="420057"/>
                  </a:lnTo>
                  <a:lnTo>
                    <a:pt x="497515" y="454345"/>
                  </a:lnTo>
                  <a:lnTo>
                    <a:pt x="494802" y="486094"/>
                  </a:lnTo>
                  <a:lnTo>
                    <a:pt x="491375" y="516079"/>
                  </a:lnTo>
                  <a:lnTo>
                    <a:pt x="489851" y="545281"/>
                  </a:lnTo>
                  <a:lnTo>
                    <a:pt x="489174" y="576674"/>
                  </a:lnTo>
                  <a:lnTo>
                    <a:pt x="488873" y="608725"/>
                  </a:lnTo>
                  <a:lnTo>
                    <a:pt x="488739" y="638844"/>
                  </a:lnTo>
                  <a:lnTo>
                    <a:pt x="488680" y="668106"/>
                  </a:lnTo>
                  <a:lnTo>
                    <a:pt x="487701" y="696986"/>
                  </a:lnTo>
                  <a:lnTo>
                    <a:pt x="482747" y="739068"/>
                  </a:lnTo>
                  <a:lnTo>
                    <a:pt x="480856" y="777042"/>
                  </a:lnTo>
                  <a:lnTo>
                    <a:pt x="480296" y="817080"/>
                  </a:lnTo>
                  <a:lnTo>
                    <a:pt x="481082" y="853497"/>
                  </a:lnTo>
                  <a:lnTo>
                    <a:pt x="485972" y="888417"/>
                  </a:lnTo>
                  <a:lnTo>
                    <a:pt x="487844" y="921941"/>
                  </a:lnTo>
                  <a:lnTo>
                    <a:pt x="488476" y="959352"/>
                  </a:lnTo>
                  <a:lnTo>
                    <a:pt x="488612" y="1001929"/>
                  </a:lnTo>
                  <a:lnTo>
                    <a:pt x="488632" y="1042551"/>
                  </a:lnTo>
                  <a:lnTo>
                    <a:pt x="488632" y="1083491"/>
                  </a:lnTo>
                  <a:lnTo>
                    <a:pt x="489585" y="1111755"/>
                  </a:lnTo>
                  <a:lnTo>
                    <a:pt x="496013" y="1128584"/>
                  </a:lnTo>
                  <a:lnTo>
                    <a:pt x="495458" y="1129579"/>
                  </a:lnTo>
                  <a:lnTo>
                    <a:pt x="494135" y="1130243"/>
                  </a:lnTo>
                  <a:lnTo>
                    <a:pt x="489719" y="1131308"/>
                  </a:lnTo>
                  <a:lnTo>
                    <a:pt x="489357" y="1130443"/>
                  </a:lnTo>
                  <a:lnTo>
                    <a:pt x="488954" y="1126941"/>
                  </a:lnTo>
                  <a:lnTo>
                    <a:pt x="487894" y="1125627"/>
                  </a:lnTo>
                  <a:lnTo>
                    <a:pt x="484177" y="1124166"/>
                  </a:lnTo>
                  <a:lnTo>
                    <a:pt x="482804" y="1122824"/>
                  </a:lnTo>
                  <a:lnTo>
                    <a:pt x="481280" y="1118793"/>
                  </a:lnTo>
                  <a:lnTo>
                    <a:pt x="479920" y="1117337"/>
                  </a:lnTo>
                  <a:lnTo>
                    <a:pt x="458665" y="1108789"/>
                  </a:lnTo>
                  <a:lnTo>
                    <a:pt x="419971" y="1099239"/>
                  </a:lnTo>
                  <a:lnTo>
                    <a:pt x="402883" y="1095320"/>
                  </a:lnTo>
                  <a:lnTo>
                    <a:pt x="389561" y="1091647"/>
                  </a:lnTo>
                  <a:lnTo>
                    <a:pt x="347425" y="1091828"/>
                  </a:lnTo>
                  <a:lnTo>
                    <a:pt x="307410" y="1095665"/>
                  </a:lnTo>
                  <a:lnTo>
                    <a:pt x="265392" y="1099341"/>
                  </a:lnTo>
                  <a:lnTo>
                    <a:pt x="236062" y="1102959"/>
                  </a:lnTo>
                  <a:lnTo>
                    <a:pt x="203976" y="1104566"/>
                  </a:lnTo>
                  <a:lnTo>
                    <a:pt x="173206" y="1107821"/>
                  </a:lnTo>
                  <a:lnTo>
                    <a:pt x="131647" y="1112468"/>
                  </a:lnTo>
                  <a:lnTo>
                    <a:pt x="95204" y="1113845"/>
                  </a:lnTo>
                  <a:lnTo>
                    <a:pt x="65356" y="1116793"/>
                  </a:lnTo>
                  <a:lnTo>
                    <a:pt x="34510" y="1122966"/>
                  </a:lnTo>
                  <a:lnTo>
                    <a:pt x="41690" y="1122995"/>
                  </a:lnTo>
                  <a:lnTo>
                    <a:pt x="51435" y="11144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4868"/>
            <p:cNvSpPr/>
            <p:nvPr>
              <p:custDataLst>
                <p:tags r:id="rId31"/>
              </p:custDataLst>
            </p:nvPr>
          </p:nvSpPr>
          <p:spPr bwMode="auto">
            <a:xfrm>
              <a:off x="2456282" y="2341589"/>
              <a:ext cx="795484" cy="50139"/>
            </a:xfrm>
            <a:custGeom>
              <a:avLst/>
              <a:gdLst/>
              <a:ahLst/>
              <a:cxnLst/>
              <a:rect l="0" t="0" r="0" b="0"/>
              <a:pathLst>
                <a:path w="795484" h="50139">
                  <a:moveTo>
                    <a:pt x="41173" y="50138"/>
                  </a:moveTo>
                  <a:lnTo>
                    <a:pt x="41173" y="50138"/>
                  </a:lnTo>
                  <a:lnTo>
                    <a:pt x="21022" y="17217"/>
                  </a:lnTo>
                  <a:lnTo>
                    <a:pt x="15390" y="11694"/>
                  </a:lnTo>
                  <a:lnTo>
                    <a:pt x="6864" y="6045"/>
                  </a:lnTo>
                  <a:lnTo>
                    <a:pt x="0" y="154"/>
                  </a:lnTo>
                  <a:lnTo>
                    <a:pt x="3362" y="3684"/>
                  </a:lnTo>
                  <a:lnTo>
                    <a:pt x="14942" y="10762"/>
                  </a:lnTo>
                  <a:lnTo>
                    <a:pt x="39539" y="18892"/>
                  </a:lnTo>
                  <a:lnTo>
                    <a:pt x="80059" y="18232"/>
                  </a:lnTo>
                  <a:lnTo>
                    <a:pt x="116876" y="16908"/>
                  </a:lnTo>
                  <a:lnTo>
                    <a:pt x="137361" y="16555"/>
                  </a:lnTo>
                  <a:lnTo>
                    <a:pt x="160544" y="16319"/>
                  </a:lnTo>
                  <a:lnTo>
                    <a:pt x="185524" y="16162"/>
                  </a:lnTo>
                  <a:lnTo>
                    <a:pt x="211702" y="16058"/>
                  </a:lnTo>
                  <a:lnTo>
                    <a:pt x="240584" y="15988"/>
                  </a:lnTo>
                  <a:lnTo>
                    <a:pt x="271269" y="15942"/>
                  </a:lnTo>
                  <a:lnTo>
                    <a:pt x="303155" y="15911"/>
                  </a:lnTo>
                  <a:lnTo>
                    <a:pt x="336795" y="14937"/>
                  </a:lnTo>
                  <a:lnTo>
                    <a:pt x="371604" y="13336"/>
                  </a:lnTo>
                  <a:lnTo>
                    <a:pt x="407193" y="11316"/>
                  </a:lnTo>
                  <a:lnTo>
                    <a:pt x="443301" y="9969"/>
                  </a:lnTo>
                  <a:lnTo>
                    <a:pt x="479756" y="9071"/>
                  </a:lnTo>
                  <a:lnTo>
                    <a:pt x="516442" y="8473"/>
                  </a:lnTo>
                  <a:lnTo>
                    <a:pt x="553281" y="7122"/>
                  </a:lnTo>
                  <a:lnTo>
                    <a:pt x="590224" y="5268"/>
                  </a:lnTo>
                  <a:lnTo>
                    <a:pt x="627234" y="3080"/>
                  </a:lnTo>
                  <a:lnTo>
                    <a:pt x="660481" y="1621"/>
                  </a:lnTo>
                  <a:lnTo>
                    <a:pt x="691217" y="648"/>
                  </a:lnTo>
                  <a:lnTo>
                    <a:pt x="720281" y="0"/>
                  </a:lnTo>
                  <a:lnTo>
                    <a:pt x="760194" y="1820"/>
                  </a:lnTo>
                  <a:lnTo>
                    <a:pt x="795448" y="6198"/>
                  </a:lnTo>
                  <a:lnTo>
                    <a:pt x="795483" y="7510"/>
                  </a:lnTo>
                  <a:lnTo>
                    <a:pt x="778408" y="158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4869"/>
            <p:cNvSpPr/>
            <p:nvPr>
              <p:custDataLst>
                <p:tags r:id="rId32"/>
              </p:custDataLst>
            </p:nvPr>
          </p:nvSpPr>
          <p:spPr bwMode="auto">
            <a:xfrm>
              <a:off x="2403334" y="2298736"/>
              <a:ext cx="762420" cy="1263791"/>
            </a:xfrm>
            <a:custGeom>
              <a:avLst/>
              <a:gdLst/>
              <a:ahLst/>
              <a:cxnLst/>
              <a:rect l="0" t="0" r="0" b="0"/>
              <a:pathLst>
                <a:path w="762420" h="1263791">
                  <a:moveTo>
                    <a:pt x="154129" y="15839"/>
                  </a:moveTo>
                  <a:lnTo>
                    <a:pt x="154129" y="15839"/>
                  </a:lnTo>
                  <a:lnTo>
                    <a:pt x="140441" y="16791"/>
                  </a:lnTo>
                  <a:lnTo>
                    <a:pt x="113826" y="27770"/>
                  </a:lnTo>
                  <a:lnTo>
                    <a:pt x="105101" y="35747"/>
                  </a:lnTo>
                  <a:lnTo>
                    <a:pt x="88723" y="62875"/>
                  </a:lnTo>
                  <a:lnTo>
                    <a:pt x="74160" y="102114"/>
                  </a:lnTo>
                  <a:lnTo>
                    <a:pt x="68588" y="142806"/>
                  </a:lnTo>
                  <a:lnTo>
                    <a:pt x="60944" y="176226"/>
                  </a:lnTo>
                  <a:lnTo>
                    <a:pt x="48942" y="211210"/>
                  </a:lnTo>
                  <a:lnTo>
                    <a:pt x="44540" y="251315"/>
                  </a:lnTo>
                  <a:lnTo>
                    <a:pt x="43235" y="293360"/>
                  </a:lnTo>
                  <a:lnTo>
                    <a:pt x="42930" y="321744"/>
                  </a:lnTo>
                  <a:lnTo>
                    <a:pt x="40255" y="352775"/>
                  </a:lnTo>
                  <a:lnTo>
                    <a:pt x="36843" y="385616"/>
                  </a:lnTo>
                  <a:lnTo>
                    <a:pt x="35327" y="419261"/>
                  </a:lnTo>
                  <a:lnTo>
                    <a:pt x="32113" y="455806"/>
                  </a:lnTo>
                  <a:lnTo>
                    <a:pt x="26557" y="494272"/>
                  </a:lnTo>
                  <a:lnTo>
                    <a:pt x="17738" y="533593"/>
                  </a:lnTo>
                  <a:lnTo>
                    <a:pt x="10008" y="575834"/>
                  </a:lnTo>
                  <a:lnTo>
                    <a:pt x="6613" y="597767"/>
                  </a:lnTo>
                  <a:lnTo>
                    <a:pt x="4350" y="620008"/>
                  </a:lnTo>
                  <a:lnTo>
                    <a:pt x="2841" y="642456"/>
                  </a:lnTo>
                  <a:lnTo>
                    <a:pt x="1835" y="665041"/>
                  </a:lnTo>
                  <a:lnTo>
                    <a:pt x="1165" y="687718"/>
                  </a:lnTo>
                  <a:lnTo>
                    <a:pt x="718" y="710456"/>
                  </a:lnTo>
                  <a:lnTo>
                    <a:pt x="420" y="733234"/>
                  </a:lnTo>
                  <a:lnTo>
                    <a:pt x="221" y="755087"/>
                  </a:lnTo>
                  <a:lnTo>
                    <a:pt x="0" y="797149"/>
                  </a:lnTo>
                  <a:lnTo>
                    <a:pt x="894" y="818652"/>
                  </a:lnTo>
                  <a:lnTo>
                    <a:pt x="2442" y="840608"/>
                  </a:lnTo>
                  <a:lnTo>
                    <a:pt x="6702" y="883418"/>
                  </a:lnTo>
                  <a:lnTo>
                    <a:pt x="11771" y="921495"/>
                  </a:lnTo>
                  <a:lnTo>
                    <a:pt x="14659" y="957468"/>
                  </a:lnTo>
                  <a:lnTo>
                    <a:pt x="15942" y="991553"/>
                  </a:lnTo>
                  <a:lnTo>
                    <a:pt x="16512" y="1022577"/>
                  </a:lnTo>
                  <a:lnTo>
                    <a:pt x="19306" y="1052240"/>
                  </a:lnTo>
                  <a:lnTo>
                    <a:pt x="21154" y="1093176"/>
                  </a:lnTo>
                  <a:lnTo>
                    <a:pt x="20749" y="1126895"/>
                  </a:lnTo>
                  <a:lnTo>
                    <a:pt x="24594" y="1163888"/>
                  </a:lnTo>
                  <a:lnTo>
                    <a:pt x="27957" y="1198004"/>
                  </a:lnTo>
                  <a:lnTo>
                    <a:pt x="30009" y="1203999"/>
                  </a:lnTo>
                  <a:lnTo>
                    <a:pt x="29749" y="1215740"/>
                  </a:lnTo>
                  <a:lnTo>
                    <a:pt x="28346" y="1221538"/>
                  </a:lnTo>
                  <a:lnTo>
                    <a:pt x="29328" y="1230520"/>
                  </a:lnTo>
                  <a:lnTo>
                    <a:pt x="32696" y="1240932"/>
                  </a:lnTo>
                  <a:lnTo>
                    <a:pt x="34113" y="1258494"/>
                  </a:lnTo>
                  <a:lnTo>
                    <a:pt x="72647" y="1258845"/>
                  </a:lnTo>
                  <a:lnTo>
                    <a:pt x="106072" y="1258850"/>
                  </a:lnTo>
                  <a:lnTo>
                    <a:pt x="140524" y="1261391"/>
                  </a:lnTo>
                  <a:lnTo>
                    <a:pt x="168085" y="1263790"/>
                  </a:lnTo>
                  <a:lnTo>
                    <a:pt x="199384" y="1261682"/>
                  </a:lnTo>
                  <a:lnTo>
                    <a:pt x="229805" y="1260109"/>
                  </a:lnTo>
                  <a:lnTo>
                    <a:pt x="259200" y="1259410"/>
                  </a:lnTo>
                  <a:lnTo>
                    <a:pt x="288140" y="1259100"/>
                  </a:lnTo>
                  <a:lnTo>
                    <a:pt x="316876" y="1256422"/>
                  </a:lnTo>
                  <a:lnTo>
                    <a:pt x="346476" y="1253009"/>
                  </a:lnTo>
                  <a:lnTo>
                    <a:pt x="378681" y="1251492"/>
                  </a:lnTo>
                  <a:lnTo>
                    <a:pt x="409505" y="1250818"/>
                  </a:lnTo>
                  <a:lnTo>
                    <a:pt x="440984" y="1250519"/>
                  </a:lnTo>
                  <a:lnTo>
                    <a:pt x="477200" y="1250385"/>
                  </a:lnTo>
                  <a:lnTo>
                    <a:pt x="512981" y="1247786"/>
                  </a:lnTo>
                  <a:lnTo>
                    <a:pt x="546028" y="1244409"/>
                  </a:lnTo>
                  <a:lnTo>
                    <a:pt x="586054" y="1242507"/>
                  </a:lnTo>
                  <a:lnTo>
                    <a:pt x="628632" y="1241865"/>
                  </a:lnTo>
                  <a:lnTo>
                    <a:pt x="642196" y="1240824"/>
                  </a:lnTo>
                  <a:lnTo>
                    <a:pt x="668308" y="1233165"/>
                  </a:lnTo>
                  <a:lnTo>
                    <a:pt x="672979" y="1228592"/>
                  </a:lnTo>
                  <a:lnTo>
                    <a:pt x="677781" y="1226353"/>
                  </a:lnTo>
                  <a:lnTo>
                    <a:pt x="680395" y="1225756"/>
                  </a:lnTo>
                  <a:lnTo>
                    <a:pt x="682138" y="1224405"/>
                  </a:lnTo>
                  <a:lnTo>
                    <a:pt x="684074" y="1220364"/>
                  </a:lnTo>
                  <a:lnTo>
                    <a:pt x="685543" y="1218906"/>
                  </a:lnTo>
                  <a:lnTo>
                    <a:pt x="701183" y="1208722"/>
                  </a:lnTo>
                  <a:lnTo>
                    <a:pt x="703408" y="1194939"/>
                  </a:lnTo>
                  <a:lnTo>
                    <a:pt x="708567" y="1183188"/>
                  </a:lnTo>
                  <a:lnTo>
                    <a:pt x="710793" y="1149502"/>
                  </a:lnTo>
                  <a:lnTo>
                    <a:pt x="713003" y="1122622"/>
                  </a:lnTo>
                  <a:lnTo>
                    <a:pt x="720335" y="1088450"/>
                  </a:lnTo>
                  <a:lnTo>
                    <a:pt x="727403" y="1045958"/>
                  </a:lnTo>
                  <a:lnTo>
                    <a:pt x="730622" y="1022625"/>
                  </a:lnTo>
                  <a:lnTo>
                    <a:pt x="733720" y="998497"/>
                  </a:lnTo>
                  <a:lnTo>
                    <a:pt x="736738" y="973839"/>
                  </a:lnTo>
                  <a:lnTo>
                    <a:pt x="739702" y="948828"/>
                  </a:lnTo>
                  <a:lnTo>
                    <a:pt x="742631" y="922629"/>
                  </a:lnTo>
                  <a:lnTo>
                    <a:pt x="745536" y="895638"/>
                  </a:lnTo>
                  <a:lnTo>
                    <a:pt x="748425" y="868120"/>
                  </a:lnTo>
                  <a:lnTo>
                    <a:pt x="750351" y="839296"/>
                  </a:lnTo>
                  <a:lnTo>
                    <a:pt x="751635" y="809603"/>
                  </a:lnTo>
                  <a:lnTo>
                    <a:pt x="752491" y="779330"/>
                  </a:lnTo>
                  <a:lnTo>
                    <a:pt x="753062" y="748670"/>
                  </a:lnTo>
                  <a:lnTo>
                    <a:pt x="753443" y="717753"/>
                  </a:lnTo>
                  <a:lnTo>
                    <a:pt x="753696" y="686664"/>
                  </a:lnTo>
                  <a:lnTo>
                    <a:pt x="753866" y="654509"/>
                  </a:lnTo>
                  <a:lnTo>
                    <a:pt x="753978" y="621641"/>
                  </a:lnTo>
                  <a:lnTo>
                    <a:pt x="754053" y="588299"/>
                  </a:lnTo>
                  <a:lnTo>
                    <a:pt x="755056" y="553689"/>
                  </a:lnTo>
                  <a:lnTo>
                    <a:pt x="756677" y="518233"/>
                  </a:lnTo>
                  <a:lnTo>
                    <a:pt x="758710" y="482213"/>
                  </a:lnTo>
                  <a:lnTo>
                    <a:pt x="760065" y="446770"/>
                  </a:lnTo>
                  <a:lnTo>
                    <a:pt x="760969" y="411712"/>
                  </a:lnTo>
                  <a:lnTo>
                    <a:pt x="761571" y="376909"/>
                  </a:lnTo>
                  <a:lnTo>
                    <a:pt x="761973" y="345135"/>
                  </a:lnTo>
                  <a:lnTo>
                    <a:pt x="762241" y="315379"/>
                  </a:lnTo>
                  <a:lnTo>
                    <a:pt x="762419" y="286970"/>
                  </a:lnTo>
                  <a:lnTo>
                    <a:pt x="761586" y="259458"/>
                  </a:lnTo>
                  <a:lnTo>
                    <a:pt x="760078" y="232544"/>
                  </a:lnTo>
                  <a:lnTo>
                    <a:pt x="758120" y="206029"/>
                  </a:lnTo>
                  <a:lnTo>
                    <a:pt x="754909" y="181685"/>
                  </a:lnTo>
                  <a:lnTo>
                    <a:pt x="750864" y="158788"/>
                  </a:lnTo>
                  <a:lnTo>
                    <a:pt x="742242" y="116519"/>
                  </a:lnTo>
                  <a:lnTo>
                    <a:pt x="735235" y="78683"/>
                  </a:lnTo>
                  <a:lnTo>
                    <a:pt x="725935" y="38904"/>
                  </a:lnTo>
                  <a:lnTo>
                    <a:pt x="711851" y="0"/>
                  </a:lnTo>
                  <a:lnTo>
                    <a:pt x="709537" y="19484"/>
                  </a:lnTo>
                  <a:lnTo>
                    <a:pt x="694196" y="501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4870"/>
            <p:cNvSpPr/>
            <p:nvPr>
              <p:custDataLst>
                <p:tags r:id="rId33"/>
              </p:custDataLst>
            </p:nvPr>
          </p:nvSpPr>
          <p:spPr bwMode="auto">
            <a:xfrm>
              <a:off x="2463165" y="2391727"/>
              <a:ext cx="68581" cy="1071564"/>
            </a:xfrm>
            <a:custGeom>
              <a:avLst/>
              <a:gdLst/>
              <a:ahLst/>
              <a:cxnLst/>
              <a:rect l="0" t="0" r="0" b="0"/>
              <a:pathLst>
                <a:path w="68581" h="1071564">
                  <a:moveTo>
                    <a:pt x="68580" y="0"/>
                  </a:moveTo>
                  <a:lnTo>
                    <a:pt x="68580" y="0"/>
                  </a:lnTo>
                  <a:lnTo>
                    <a:pt x="67628" y="8749"/>
                  </a:lnTo>
                  <a:lnTo>
                    <a:pt x="61199" y="48566"/>
                  </a:lnTo>
                  <a:lnTo>
                    <a:pt x="60361" y="80853"/>
                  </a:lnTo>
                  <a:lnTo>
                    <a:pt x="64663" y="123652"/>
                  </a:lnTo>
                  <a:lnTo>
                    <a:pt x="66839" y="161002"/>
                  </a:lnTo>
                  <a:lnTo>
                    <a:pt x="66854" y="203001"/>
                  </a:lnTo>
                  <a:lnTo>
                    <a:pt x="65524" y="224869"/>
                  </a:lnTo>
                  <a:lnTo>
                    <a:pt x="63685" y="247068"/>
                  </a:lnTo>
                  <a:lnTo>
                    <a:pt x="61507" y="270440"/>
                  </a:lnTo>
                  <a:lnTo>
                    <a:pt x="59102" y="294593"/>
                  </a:lnTo>
                  <a:lnTo>
                    <a:pt x="56546" y="319268"/>
                  </a:lnTo>
                  <a:lnTo>
                    <a:pt x="54843" y="344290"/>
                  </a:lnTo>
                  <a:lnTo>
                    <a:pt x="53707" y="369545"/>
                  </a:lnTo>
                  <a:lnTo>
                    <a:pt x="52949" y="394953"/>
                  </a:lnTo>
                  <a:lnTo>
                    <a:pt x="51492" y="420465"/>
                  </a:lnTo>
                  <a:lnTo>
                    <a:pt x="49568" y="446045"/>
                  </a:lnTo>
                  <a:lnTo>
                    <a:pt x="47333" y="471671"/>
                  </a:lnTo>
                  <a:lnTo>
                    <a:pt x="45843" y="498280"/>
                  </a:lnTo>
                  <a:lnTo>
                    <a:pt x="44849" y="525544"/>
                  </a:lnTo>
                  <a:lnTo>
                    <a:pt x="44187" y="553246"/>
                  </a:lnTo>
                  <a:lnTo>
                    <a:pt x="43746" y="580285"/>
                  </a:lnTo>
                  <a:lnTo>
                    <a:pt x="43451" y="606885"/>
                  </a:lnTo>
                  <a:lnTo>
                    <a:pt x="43255" y="633190"/>
                  </a:lnTo>
                  <a:lnTo>
                    <a:pt x="42172" y="658347"/>
                  </a:lnTo>
                  <a:lnTo>
                    <a:pt x="40497" y="682738"/>
                  </a:lnTo>
                  <a:lnTo>
                    <a:pt x="38428" y="706619"/>
                  </a:lnTo>
                  <a:lnTo>
                    <a:pt x="36096" y="731112"/>
                  </a:lnTo>
                  <a:lnTo>
                    <a:pt x="33589" y="756013"/>
                  </a:lnTo>
                  <a:lnTo>
                    <a:pt x="30965" y="781186"/>
                  </a:lnTo>
                  <a:lnTo>
                    <a:pt x="27311" y="804636"/>
                  </a:lnTo>
                  <a:lnTo>
                    <a:pt x="22970" y="826937"/>
                  </a:lnTo>
                  <a:lnTo>
                    <a:pt x="14971" y="867590"/>
                  </a:lnTo>
                  <a:lnTo>
                    <a:pt x="11417" y="901533"/>
                  </a:lnTo>
                  <a:lnTo>
                    <a:pt x="4864" y="938316"/>
                  </a:lnTo>
                  <a:lnTo>
                    <a:pt x="961" y="975392"/>
                  </a:lnTo>
                  <a:lnTo>
                    <a:pt x="25" y="1016813"/>
                  </a:lnTo>
                  <a:lnTo>
                    <a:pt x="0" y="1058510"/>
                  </a:lnTo>
                  <a:lnTo>
                    <a:pt x="953" y="1059051"/>
                  </a:lnTo>
                  <a:lnTo>
                    <a:pt x="2540" y="1058459"/>
                  </a:lnTo>
                  <a:lnTo>
                    <a:pt x="7381" y="1055216"/>
                  </a:lnTo>
                  <a:lnTo>
                    <a:pt x="0" y="10715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4871"/>
            <p:cNvSpPr/>
            <p:nvPr>
              <p:custDataLst>
                <p:tags r:id="rId34"/>
              </p:custDataLst>
            </p:nvPr>
          </p:nvSpPr>
          <p:spPr bwMode="auto">
            <a:xfrm>
              <a:off x="2002419" y="2614613"/>
              <a:ext cx="340732" cy="85694"/>
            </a:xfrm>
            <a:custGeom>
              <a:avLst/>
              <a:gdLst/>
              <a:ahLst/>
              <a:cxnLst/>
              <a:rect l="0" t="0" r="0" b="0"/>
              <a:pathLst>
                <a:path w="340732" h="85694">
                  <a:moveTo>
                    <a:pt x="57839" y="77152"/>
                  </a:moveTo>
                  <a:lnTo>
                    <a:pt x="57839" y="77152"/>
                  </a:lnTo>
                  <a:lnTo>
                    <a:pt x="44151" y="83043"/>
                  </a:lnTo>
                  <a:lnTo>
                    <a:pt x="2711" y="85655"/>
                  </a:lnTo>
                  <a:lnTo>
                    <a:pt x="0" y="85693"/>
                  </a:lnTo>
                  <a:lnTo>
                    <a:pt x="229" y="84751"/>
                  </a:lnTo>
                  <a:lnTo>
                    <a:pt x="9953" y="73790"/>
                  </a:lnTo>
                  <a:lnTo>
                    <a:pt x="49910" y="57401"/>
                  </a:lnTo>
                  <a:lnTo>
                    <a:pt x="80032" y="48371"/>
                  </a:lnTo>
                  <a:lnTo>
                    <a:pt x="115645" y="41183"/>
                  </a:lnTo>
                  <a:lnTo>
                    <a:pt x="156238" y="32273"/>
                  </a:lnTo>
                  <a:lnTo>
                    <a:pt x="177731" y="27230"/>
                  </a:lnTo>
                  <a:lnTo>
                    <a:pt x="199679" y="22916"/>
                  </a:lnTo>
                  <a:lnTo>
                    <a:pt x="221931" y="19087"/>
                  </a:lnTo>
                  <a:lnTo>
                    <a:pt x="264119" y="12293"/>
                  </a:lnTo>
                  <a:lnTo>
                    <a:pt x="298744" y="6098"/>
                  </a:lnTo>
                  <a:lnTo>
                    <a:pt x="340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4872"/>
            <p:cNvSpPr/>
            <p:nvPr>
              <p:custDataLst>
                <p:tags r:id="rId35"/>
              </p:custDataLst>
            </p:nvPr>
          </p:nvSpPr>
          <p:spPr bwMode="auto">
            <a:xfrm>
              <a:off x="2463165" y="2242928"/>
              <a:ext cx="732998" cy="1279808"/>
            </a:xfrm>
            <a:custGeom>
              <a:avLst/>
              <a:gdLst/>
              <a:ahLst/>
              <a:cxnLst/>
              <a:rect l="0" t="0" r="0" b="0"/>
              <a:pathLst>
                <a:path w="732998" h="1279808">
                  <a:moveTo>
                    <a:pt x="0" y="1254652"/>
                  </a:moveTo>
                  <a:lnTo>
                    <a:pt x="0" y="1254652"/>
                  </a:lnTo>
                  <a:lnTo>
                    <a:pt x="0" y="1273965"/>
                  </a:lnTo>
                  <a:lnTo>
                    <a:pt x="953" y="1276099"/>
                  </a:lnTo>
                  <a:lnTo>
                    <a:pt x="2540" y="1277523"/>
                  </a:lnTo>
                  <a:lnTo>
                    <a:pt x="7381" y="1279807"/>
                  </a:lnTo>
                  <a:lnTo>
                    <a:pt x="45802" y="1269765"/>
                  </a:lnTo>
                  <a:lnTo>
                    <a:pt x="82284" y="1259966"/>
                  </a:lnTo>
                  <a:lnTo>
                    <a:pt x="124075" y="1251676"/>
                  </a:lnTo>
                  <a:lnTo>
                    <a:pt x="158650" y="1248567"/>
                  </a:lnTo>
                  <a:lnTo>
                    <a:pt x="197194" y="1247185"/>
                  </a:lnTo>
                  <a:lnTo>
                    <a:pt x="239724" y="1246571"/>
                  </a:lnTo>
                  <a:lnTo>
                    <a:pt x="261733" y="1246407"/>
                  </a:lnTo>
                  <a:lnTo>
                    <a:pt x="284026" y="1246298"/>
                  </a:lnTo>
                  <a:lnTo>
                    <a:pt x="306508" y="1246225"/>
                  </a:lnTo>
                  <a:lnTo>
                    <a:pt x="329117" y="1245224"/>
                  </a:lnTo>
                  <a:lnTo>
                    <a:pt x="351809" y="1243604"/>
                  </a:lnTo>
                  <a:lnTo>
                    <a:pt x="374557" y="1241572"/>
                  </a:lnTo>
                  <a:lnTo>
                    <a:pt x="396390" y="1240217"/>
                  </a:lnTo>
                  <a:lnTo>
                    <a:pt x="438428" y="1238711"/>
                  </a:lnTo>
                  <a:lnTo>
                    <a:pt x="476797" y="1238042"/>
                  </a:lnTo>
                  <a:lnTo>
                    <a:pt x="510995" y="1237745"/>
                  </a:lnTo>
                  <a:lnTo>
                    <a:pt x="551668" y="1237577"/>
                  </a:lnTo>
                  <a:lnTo>
                    <a:pt x="594464" y="1237521"/>
                  </a:lnTo>
                  <a:lnTo>
                    <a:pt x="608059" y="1238466"/>
                  </a:lnTo>
                  <a:lnTo>
                    <a:pt x="625571" y="1245975"/>
                  </a:lnTo>
                  <a:lnTo>
                    <a:pt x="625787" y="1233306"/>
                  </a:lnTo>
                  <a:lnTo>
                    <a:pt x="626741" y="1231849"/>
                  </a:lnTo>
                  <a:lnTo>
                    <a:pt x="628330" y="1230877"/>
                  </a:lnTo>
                  <a:lnTo>
                    <a:pt x="630342" y="1230230"/>
                  </a:lnTo>
                  <a:lnTo>
                    <a:pt x="659619" y="1192991"/>
                  </a:lnTo>
                  <a:lnTo>
                    <a:pt x="675261" y="1166804"/>
                  </a:lnTo>
                  <a:lnTo>
                    <a:pt x="687863" y="1155704"/>
                  </a:lnTo>
                  <a:lnTo>
                    <a:pt x="702818" y="1134789"/>
                  </a:lnTo>
                  <a:lnTo>
                    <a:pt x="702942" y="1093456"/>
                  </a:lnTo>
                  <a:lnTo>
                    <a:pt x="702944" y="1052903"/>
                  </a:lnTo>
                  <a:lnTo>
                    <a:pt x="700405" y="1016078"/>
                  </a:lnTo>
                  <a:lnTo>
                    <a:pt x="698394" y="995590"/>
                  </a:lnTo>
                  <a:lnTo>
                    <a:pt x="697053" y="972407"/>
                  </a:lnTo>
                  <a:lnTo>
                    <a:pt x="696160" y="947426"/>
                  </a:lnTo>
                  <a:lnTo>
                    <a:pt x="695564" y="921247"/>
                  </a:lnTo>
                  <a:lnTo>
                    <a:pt x="697072" y="891412"/>
                  </a:lnTo>
                  <a:lnTo>
                    <a:pt x="699982" y="859140"/>
                  </a:lnTo>
                  <a:lnTo>
                    <a:pt x="703827" y="825242"/>
                  </a:lnTo>
                  <a:lnTo>
                    <a:pt x="708295" y="792166"/>
                  </a:lnTo>
                  <a:lnTo>
                    <a:pt x="713180" y="759638"/>
                  </a:lnTo>
                  <a:lnTo>
                    <a:pt x="718341" y="727475"/>
                  </a:lnTo>
                  <a:lnTo>
                    <a:pt x="721781" y="696508"/>
                  </a:lnTo>
                  <a:lnTo>
                    <a:pt x="724075" y="666339"/>
                  </a:lnTo>
                  <a:lnTo>
                    <a:pt x="725604" y="636700"/>
                  </a:lnTo>
                  <a:lnTo>
                    <a:pt x="727576" y="606464"/>
                  </a:lnTo>
                  <a:lnTo>
                    <a:pt x="729843" y="575829"/>
                  </a:lnTo>
                  <a:lnTo>
                    <a:pt x="732307" y="544929"/>
                  </a:lnTo>
                  <a:lnTo>
                    <a:pt x="732997" y="514803"/>
                  </a:lnTo>
                  <a:lnTo>
                    <a:pt x="732505" y="485194"/>
                  </a:lnTo>
                  <a:lnTo>
                    <a:pt x="731224" y="455930"/>
                  </a:lnTo>
                  <a:lnTo>
                    <a:pt x="730370" y="426896"/>
                  </a:lnTo>
                  <a:lnTo>
                    <a:pt x="729801" y="398015"/>
                  </a:lnTo>
                  <a:lnTo>
                    <a:pt x="729422" y="369235"/>
                  </a:lnTo>
                  <a:lnTo>
                    <a:pt x="728216" y="340524"/>
                  </a:lnTo>
                  <a:lnTo>
                    <a:pt x="726460" y="311858"/>
                  </a:lnTo>
                  <a:lnTo>
                    <a:pt x="724337" y="283223"/>
                  </a:lnTo>
                  <a:lnTo>
                    <a:pt x="721968" y="256512"/>
                  </a:lnTo>
                  <a:lnTo>
                    <a:pt x="719438" y="231086"/>
                  </a:lnTo>
                  <a:lnTo>
                    <a:pt x="716797" y="206514"/>
                  </a:lnTo>
                  <a:lnTo>
                    <a:pt x="713864" y="163973"/>
                  </a:lnTo>
                  <a:lnTo>
                    <a:pt x="711608" y="126968"/>
                  </a:lnTo>
                  <a:lnTo>
                    <a:pt x="707430" y="94647"/>
                  </a:lnTo>
                  <a:lnTo>
                    <a:pt x="704274" y="58777"/>
                  </a:lnTo>
                  <a:lnTo>
                    <a:pt x="698269" y="22961"/>
                  </a:lnTo>
                  <a:lnTo>
                    <a:pt x="702409" y="0"/>
                  </a:lnTo>
                  <a:lnTo>
                    <a:pt x="702588" y="70"/>
                  </a:lnTo>
                  <a:lnTo>
                    <a:pt x="702707" y="1069"/>
                  </a:lnTo>
                  <a:lnTo>
                    <a:pt x="698324" y="7026"/>
                  </a:lnTo>
                  <a:lnTo>
                    <a:pt x="672716" y="24416"/>
                  </a:lnTo>
                  <a:lnTo>
                    <a:pt x="634193" y="40613"/>
                  </a:lnTo>
                  <a:lnTo>
                    <a:pt x="596506" y="51822"/>
                  </a:lnTo>
                  <a:lnTo>
                    <a:pt x="573883" y="56525"/>
                  </a:lnTo>
                  <a:lnTo>
                    <a:pt x="549276" y="60613"/>
                  </a:lnTo>
                  <a:lnTo>
                    <a:pt x="523347" y="64291"/>
                  </a:lnTo>
                  <a:lnTo>
                    <a:pt x="493678" y="68648"/>
                  </a:lnTo>
                  <a:lnTo>
                    <a:pt x="461516" y="73458"/>
                  </a:lnTo>
                  <a:lnTo>
                    <a:pt x="427692" y="78569"/>
                  </a:lnTo>
                  <a:lnTo>
                    <a:pt x="391808" y="82929"/>
                  </a:lnTo>
                  <a:lnTo>
                    <a:pt x="354551" y="86789"/>
                  </a:lnTo>
                  <a:lnTo>
                    <a:pt x="316377" y="90314"/>
                  </a:lnTo>
                  <a:lnTo>
                    <a:pt x="240030" y="973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1" name="SMARTInkShape-Group1621"/>
          <p:cNvGrpSpPr/>
          <p:nvPr/>
        </p:nvGrpSpPr>
        <p:grpSpPr>
          <a:xfrm>
            <a:off x="2428990" y="1430128"/>
            <a:ext cx="6617856" cy="3374379"/>
            <a:chOff x="2428990" y="1430128"/>
            <a:chExt cx="6617856" cy="3374379"/>
          </a:xfrm>
        </p:grpSpPr>
        <p:sp>
          <p:nvSpPr>
            <p:cNvPr id="16" name="SMARTInkShape-4873"/>
            <p:cNvSpPr/>
            <p:nvPr>
              <p:custDataLst>
                <p:tags r:id="rId15"/>
              </p:custDataLst>
            </p:nvPr>
          </p:nvSpPr>
          <p:spPr bwMode="auto">
            <a:xfrm>
              <a:off x="8597269" y="4080510"/>
              <a:ext cx="449577" cy="84534"/>
            </a:xfrm>
            <a:custGeom>
              <a:avLst/>
              <a:gdLst/>
              <a:ahLst/>
              <a:cxnLst/>
              <a:rect l="0" t="0" r="0" b="0"/>
              <a:pathLst>
                <a:path w="449577" h="84534">
                  <a:moveTo>
                    <a:pt x="29524" y="77153"/>
                  </a:moveTo>
                  <a:lnTo>
                    <a:pt x="29524" y="77153"/>
                  </a:lnTo>
                  <a:lnTo>
                    <a:pt x="0" y="84533"/>
                  </a:lnTo>
                  <a:lnTo>
                    <a:pt x="28501" y="80821"/>
                  </a:lnTo>
                  <a:lnTo>
                    <a:pt x="55512" y="74836"/>
                  </a:lnTo>
                  <a:lnTo>
                    <a:pt x="91616" y="66083"/>
                  </a:lnTo>
                  <a:lnTo>
                    <a:pt x="133783" y="55485"/>
                  </a:lnTo>
                  <a:lnTo>
                    <a:pt x="187613" y="44610"/>
                  </a:lnTo>
                  <a:lnTo>
                    <a:pt x="249216" y="33550"/>
                  </a:lnTo>
                  <a:lnTo>
                    <a:pt x="316002" y="22367"/>
                  </a:lnTo>
                  <a:lnTo>
                    <a:pt x="360527" y="14911"/>
                  </a:lnTo>
                  <a:lnTo>
                    <a:pt x="44957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4874"/>
            <p:cNvSpPr/>
            <p:nvPr>
              <p:custDataLst>
                <p:tags r:id="rId16"/>
              </p:custDataLst>
            </p:nvPr>
          </p:nvSpPr>
          <p:spPr bwMode="auto">
            <a:xfrm>
              <a:off x="8583930" y="2630359"/>
              <a:ext cx="402909" cy="27117"/>
            </a:xfrm>
            <a:custGeom>
              <a:avLst/>
              <a:gdLst/>
              <a:ahLst/>
              <a:cxnLst/>
              <a:rect l="0" t="0" r="0" b="0"/>
              <a:pathLst>
                <a:path w="402909" h="27117">
                  <a:moveTo>
                    <a:pt x="0" y="27116"/>
                  </a:moveTo>
                  <a:lnTo>
                    <a:pt x="0" y="27116"/>
                  </a:lnTo>
                  <a:lnTo>
                    <a:pt x="40886" y="13428"/>
                  </a:lnTo>
                  <a:lnTo>
                    <a:pt x="64406" y="8466"/>
                  </a:lnTo>
                  <a:lnTo>
                    <a:pt x="91514" y="3252"/>
                  </a:lnTo>
                  <a:lnTo>
                    <a:pt x="124827" y="730"/>
                  </a:lnTo>
                  <a:lnTo>
                    <a:pt x="162276" y="0"/>
                  </a:lnTo>
                  <a:lnTo>
                    <a:pt x="202481" y="466"/>
                  </a:lnTo>
                  <a:lnTo>
                    <a:pt x="242620" y="1730"/>
                  </a:lnTo>
                  <a:lnTo>
                    <a:pt x="282713" y="3524"/>
                  </a:lnTo>
                  <a:lnTo>
                    <a:pt x="322778" y="5673"/>
                  </a:lnTo>
                  <a:lnTo>
                    <a:pt x="349488" y="7106"/>
                  </a:lnTo>
                  <a:lnTo>
                    <a:pt x="402908" y="99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4875"/>
            <p:cNvSpPr/>
            <p:nvPr>
              <p:custDataLst>
                <p:tags r:id="rId17"/>
              </p:custDataLst>
            </p:nvPr>
          </p:nvSpPr>
          <p:spPr bwMode="auto">
            <a:xfrm>
              <a:off x="7452360" y="1927460"/>
              <a:ext cx="402909" cy="2503485"/>
            </a:xfrm>
            <a:custGeom>
              <a:avLst/>
              <a:gdLst/>
              <a:ahLst/>
              <a:cxnLst/>
              <a:rect l="0" t="0" r="0" b="0"/>
              <a:pathLst>
                <a:path w="402909" h="2503485">
                  <a:moveTo>
                    <a:pt x="402908" y="61360"/>
                  </a:moveTo>
                  <a:lnTo>
                    <a:pt x="402908" y="61360"/>
                  </a:lnTo>
                  <a:lnTo>
                    <a:pt x="391042" y="26599"/>
                  </a:lnTo>
                  <a:lnTo>
                    <a:pt x="386425" y="18184"/>
                  </a:lnTo>
                  <a:lnTo>
                    <a:pt x="371135" y="6293"/>
                  </a:lnTo>
                  <a:lnTo>
                    <a:pt x="361723" y="1789"/>
                  </a:lnTo>
                  <a:lnTo>
                    <a:pt x="321172" y="0"/>
                  </a:lnTo>
                  <a:lnTo>
                    <a:pt x="289428" y="10911"/>
                  </a:lnTo>
                  <a:lnTo>
                    <a:pt x="255317" y="31319"/>
                  </a:lnTo>
                  <a:lnTo>
                    <a:pt x="217932" y="62613"/>
                  </a:lnTo>
                  <a:lnTo>
                    <a:pt x="199580" y="83150"/>
                  </a:lnTo>
                  <a:lnTo>
                    <a:pt x="181631" y="106367"/>
                  </a:lnTo>
                  <a:lnTo>
                    <a:pt x="163950" y="131370"/>
                  </a:lnTo>
                  <a:lnTo>
                    <a:pt x="147400" y="162326"/>
                  </a:lnTo>
                  <a:lnTo>
                    <a:pt x="131603" y="197250"/>
                  </a:lnTo>
                  <a:lnTo>
                    <a:pt x="116311" y="234821"/>
                  </a:lnTo>
                  <a:lnTo>
                    <a:pt x="104211" y="276061"/>
                  </a:lnTo>
                  <a:lnTo>
                    <a:pt x="94238" y="319746"/>
                  </a:lnTo>
                  <a:lnTo>
                    <a:pt x="85685" y="365062"/>
                  </a:lnTo>
                  <a:lnTo>
                    <a:pt x="79983" y="416228"/>
                  </a:lnTo>
                  <a:lnTo>
                    <a:pt x="76182" y="471294"/>
                  </a:lnTo>
                  <a:lnTo>
                    <a:pt x="73648" y="528959"/>
                  </a:lnTo>
                  <a:lnTo>
                    <a:pt x="72912" y="589310"/>
                  </a:lnTo>
                  <a:lnTo>
                    <a:pt x="73372" y="651452"/>
                  </a:lnTo>
                  <a:lnTo>
                    <a:pt x="74632" y="714787"/>
                  </a:lnTo>
                  <a:lnTo>
                    <a:pt x="76425" y="779870"/>
                  </a:lnTo>
                  <a:lnTo>
                    <a:pt x="78573" y="846120"/>
                  </a:lnTo>
                  <a:lnTo>
                    <a:pt x="80957" y="913145"/>
                  </a:lnTo>
                  <a:lnTo>
                    <a:pt x="82546" y="983547"/>
                  </a:lnTo>
                  <a:lnTo>
                    <a:pt x="83606" y="1056199"/>
                  </a:lnTo>
                  <a:lnTo>
                    <a:pt x="84313" y="1130351"/>
                  </a:lnTo>
                  <a:lnTo>
                    <a:pt x="83830" y="1205503"/>
                  </a:lnTo>
                  <a:lnTo>
                    <a:pt x="82557" y="1281322"/>
                  </a:lnTo>
                  <a:lnTo>
                    <a:pt x="80755" y="1357585"/>
                  </a:lnTo>
                  <a:lnTo>
                    <a:pt x="78602" y="1434145"/>
                  </a:lnTo>
                  <a:lnTo>
                    <a:pt x="76214" y="1510903"/>
                  </a:lnTo>
                  <a:lnTo>
                    <a:pt x="73669" y="1587792"/>
                  </a:lnTo>
                  <a:lnTo>
                    <a:pt x="71020" y="1663816"/>
                  </a:lnTo>
                  <a:lnTo>
                    <a:pt x="68302" y="1739264"/>
                  </a:lnTo>
                  <a:lnTo>
                    <a:pt x="65537" y="1814327"/>
                  </a:lnTo>
                  <a:lnTo>
                    <a:pt x="64646" y="1887230"/>
                  </a:lnTo>
                  <a:lnTo>
                    <a:pt x="65005" y="1958692"/>
                  </a:lnTo>
                  <a:lnTo>
                    <a:pt x="66197" y="2029193"/>
                  </a:lnTo>
                  <a:lnTo>
                    <a:pt x="66038" y="2095244"/>
                  </a:lnTo>
                  <a:lnTo>
                    <a:pt x="64981" y="2158327"/>
                  </a:lnTo>
                  <a:lnTo>
                    <a:pt x="63323" y="2219433"/>
                  </a:lnTo>
                  <a:lnTo>
                    <a:pt x="61266" y="2272553"/>
                  </a:lnTo>
                  <a:lnTo>
                    <a:pt x="58941" y="2320349"/>
                  </a:lnTo>
                  <a:lnTo>
                    <a:pt x="56439" y="2364595"/>
                  </a:lnTo>
                  <a:lnTo>
                    <a:pt x="52866" y="2400760"/>
                  </a:lnTo>
                  <a:lnTo>
                    <a:pt x="48579" y="2431537"/>
                  </a:lnTo>
                  <a:lnTo>
                    <a:pt x="43817" y="2458723"/>
                  </a:lnTo>
                  <a:lnTo>
                    <a:pt x="32561" y="2501536"/>
                  </a:lnTo>
                  <a:lnTo>
                    <a:pt x="27423" y="2503484"/>
                  </a:lnTo>
                  <a:lnTo>
                    <a:pt x="21139" y="2500020"/>
                  </a:lnTo>
                  <a:lnTo>
                    <a:pt x="0" y="2478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4876"/>
            <p:cNvSpPr/>
            <p:nvPr>
              <p:custDataLst>
                <p:tags r:id="rId18"/>
              </p:custDataLst>
            </p:nvPr>
          </p:nvSpPr>
          <p:spPr bwMode="auto">
            <a:xfrm>
              <a:off x="8575357" y="3711892"/>
              <a:ext cx="205741" cy="25719"/>
            </a:xfrm>
            <a:custGeom>
              <a:avLst/>
              <a:gdLst/>
              <a:ahLst/>
              <a:cxnLst/>
              <a:rect l="0" t="0" r="0" b="0"/>
              <a:pathLst>
                <a:path w="205741" h="25719">
                  <a:moveTo>
                    <a:pt x="0" y="25718"/>
                  </a:moveTo>
                  <a:lnTo>
                    <a:pt x="0" y="25718"/>
                  </a:lnTo>
                  <a:lnTo>
                    <a:pt x="25400" y="25718"/>
                  </a:lnTo>
                  <a:lnTo>
                    <a:pt x="45509" y="25718"/>
                  </a:lnTo>
                  <a:lnTo>
                    <a:pt x="72249" y="22860"/>
                  </a:lnTo>
                  <a:lnTo>
                    <a:pt x="103412" y="18098"/>
                  </a:lnTo>
                  <a:lnTo>
                    <a:pt x="137521" y="12065"/>
                  </a:lnTo>
                  <a:lnTo>
                    <a:pt x="20574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4877"/>
            <p:cNvSpPr/>
            <p:nvPr>
              <p:custDataLst>
                <p:tags r:id="rId19"/>
              </p:custDataLst>
            </p:nvPr>
          </p:nvSpPr>
          <p:spPr bwMode="auto">
            <a:xfrm>
              <a:off x="8369618" y="3283267"/>
              <a:ext cx="445771" cy="77154"/>
            </a:xfrm>
            <a:custGeom>
              <a:avLst/>
              <a:gdLst/>
              <a:ahLst/>
              <a:cxnLst/>
              <a:rect l="0" t="0" r="0" b="0"/>
              <a:pathLst>
                <a:path w="445771" h="77154">
                  <a:moveTo>
                    <a:pt x="0" y="77153"/>
                  </a:moveTo>
                  <a:lnTo>
                    <a:pt x="0" y="77153"/>
                  </a:lnTo>
                  <a:lnTo>
                    <a:pt x="37515" y="72602"/>
                  </a:lnTo>
                  <a:lnTo>
                    <a:pt x="70330" y="62748"/>
                  </a:lnTo>
                  <a:lnTo>
                    <a:pt x="89749" y="56119"/>
                  </a:lnTo>
                  <a:lnTo>
                    <a:pt x="115078" y="47891"/>
                  </a:lnTo>
                  <a:lnTo>
                    <a:pt x="144346" y="38595"/>
                  </a:lnTo>
                  <a:lnTo>
                    <a:pt x="176240" y="28587"/>
                  </a:lnTo>
                  <a:lnTo>
                    <a:pt x="220363" y="20963"/>
                  </a:lnTo>
                  <a:lnTo>
                    <a:pt x="272639" y="14928"/>
                  </a:lnTo>
                  <a:lnTo>
                    <a:pt x="330349" y="9952"/>
                  </a:lnTo>
                  <a:lnTo>
                    <a:pt x="368822" y="6635"/>
                  </a:lnTo>
                  <a:lnTo>
                    <a:pt x="4457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4878"/>
            <p:cNvSpPr/>
            <p:nvPr>
              <p:custDataLst>
                <p:tags r:id="rId20"/>
              </p:custDataLst>
            </p:nvPr>
          </p:nvSpPr>
          <p:spPr bwMode="auto">
            <a:xfrm>
              <a:off x="2788920" y="1430128"/>
              <a:ext cx="2348610" cy="850158"/>
            </a:xfrm>
            <a:custGeom>
              <a:avLst/>
              <a:gdLst/>
              <a:ahLst/>
              <a:cxnLst/>
              <a:rect l="0" t="0" r="0" b="0"/>
              <a:pathLst>
                <a:path w="2348610" h="850158">
                  <a:moveTo>
                    <a:pt x="0" y="850157"/>
                  </a:moveTo>
                  <a:lnTo>
                    <a:pt x="0" y="850157"/>
                  </a:lnTo>
                  <a:lnTo>
                    <a:pt x="952" y="808994"/>
                  </a:lnTo>
                  <a:lnTo>
                    <a:pt x="6844" y="773084"/>
                  </a:lnTo>
                  <a:lnTo>
                    <a:pt x="11932" y="739385"/>
                  </a:lnTo>
                  <a:lnTo>
                    <a:pt x="22448" y="699642"/>
                  </a:lnTo>
                  <a:lnTo>
                    <a:pt x="29253" y="678376"/>
                  </a:lnTo>
                  <a:lnTo>
                    <a:pt x="36647" y="656579"/>
                  </a:lnTo>
                  <a:lnTo>
                    <a:pt x="44434" y="634428"/>
                  </a:lnTo>
                  <a:lnTo>
                    <a:pt x="52483" y="612040"/>
                  </a:lnTo>
                  <a:lnTo>
                    <a:pt x="60706" y="589495"/>
                  </a:lnTo>
                  <a:lnTo>
                    <a:pt x="69046" y="566845"/>
                  </a:lnTo>
                  <a:lnTo>
                    <a:pt x="77463" y="544125"/>
                  </a:lnTo>
                  <a:lnTo>
                    <a:pt x="86884" y="520405"/>
                  </a:lnTo>
                  <a:lnTo>
                    <a:pt x="96976" y="496020"/>
                  </a:lnTo>
                  <a:lnTo>
                    <a:pt x="107513" y="471191"/>
                  </a:lnTo>
                  <a:lnTo>
                    <a:pt x="121205" y="445113"/>
                  </a:lnTo>
                  <a:lnTo>
                    <a:pt x="137001" y="418203"/>
                  </a:lnTo>
                  <a:lnTo>
                    <a:pt x="154199" y="390737"/>
                  </a:lnTo>
                  <a:lnTo>
                    <a:pt x="174237" y="362902"/>
                  </a:lnTo>
                  <a:lnTo>
                    <a:pt x="196168" y="334820"/>
                  </a:lnTo>
                  <a:lnTo>
                    <a:pt x="219361" y="306574"/>
                  </a:lnTo>
                  <a:lnTo>
                    <a:pt x="246253" y="280124"/>
                  </a:lnTo>
                  <a:lnTo>
                    <a:pt x="275611" y="254870"/>
                  </a:lnTo>
                  <a:lnTo>
                    <a:pt x="306613" y="230414"/>
                  </a:lnTo>
                  <a:lnTo>
                    <a:pt x="339664" y="206490"/>
                  </a:lnTo>
                  <a:lnTo>
                    <a:pt x="374080" y="182921"/>
                  </a:lnTo>
                  <a:lnTo>
                    <a:pt x="409406" y="159588"/>
                  </a:lnTo>
                  <a:lnTo>
                    <a:pt x="446293" y="139270"/>
                  </a:lnTo>
                  <a:lnTo>
                    <a:pt x="484218" y="120962"/>
                  </a:lnTo>
                  <a:lnTo>
                    <a:pt x="522837" y="103995"/>
                  </a:lnTo>
                  <a:lnTo>
                    <a:pt x="563823" y="87920"/>
                  </a:lnTo>
                  <a:lnTo>
                    <a:pt x="606387" y="72442"/>
                  </a:lnTo>
                  <a:lnTo>
                    <a:pt x="650003" y="57360"/>
                  </a:lnTo>
                  <a:lnTo>
                    <a:pt x="695273" y="44448"/>
                  </a:lnTo>
                  <a:lnTo>
                    <a:pt x="741646" y="32983"/>
                  </a:lnTo>
                  <a:lnTo>
                    <a:pt x="788753" y="22482"/>
                  </a:lnTo>
                  <a:lnTo>
                    <a:pt x="837303" y="14528"/>
                  </a:lnTo>
                  <a:lnTo>
                    <a:pt x="886815" y="8274"/>
                  </a:lnTo>
                  <a:lnTo>
                    <a:pt x="936967" y="3152"/>
                  </a:lnTo>
                  <a:lnTo>
                    <a:pt x="987547" y="689"/>
                  </a:lnTo>
                  <a:lnTo>
                    <a:pt x="1038412" y="0"/>
                  </a:lnTo>
                  <a:lnTo>
                    <a:pt x="1089467" y="493"/>
                  </a:lnTo>
                  <a:lnTo>
                    <a:pt x="1139697" y="2727"/>
                  </a:lnTo>
                  <a:lnTo>
                    <a:pt x="1189375" y="6121"/>
                  </a:lnTo>
                  <a:lnTo>
                    <a:pt x="1238687" y="10289"/>
                  </a:lnTo>
                  <a:lnTo>
                    <a:pt x="1286801" y="15925"/>
                  </a:lnTo>
                  <a:lnTo>
                    <a:pt x="1334117" y="22540"/>
                  </a:lnTo>
                  <a:lnTo>
                    <a:pt x="1380901" y="29807"/>
                  </a:lnTo>
                  <a:lnTo>
                    <a:pt x="1426379" y="38462"/>
                  </a:lnTo>
                  <a:lnTo>
                    <a:pt x="1470984" y="48042"/>
                  </a:lnTo>
                  <a:lnTo>
                    <a:pt x="1515009" y="58239"/>
                  </a:lnTo>
                  <a:lnTo>
                    <a:pt x="1556741" y="70752"/>
                  </a:lnTo>
                  <a:lnTo>
                    <a:pt x="1596945" y="84808"/>
                  </a:lnTo>
                  <a:lnTo>
                    <a:pt x="1636130" y="99895"/>
                  </a:lnTo>
                  <a:lnTo>
                    <a:pt x="1674636" y="114715"/>
                  </a:lnTo>
                  <a:lnTo>
                    <a:pt x="1712689" y="129357"/>
                  </a:lnTo>
                  <a:lnTo>
                    <a:pt x="1750440" y="143881"/>
                  </a:lnTo>
                  <a:lnTo>
                    <a:pt x="1787990" y="159279"/>
                  </a:lnTo>
                  <a:lnTo>
                    <a:pt x="1825406" y="175259"/>
                  </a:lnTo>
                  <a:lnTo>
                    <a:pt x="1862732" y="191627"/>
                  </a:lnTo>
                  <a:lnTo>
                    <a:pt x="1898094" y="209207"/>
                  </a:lnTo>
                  <a:lnTo>
                    <a:pt x="1932146" y="227595"/>
                  </a:lnTo>
                  <a:lnTo>
                    <a:pt x="1965325" y="246520"/>
                  </a:lnTo>
                  <a:lnTo>
                    <a:pt x="1996969" y="264853"/>
                  </a:lnTo>
                  <a:lnTo>
                    <a:pt x="2027590" y="282789"/>
                  </a:lnTo>
                  <a:lnTo>
                    <a:pt x="2057529" y="300462"/>
                  </a:lnTo>
                  <a:lnTo>
                    <a:pt x="2084156" y="317959"/>
                  </a:lnTo>
                  <a:lnTo>
                    <a:pt x="2108575" y="335338"/>
                  </a:lnTo>
                  <a:lnTo>
                    <a:pt x="2131522" y="352639"/>
                  </a:lnTo>
                  <a:lnTo>
                    <a:pt x="2153487" y="369888"/>
                  </a:lnTo>
                  <a:lnTo>
                    <a:pt x="2195673" y="404294"/>
                  </a:lnTo>
                  <a:lnTo>
                    <a:pt x="2231567" y="433556"/>
                  </a:lnTo>
                  <a:lnTo>
                    <a:pt x="2262443" y="459261"/>
                  </a:lnTo>
                  <a:lnTo>
                    <a:pt x="2300293" y="493248"/>
                  </a:lnTo>
                  <a:lnTo>
                    <a:pt x="2342296" y="527308"/>
                  </a:lnTo>
                  <a:lnTo>
                    <a:pt x="2348609" y="532753"/>
                  </a:lnTo>
                  <a:lnTo>
                    <a:pt x="2344238" y="532909"/>
                  </a:lnTo>
                  <a:lnTo>
                    <a:pt x="2339506" y="527865"/>
                  </a:lnTo>
                  <a:lnTo>
                    <a:pt x="2331720" y="5158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4879"/>
            <p:cNvSpPr/>
            <p:nvPr>
              <p:custDataLst>
                <p:tags r:id="rId21"/>
              </p:custDataLst>
            </p:nvPr>
          </p:nvSpPr>
          <p:spPr bwMode="auto">
            <a:xfrm>
              <a:off x="2514600" y="2289071"/>
              <a:ext cx="774689" cy="1340107"/>
            </a:xfrm>
            <a:custGeom>
              <a:avLst/>
              <a:gdLst/>
              <a:ahLst/>
              <a:cxnLst/>
              <a:rect l="0" t="0" r="0" b="0"/>
              <a:pathLst>
                <a:path w="774689" h="1340107">
                  <a:moveTo>
                    <a:pt x="0" y="111229"/>
                  </a:moveTo>
                  <a:lnTo>
                    <a:pt x="0" y="111229"/>
                  </a:lnTo>
                  <a:lnTo>
                    <a:pt x="27305" y="79373"/>
                  </a:lnTo>
                  <a:lnTo>
                    <a:pt x="61031" y="56113"/>
                  </a:lnTo>
                  <a:lnTo>
                    <a:pt x="101420" y="37203"/>
                  </a:lnTo>
                  <a:lnTo>
                    <a:pt x="122858" y="29493"/>
                  </a:lnTo>
                  <a:lnTo>
                    <a:pt x="144771" y="22449"/>
                  </a:lnTo>
                  <a:lnTo>
                    <a:pt x="168904" y="16799"/>
                  </a:lnTo>
                  <a:lnTo>
                    <a:pt x="194518" y="12081"/>
                  </a:lnTo>
                  <a:lnTo>
                    <a:pt x="221118" y="7983"/>
                  </a:lnTo>
                  <a:lnTo>
                    <a:pt x="251235" y="5251"/>
                  </a:lnTo>
                  <a:lnTo>
                    <a:pt x="283695" y="3429"/>
                  </a:lnTo>
                  <a:lnTo>
                    <a:pt x="317717" y="2215"/>
                  </a:lnTo>
                  <a:lnTo>
                    <a:pt x="352782" y="1405"/>
                  </a:lnTo>
                  <a:lnTo>
                    <a:pt x="388540" y="866"/>
                  </a:lnTo>
                  <a:lnTo>
                    <a:pt x="424762" y="506"/>
                  </a:lnTo>
                  <a:lnTo>
                    <a:pt x="460340" y="266"/>
                  </a:lnTo>
                  <a:lnTo>
                    <a:pt x="495488" y="106"/>
                  </a:lnTo>
                  <a:lnTo>
                    <a:pt x="530350" y="0"/>
                  </a:lnTo>
                  <a:lnTo>
                    <a:pt x="563117" y="881"/>
                  </a:lnTo>
                  <a:lnTo>
                    <a:pt x="594486" y="2421"/>
                  </a:lnTo>
                  <a:lnTo>
                    <a:pt x="624924" y="4400"/>
                  </a:lnTo>
                  <a:lnTo>
                    <a:pt x="650931" y="7625"/>
                  </a:lnTo>
                  <a:lnTo>
                    <a:pt x="673984" y="11680"/>
                  </a:lnTo>
                  <a:lnTo>
                    <a:pt x="712934" y="21265"/>
                  </a:lnTo>
                  <a:lnTo>
                    <a:pt x="742945" y="31875"/>
                  </a:lnTo>
                  <a:lnTo>
                    <a:pt x="752471" y="39276"/>
                  </a:lnTo>
                  <a:lnTo>
                    <a:pt x="763057" y="57660"/>
                  </a:lnTo>
                  <a:lnTo>
                    <a:pt x="760142" y="86150"/>
                  </a:lnTo>
                  <a:lnTo>
                    <a:pt x="749321" y="123895"/>
                  </a:lnTo>
                  <a:lnTo>
                    <a:pt x="742435" y="147296"/>
                  </a:lnTo>
                  <a:lnTo>
                    <a:pt x="734987" y="172421"/>
                  </a:lnTo>
                  <a:lnTo>
                    <a:pt x="727163" y="199649"/>
                  </a:lnTo>
                  <a:lnTo>
                    <a:pt x="719091" y="228278"/>
                  </a:lnTo>
                  <a:lnTo>
                    <a:pt x="710851" y="257842"/>
                  </a:lnTo>
                  <a:lnTo>
                    <a:pt x="703453" y="289933"/>
                  </a:lnTo>
                  <a:lnTo>
                    <a:pt x="696616" y="323710"/>
                  </a:lnTo>
                  <a:lnTo>
                    <a:pt x="690154" y="358611"/>
                  </a:lnTo>
                  <a:lnTo>
                    <a:pt x="685845" y="394260"/>
                  </a:lnTo>
                  <a:lnTo>
                    <a:pt x="682972" y="430409"/>
                  </a:lnTo>
                  <a:lnTo>
                    <a:pt x="681057" y="466890"/>
                  </a:lnTo>
                  <a:lnTo>
                    <a:pt x="680733" y="503594"/>
                  </a:lnTo>
                  <a:lnTo>
                    <a:pt x="681470" y="540446"/>
                  </a:lnTo>
                  <a:lnTo>
                    <a:pt x="682913" y="577396"/>
                  </a:lnTo>
                  <a:lnTo>
                    <a:pt x="686733" y="613459"/>
                  </a:lnTo>
                  <a:lnTo>
                    <a:pt x="692137" y="648932"/>
                  </a:lnTo>
                  <a:lnTo>
                    <a:pt x="698597" y="684010"/>
                  </a:lnTo>
                  <a:lnTo>
                    <a:pt x="705761" y="719778"/>
                  </a:lnTo>
                  <a:lnTo>
                    <a:pt x="713395" y="756006"/>
                  </a:lnTo>
                  <a:lnTo>
                    <a:pt x="721342" y="792540"/>
                  </a:lnTo>
                  <a:lnTo>
                    <a:pt x="729497" y="827374"/>
                  </a:lnTo>
                  <a:lnTo>
                    <a:pt x="737791" y="861074"/>
                  </a:lnTo>
                  <a:lnTo>
                    <a:pt x="746178" y="894018"/>
                  </a:lnTo>
                  <a:lnTo>
                    <a:pt x="752722" y="925506"/>
                  </a:lnTo>
                  <a:lnTo>
                    <a:pt x="758037" y="956023"/>
                  </a:lnTo>
                  <a:lnTo>
                    <a:pt x="762533" y="985892"/>
                  </a:lnTo>
                  <a:lnTo>
                    <a:pt x="766483" y="1013425"/>
                  </a:lnTo>
                  <a:lnTo>
                    <a:pt x="770069" y="1039401"/>
                  </a:lnTo>
                  <a:lnTo>
                    <a:pt x="773412" y="1064337"/>
                  </a:lnTo>
                  <a:lnTo>
                    <a:pt x="774688" y="1088582"/>
                  </a:lnTo>
                  <a:lnTo>
                    <a:pt x="774586" y="1112365"/>
                  </a:lnTo>
                  <a:lnTo>
                    <a:pt x="773566" y="1135840"/>
                  </a:lnTo>
                  <a:lnTo>
                    <a:pt x="769892" y="1172084"/>
                  </a:lnTo>
                  <a:lnTo>
                    <a:pt x="762469" y="1208829"/>
                  </a:lnTo>
                  <a:lnTo>
                    <a:pt x="756070" y="1224844"/>
                  </a:lnTo>
                  <a:lnTo>
                    <a:pt x="735541" y="1252053"/>
                  </a:lnTo>
                  <a:lnTo>
                    <a:pt x="729180" y="1256437"/>
                  </a:lnTo>
                  <a:lnTo>
                    <a:pt x="726150" y="1257606"/>
                  </a:lnTo>
                  <a:lnTo>
                    <a:pt x="723177" y="1257433"/>
                  </a:lnTo>
                  <a:lnTo>
                    <a:pt x="690230" y="1245185"/>
                  </a:lnTo>
                  <a:lnTo>
                    <a:pt x="651447" y="1236944"/>
                  </a:lnTo>
                  <a:lnTo>
                    <a:pt x="613699" y="1231307"/>
                  </a:lnTo>
                  <a:lnTo>
                    <a:pt x="589155" y="1230375"/>
                  </a:lnTo>
                  <a:lnTo>
                    <a:pt x="561363" y="1230706"/>
                  </a:lnTo>
                  <a:lnTo>
                    <a:pt x="531404" y="1231880"/>
                  </a:lnTo>
                  <a:lnTo>
                    <a:pt x="497145" y="1236472"/>
                  </a:lnTo>
                  <a:lnTo>
                    <a:pt x="460017" y="1243344"/>
                  </a:lnTo>
                  <a:lnTo>
                    <a:pt x="420978" y="1251735"/>
                  </a:lnTo>
                  <a:lnTo>
                    <a:pt x="382570" y="1261139"/>
                  </a:lnTo>
                  <a:lnTo>
                    <a:pt x="344582" y="1271218"/>
                  </a:lnTo>
                  <a:lnTo>
                    <a:pt x="306874" y="1281747"/>
                  </a:lnTo>
                  <a:lnTo>
                    <a:pt x="271257" y="1292577"/>
                  </a:lnTo>
                  <a:lnTo>
                    <a:pt x="237036" y="1303607"/>
                  </a:lnTo>
                  <a:lnTo>
                    <a:pt x="203744" y="1314770"/>
                  </a:lnTo>
                  <a:lnTo>
                    <a:pt x="173929" y="1324117"/>
                  </a:lnTo>
                  <a:lnTo>
                    <a:pt x="146433" y="1332254"/>
                  </a:lnTo>
                  <a:lnTo>
                    <a:pt x="120482" y="1339583"/>
                  </a:lnTo>
                  <a:lnTo>
                    <a:pt x="84027" y="1340106"/>
                  </a:lnTo>
                  <a:lnTo>
                    <a:pt x="42863" y="1328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4880"/>
            <p:cNvSpPr/>
            <p:nvPr>
              <p:custDataLst>
                <p:tags r:id="rId22"/>
              </p:custDataLst>
            </p:nvPr>
          </p:nvSpPr>
          <p:spPr bwMode="auto">
            <a:xfrm>
              <a:off x="2634615" y="2494597"/>
              <a:ext cx="8574" cy="1"/>
            </a:xfrm>
            <a:custGeom>
              <a:avLst/>
              <a:gdLst/>
              <a:ahLst/>
              <a:cxnLst/>
              <a:rect l="0" t="0" r="0" b="0"/>
              <a:pathLst>
                <a:path w="8574" h="1">
                  <a:moveTo>
                    <a:pt x="8573" y="0"/>
                  </a:moveTo>
                  <a:lnTo>
                    <a:pt x="8573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4881"/>
            <p:cNvSpPr/>
            <p:nvPr>
              <p:custDataLst>
                <p:tags r:id="rId23"/>
              </p:custDataLst>
            </p:nvPr>
          </p:nvSpPr>
          <p:spPr bwMode="auto">
            <a:xfrm>
              <a:off x="7606664" y="1617808"/>
              <a:ext cx="1408501" cy="3186699"/>
            </a:xfrm>
            <a:custGeom>
              <a:avLst/>
              <a:gdLst/>
              <a:ahLst/>
              <a:cxnLst/>
              <a:rect l="0" t="0" r="0" b="0"/>
              <a:pathLst>
                <a:path w="1408501" h="3186699">
                  <a:moveTo>
                    <a:pt x="137161" y="268142"/>
                  </a:moveTo>
                  <a:lnTo>
                    <a:pt x="137161" y="268142"/>
                  </a:lnTo>
                  <a:lnTo>
                    <a:pt x="178118" y="240837"/>
                  </a:lnTo>
                  <a:lnTo>
                    <a:pt x="202566" y="228031"/>
                  </a:lnTo>
                  <a:lnTo>
                    <a:pt x="231247" y="214731"/>
                  </a:lnTo>
                  <a:lnTo>
                    <a:pt x="262749" y="201102"/>
                  </a:lnTo>
                  <a:lnTo>
                    <a:pt x="299944" y="186301"/>
                  </a:lnTo>
                  <a:lnTo>
                    <a:pt x="340933" y="170719"/>
                  </a:lnTo>
                  <a:lnTo>
                    <a:pt x="384451" y="154616"/>
                  </a:lnTo>
                  <a:lnTo>
                    <a:pt x="433466" y="140070"/>
                  </a:lnTo>
                  <a:lnTo>
                    <a:pt x="486145" y="126563"/>
                  </a:lnTo>
                  <a:lnTo>
                    <a:pt x="541267" y="113749"/>
                  </a:lnTo>
                  <a:lnTo>
                    <a:pt x="597065" y="100443"/>
                  </a:lnTo>
                  <a:lnTo>
                    <a:pt x="653314" y="86810"/>
                  </a:lnTo>
                  <a:lnTo>
                    <a:pt x="709862" y="72959"/>
                  </a:lnTo>
                  <a:lnTo>
                    <a:pt x="764707" y="60868"/>
                  </a:lnTo>
                  <a:lnTo>
                    <a:pt x="818416" y="49949"/>
                  </a:lnTo>
                  <a:lnTo>
                    <a:pt x="871366" y="39813"/>
                  </a:lnTo>
                  <a:lnTo>
                    <a:pt x="920953" y="31150"/>
                  </a:lnTo>
                  <a:lnTo>
                    <a:pt x="968299" y="23470"/>
                  </a:lnTo>
                  <a:lnTo>
                    <a:pt x="1014151" y="16445"/>
                  </a:lnTo>
                  <a:lnTo>
                    <a:pt x="1054243" y="10809"/>
                  </a:lnTo>
                  <a:lnTo>
                    <a:pt x="1090497" y="6099"/>
                  </a:lnTo>
                  <a:lnTo>
                    <a:pt x="1124191" y="2007"/>
                  </a:lnTo>
                  <a:lnTo>
                    <a:pt x="1154273" y="231"/>
                  </a:lnTo>
                  <a:lnTo>
                    <a:pt x="1181948" y="0"/>
                  </a:lnTo>
                  <a:lnTo>
                    <a:pt x="1208018" y="798"/>
                  </a:lnTo>
                  <a:lnTo>
                    <a:pt x="1231114" y="4188"/>
                  </a:lnTo>
                  <a:lnTo>
                    <a:pt x="1272014" y="15574"/>
                  </a:lnTo>
                  <a:lnTo>
                    <a:pt x="1301623" y="40319"/>
                  </a:lnTo>
                  <a:lnTo>
                    <a:pt x="1323354" y="75448"/>
                  </a:lnTo>
                  <a:lnTo>
                    <a:pt x="1331817" y="96816"/>
                  </a:lnTo>
                  <a:lnTo>
                    <a:pt x="1339363" y="119635"/>
                  </a:lnTo>
                  <a:lnTo>
                    <a:pt x="1343442" y="146277"/>
                  </a:lnTo>
                  <a:lnTo>
                    <a:pt x="1345208" y="175469"/>
                  </a:lnTo>
                  <a:lnTo>
                    <a:pt x="1345433" y="206360"/>
                  </a:lnTo>
                  <a:lnTo>
                    <a:pt x="1344631" y="241242"/>
                  </a:lnTo>
                  <a:lnTo>
                    <a:pt x="1343143" y="278783"/>
                  </a:lnTo>
                  <a:lnTo>
                    <a:pt x="1341199" y="318099"/>
                  </a:lnTo>
                  <a:lnTo>
                    <a:pt x="1339903" y="360501"/>
                  </a:lnTo>
                  <a:lnTo>
                    <a:pt x="1339040" y="404962"/>
                  </a:lnTo>
                  <a:lnTo>
                    <a:pt x="1338463" y="450796"/>
                  </a:lnTo>
                  <a:lnTo>
                    <a:pt x="1339031" y="500401"/>
                  </a:lnTo>
                  <a:lnTo>
                    <a:pt x="1340363" y="552521"/>
                  </a:lnTo>
                  <a:lnTo>
                    <a:pt x="1342203" y="606318"/>
                  </a:lnTo>
                  <a:lnTo>
                    <a:pt x="1345335" y="662185"/>
                  </a:lnTo>
                  <a:lnTo>
                    <a:pt x="1349327" y="719432"/>
                  </a:lnTo>
                  <a:lnTo>
                    <a:pt x="1353894" y="777600"/>
                  </a:lnTo>
                  <a:lnTo>
                    <a:pt x="1359796" y="838285"/>
                  </a:lnTo>
                  <a:lnTo>
                    <a:pt x="1366589" y="900650"/>
                  </a:lnTo>
                  <a:lnTo>
                    <a:pt x="1373975" y="964134"/>
                  </a:lnTo>
                  <a:lnTo>
                    <a:pt x="1380804" y="1029317"/>
                  </a:lnTo>
                  <a:lnTo>
                    <a:pt x="1387261" y="1095632"/>
                  </a:lnTo>
                  <a:lnTo>
                    <a:pt x="1393471" y="1162702"/>
                  </a:lnTo>
                  <a:lnTo>
                    <a:pt x="1398564" y="1229322"/>
                  </a:lnTo>
                  <a:lnTo>
                    <a:pt x="1402910" y="1295644"/>
                  </a:lnTo>
                  <a:lnTo>
                    <a:pt x="1406761" y="1361766"/>
                  </a:lnTo>
                  <a:lnTo>
                    <a:pt x="1408376" y="1427755"/>
                  </a:lnTo>
                  <a:lnTo>
                    <a:pt x="1408500" y="1493654"/>
                  </a:lnTo>
                  <a:lnTo>
                    <a:pt x="1407631" y="1559495"/>
                  </a:lnTo>
                  <a:lnTo>
                    <a:pt x="1405146" y="1625297"/>
                  </a:lnTo>
                  <a:lnTo>
                    <a:pt x="1401585" y="1691072"/>
                  </a:lnTo>
                  <a:lnTo>
                    <a:pt x="1397305" y="1756829"/>
                  </a:lnTo>
                  <a:lnTo>
                    <a:pt x="1393500" y="1822575"/>
                  </a:lnTo>
                  <a:lnTo>
                    <a:pt x="1390010" y="1888313"/>
                  </a:lnTo>
                  <a:lnTo>
                    <a:pt x="1386731" y="1954046"/>
                  </a:lnTo>
                  <a:lnTo>
                    <a:pt x="1382640" y="2018823"/>
                  </a:lnTo>
                  <a:lnTo>
                    <a:pt x="1378008" y="2082963"/>
                  </a:lnTo>
                  <a:lnTo>
                    <a:pt x="1373014" y="2146677"/>
                  </a:lnTo>
                  <a:lnTo>
                    <a:pt x="1369686" y="2208204"/>
                  </a:lnTo>
                  <a:lnTo>
                    <a:pt x="1367467" y="2268272"/>
                  </a:lnTo>
                  <a:lnTo>
                    <a:pt x="1365988" y="2327367"/>
                  </a:lnTo>
                  <a:lnTo>
                    <a:pt x="1365953" y="2384861"/>
                  </a:lnTo>
                  <a:lnTo>
                    <a:pt x="1366884" y="2441288"/>
                  </a:lnTo>
                  <a:lnTo>
                    <a:pt x="1368456" y="2497003"/>
                  </a:lnTo>
                  <a:lnTo>
                    <a:pt x="1371410" y="2551292"/>
                  </a:lnTo>
                  <a:lnTo>
                    <a:pt x="1375284" y="2604630"/>
                  </a:lnTo>
                  <a:lnTo>
                    <a:pt x="1379771" y="2657333"/>
                  </a:lnTo>
                  <a:lnTo>
                    <a:pt x="1383715" y="2706756"/>
                  </a:lnTo>
                  <a:lnTo>
                    <a:pt x="1387297" y="2753992"/>
                  </a:lnTo>
                  <a:lnTo>
                    <a:pt x="1390637" y="2799770"/>
                  </a:lnTo>
                  <a:lnTo>
                    <a:pt x="1393817" y="2842672"/>
                  </a:lnTo>
                  <a:lnTo>
                    <a:pt x="1396889" y="2883655"/>
                  </a:lnTo>
                  <a:lnTo>
                    <a:pt x="1399889" y="2923360"/>
                  </a:lnTo>
                  <a:lnTo>
                    <a:pt x="1401890" y="2959355"/>
                  </a:lnTo>
                  <a:lnTo>
                    <a:pt x="1403223" y="2992876"/>
                  </a:lnTo>
                  <a:lnTo>
                    <a:pt x="1404112" y="3024749"/>
                  </a:lnTo>
                  <a:lnTo>
                    <a:pt x="1404705" y="3052665"/>
                  </a:lnTo>
                  <a:lnTo>
                    <a:pt x="1405101" y="3077943"/>
                  </a:lnTo>
                  <a:lnTo>
                    <a:pt x="1403634" y="3120000"/>
                  </a:lnTo>
                  <a:lnTo>
                    <a:pt x="1393052" y="3158790"/>
                  </a:lnTo>
                  <a:lnTo>
                    <a:pt x="1386532" y="3175616"/>
                  </a:lnTo>
                  <a:lnTo>
                    <a:pt x="1380603" y="3180866"/>
                  </a:lnTo>
                  <a:lnTo>
                    <a:pt x="1363854" y="3186698"/>
                  </a:lnTo>
                  <a:lnTo>
                    <a:pt x="1333550" y="3184211"/>
                  </a:lnTo>
                  <a:lnTo>
                    <a:pt x="1314802" y="3180880"/>
                  </a:lnTo>
                  <a:lnTo>
                    <a:pt x="1288015" y="3175803"/>
                  </a:lnTo>
                  <a:lnTo>
                    <a:pt x="1255869" y="3169559"/>
                  </a:lnTo>
                  <a:lnTo>
                    <a:pt x="1220151" y="3162541"/>
                  </a:lnTo>
                  <a:lnTo>
                    <a:pt x="1176337" y="3154051"/>
                  </a:lnTo>
                  <a:lnTo>
                    <a:pt x="1127125" y="3144581"/>
                  </a:lnTo>
                  <a:lnTo>
                    <a:pt x="1074315" y="3134458"/>
                  </a:lnTo>
                  <a:lnTo>
                    <a:pt x="1016248" y="3124852"/>
                  </a:lnTo>
                  <a:lnTo>
                    <a:pt x="954675" y="3115590"/>
                  </a:lnTo>
                  <a:lnTo>
                    <a:pt x="890768" y="3106558"/>
                  </a:lnTo>
                  <a:lnTo>
                    <a:pt x="825303" y="3099585"/>
                  </a:lnTo>
                  <a:lnTo>
                    <a:pt x="758801" y="3093983"/>
                  </a:lnTo>
                  <a:lnTo>
                    <a:pt x="691605" y="3089296"/>
                  </a:lnTo>
                  <a:lnTo>
                    <a:pt x="623948" y="3086171"/>
                  </a:lnTo>
                  <a:lnTo>
                    <a:pt x="555983" y="3084088"/>
                  </a:lnTo>
                  <a:lnTo>
                    <a:pt x="487812" y="3082699"/>
                  </a:lnTo>
                  <a:lnTo>
                    <a:pt x="425221" y="3082726"/>
                  </a:lnTo>
                  <a:lnTo>
                    <a:pt x="366349" y="3083696"/>
                  </a:lnTo>
                  <a:lnTo>
                    <a:pt x="309955" y="3085296"/>
                  </a:lnTo>
                  <a:lnTo>
                    <a:pt x="259025" y="3087314"/>
                  </a:lnTo>
                  <a:lnTo>
                    <a:pt x="211736" y="3089613"/>
                  </a:lnTo>
                  <a:lnTo>
                    <a:pt x="166875" y="3092098"/>
                  </a:lnTo>
                  <a:lnTo>
                    <a:pt x="128396" y="3095659"/>
                  </a:lnTo>
                  <a:lnTo>
                    <a:pt x="94170" y="3099938"/>
                  </a:lnTo>
                  <a:lnTo>
                    <a:pt x="62780" y="3104696"/>
                  </a:lnTo>
                  <a:lnTo>
                    <a:pt x="0" y="31142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4882"/>
            <p:cNvSpPr/>
            <p:nvPr>
              <p:custDataLst>
                <p:tags r:id="rId24"/>
              </p:custDataLst>
            </p:nvPr>
          </p:nvSpPr>
          <p:spPr bwMode="auto">
            <a:xfrm>
              <a:off x="2449965" y="2374582"/>
              <a:ext cx="30346" cy="985839"/>
            </a:xfrm>
            <a:custGeom>
              <a:avLst/>
              <a:gdLst/>
              <a:ahLst/>
              <a:cxnLst/>
              <a:rect l="0" t="0" r="0" b="0"/>
              <a:pathLst>
                <a:path w="30346" h="985839">
                  <a:moveTo>
                    <a:pt x="30345" y="0"/>
                  </a:moveTo>
                  <a:lnTo>
                    <a:pt x="30345" y="0"/>
                  </a:lnTo>
                  <a:lnTo>
                    <a:pt x="30345" y="31168"/>
                  </a:lnTo>
                  <a:lnTo>
                    <a:pt x="30345" y="57668"/>
                  </a:lnTo>
                  <a:lnTo>
                    <a:pt x="30345" y="96115"/>
                  </a:lnTo>
                  <a:lnTo>
                    <a:pt x="30345" y="118370"/>
                  </a:lnTo>
                  <a:lnTo>
                    <a:pt x="29393" y="144636"/>
                  </a:lnTo>
                  <a:lnTo>
                    <a:pt x="27805" y="173576"/>
                  </a:lnTo>
                  <a:lnTo>
                    <a:pt x="25794" y="204300"/>
                  </a:lnTo>
                  <a:lnTo>
                    <a:pt x="24454" y="237165"/>
                  </a:lnTo>
                  <a:lnTo>
                    <a:pt x="23560" y="271458"/>
                  </a:lnTo>
                  <a:lnTo>
                    <a:pt x="22964" y="306702"/>
                  </a:lnTo>
                  <a:lnTo>
                    <a:pt x="21614" y="343533"/>
                  </a:lnTo>
                  <a:lnTo>
                    <a:pt x="19762" y="381422"/>
                  </a:lnTo>
                  <a:lnTo>
                    <a:pt x="17575" y="420017"/>
                  </a:lnTo>
                  <a:lnTo>
                    <a:pt x="15164" y="459081"/>
                  </a:lnTo>
                  <a:lnTo>
                    <a:pt x="12604" y="498459"/>
                  </a:lnTo>
                  <a:lnTo>
                    <a:pt x="9946" y="538046"/>
                  </a:lnTo>
                  <a:lnTo>
                    <a:pt x="8173" y="577773"/>
                  </a:lnTo>
                  <a:lnTo>
                    <a:pt x="6991" y="617592"/>
                  </a:lnTo>
                  <a:lnTo>
                    <a:pt x="6203" y="657473"/>
                  </a:lnTo>
                  <a:lnTo>
                    <a:pt x="4725" y="696443"/>
                  </a:lnTo>
                  <a:lnTo>
                    <a:pt x="2788" y="734806"/>
                  </a:lnTo>
                  <a:lnTo>
                    <a:pt x="544" y="772763"/>
                  </a:lnTo>
                  <a:lnTo>
                    <a:pt x="0" y="806640"/>
                  </a:lnTo>
                  <a:lnTo>
                    <a:pt x="590" y="837798"/>
                  </a:lnTo>
                  <a:lnTo>
                    <a:pt x="1936" y="867142"/>
                  </a:lnTo>
                  <a:lnTo>
                    <a:pt x="2833" y="892420"/>
                  </a:lnTo>
                  <a:lnTo>
                    <a:pt x="3431" y="914987"/>
                  </a:lnTo>
                  <a:lnTo>
                    <a:pt x="5048" y="950539"/>
                  </a:lnTo>
                  <a:lnTo>
                    <a:pt x="8942" y="969514"/>
                  </a:lnTo>
                  <a:lnTo>
                    <a:pt x="13848" y="978583"/>
                  </a:lnTo>
                  <a:lnTo>
                    <a:pt x="21773" y="9858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4883"/>
            <p:cNvSpPr/>
            <p:nvPr>
              <p:custDataLst>
                <p:tags r:id="rId25"/>
              </p:custDataLst>
            </p:nvPr>
          </p:nvSpPr>
          <p:spPr bwMode="auto">
            <a:xfrm>
              <a:off x="2428990" y="2340292"/>
              <a:ext cx="25604" cy="1186309"/>
            </a:xfrm>
            <a:custGeom>
              <a:avLst/>
              <a:gdLst/>
              <a:ahLst/>
              <a:cxnLst/>
              <a:rect l="0" t="0" r="0" b="0"/>
              <a:pathLst>
                <a:path w="25604" h="1186309">
                  <a:moveTo>
                    <a:pt x="25603" y="0"/>
                  </a:moveTo>
                  <a:lnTo>
                    <a:pt x="25603" y="0"/>
                  </a:lnTo>
                  <a:lnTo>
                    <a:pt x="25603" y="39816"/>
                  </a:lnTo>
                  <a:lnTo>
                    <a:pt x="20523" y="77838"/>
                  </a:lnTo>
                  <a:lnTo>
                    <a:pt x="13820" y="113652"/>
                  </a:lnTo>
                  <a:lnTo>
                    <a:pt x="10841" y="154970"/>
                  </a:lnTo>
                  <a:lnTo>
                    <a:pt x="10046" y="177608"/>
                  </a:lnTo>
                  <a:lnTo>
                    <a:pt x="9517" y="201273"/>
                  </a:lnTo>
                  <a:lnTo>
                    <a:pt x="9164" y="225622"/>
                  </a:lnTo>
                  <a:lnTo>
                    <a:pt x="9881" y="251380"/>
                  </a:lnTo>
                  <a:lnTo>
                    <a:pt x="11311" y="278077"/>
                  </a:lnTo>
                  <a:lnTo>
                    <a:pt x="13218" y="305400"/>
                  </a:lnTo>
                  <a:lnTo>
                    <a:pt x="15441" y="333140"/>
                  </a:lnTo>
                  <a:lnTo>
                    <a:pt x="17875" y="361159"/>
                  </a:lnTo>
                  <a:lnTo>
                    <a:pt x="20451" y="389362"/>
                  </a:lnTo>
                  <a:lnTo>
                    <a:pt x="22168" y="418643"/>
                  </a:lnTo>
                  <a:lnTo>
                    <a:pt x="23313" y="448640"/>
                  </a:lnTo>
                  <a:lnTo>
                    <a:pt x="24076" y="479116"/>
                  </a:lnTo>
                  <a:lnTo>
                    <a:pt x="23633" y="509911"/>
                  </a:lnTo>
                  <a:lnTo>
                    <a:pt x="22384" y="540919"/>
                  </a:lnTo>
                  <a:lnTo>
                    <a:pt x="20599" y="572067"/>
                  </a:lnTo>
                  <a:lnTo>
                    <a:pt x="19410" y="603311"/>
                  </a:lnTo>
                  <a:lnTo>
                    <a:pt x="18616" y="634618"/>
                  </a:lnTo>
                  <a:lnTo>
                    <a:pt x="18088" y="665966"/>
                  </a:lnTo>
                  <a:lnTo>
                    <a:pt x="16782" y="696390"/>
                  </a:lnTo>
                  <a:lnTo>
                    <a:pt x="14960" y="726198"/>
                  </a:lnTo>
                  <a:lnTo>
                    <a:pt x="12793" y="755594"/>
                  </a:lnTo>
                  <a:lnTo>
                    <a:pt x="11348" y="783765"/>
                  </a:lnTo>
                  <a:lnTo>
                    <a:pt x="10384" y="811117"/>
                  </a:lnTo>
                  <a:lnTo>
                    <a:pt x="9742" y="837925"/>
                  </a:lnTo>
                  <a:lnTo>
                    <a:pt x="8361" y="864369"/>
                  </a:lnTo>
                  <a:lnTo>
                    <a:pt x="6488" y="890571"/>
                  </a:lnTo>
                  <a:lnTo>
                    <a:pt x="4287" y="916612"/>
                  </a:lnTo>
                  <a:lnTo>
                    <a:pt x="2820" y="941592"/>
                  </a:lnTo>
                  <a:lnTo>
                    <a:pt x="1842" y="965866"/>
                  </a:lnTo>
                  <a:lnTo>
                    <a:pt x="1189" y="989668"/>
                  </a:lnTo>
                  <a:lnTo>
                    <a:pt x="465" y="1031355"/>
                  </a:lnTo>
                  <a:lnTo>
                    <a:pt x="143" y="1067981"/>
                  </a:lnTo>
                  <a:lnTo>
                    <a:pt x="0" y="1100133"/>
                  </a:lnTo>
                  <a:lnTo>
                    <a:pt x="4470" y="1135908"/>
                  </a:lnTo>
                  <a:lnTo>
                    <a:pt x="16002" y="1178437"/>
                  </a:lnTo>
                  <a:lnTo>
                    <a:pt x="16725" y="1186308"/>
                  </a:lnTo>
                  <a:lnTo>
                    <a:pt x="16827" y="1186160"/>
                  </a:lnTo>
                  <a:lnTo>
                    <a:pt x="17030" y="11830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4884"/>
            <p:cNvSpPr/>
            <p:nvPr>
              <p:custDataLst>
                <p:tags r:id="rId26"/>
              </p:custDataLst>
            </p:nvPr>
          </p:nvSpPr>
          <p:spPr bwMode="auto">
            <a:xfrm>
              <a:off x="4117657" y="1628780"/>
              <a:ext cx="4377706" cy="2254899"/>
            </a:xfrm>
            <a:custGeom>
              <a:avLst/>
              <a:gdLst/>
              <a:ahLst/>
              <a:cxnLst/>
              <a:rect l="0" t="0" r="0" b="0"/>
              <a:pathLst>
                <a:path w="4377706" h="2254899">
                  <a:moveTo>
                    <a:pt x="0" y="711512"/>
                  </a:moveTo>
                  <a:lnTo>
                    <a:pt x="0" y="711512"/>
                  </a:lnTo>
                  <a:lnTo>
                    <a:pt x="13653" y="679657"/>
                  </a:lnTo>
                  <a:lnTo>
                    <a:pt x="45756" y="648777"/>
                  </a:lnTo>
                  <a:lnTo>
                    <a:pt x="67651" y="632541"/>
                  </a:lnTo>
                  <a:lnTo>
                    <a:pt x="94631" y="618860"/>
                  </a:lnTo>
                  <a:lnTo>
                    <a:pt x="125000" y="606882"/>
                  </a:lnTo>
                  <a:lnTo>
                    <a:pt x="157629" y="596038"/>
                  </a:lnTo>
                  <a:lnTo>
                    <a:pt x="195574" y="585952"/>
                  </a:lnTo>
                  <a:lnTo>
                    <a:pt x="237062" y="576371"/>
                  </a:lnTo>
                  <a:lnTo>
                    <a:pt x="280914" y="567125"/>
                  </a:lnTo>
                  <a:lnTo>
                    <a:pt x="329199" y="560009"/>
                  </a:lnTo>
                  <a:lnTo>
                    <a:pt x="380439" y="554313"/>
                  </a:lnTo>
                  <a:lnTo>
                    <a:pt x="433648" y="549563"/>
                  </a:lnTo>
                  <a:lnTo>
                    <a:pt x="493886" y="545443"/>
                  </a:lnTo>
                  <a:lnTo>
                    <a:pt x="558810" y="541745"/>
                  </a:lnTo>
                  <a:lnTo>
                    <a:pt x="626858" y="538326"/>
                  </a:lnTo>
                  <a:lnTo>
                    <a:pt x="700798" y="535095"/>
                  </a:lnTo>
                  <a:lnTo>
                    <a:pt x="778666" y="531988"/>
                  </a:lnTo>
                  <a:lnTo>
                    <a:pt x="859154" y="528965"/>
                  </a:lnTo>
                  <a:lnTo>
                    <a:pt x="946149" y="525044"/>
                  </a:lnTo>
                  <a:lnTo>
                    <a:pt x="1037483" y="520525"/>
                  </a:lnTo>
                  <a:lnTo>
                    <a:pt x="1131711" y="515608"/>
                  </a:lnTo>
                  <a:lnTo>
                    <a:pt x="1229772" y="509472"/>
                  </a:lnTo>
                  <a:lnTo>
                    <a:pt x="1330388" y="502524"/>
                  </a:lnTo>
                  <a:lnTo>
                    <a:pt x="1432708" y="495034"/>
                  </a:lnTo>
                  <a:lnTo>
                    <a:pt x="1538069" y="485279"/>
                  </a:lnTo>
                  <a:lnTo>
                    <a:pt x="1645457" y="474012"/>
                  </a:lnTo>
                  <a:lnTo>
                    <a:pt x="1754196" y="461739"/>
                  </a:lnTo>
                  <a:lnTo>
                    <a:pt x="1863837" y="448794"/>
                  </a:lnTo>
                  <a:lnTo>
                    <a:pt x="1974078" y="435402"/>
                  </a:lnTo>
                  <a:lnTo>
                    <a:pt x="2084719" y="421712"/>
                  </a:lnTo>
                  <a:lnTo>
                    <a:pt x="2195629" y="406869"/>
                  </a:lnTo>
                  <a:lnTo>
                    <a:pt x="2306715" y="391259"/>
                  </a:lnTo>
                  <a:lnTo>
                    <a:pt x="2417920" y="375138"/>
                  </a:lnTo>
                  <a:lnTo>
                    <a:pt x="2526347" y="359628"/>
                  </a:lnTo>
                  <a:lnTo>
                    <a:pt x="2632922" y="344525"/>
                  </a:lnTo>
                  <a:lnTo>
                    <a:pt x="2738261" y="329694"/>
                  </a:lnTo>
                  <a:lnTo>
                    <a:pt x="2840873" y="314092"/>
                  </a:lnTo>
                  <a:lnTo>
                    <a:pt x="2941666" y="297975"/>
                  </a:lnTo>
                  <a:lnTo>
                    <a:pt x="3041246" y="281516"/>
                  </a:lnTo>
                  <a:lnTo>
                    <a:pt x="3136207" y="265781"/>
                  </a:lnTo>
                  <a:lnTo>
                    <a:pt x="3228090" y="250528"/>
                  </a:lnTo>
                  <a:lnTo>
                    <a:pt x="3317920" y="235597"/>
                  </a:lnTo>
                  <a:lnTo>
                    <a:pt x="3403524" y="219928"/>
                  </a:lnTo>
                  <a:lnTo>
                    <a:pt x="3486311" y="203767"/>
                  </a:lnTo>
                  <a:lnTo>
                    <a:pt x="3567220" y="187278"/>
                  </a:lnTo>
                  <a:lnTo>
                    <a:pt x="3640210" y="171523"/>
                  </a:lnTo>
                  <a:lnTo>
                    <a:pt x="3707920" y="156257"/>
                  </a:lnTo>
                  <a:lnTo>
                    <a:pt x="3772109" y="141317"/>
                  </a:lnTo>
                  <a:lnTo>
                    <a:pt x="3829190" y="127547"/>
                  </a:lnTo>
                  <a:lnTo>
                    <a:pt x="3881531" y="114557"/>
                  </a:lnTo>
                  <a:lnTo>
                    <a:pt x="3930712" y="102087"/>
                  </a:lnTo>
                  <a:lnTo>
                    <a:pt x="3973025" y="89964"/>
                  </a:lnTo>
                  <a:lnTo>
                    <a:pt x="4010758" y="78072"/>
                  </a:lnTo>
                  <a:lnTo>
                    <a:pt x="4045439" y="66334"/>
                  </a:lnTo>
                  <a:lnTo>
                    <a:pt x="4076179" y="56603"/>
                  </a:lnTo>
                  <a:lnTo>
                    <a:pt x="4104293" y="48211"/>
                  </a:lnTo>
                  <a:lnTo>
                    <a:pt x="4130656" y="40712"/>
                  </a:lnTo>
                  <a:lnTo>
                    <a:pt x="4154898" y="33807"/>
                  </a:lnTo>
                  <a:lnTo>
                    <a:pt x="4177727" y="27299"/>
                  </a:lnTo>
                  <a:lnTo>
                    <a:pt x="4199614" y="21055"/>
                  </a:lnTo>
                  <a:lnTo>
                    <a:pt x="4241713" y="11577"/>
                  </a:lnTo>
                  <a:lnTo>
                    <a:pt x="4281696" y="5143"/>
                  </a:lnTo>
                  <a:lnTo>
                    <a:pt x="4318516" y="2283"/>
                  </a:lnTo>
                  <a:lnTo>
                    <a:pt x="4360392" y="447"/>
                  </a:lnTo>
                  <a:lnTo>
                    <a:pt x="4377705" y="54"/>
                  </a:lnTo>
                  <a:lnTo>
                    <a:pt x="4377700" y="35"/>
                  </a:lnTo>
                  <a:lnTo>
                    <a:pt x="4372917" y="0"/>
                  </a:lnTo>
                  <a:lnTo>
                    <a:pt x="4363153" y="4547"/>
                  </a:lnTo>
                  <a:lnTo>
                    <a:pt x="4321302" y="8726"/>
                  </a:lnTo>
                  <a:lnTo>
                    <a:pt x="4291351" y="12765"/>
                  </a:lnTo>
                  <a:lnTo>
                    <a:pt x="4258990" y="20276"/>
                  </a:lnTo>
                  <a:lnTo>
                    <a:pt x="4216261" y="35214"/>
                  </a:lnTo>
                  <a:lnTo>
                    <a:pt x="4197042" y="47080"/>
                  </a:lnTo>
                  <a:lnTo>
                    <a:pt x="4180867" y="69826"/>
                  </a:lnTo>
                  <a:lnTo>
                    <a:pt x="4170994" y="94663"/>
                  </a:lnTo>
                  <a:lnTo>
                    <a:pt x="4164636" y="123576"/>
                  </a:lnTo>
                  <a:lnTo>
                    <a:pt x="4160762" y="133025"/>
                  </a:lnTo>
                  <a:lnTo>
                    <a:pt x="4159040" y="143574"/>
                  </a:lnTo>
                  <a:lnTo>
                    <a:pt x="4156677" y="148102"/>
                  </a:lnTo>
                  <a:lnTo>
                    <a:pt x="4117846" y="182934"/>
                  </a:lnTo>
                  <a:lnTo>
                    <a:pt x="4087262" y="202587"/>
                  </a:lnTo>
                  <a:lnTo>
                    <a:pt x="4046364" y="229101"/>
                  </a:lnTo>
                  <a:lnTo>
                    <a:pt x="4023456" y="244172"/>
                  </a:lnTo>
                  <a:lnTo>
                    <a:pt x="3996754" y="262792"/>
                  </a:lnTo>
                  <a:lnTo>
                    <a:pt x="3967522" y="283778"/>
                  </a:lnTo>
                  <a:lnTo>
                    <a:pt x="3936606" y="306341"/>
                  </a:lnTo>
                  <a:lnTo>
                    <a:pt x="3903611" y="334718"/>
                  </a:lnTo>
                  <a:lnTo>
                    <a:pt x="3869233" y="366971"/>
                  </a:lnTo>
                  <a:lnTo>
                    <a:pt x="3833931" y="401808"/>
                  </a:lnTo>
                  <a:lnTo>
                    <a:pt x="3800872" y="440273"/>
                  </a:lnTo>
                  <a:lnTo>
                    <a:pt x="3769307" y="481156"/>
                  </a:lnTo>
                  <a:lnTo>
                    <a:pt x="3738739" y="523652"/>
                  </a:lnTo>
                  <a:lnTo>
                    <a:pt x="3708835" y="571032"/>
                  </a:lnTo>
                  <a:lnTo>
                    <a:pt x="3679375" y="621669"/>
                  </a:lnTo>
                  <a:lnTo>
                    <a:pt x="3650209" y="674477"/>
                  </a:lnTo>
                  <a:lnTo>
                    <a:pt x="3623146" y="729685"/>
                  </a:lnTo>
                  <a:lnTo>
                    <a:pt x="3597483" y="786492"/>
                  </a:lnTo>
                  <a:lnTo>
                    <a:pt x="3572755" y="844366"/>
                  </a:lnTo>
                  <a:lnTo>
                    <a:pt x="3549602" y="902952"/>
                  </a:lnTo>
                  <a:lnTo>
                    <a:pt x="3527498" y="962011"/>
                  </a:lnTo>
                  <a:lnTo>
                    <a:pt x="3506095" y="1021387"/>
                  </a:lnTo>
                  <a:lnTo>
                    <a:pt x="3486113" y="1080973"/>
                  </a:lnTo>
                  <a:lnTo>
                    <a:pt x="3467075" y="1140699"/>
                  </a:lnTo>
                  <a:lnTo>
                    <a:pt x="3448669" y="1200519"/>
                  </a:lnTo>
                  <a:lnTo>
                    <a:pt x="3430683" y="1260402"/>
                  </a:lnTo>
                  <a:lnTo>
                    <a:pt x="3412977" y="1320326"/>
                  </a:lnTo>
                  <a:lnTo>
                    <a:pt x="3395458" y="1380279"/>
                  </a:lnTo>
                  <a:lnTo>
                    <a:pt x="3379016" y="1440249"/>
                  </a:lnTo>
                  <a:lnTo>
                    <a:pt x="3363293" y="1500232"/>
                  </a:lnTo>
                  <a:lnTo>
                    <a:pt x="3348048" y="1560223"/>
                  </a:lnTo>
                  <a:lnTo>
                    <a:pt x="3334075" y="1618314"/>
                  </a:lnTo>
                  <a:lnTo>
                    <a:pt x="3320949" y="1675139"/>
                  </a:lnTo>
                  <a:lnTo>
                    <a:pt x="3308389" y="1731120"/>
                  </a:lnTo>
                  <a:lnTo>
                    <a:pt x="3297158" y="1782729"/>
                  </a:lnTo>
                  <a:lnTo>
                    <a:pt x="3286813" y="1831422"/>
                  </a:lnTo>
                  <a:lnTo>
                    <a:pt x="3277058" y="1878171"/>
                  </a:lnTo>
                  <a:lnTo>
                    <a:pt x="3268651" y="1921720"/>
                  </a:lnTo>
                  <a:lnTo>
                    <a:pt x="3261141" y="1963135"/>
                  </a:lnTo>
                  <a:lnTo>
                    <a:pt x="3254229" y="2003127"/>
                  </a:lnTo>
                  <a:lnTo>
                    <a:pt x="3247716" y="2038362"/>
                  </a:lnTo>
                  <a:lnTo>
                    <a:pt x="3241469" y="2070423"/>
                  </a:lnTo>
                  <a:lnTo>
                    <a:pt x="3235400" y="2100371"/>
                  </a:lnTo>
                  <a:lnTo>
                    <a:pt x="3229449" y="2127003"/>
                  </a:lnTo>
                  <a:lnTo>
                    <a:pt x="3223576" y="2151425"/>
                  </a:lnTo>
                  <a:lnTo>
                    <a:pt x="3211971" y="2193484"/>
                  </a:lnTo>
                  <a:lnTo>
                    <a:pt x="3195680" y="2235724"/>
                  </a:lnTo>
                  <a:lnTo>
                    <a:pt x="3187824" y="2250317"/>
                  </a:lnTo>
                  <a:lnTo>
                    <a:pt x="3183444" y="2253637"/>
                  </a:lnTo>
                  <a:lnTo>
                    <a:pt x="3178619" y="2254898"/>
                  </a:lnTo>
                  <a:lnTo>
                    <a:pt x="3173496" y="2254786"/>
                  </a:lnTo>
                  <a:lnTo>
                    <a:pt x="3133138" y="2231218"/>
                  </a:lnTo>
                  <a:lnTo>
                    <a:pt x="3093672" y="2205134"/>
                  </a:lnTo>
                  <a:lnTo>
                    <a:pt x="3066383" y="2192083"/>
                  </a:lnTo>
                  <a:lnTo>
                    <a:pt x="3034855" y="2179572"/>
                  </a:lnTo>
                  <a:lnTo>
                    <a:pt x="3000502" y="2167421"/>
                  </a:lnTo>
                  <a:lnTo>
                    <a:pt x="2957597" y="2155511"/>
                  </a:lnTo>
                  <a:lnTo>
                    <a:pt x="2908992" y="2143761"/>
                  </a:lnTo>
                  <a:lnTo>
                    <a:pt x="2856586" y="2132117"/>
                  </a:lnTo>
                  <a:lnTo>
                    <a:pt x="2794978" y="2121497"/>
                  </a:lnTo>
                  <a:lnTo>
                    <a:pt x="2727236" y="2111560"/>
                  </a:lnTo>
                  <a:lnTo>
                    <a:pt x="2655406" y="2102077"/>
                  </a:lnTo>
                  <a:lnTo>
                    <a:pt x="2576085" y="2094803"/>
                  </a:lnTo>
                  <a:lnTo>
                    <a:pt x="2491773" y="2089001"/>
                  </a:lnTo>
                  <a:lnTo>
                    <a:pt x="2404133" y="2084181"/>
                  </a:lnTo>
                  <a:lnTo>
                    <a:pt x="2309510" y="2081920"/>
                  </a:lnTo>
                  <a:lnTo>
                    <a:pt x="2210233" y="2081365"/>
                  </a:lnTo>
                  <a:lnTo>
                    <a:pt x="2107854" y="2081947"/>
                  </a:lnTo>
                  <a:lnTo>
                    <a:pt x="1996739" y="2083288"/>
                  </a:lnTo>
                  <a:lnTo>
                    <a:pt x="1879799" y="2085134"/>
                  </a:lnTo>
                  <a:lnTo>
                    <a:pt x="1758977" y="2087318"/>
                  </a:lnTo>
                  <a:lnTo>
                    <a:pt x="1637472" y="2091631"/>
                  </a:lnTo>
                  <a:lnTo>
                    <a:pt x="1515510" y="2097364"/>
                  </a:lnTo>
                  <a:lnTo>
                    <a:pt x="1393245" y="2104044"/>
                  </a:lnTo>
                  <a:lnTo>
                    <a:pt x="1275541" y="2112306"/>
                  </a:lnTo>
                  <a:lnTo>
                    <a:pt x="1160875" y="2121625"/>
                  </a:lnTo>
                  <a:lnTo>
                    <a:pt x="1048237" y="2131647"/>
                  </a:lnTo>
                  <a:lnTo>
                    <a:pt x="944570" y="2141187"/>
                  </a:lnTo>
                  <a:lnTo>
                    <a:pt x="846883" y="2150404"/>
                  </a:lnTo>
                  <a:lnTo>
                    <a:pt x="753184" y="2159406"/>
                  </a:lnTo>
                  <a:lnTo>
                    <a:pt x="670715" y="2167312"/>
                  </a:lnTo>
                  <a:lnTo>
                    <a:pt x="595734" y="2174488"/>
                  </a:lnTo>
                  <a:lnTo>
                    <a:pt x="525744" y="2181177"/>
                  </a:lnTo>
                  <a:lnTo>
                    <a:pt x="469558" y="2184684"/>
                  </a:lnTo>
                  <a:lnTo>
                    <a:pt x="422577" y="2186069"/>
                  </a:lnTo>
                  <a:lnTo>
                    <a:pt x="381730" y="2186040"/>
                  </a:lnTo>
                  <a:lnTo>
                    <a:pt x="354499" y="2186021"/>
                  </a:lnTo>
                  <a:lnTo>
                    <a:pt x="300038" y="21859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4885"/>
            <p:cNvSpPr/>
            <p:nvPr>
              <p:custDataLst>
                <p:tags r:id="rId27"/>
              </p:custDataLst>
            </p:nvPr>
          </p:nvSpPr>
          <p:spPr bwMode="auto">
            <a:xfrm>
              <a:off x="4057650" y="2385538"/>
              <a:ext cx="109188" cy="1573400"/>
            </a:xfrm>
            <a:custGeom>
              <a:avLst/>
              <a:gdLst/>
              <a:ahLst/>
              <a:cxnLst/>
              <a:rect l="0" t="0" r="0" b="0"/>
              <a:pathLst>
                <a:path w="109188" h="1573400">
                  <a:moveTo>
                    <a:pt x="0" y="14762"/>
                  </a:moveTo>
                  <a:lnTo>
                    <a:pt x="0" y="14762"/>
                  </a:lnTo>
                  <a:lnTo>
                    <a:pt x="0" y="0"/>
                  </a:lnTo>
                  <a:lnTo>
                    <a:pt x="7796" y="29273"/>
                  </a:lnTo>
                  <a:lnTo>
                    <a:pt x="16482" y="63756"/>
                  </a:lnTo>
                  <a:lnTo>
                    <a:pt x="20513" y="88383"/>
                  </a:lnTo>
                  <a:lnTo>
                    <a:pt x="24153" y="117182"/>
                  </a:lnTo>
                  <a:lnTo>
                    <a:pt x="27532" y="148765"/>
                  </a:lnTo>
                  <a:lnTo>
                    <a:pt x="30737" y="186965"/>
                  </a:lnTo>
                  <a:lnTo>
                    <a:pt x="33827" y="229576"/>
                  </a:lnTo>
                  <a:lnTo>
                    <a:pt x="36838" y="275129"/>
                  </a:lnTo>
                  <a:lnTo>
                    <a:pt x="39799" y="326453"/>
                  </a:lnTo>
                  <a:lnTo>
                    <a:pt x="42725" y="381623"/>
                  </a:lnTo>
                  <a:lnTo>
                    <a:pt x="45629" y="439359"/>
                  </a:lnTo>
                  <a:lnTo>
                    <a:pt x="48516" y="501661"/>
                  </a:lnTo>
                  <a:lnTo>
                    <a:pt x="51395" y="567009"/>
                  </a:lnTo>
                  <a:lnTo>
                    <a:pt x="54266" y="634387"/>
                  </a:lnTo>
                  <a:lnTo>
                    <a:pt x="59037" y="703118"/>
                  </a:lnTo>
                  <a:lnTo>
                    <a:pt x="65076" y="772751"/>
                  </a:lnTo>
                  <a:lnTo>
                    <a:pt x="71959" y="842985"/>
                  </a:lnTo>
                  <a:lnTo>
                    <a:pt x="78453" y="911716"/>
                  </a:lnTo>
                  <a:lnTo>
                    <a:pt x="84686" y="979444"/>
                  </a:lnTo>
                  <a:lnTo>
                    <a:pt x="90748" y="1046503"/>
                  </a:lnTo>
                  <a:lnTo>
                    <a:pt x="95741" y="1110259"/>
                  </a:lnTo>
                  <a:lnTo>
                    <a:pt x="100023" y="1171813"/>
                  </a:lnTo>
                  <a:lnTo>
                    <a:pt x="103829" y="1231900"/>
                  </a:lnTo>
                  <a:lnTo>
                    <a:pt x="106367" y="1286244"/>
                  </a:lnTo>
                  <a:lnTo>
                    <a:pt x="108059" y="1336762"/>
                  </a:lnTo>
                  <a:lnTo>
                    <a:pt x="109187" y="1384728"/>
                  </a:lnTo>
                  <a:lnTo>
                    <a:pt x="108986" y="1426230"/>
                  </a:lnTo>
                  <a:lnTo>
                    <a:pt x="107900" y="1463423"/>
                  </a:lnTo>
                  <a:lnTo>
                    <a:pt x="106223" y="1497744"/>
                  </a:lnTo>
                  <a:lnTo>
                    <a:pt x="105106" y="1523481"/>
                  </a:lnTo>
                  <a:lnTo>
                    <a:pt x="103863" y="1559699"/>
                  </a:lnTo>
                  <a:lnTo>
                    <a:pt x="101627" y="1568595"/>
                  </a:lnTo>
                  <a:lnTo>
                    <a:pt x="98232" y="1572621"/>
                  </a:lnTo>
                  <a:lnTo>
                    <a:pt x="94063" y="1573399"/>
                  </a:lnTo>
                  <a:lnTo>
                    <a:pt x="86891" y="1543785"/>
                  </a:lnTo>
                  <a:lnTo>
                    <a:pt x="81480" y="1503952"/>
                  </a:lnTo>
                  <a:lnTo>
                    <a:pt x="77153" y="14720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4886"/>
            <p:cNvSpPr/>
            <p:nvPr>
              <p:custDataLst>
                <p:tags r:id="rId28"/>
              </p:custDataLst>
            </p:nvPr>
          </p:nvSpPr>
          <p:spPr bwMode="auto">
            <a:xfrm>
              <a:off x="4957763" y="1638539"/>
              <a:ext cx="174460" cy="453152"/>
            </a:xfrm>
            <a:custGeom>
              <a:avLst/>
              <a:gdLst/>
              <a:ahLst/>
              <a:cxnLst/>
              <a:rect l="0" t="0" r="0" b="0"/>
              <a:pathLst>
                <a:path w="174460" h="453152">
                  <a:moveTo>
                    <a:pt x="0" y="7381"/>
                  </a:moveTo>
                  <a:lnTo>
                    <a:pt x="0" y="7381"/>
                  </a:lnTo>
                  <a:lnTo>
                    <a:pt x="0" y="0"/>
                  </a:lnTo>
                  <a:lnTo>
                    <a:pt x="16481" y="31878"/>
                  </a:lnTo>
                  <a:lnTo>
                    <a:pt x="36633" y="72107"/>
                  </a:lnTo>
                  <a:lnTo>
                    <a:pt x="55016" y="106316"/>
                  </a:lnTo>
                  <a:lnTo>
                    <a:pt x="75886" y="142792"/>
                  </a:lnTo>
                  <a:lnTo>
                    <a:pt x="97862" y="178054"/>
                  </a:lnTo>
                  <a:lnTo>
                    <a:pt x="120329" y="212775"/>
                  </a:lnTo>
                  <a:lnTo>
                    <a:pt x="142062" y="246305"/>
                  </a:lnTo>
                  <a:lnTo>
                    <a:pt x="161246" y="277082"/>
                  </a:lnTo>
                  <a:lnTo>
                    <a:pt x="171677" y="306635"/>
                  </a:lnTo>
                  <a:lnTo>
                    <a:pt x="174459" y="321184"/>
                  </a:lnTo>
                  <a:lnTo>
                    <a:pt x="169930" y="347509"/>
                  </a:lnTo>
                  <a:lnTo>
                    <a:pt x="164721" y="359863"/>
                  </a:lnTo>
                  <a:lnTo>
                    <a:pt x="138614" y="383750"/>
                  </a:lnTo>
                  <a:lnTo>
                    <a:pt x="100658" y="407066"/>
                  </a:lnTo>
                  <a:lnTo>
                    <a:pt x="78535" y="418617"/>
                  </a:lnTo>
                  <a:lnTo>
                    <a:pt x="39667" y="437803"/>
                  </a:lnTo>
                  <a:lnTo>
                    <a:pt x="8572" y="4531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4887"/>
            <p:cNvSpPr/>
            <p:nvPr>
              <p:custDataLst>
                <p:tags r:id="rId29"/>
              </p:custDataLst>
            </p:nvPr>
          </p:nvSpPr>
          <p:spPr bwMode="auto">
            <a:xfrm>
              <a:off x="8515350" y="2585011"/>
              <a:ext cx="520279" cy="46747"/>
            </a:xfrm>
            <a:custGeom>
              <a:avLst/>
              <a:gdLst/>
              <a:ahLst/>
              <a:cxnLst/>
              <a:rect l="0" t="0" r="0" b="0"/>
              <a:pathLst>
                <a:path w="520279" h="46747">
                  <a:moveTo>
                    <a:pt x="0" y="46746"/>
                  </a:moveTo>
                  <a:lnTo>
                    <a:pt x="0" y="46746"/>
                  </a:lnTo>
                  <a:lnTo>
                    <a:pt x="38982" y="40855"/>
                  </a:lnTo>
                  <a:lnTo>
                    <a:pt x="59325" y="39961"/>
                  </a:lnTo>
                  <a:lnTo>
                    <a:pt x="82413" y="39365"/>
                  </a:lnTo>
                  <a:lnTo>
                    <a:pt x="108282" y="38968"/>
                  </a:lnTo>
                  <a:lnTo>
                    <a:pt x="136006" y="38704"/>
                  </a:lnTo>
                  <a:lnTo>
                    <a:pt x="164965" y="38527"/>
                  </a:lnTo>
                  <a:lnTo>
                    <a:pt x="196655" y="37457"/>
                  </a:lnTo>
                  <a:lnTo>
                    <a:pt x="230163" y="35791"/>
                  </a:lnTo>
                  <a:lnTo>
                    <a:pt x="264885" y="33728"/>
                  </a:lnTo>
                  <a:lnTo>
                    <a:pt x="298510" y="32352"/>
                  </a:lnTo>
                  <a:lnTo>
                    <a:pt x="331404" y="31435"/>
                  </a:lnTo>
                  <a:lnTo>
                    <a:pt x="363811" y="30824"/>
                  </a:lnTo>
                  <a:lnTo>
                    <a:pt x="392083" y="30417"/>
                  </a:lnTo>
                  <a:lnTo>
                    <a:pt x="417599" y="30145"/>
                  </a:lnTo>
                  <a:lnTo>
                    <a:pt x="441277" y="29964"/>
                  </a:lnTo>
                  <a:lnTo>
                    <a:pt x="477746" y="27223"/>
                  </a:lnTo>
                  <a:lnTo>
                    <a:pt x="502844" y="21877"/>
                  </a:lnTo>
                  <a:lnTo>
                    <a:pt x="509536" y="17784"/>
                  </a:lnTo>
                  <a:lnTo>
                    <a:pt x="520278" y="6630"/>
                  </a:lnTo>
                  <a:lnTo>
                    <a:pt x="520207" y="4762"/>
                  </a:lnTo>
                  <a:lnTo>
                    <a:pt x="517589" y="147"/>
                  </a:lnTo>
                  <a:lnTo>
                    <a:pt x="505630" y="0"/>
                  </a:lnTo>
                  <a:lnTo>
                    <a:pt x="480060" y="38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9" name="SMARTInkShape-Group1622"/>
          <p:cNvGrpSpPr/>
          <p:nvPr/>
        </p:nvGrpSpPr>
        <p:grpSpPr>
          <a:xfrm>
            <a:off x="2220356" y="3566160"/>
            <a:ext cx="6539048" cy="1860181"/>
            <a:chOff x="2220356" y="3566160"/>
            <a:chExt cx="6539048" cy="1860181"/>
          </a:xfrm>
        </p:grpSpPr>
        <p:sp>
          <p:nvSpPr>
            <p:cNvPr id="32" name="SMARTInkShape-4888"/>
            <p:cNvSpPr/>
            <p:nvPr>
              <p:custDataLst>
                <p:tags r:id="rId8"/>
              </p:custDataLst>
            </p:nvPr>
          </p:nvSpPr>
          <p:spPr bwMode="auto">
            <a:xfrm>
              <a:off x="8292464" y="4114800"/>
              <a:ext cx="132238" cy="257176"/>
            </a:xfrm>
            <a:custGeom>
              <a:avLst/>
              <a:gdLst/>
              <a:ahLst/>
              <a:cxnLst/>
              <a:rect l="0" t="0" r="0" b="0"/>
              <a:pathLst>
                <a:path w="132238" h="257176">
                  <a:moveTo>
                    <a:pt x="34291" y="0"/>
                  </a:moveTo>
                  <a:lnTo>
                    <a:pt x="34291" y="0"/>
                  </a:lnTo>
                  <a:lnTo>
                    <a:pt x="34291" y="4550"/>
                  </a:lnTo>
                  <a:lnTo>
                    <a:pt x="47979" y="27357"/>
                  </a:lnTo>
                  <a:lnTo>
                    <a:pt x="74593" y="66091"/>
                  </a:lnTo>
                  <a:lnTo>
                    <a:pt x="96080" y="102662"/>
                  </a:lnTo>
                  <a:lnTo>
                    <a:pt x="120543" y="143660"/>
                  </a:lnTo>
                  <a:lnTo>
                    <a:pt x="132237" y="181419"/>
                  </a:lnTo>
                  <a:lnTo>
                    <a:pt x="129117" y="193336"/>
                  </a:lnTo>
                  <a:lnTo>
                    <a:pt x="112948" y="216737"/>
                  </a:lnTo>
                  <a:lnTo>
                    <a:pt x="74647" y="234758"/>
                  </a:lnTo>
                  <a:lnTo>
                    <a:pt x="33177" y="247212"/>
                  </a:lnTo>
                  <a:lnTo>
                    <a:pt x="0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SMARTInkShape-4889"/>
            <p:cNvSpPr/>
            <p:nvPr>
              <p:custDataLst>
                <p:tags r:id="rId9"/>
              </p:custDataLst>
            </p:nvPr>
          </p:nvSpPr>
          <p:spPr bwMode="auto">
            <a:xfrm>
              <a:off x="8532495" y="5100638"/>
              <a:ext cx="102403" cy="317183"/>
            </a:xfrm>
            <a:custGeom>
              <a:avLst/>
              <a:gdLst/>
              <a:ahLst/>
              <a:cxnLst/>
              <a:rect l="0" t="0" r="0" b="0"/>
              <a:pathLst>
                <a:path w="102403" h="317183">
                  <a:moveTo>
                    <a:pt x="0" y="0"/>
                  </a:moveTo>
                  <a:lnTo>
                    <a:pt x="0" y="0"/>
                  </a:lnTo>
                  <a:lnTo>
                    <a:pt x="4551" y="0"/>
                  </a:lnTo>
                  <a:lnTo>
                    <a:pt x="22418" y="14640"/>
                  </a:lnTo>
                  <a:lnTo>
                    <a:pt x="52477" y="49141"/>
                  </a:lnTo>
                  <a:lnTo>
                    <a:pt x="69043" y="77085"/>
                  </a:lnTo>
                  <a:lnTo>
                    <a:pt x="85931" y="114905"/>
                  </a:lnTo>
                  <a:lnTo>
                    <a:pt x="92530" y="137562"/>
                  </a:lnTo>
                  <a:lnTo>
                    <a:pt x="97881" y="162193"/>
                  </a:lnTo>
                  <a:lnTo>
                    <a:pt x="102402" y="188138"/>
                  </a:lnTo>
                  <a:lnTo>
                    <a:pt x="101605" y="214008"/>
                  </a:lnTo>
                  <a:lnTo>
                    <a:pt x="97265" y="239827"/>
                  </a:lnTo>
                  <a:lnTo>
                    <a:pt x="90561" y="265612"/>
                  </a:lnTo>
                  <a:lnTo>
                    <a:pt x="77152" y="3171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SMARTInkShape-4890"/>
            <p:cNvSpPr/>
            <p:nvPr>
              <p:custDataLst>
                <p:tags r:id="rId10"/>
              </p:custDataLst>
            </p:nvPr>
          </p:nvSpPr>
          <p:spPr bwMode="auto">
            <a:xfrm>
              <a:off x="3191828" y="3566584"/>
              <a:ext cx="427827" cy="403869"/>
            </a:xfrm>
            <a:custGeom>
              <a:avLst/>
              <a:gdLst/>
              <a:ahLst/>
              <a:cxnLst/>
              <a:rect l="0" t="0" r="0" b="0"/>
              <a:pathLst>
                <a:path w="427827" h="403869">
                  <a:moveTo>
                    <a:pt x="17144" y="33866"/>
                  </a:moveTo>
                  <a:lnTo>
                    <a:pt x="17144" y="33866"/>
                  </a:lnTo>
                  <a:lnTo>
                    <a:pt x="59211" y="17383"/>
                  </a:lnTo>
                  <a:lnTo>
                    <a:pt x="94261" y="12253"/>
                  </a:lnTo>
                  <a:lnTo>
                    <a:pt x="135238" y="9020"/>
                  </a:lnTo>
                  <a:lnTo>
                    <a:pt x="156833" y="6825"/>
                  </a:lnTo>
                  <a:lnTo>
                    <a:pt x="178851" y="4408"/>
                  </a:lnTo>
                  <a:lnTo>
                    <a:pt x="221094" y="1724"/>
                  </a:lnTo>
                  <a:lnTo>
                    <a:pt x="261141" y="530"/>
                  </a:lnTo>
                  <a:lnTo>
                    <a:pt x="297990" y="0"/>
                  </a:lnTo>
                  <a:lnTo>
                    <a:pt x="337213" y="4252"/>
                  </a:lnTo>
                  <a:lnTo>
                    <a:pt x="362381" y="11545"/>
                  </a:lnTo>
                  <a:lnTo>
                    <a:pt x="367318" y="16128"/>
                  </a:lnTo>
                  <a:lnTo>
                    <a:pt x="372802" y="28840"/>
                  </a:lnTo>
                  <a:lnTo>
                    <a:pt x="383167" y="67128"/>
                  </a:lnTo>
                  <a:lnTo>
                    <a:pt x="392507" y="100131"/>
                  </a:lnTo>
                  <a:lnTo>
                    <a:pt x="405964" y="134039"/>
                  </a:lnTo>
                  <a:lnTo>
                    <a:pt x="416407" y="168216"/>
                  </a:lnTo>
                  <a:lnTo>
                    <a:pt x="424581" y="201520"/>
                  </a:lnTo>
                  <a:lnTo>
                    <a:pt x="427826" y="241396"/>
                  </a:lnTo>
                  <a:lnTo>
                    <a:pt x="425848" y="274427"/>
                  </a:lnTo>
                  <a:lnTo>
                    <a:pt x="416690" y="310883"/>
                  </a:lnTo>
                  <a:lnTo>
                    <a:pt x="401911" y="346768"/>
                  </a:lnTo>
                  <a:lnTo>
                    <a:pt x="384401" y="384493"/>
                  </a:lnTo>
                  <a:lnTo>
                    <a:pt x="374776" y="401704"/>
                  </a:lnTo>
                  <a:lnTo>
                    <a:pt x="368912" y="403868"/>
                  </a:lnTo>
                  <a:lnTo>
                    <a:pt x="352239" y="403734"/>
                  </a:lnTo>
                  <a:lnTo>
                    <a:pt x="312329" y="393752"/>
                  </a:lnTo>
                  <a:lnTo>
                    <a:pt x="270575" y="383998"/>
                  </a:lnTo>
                  <a:lnTo>
                    <a:pt x="246106" y="378730"/>
                  </a:lnTo>
                  <a:lnTo>
                    <a:pt x="218363" y="373313"/>
                  </a:lnTo>
                  <a:lnTo>
                    <a:pt x="188438" y="367796"/>
                  </a:lnTo>
                  <a:lnTo>
                    <a:pt x="157058" y="362214"/>
                  </a:lnTo>
                  <a:lnTo>
                    <a:pt x="125660" y="359445"/>
                  </a:lnTo>
                  <a:lnTo>
                    <a:pt x="94250" y="358551"/>
                  </a:lnTo>
                  <a:lnTo>
                    <a:pt x="62833" y="358907"/>
                  </a:lnTo>
                  <a:lnTo>
                    <a:pt x="0" y="3596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4891"/>
            <p:cNvSpPr/>
            <p:nvPr>
              <p:custDataLst>
                <p:tags r:id="rId11"/>
              </p:custDataLst>
            </p:nvPr>
          </p:nvSpPr>
          <p:spPr bwMode="auto">
            <a:xfrm>
              <a:off x="4169093" y="3891915"/>
              <a:ext cx="4208434" cy="355103"/>
            </a:xfrm>
            <a:custGeom>
              <a:avLst/>
              <a:gdLst/>
              <a:ahLst/>
              <a:cxnLst/>
              <a:rect l="0" t="0" r="0" b="0"/>
              <a:pathLst>
                <a:path w="4208434" h="355103">
                  <a:moveTo>
                    <a:pt x="0" y="0"/>
                  </a:moveTo>
                  <a:lnTo>
                    <a:pt x="0" y="0"/>
                  </a:lnTo>
                  <a:lnTo>
                    <a:pt x="4550" y="4551"/>
                  </a:lnTo>
                  <a:lnTo>
                    <a:pt x="30134" y="11932"/>
                  </a:lnTo>
                  <a:lnTo>
                    <a:pt x="62287" y="14828"/>
                  </a:lnTo>
                  <a:lnTo>
                    <a:pt x="81530" y="15600"/>
                  </a:lnTo>
                  <a:lnTo>
                    <a:pt x="106741" y="17068"/>
                  </a:lnTo>
                  <a:lnTo>
                    <a:pt x="135930" y="18998"/>
                  </a:lnTo>
                  <a:lnTo>
                    <a:pt x="167773" y="21238"/>
                  </a:lnTo>
                  <a:lnTo>
                    <a:pt x="209003" y="22731"/>
                  </a:lnTo>
                  <a:lnTo>
                    <a:pt x="256493" y="23726"/>
                  </a:lnTo>
                  <a:lnTo>
                    <a:pt x="308155" y="24390"/>
                  </a:lnTo>
                  <a:lnTo>
                    <a:pt x="364504" y="24833"/>
                  </a:lnTo>
                  <a:lnTo>
                    <a:pt x="423977" y="25128"/>
                  </a:lnTo>
                  <a:lnTo>
                    <a:pt x="485534" y="25324"/>
                  </a:lnTo>
                  <a:lnTo>
                    <a:pt x="552289" y="25455"/>
                  </a:lnTo>
                  <a:lnTo>
                    <a:pt x="622510" y="25542"/>
                  </a:lnTo>
                  <a:lnTo>
                    <a:pt x="695041" y="25601"/>
                  </a:lnTo>
                  <a:lnTo>
                    <a:pt x="773876" y="25640"/>
                  </a:lnTo>
                  <a:lnTo>
                    <a:pt x="856912" y="25666"/>
                  </a:lnTo>
                  <a:lnTo>
                    <a:pt x="942750" y="25683"/>
                  </a:lnTo>
                  <a:lnTo>
                    <a:pt x="1032359" y="26647"/>
                  </a:lnTo>
                  <a:lnTo>
                    <a:pt x="1124485" y="28242"/>
                  </a:lnTo>
                  <a:lnTo>
                    <a:pt x="1218286" y="30258"/>
                  </a:lnTo>
                  <a:lnTo>
                    <a:pt x="1314158" y="33507"/>
                  </a:lnTo>
                  <a:lnTo>
                    <a:pt x="1411410" y="37578"/>
                  </a:lnTo>
                  <a:lnTo>
                    <a:pt x="1509582" y="42197"/>
                  </a:lnTo>
                  <a:lnTo>
                    <a:pt x="1608368" y="48134"/>
                  </a:lnTo>
                  <a:lnTo>
                    <a:pt x="1707563" y="54949"/>
                  </a:lnTo>
                  <a:lnTo>
                    <a:pt x="1807030" y="62350"/>
                  </a:lnTo>
                  <a:lnTo>
                    <a:pt x="1904774" y="70142"/>
                  </a:lnTo>
                  <a:lnTo>
                    <a:pt x="2001369" y="78194"/>
                  </a:lnTo>
                  <a:lnTo>
                    <a:pt x="2097198" y="86419"/>
                  </a:lnTo>
                  <a:lnTo>
                    <a:pt x="2191564" y="96665"/>
                  </a:lnTo>
                  <a:lnTo>
                    <a:pt x="2284956" y="108258"/>
                  </a:lnTo>
                  <a:lnTo>
                    <a:pt x="2377696" y="120750"/>
                  </a:lnTo>
                  <a:lnTo>
                    <a:pt x="2468098" y="133840"/>
                  </a:lnTo>
                  <a:lnTo>
                    <a:pt x="2556941" y="147329"/>
                  </a:lnTo>
                  <a:lnTo>
                    <a:pt x="2644745" y="161085"/>
                  </a:lnTo>
                  <a:lnTo>
                    <a:pt x="2729950" y="175017"/>
                  </a:lnTo>
                  <a:lnTo>
                    <a:pt x="2813423" y="189068"/>
                  </a:lnTo>
                  <a:lnTo>
                    <a:pt x="2895743" y="203198"/>
                  </a:lnTo>
                  <a:lnTo>
                    <a:pt x="2974435" y="216428"/>
                  </a:lnTo>
                  <a:lnTo>
                    <a:pt x="3050709" y="229057"/>
                  </a:lnTo>
                  <a:lnTo>
                    <a:pt x="3125371" y="241287"/>
                  </a:lnTo>
                  <a:lnTo>
                    <a:pt x="3197053" y="252298"/>
                  </a:lnTo>
                  <a:lnTo>
                    <a:pt x="3266748" y="262497"/>
                  </a:lnTo>
                  <a:lnTo>
                    <a:pt x="3335119" y="272153"/>
                  </a:lnTo>
                  <a:lnTo>
                    <a:pt x="3401656" y="280495"/>
                  </a:lnTo>
                  <a:lnTo>
                    <a:pt x="3466967" y="287962"/>
                  </a:lnTo>
                  <a:lnTo>
                    <a:pt x="3531463" y="294845"/>
                  </a:lnTo>
                  <a:lnTo>
                    <a:pt x="3593511" y="302290"/>
                  </a:lnTo>
                  <a:lnTo>
                    <a:pt x="3653927" y="310112"/>
                  </a:lnTo>
                  <a:lnTo>
                    <a:pt x="3713254" y="318184"/>
                  </a:lnTo>
                  <a:lnTo>
                    <a:pt x="3768998" y="324518"/>
                  </a:lnTo>
                  <a:lnTo>
                    <a:pt x="3822353" y="329692"/>
                  </a:lnTo>
                  <a:lnTo>
                    <a:pt x="3874115" y="334095"/>
                  </a:lnTo>
                  <a:lnTo>
                    <a:pt x="3921958" y="337982"/>
                  </a:lnTo>
                  <a:lnTo>
                    <a:pt x="3967188" y="341527"/>
                  </a:lnTo>
                  <a:lnTo>
                    <a:pt x="4010677" y="344842"/>
                  </a:lnTo>
                  <a:lnTo>
                    <a:pt x="4047289" y="348004"/>
                  </a:lnTo>
                  <a:lnTo>
                    <a:pt x="4079318" y="351066"/>
                  </a:lnTo>
                  <a:lnTo>
                    <a:pt x="4108290" y="354059"/>
                  </a:lnTo>
                  <a:lnTo>
                    <a:pt x="4132367" y="355102"/>
                  </a:lnTo>
                  <a:lnTo>
                    <a:pt x="4171820" y="353720"/>
                  </a:lnTo>
                  <a:lnTo>
                    <a:pt x="4195069" y="347391"/>
                  </a:lnTo>
                  <a:lnTo>
                    <a:pt x="4202602" y="343037"/>
                  </a:lnTo>
                  <a:lnTo>
                    <a:pt x="4206672" y="338228"/>
                  </a:lnTo>
                  <a:lnTo>
                    <a:pt x="4208433" y="333118"/>
                  </a:lnTo>
                  <a:lnTo>
                    <a:pt x="4206360" y="311744"/>
                  </a:lnTo>
                  <a:lnTo>
                    <a:pt x="4200525" y="2828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4892"/>
            <p:cNvSpPr/>
            <p:nvPr>
              <p:custDataLst>
                <p:tags r:id="rId12"/>
              </p:custDataLst>
            </p:nvPr>
          </p:nvSpPr>
          <p:spPr bwMode="auto">
            <a:xfrm>
              <a:off x="3424934" y="3609022"/>
              <a:ext cx="957589" cy="357652"/>
            </a:xfrm>
            <a:custGeom>
              <a:avLst/>
              <a:gdLst/>
              <a:ahLst/>
              <a:cxnLst/>
              <a:rect l="0" t="0" r="0" b="0"/>
              <a:pathLst>
                <a:path w="957589" h="357652">
                  <a:moveTo>
                    <a:pt x="24069" y="0"/>
                  </a:moveTo>
                  <a:lnTo>
                    <a:pt x="24069" y="0"/>
                  </a:lnTo>
                  <a:lnTo>
                    <a:pt x="17225" y="7797"/>
                  </a:lnTo>
                  <a:lnTo>
                    <a:pt x="3918" y="36634"/>
                  </a:lnTo>
                  <a:lnTo>
                    <a:pt x="0" y="69804"/>
                  </a:lnTo>
                  <a:lnTo>
                    <a:pt x="1624" y="98652"/>
                  </a:lnTo>
                  <a:lnTo>
                    <a:pt x="7425" y="129570"/>
                  </a:lnTo>
                  <a:lnTo>
                    <a:pt x="19529" y="159187"/>
                  </a:lnTo>
                  <a:lnTo>
                    <a:pt x="39513" y="190765"/>
                  </a:lnTo>
                  <a:lnTo>
                    <a:pt x="65223" y="221945"/>
                  </a:lnTo>
                  <a:lnTo>
                    <a:pt x="95700" y="248502"/>
                  </a:lnTo>
                  <a:lnTo>
                    <a:pt x="138455" y="273005"/>
                  </a:lnTo>
                  <a:lnTo>
                    <a:pt x="163191" y="284874"/>
                  </a:lnTo>
                  <a:lnTo>
                    <a:pt x="192065" y="295644"/>
                  </a:lnTo>
                  <a:lnTo>
                    <a:pt x="223696" y="305681"/>
                  </a:lnTo>
                  <a:lnTo>
                    <a:pt x="257166" y="315230"/>
                  </a:lnTo>
                  <a:lnTo>
                    <a:pt x="293767" y="323501"/>
                  </a:lnTo>
                  <a:lnTo>
                    <a:pt x="332454" y="330920"/>
                  </a:lnTo>
                  <a:lnTo>
                    <a:pt x="372535" y="337771"/>
                  </a:lnTo>
                  <a:lnTo>
                    <a:pt x="411636" y="343291"/>
                  </a:lnTo>
                  <a:lnTo>
                    <a:pt x="450087" y="347923"/>
                  </a:lnTo>
                  <a:lnTo>
                    <a:pt x="488103" y="351964"/>
                  </a:lnTo>
                  <a:lnTo>
                    <a:pt x="525830" y="354658"/>
                  </a:lnTo>
                  <a:lnTo>
                    <a:pt x="563364" y="356453"/>
                  </a:lnTo>
                  <a:lnTo>
                    <a:pt x="600769" y="357651"/>
                  </a:lnTo>
                  <a:lnTo>
                    <a:pt x="635231" y="357496"/>
                  </a:lnTo>
                  <a:lnTo>
                    <a:pt x="667729" y="356441"/>
                  </a:lnTo>
                  <a:lnTo>
                    <a:pt x="698921" y="354785"/>
                  </a:lnTo>
                  <a:lnTo>
                    <a:pt x="728288" y="350824"/>
                  </a:lnTo>
                  <a:lnTo>
                    <a:pt x="756438" y="345325"/>
                  </a:lnTo>
                  <a:lnTo>
                    <a:pt x="783777" y="338802"/>
                  </a:lnTo>
                  <a:lnTo>
                    <a:pt x="807718" y="329690"/>
                  </a:lnTo>
                  <a:lnTo>
                    <a:pt x="849560" y="306867"/>
                  </a:lnTo>
                  <a:lnTo>
                    <a:pt x="882126" y="283388"/>
                  </a:lnTo>
                  <a:lnTo>
                    <a:pt x="919340" y="248750"/>
                  </a:lnTo>
                  <a:lnTo>
                    <a:pt x="943384" y="216896"/>
                  </a:lnTo>
                  <a:lnTo>
                    <a:pt x="954000" y="191901"/>
                  </a:lnTo>
                  <a:lnTo>
                    <a:pt x="957588" y="175490"/>
                  </a:lnTo>
                  <a:lnTo>
                    <a:pt x="956930" y="174144"/>
                  </a:lnTo>
                  <a:lnTo>
                    <a:pt x="955539" y="173246"/>
                  </a:lnTo>
                  <a:lnTo>
                    <a:pt x="953658" y="172648"/>
                  </a:lnTo>
                  <a:lnTo>
                    <a:pt x="952405" y="173201"/>
                  </a:lnTo>
                  <a:lnTo>
                    <a:pt x="951569" y="174522"/>
                  </a:lnTo>
                  <a:lnTo>
                    <a:pt x="951012" y="176356"/>
                  </a:lnTo>
                  <a:lnTo>
                    <a:pt x="943261" y="188865"/>
                  </a:lnTo>
                  <a:lnTo>
                    <a:pt x="941326" y="197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4893"/>
            <p:cNvSpPr/>
            <p:nvPr>
              <p:custDataLst>
                <p:tags r:id="rId13"/>
              </p:custDataLst>
            </p:nvPr>
          </p:nvSpPr>
          <p:spPr bwMode="auto">
            <a:xfrm>
              <a:off x="2220356" y="3566160"/>
              <a:ext cx="6539048" cy="1860181"/>
            </a:xfrm>
            <a:custGeom>
              <a:avLst/>
              <a:gdLst/>
              <a:ahLst/>
              <a:cxnLst/>
              <a:rect l="0" t="0" r="0" b="0"/>
              <a:pathLst>
                <a:path w="6539048" h="1860181">
                  <a:moveTo>
                    <a:pt x="54214" y="0"/>
                  </a:moveTo>
                  <a:lnTo>
                    <a:pt x="54214" y="0"/>
                  </a:lnTo>
                  <a:lnTo>
                    <a:pt x="52309" y="31167"/>
                  </a:lnTo>
                  <a:lnTo>
                    <a:pt x="45112" y="57667"/>
                  </a:lnTo>
                  <a:lnTo>
                    <a:pt x="35564" y="96115"/>
                  </a:lnTo>
                  <a:lnTo>
                    <a:pt x="30350" y="118369"/>
                  </a:lnTo>
                  <a:lnTo>
                    <a:pt x="24970" y="145587"/>
                  </a:lnTo>
                  <a:lnTo>
                    <a:pt x="19478" y="176116"/>
                  </a:lnTo>
                  <a:lnTo>
                    <a:pt x="13912" y="208851"/>
                  </a:lnTo>
                  <a:lnTo>
                    <a:pt x="9248" y="246866"/>
                  </a:lnTo>
                  <a:lnTo>
                    <a:pt x="5187" y="288402"/>
                  </a:lnTo>
                  <a:lnTo>
                    <a:pt x="1527" y="332286"/>
                  </a:lnTo>
                  <a:lnTo>
                    <a:pt x="39" y="381544"/>
                  </a:lnTo>
                  <a:lnTo>
                    <a:pt x="0" y="434385"/>
                  </a:lnTo>
                  <a:lnTo>
                    <a:pt x="926" y="489615"/>
                  </a:lnTo>
                  <a:lnTo>
                    <a:pt x="6306" y="547390"/>
                  </a:lnTo>
                  <a:lnTo>
                    <a:pt x="14656" y="606861"/>
                  </a:lnTo>
                  <a:lnTo>
                    <a:pt x="24984" y="667464"/>
                  </a:lnTo>
                  <a:lnTo>
                    <a:pt x="39490" y="729774"/>
                  </a:lnTo>
                  <a:lnTo>
                    <a:pt x="56780" y="793221"/>
                  </a:lnTo>
                  <a:lnTo>
                    <a:pt x="75927" y="857427"/>
                  </a:lnTo>
                  <a:lnTo>
                    <a:pt x="101075" y="923090"/>
                  </a:lnTo>
                  <a:lnTo>
                    <a:pt x="130222" y="989726"/>
                  </a:lnTo>
                  <a:lnTo>
                    <a:pt x="162036" y="1057010"/>
                  </a:lnTo>
                  <a:lnTo>
                    <a:pt x="199438" y="1120916"/>
                  </a:lnTo>
                  <a:lnTo>
                    <a:pt x="240565" y="1182570"/>
                  </a:lnTo>
                  <a:lnTo>
                    <a:pt x="284175" y="1242722"/>
                  </a:lnTo>
                  <a:lnTo>
                    <a:pt x="335157" y="1298064"/>
                  </a:lnTo>
                  <a:lnTo>
                    <a:pt x="391052" y="1350199"/>
                  </a:lnTo>
                  <a:lnTo>
                    <a:pt x="450222" y="1400194"/>
                  </a:lnTo>
                  <a:lnTo>
                    <a:pt x="519197" y="1447813"/>
                  </a:lnTo>
                  <a:lnTo>
                    <a:pt x="594708" y="1493846"/>
                  </a:lnTo>
                  <a:lnTo>
                    <a:pt x="674576" y="1538823"/>
                  </a:lnTo>
                  <a:lnTo>
                    <a:pt x="763063" y="1579284"/>
                  </a:lnTo>
                  <a:lnTo>
                    <a:pt x="857298" y="1616736"/>
                  </a:lnTo>
                  <a:lnTo>
                    <a:pt x="955363" y="1652181"/>
                  </a:lnTo>
                  <a:lnTo>
                    <a:pt x="1063603" y="1682479"/>
                  </a:lnTo>
                  <a:lnTo>
                    <a:pt x="1178625" y="1709345"/>
                  </a:lnTo>
                  <a:lnTo>
                    <a:pt x="1298169" y="1733923"/>
                  </a:lnTo>
                  <a:lnTo>
                    <a:pt x="1427395" y="1755072"/>
                  </a:lnTo>
                  <a:lnTo>
                    <a:pt x="1563075" y="1773933"/>
                  </a:lnTo>
                  <a:lnTo>
                    <a:pt x="1703059" y="1791270"/>
                  </a:lnTo>
                  <a:lnTo>
                    <a:pt x="1848769" y="1804732"/>
                  </a:lnTo>
                  <a:lnTo>
                    <a:pt x="1998297" y="1815612"/>
                  </a:lnTo>
                  <a:lnTo>
                    <a:pt x="2150369" y="1824770"/>
                  </a:lnTo>
                  <a:lnTo>
                    <a:pt x="2306043" y="1831828"/>
                  </a:lnTo>
                  <a:lnTo>
                    <a:pt x="2464119" y="1837486"/>
                  </a:lnTo>
                  <a:lnTo>
                    <a:pt x="2623794" y="1842211"/>
                  </a:lnTo>
                  <a:lnTo>
                    <a:pt x="2782633" y="1846313"/>
                  </a:lnTo>
                  <a:lnTo>
                    <a:pt x="2940912" y="1850001"/>
                  </a:lnTo>
                  <a:lnTo>
                    <a:pt x="3098819" y="1853411"/>
                  </a:lnTo>
                  <a:lnTo>
                    <a:pt x="3255526" y="1855685"/>
                  </a:lnTo>
                  <a:lnTo>
                    <a:pt x="3411432" y="1857200"/>
                  </a:lnTo>
                  <a:lnTo>
                    <a:pt x="3566804" y="1858211"/>
                  </a:lnTo>
                  <a:lnTo>
                    <a:pt x="3719916" y="1858885"/>
                  </a:lnTo>
                  <a:lnTo>
                    <a:pt x="3871520" y="1859334"/>
                  </a:lnTo>
                  <a:lnTo>
                    <a:pt x="4022120" y="1859633"/>
                  </a:lnTo>
                  <a:lnTo>
                    <a:pt x="4168239" y="1859833"/>
                  </a:lnTo>
                  <a:lnTo>
                    <a:pt x="4311372" y="1859966"/>
                  </a:lnTo>
                  <a:lnTo>
                    <a:pt x="4452514" y="1860055"/>
                  </a:lnTo>
                  <a:lnTo>
                    <a:pt x="4589472" y="1860114"/>
                  </a:lnTo>
                  <a:lnTo>
                    <a:pt x="4723640" y="1860154"/>
                  </a:lnTo>
                  <a:lnTo>
                    <a:pt x="4855947" y="1860180"/>
                  </a:lnTo>
                  <a:lnTo>
                    <a:pt x="4982252" y="1857340"/>
                  </a:lnTo>
                  <a:lnTo>
                    <a:pt x="5104555" y="1852589"/>
                  </a:lnTo>
                  <a:lnTo>
                    <a:pt x="5224190" y="1846564"/>
                  </a:lnTo>
                  <a:lnTo>
                    <a:pt x="5336332" y="1838738"/>
                  </a:lnTo>
                  <a:lnTo>
                    <a:pt x="5443479" y="1829710"/>
                  </a:lnTo>
                  <a:lnTo>
                    <a:pt x="5547294" y="1819882"/>
                  </a:lnTo>
                  <a:lnTo>
                    <a:pt x="5644128" y="1810472"/>
                  </a:lnTo>
                  <a:lnTo>
                    <a:pt x="5736306" y="1801341"/>
                  </a:lnTo>
                  <a:lnTo>
                    <a:pt x="5825379" y="1792397"/>
                  </a:lnTo>
                  <a:lnTo>
                    <a:pt x="5908575" y="1784529"/>
                  </a:lnTo>
                  <a:lnTo>
                    <a:pt x="5987852" y="1777378"/>
                  </a:lnTo>
                  <a:lnTo>
                    <a:pt x="6064515" y="1770706"/>
                  </a:lnTo>
                  <a:lnTo>
                    <a:pt x="6133722" y="1764353"/>
                  </a:lnTo>
                  <a:lnTo>
                    <a:pt x="6197957" y="1758213"/>
                  </a:lnTo>
                  <a:lnTo>
                    <a:pt x="6258877" y="1752214"/>
                  </a:lnTo>
                  <a:lnTo>
                    <a:pt x="6312826" y="1746310"/>
                  </a:lnTo>
                  <a:lnTo>
                    <a:pt x="6362126" y="1740470"/>
                  </a:lnTo>
                  <a:lnTo>
                    <a:pt x="6408329" y="1734671"/>
                  </a:lnTo>
                  <a:lnTo>
                    <a:pt x="6443893" y="1729852"/>
                  </a:lnTo>
                  <a:lnTo>
                    <a:pt x="6472365" y="1725688"/>
                  </a:lnTo>
                  <a:lnTo>
                    <a:pt x="6512891" y="1718519"/>
                  </a:lnTo>
                  <a:lnTo>
                    <a:pt x="6534077" y="1712159"/>
                  </a:lnTo>
                  <a:lnTo>
                    <a:pt x="6538202" y="1707224"/>
                  </a:lnTo>
                  <a:lnTo>
                    <a:pt x="6539047" y="1701077"/>
                  </a:lnTo>
                  <a:lnTo>
                    <a:pt x="6537706" y="1694121"/>
                  </a:lnTo>
                  <a:lnTo>
                    <a:pt x="6532050" y="1688532"/>
                  </a:lnTo>
                  <a:lnTo>
                    <a:pt x="6492162" y="16716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SMARTInkShape-4894"/>
            <p:cNvSpPr/>
            <p:nvPr>
              <p:custDataLst>
                <p:tags r:id="rId14"/>
              </p:custDataLst>
            </p:nvPr>
          </p:nvSpPr>
          <p:spPr bwMode="auto">
            <a:xfrm>
              <a:off x="3157538" y="3669030"/>
              <a:ext cx="59758" cy="289672"/>
            </a:xfrm>
            <a:custGeom>
              <a:avLst/>
              <a:gdLst/>
              <a:ahLst/>
              <a:cxnLst/>
              <a:rect l="0" t="0" r="0" b="0"/>
              <a:pathLst>
                <a:path w="59758" h="289672">
                  <a:moveTo>
                    <a:pt x="0" y="0"/>
                  </a:moveTo>
                  <a:lnTo>
                    <a:pt x="0" y="0"/>
                  </a:lnTo>
                  <a:lnTo>
                    <a:pt x="4550" y="0"/>
                  </a:lnTo>
                  <a:lnTo>
                    <a:pt x="9325" y="2540"/>
                  </a:lnTo>
                  <a:lnTo>
                    <a:pt x="16526" y="6844"/>
                  </a:lnTo>
                  <a:lnTo>
                    <a:pt x="43381" y="20151"/>
                  </a:lnTo>
                  <a:lnTo>
                    <a:pt x="53599" y="28619"/>
                  </a:lnTo>
                  <a:lnTo>
                    <a:pt x="57159" y="39389"/>
                  </a:lnTo>
                  <a:lnTo>
                    <a:pt x="59444" y="78689"/>
                  </a:lnTo>
                  <a:lnTo>
                    <a:pt x="59757" y="109903"/>
                  </a:lnTo>
                  <a:lnTo>
                    <a:pt x="57991" y="146001"/>
                  </a:lnTo>
                  <a:lnTo>
                    <a:pt x="50856" y="184269"/>
                  </a:lnTo>
                  <a:lnTo>
                    <a:pt x="46415" y="218422"/>
                  </a:lnTo>
                  <a:lnTo>
                    <a:pt x="43915" y="259345"/>
                  </a:lnTo>
                  <a:lnTo>
                    <a:pt x="43070" y="289671"/>
                  </a:lnTo>
                  <a:lnTo>
                    <a:pt x="43953" y="289316"/>
                  </a:lnTo>
                  <a:lnTo>
                    <a:pt x="51434" y="2657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0" name="SMARTInkShape-4895"/>
          <p:cNvSpPr/>
          <p:nvPr>
            <p:custDataLst>
              <p:tags r:id="rId3"/>
            </p:custDataLst>
          </p:nvPr>
        </p:nvSpPr>
        <p:spPr bwMode="auto">
          <a:xfrm>
            <a:off x="2027255" y="2635332"/>
            <a:ext cx="496952" cy="1155341"/>
          </a:xfrm>
          <a:custGeom>
            <a:avLst/>
            <a:gdLst/>
            <a:ahLst/>
            <a:cxnLst/>
            <a:rect l="0" t="0" r="0" b="0"/>
            <a:pathLst>
              <a:path w="496952" h="1155341">
                <a:moveTo>
                  <a:pt x="33003" y="22143"/>
                </a:moveTo>
                <a:lnTo>
                  <a:pt x="33003" y="22143"/>
                </a:lnTo>
                <a:lnTo>
                  <a:pt x="33003" y="0"/>
                </a:lnTo>
                <a:lnTo>
                  <a:pt x="34908" y="713"/>
                </a:lnTo>
                <a:lnTo>
                  <a:pt x="42104" y="6586"/>
                </a:lnTo>
                <a:lnTo>
                  <a:pt x="52315" y="43357"/>
                </a:lnTo>
                <a:lnTo>
                  <a:pt x="53498" y="64861"/>
                </a:lnTo>
                <a:lnTo>
                  <a:pt x="53334" y="90626"/>
                </a:lnTo>
                <a:lnTo>
                  <a:pt x="52271" y="119234"/>
                </a:lnTo>
                <a:lnTo>
                  <a:pt x="50611" y="152593"/>
                </a:lnTo>
                <a:lnTo>
                  <a:pt x="48552" y="189119"/>
                </a:lnTo>
                <a:lnTo>
                  <a:pt x="46226" y="227758"/>
                </a:lnTo>
                <a:lnTo>
                  <a:pt x="42771" y="270662"/>
                </a:lnTo>
                <a:lnTo>
                  <a:pt x="38562" y="316410"/>
                </a:lnTo>
                <a:lnTo>
                  <a:pt x="33851" y="364053"/>
                </a:lnTo>
                <a:lnTo>
                  <a:pt x="28806" y="413913"/>
                </a:lnTo>
                <a:lnTo>
                  <a:pt x="23537" y="465250"/>
                </a:lnTo>
                <a:lnTo>
                  <a:pt x="18120" y="517573"/>
                </a:lnTo>
                <a:lnTo>
                  <a:pt x="14508" y="568647"/>
                </a:lnTo>
                <a:lnTo>
                  <a:pt x="12101" y="618889"/>
                </a:lnTo>
                <a:lnTo>
                  <a:pt x="10495" y="668576"/>
                </a:lnTo>
                <a:lnTo>
                  <a:pt x="9425" y="715988"/>
                </a:lnTo>
                <a:lnTo>
                  <a:pt x="8712" y="761884"/>
                </a:lnTo>
                <a:lnTo>
                  <a:pt x="8236" y="806769"/>
                </a:lnTo>
                <a:lnTo>
                  <a:pt x="8872" y="848122"/>
                </a:lnTo>
                <a:lnTo>
                  <a:pt x="10248" y="887120"/>
                </a:lnTo>
                <a:lnTo>
                  <a:pt x="12118" y="924550"/>
                </a:lnTo>
                <a:lnTo>
                  <a:pt x="13364" y="958075"/>
                </a:lnTo>
                <a:lnTo>
                  <a:pt x="14195" y="988998"/>
                </a:lnTo>
                <a:lnTo>
                  <a:pt x="14749" y="1018185"/>
                </a:lnTo>
                <a:lnTo>
                  <a:pt x="14166" y="1042406"/>
                </a:lnTo>
                <a:lnTo>
                  <a:pt x="10978" y="1082018"/>
                </a:lnTo>
                <a:lnTo>
                  <a:pt x="8379" y="1108340"/>
                </a:lnTo>
                <a:lnTo>
                  <a:pt x="7062" y="1112034"/>
                </a:lnTo>
                <a:lnTo>
                  <a:pt x="5232" y="1114497"/>
                </a:lnTo>
                <a:lnTo>
                  <a:pt x="3059" y="1116139"/>
                </a:lnTo>
                <a:lnTo>
                  <a:pt x="1610" y="1113424"/>
                </a:lnTo>
                <a:lnTo>
                  <a:pt x="0" y="1100247"/>
                </a:lnTo>
                <a:lnTo>
                  <a:pt x="5811" y="1068539"/>
                </a:lnTo>
                <a:lnTo>
                  <a:pt x="10757" y="1055216"/>
                </a:lnTo>
                <a:lnTo>
                  <a:pt x="32550" y="1032453"/>
                </a:lnTo>
                <a:lnTo>
                  <a:pt x="67688" y="1016713"/>
                </a:lnTo>
                <a:lnTo>
                  <a:pt x="96996" y="1011862"/>
                </a:lnTo>
                <a:lnTo>
                  <a:pt x="130024" y="1010658"/>
                </a:lnTo>
                <a:lnTo>
                  <a:pt x="166928" y="1013298"/>
                </a:lnTo>
                <a:lnTo>
                  <a:pt x="205555" y="1025266"/>
                </a:lnTo>
                <a:lnTo>
                  <a:pt x="244948" y="1043286"/>
                </a:lnTo>
                <a:lnTo>
                  <a:pt x="284680" y="1063994"/>
                </a:lnTo>
                <a:lnTo>
                  <a:pt x="319484" y="1088438"/>
                </a:lnTo>
                <a:lnTo>
                  <a:pt x="360773" y="1123895"/>
                </a:lnTo>
                <a:lnTo>
                  <a:pt x="395774" y="1152374"/>
                </a:lnTo>
                <a:lnTo>
                  <a:pt x="401533" y="1154725"/>
                </a:lnTo>
                <a:lnTo>
                  <a:pt x="406324" y="1155340"/>
                </a:lnTo>
                <a:lnTo>
                  <a:pt x="410471" y="1154798"/>
                </a:lnTo>
                <a:lnTo>
                  <a:pt x="414188" y="1151579"/>
                </a:lnTo>
                <a:lnTo>
                  <a:pt x="420858" y="1140382"/>
                </a:lnTo>
                <a:lnTo>
                  <a:pt x="426998" y="1113180"/>
                </a:lnTo>
                <a:lnTo>
                  <a:pt x="432902" y="1071881"/>
                </a:lnTo>
                <a:lnTo>
                  <a:pt x="435809" y="1044866"/>
                </a:lnTo>
                <a:lnTo>
                  <a:pt x="438700" y="1015426"/>
                </a:lnTo>
                <a:lnTo>
                  <a:pt x="441580" y="978654"/>
                </a:lnTo>
                <a:lnTo>
                  <a:pt x="444453" y="936995"/>
                </a:lnTo>
                <a:lnTo>
                  <a:pt x="447320" y="892077"/>
                </a:lnTo>
                <a:lnTo>
                  <a:pt x="451137" y="841176"/>
                </a:lnTo>
                <a:lnTo>
                  <a:pt x="455586" y="786288"/>
                </a:lnTo>
                <a:lnTo>
                  <a:pt x="460458" y="728740"/>
                </a:lnTo>
                <a:lnTo>
                  <a:pt x="466563" y="670373"/>
                </a:lnTo>
                <a:lnTo>
                  <a:pt x="473490" y="611459"/>
                </a:lnTo>
                <a:lnTo>
                  <a:pt x="480966" y="552180"/>
                </a:lnTo>
                <a:lnTo>
                  <a:pt x="486902" y="496468"/>
                </a:lnTo>
                <a:lnTo>
                  <a:pt x="491813" y="443135"/>
                </a:lnTo>
                <a:lnTo>
                  <a:pt x="496038" y="391387"/>
                </a:lnTo>
                <a:lnTo>
                  <a:pt x="496951" y="342601"/>
                </a:lnTo>
                <a:lnTo>
                  <a:pt x="495653" y="295789"/>
                </a:lnTo>
                <a:lnTo>
                  <a:pt x="492884" y="250294"/>
                </a:lnTo>
                <a:lnTo>
                  <a:pt x="486275" y="209486"/>
                </a:lnTo>
                <a:lnTo>
                  <a:pt x="477107" y="171803"/>
                </a:lnTo>
                <a:lnTo>
                  <a:pt x="466232" y="136204"/>
                </a:lnTo>
                <a:lnTo>
                  <a:pt x="452315" y="106756"/>
                </a:lnTo>
                <a:lnTo>
                  <a:pt x="436369" y="81409"/>
                </a:lnTo>
                <a:lnTo>
                  <a:pt x="400872" y="42768"/>
                </a:lnTo>
                <a:lnTo>
                  <a:pt x="362870" y="22420"/>
                </a:lnTo>
                <a:lnTo>
                  <a:pt x="324468" y="499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" name="SMARTInkShape-4896"/>
          <p:cNvSpPr/>
          <p:nvPr>
            <p:custDataLst>
              <p:tags r:id="rId4"/>
            </p:custDataLst>
          </p:nvPr>
        </p:nvSpPr>
        <p:spPr bwMode="auto">
          <a:xfrm>
            <a:off x="1734896" y="849080"/>
            <a:ext cx="3089001" cy="85205"/>
          </a:xfrm>
          <a:custGeom>
            <a:avLst/>
            <a:gdLst/>
            <a:ahLst/>
            <a:cxnLst/>
            <a:rect l="0" t="0" r="0" b="0"/>
            <a:pathLst>
              <a:path w="3089001" h="85205">
                <a:moveTo>
                  <a:pt x="25324" y="33887"/>
                </a:moveTo>
                <a:lnTo>
                  <a:pt x="25324" y="33887"/>
                </a:lnTo>
                <a:lnTo>
                  <a:pt x="9724" y="10068"/>
                </a:lnTo>
                <a:lnTo>
                  <a:pt x="0" y="0"/>
                </a:lnTo>
                <a:lnTo>
                  <a:pt x="8825" y="8818"/>
                </a:lnTo>
                <a:lnTo>
                  <a:pt x="37157" y="18945"/>
                </a:lnTo>
                <a:lnTo>
                  <a:pt x="72493" y="27564"/>
                </a:lnTo>
                <a:lnTo>
                  <a:pt x="93918" y="32529"/>
                </a:lnTo>
                <a:lnTo>
                  <a:pt x="118678" y="37745"/>
                </a:lnTo>
                <a:lnTo>
                  <a:pt x="145663" y="43126"/>
                </a:lnTo>
                <a:lnTo>
                  <a:pt x="174130" y="48619"/>
                </a:lnTo>
                <a:lnTo>
                  <a:pt x="207395" y="53234"/>
                </a:lnTo>
                <a:lnTo>
                  <a:pt x="243860" y="57262"/>
                </a:lnTo>
                <a:lnTo>
                  <a:pt x="282457" y="60901"/>
                </a:lnTo>
                <a:lnTo>
                  <a:pt x="326286" y="64279"/>
                </a:lnTo>
                <a:lnTo>
                  <a:pt x="373603" y="67483"/>
                </a:lnTo>
                <a:lnTo>
                  <a:pt x="423245" y="70572"/>
                </a:lnTo>
                <a:lnTo>
                  <a:pt x="476342" y="72631"/>
                </a:lnTo>
                <a:lnTo>
                  <a:pt x="531743" y="74004"/>
                </a:lnTo>
                <a:lnTo>
                  <a:pt x="588679" y="74920"/>
                </a:lnTo>
                <a:lnTo>
                  <a:pt x="650449" y="76482"/>
                </a:lnTo>
                <a:lnTo>
                  <a:pt x="715441" y="78476"/>
                </a:lnTo>
                <a:lnTo>
                  <a:pt x="782582" y="80758"/>
                </a:lnTo>
                <a:lnTo>
                  <a:pt x="852108" y="82280"/>
                </a:lnTo>
                <a:lnTo>
                  <a:pt x="923223" y="83294"/>
                </a:lnTo>
                <a:lnTo>
                  <a:pt x="995398" y="83970"/>
                </a:lnTo>
                <a:lnTo>
                  <a:pt x="1071138" y="84421"/>
                </a:lnTo>
                <a:lnTo>
                  <a:pt x="1149253" y="84721"/>
                </a:lnTo>
                <a:lnTo>
                  <a:pt x="1228953" y="84922"/>
                </a:lnTo>
                <a:lnTo>
                  <a:pt x="1310661" y="85055"/>
                </a:lnTo>
                <a:lnTo>
                  <a:pt x="1393708" y="85144"/>
                </a:lnTo>
                <a:lnTo>
                  <a:pt x="1477647" y="85204"/>
                </a:lnTo>
                <a:lnTo>
                  <a:pt x="1563134" y="84291"/>
                </a:lnTo>
                <a:lnTo>
                  <a:pt x="1649653" y="82730"/>
                </a:lnTo>
                <a:lnTo>
                  <a:pt x="1736860" y="80737"/>
                </a:lnTo>
                <a:lnTo>
                  <a:pt x="1823573" y="79408"/>
                </a:lnTo>
                <a:lnTo>
                  <a:pt x="1909957" y="78522"/>
                </a:lnTo>
                <a:lnTo>
                  <a:pt x="1996121" y="77931"/>
                </a:lnTo>
                <a:lnTo>
                  <a:pt x="2080234" y="77537"/>
                </a:lnTo>
                <a:lnTo>
                  <a:pt x="2162978" y="77275"/>
                </a:lnTo>
                <a:lnTo>
                  <a:pt x="2244812" y="77100"/>
                </a:lnTo>
                <a:lnTo>
                  <a:pt x="2322228" y="76031"/>
                </a:lnTo>
                <a:lnTo>
                  <a:pt x="2396698" y="74366"/>
                </a:lnTo>
                <a:lnTo>
                  <a:pt x="2469205" y="72303"/>
                </a:lnTo>
                <a:lnTo>
                  <a:pt x="2537546" y="71880"/>
                </a:lnTo>
                <a:lnTo>
                  <a:pt x="2603108" y="72551"/>
                </a:lnTo>
                <a:lnTo>
                  <a:pt x="2666820" y="73951"/>
                </a:lnTo>
                <a:lnTo>
                  <a:pt x="2725486" y="74884"/>
                </a:lnTo>
                <a:lnTo>
                  <a:pt x="2780790" y="75506"/>
                </a:lnTo>
                <a:lnTo>
                  <a:pt x="2833851" y="75921"/>
                </a:lnTo>
                <a:lnTo>
                  <a:pt x="2879703" y="76197"/>
                </a:lnTo>
                <a:lnTo>
                  <a:pt x="2920749" y="76381"/>
                </a:lnTo>
                <a:lnTo>
                  <a:pt x="2958589" y="76504"/>
                </a:lnTo>
                <a:lnTo>
                  <a:pt x="2989532" y="76586"/>
                </a:lnTo>
                <a:lnTo>
                  <a:pt x="3015875" y="76641"/>
                </a:lnTo>
                <a:lnTo>
                  <a:pt x="3055622" y="76701"/>
                </a:lnTo>
                <a:lnTo>
                  <a:pt x="3089000" y="76744"/>
                </a:lnTo>
                <a:lnTo>
                  <a:pt x="3051417" y="767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4" name="SMARTInkShape-Group1625"/>
          <p:cNvGrpSpPr/>
          <p:nvPr/>
        </p:nvGrpSpPr>
        <p:grpSpPr>
          <a:xfrm>
            <a:off x="1953150" y="2614613"/>
            <a:ext cx="571459" cy="1335200"/>
            <a:chOff x="1953150" y="2614613"/>
            <a:chExt cx="571459" cy="1335200"/>
          </a:xfrm>
        </p:grpSpPr>
        <p:sp>
          <p:nvSpPr>
            <p:cNvPr id="42" name="SMARTInkShape-4897"/>
            <p:cNvSpPr/>
            <p:nvPr>
              <p:custDataLst>
                <p:tags r:id="rId6"/>
              </p:custDataLst>
            </p:nvPr>
          </p:nvSpPr>
          <p:spPr bwMode="auto">
            <a:xfrm>
              <a:off x="1957890" y="2614613"/>
              <a:ext cx="566719" cy="1156837"/>
            </a:xfrm>
            <a:custGeom>
              <a:avLst/>
              <a:gdLst/>
              <a:ahLst/>
              <a:cxnLst/>
              <a:rect l="0" t="0" r="0" b="0"/>
              <a:pathLst>
                <a:path w="566719" h="1156837">
                  <a:moveTo>
                    <a:pt x="110940" y="94297"/>
                  </a:moveTo>
                  <a:lnTo>
                    <a:pt x="110940" y="94297"/>
                  </a:lnTo>
                  <a:lnTo>
                    <a:pt x="108400" y="111242"/>
                  </a:lnTo>
                  <a:lnTo>
                    <a:pt x="99075" y="144720"/>
                  </a:lnTo>
                  <a:lnTo>
                    <a:pt x="90427" y="176715"/>
                  </a:lnTo>
                  <a:lnTo>
                    <a:pt x="83408" y="216335"/>
                  </a:lnTo>
                  <a:lnTo>
                    <a:pt x="80203" y="238520"/>
                  </a:lnTo>
                  <a:lnTo>
                    <a:pt x="77113" y="261884"/>
                  </a:lnTo>
                  <a:lnTo>
                    <a:pt x="74101" y="286031"/>
                  </a:lnTo>
                  <a:lnTo>
                    <a:pt x="71141" y="311655"/>
                  </a:lnTo>
                  <a:lnTo>
                    <a:pt x="68215" y="338262"/>
                  </a:lnTo>
                  <a:lnTo>
                    <a:pt x="65312" y="365525"/>
                  </a:lnTo>
                  <a:lnTo>
                    <a:pt x="62424" y="393226"/>
                  </a:lnTo>
                  <a:lnTo>
                    <a:pt x="59546" y="421218"/>
                  </a:lnTo>
                  <a:lnTo>
                    <a:pt x="56675" y="449404"/>
                  </a:lnTo>
                  <a:lnTo>
                    <a:pt x="55713" y="477720"/>
                  </a:lnTo>
                  <a:lnTo>
                    <a:pt x="56025" y="506122"/>
                  </a:lnTo>
                  <a:lnTo>
                    <a:pt x="57185" y="534582"/>
                  </a:lnTo>
                  <a:lnTo>
                    <a:pt x="57958" y="564033"/>
                  </a:lnTo>
                  <a:lnTo>
                    <a:pt x="58474" y="594144"/>
                  </a:lnTo>
                  <a:lnTo>
                    <a:pt x="58818" y="624696"/>
                  </a:lnTo>
                  <a:lnTo>
                    <a:pt x="59047" y="656494"/>
                  </a:lnTo>
                  <a:lnTo>
                    <a:pt x="59199" y="689122"/>
                  </a:lnTo>
                  <a:lnTo>
                    <a:pt x="59301" y="722305"/>
                  </a:lnTo>
                  <a:lnTo>
                    <a:pt x="57464" y="754904"/>
                  </a:lnTo>
                  <a:lnTo>
                    <a:pt x="54334" y="787114"/>
                  </a:lnTo>
                  <a:lnTo>
                    <a:pt x="50343" y="819065"/>
                  </a:lnTo>
                  <a:lnTo>
                    <a:pt x="46730" y="848938"/>
                  </a:lnTo>
                  <a:lnTo>
                    <a:pt x="43368" y="877426"/>
                  </a:lnTo>
                  <a:lnTo>
                    <a:pt x="40175" y="904990"/>
                  </a:lnTo>
                  <a:lnTo>
                    <a:pt x="37093" y="930034"/>
                  </a:lnTo>
                  <a:lnTo>
                    <a:pt x="34086" y="953398"/>
                  </a:lnTo>
                  <a:lnTo>
                    <a:pt x="28205" y="995232"/>
                  </a:lnTo>
                  <a:lnTo>
                    <a:pt x="22416" y="1029700"/>
                  </a:lnTo>
                  <a:lnTo>
                    <a:pt x="13803" y="1066778"/>
                  </a:lnTo>
                  <a:lnTo>
                    <a:pt x="0" y="1096356"/>
                  </a:lnTo>
                  <a:lnTo>
                    <a:pt x="35615" y="1076712"/>
                  </a:lnTo>
                  <a:lnTo>
                    <a:pt x="76059" y="1063442"/>
                  </a:lnTo>
                  <a:lnTo>
                    <a:pt x="105915" y="1058428"/>
                  </a:lnTo>
                  <a:lnTo>
                    <a:pt x="138234" y="1056200"/>
                  </a:lnTo>
                  <a:lnTo>
                    <a:pt x="174188" y="1057749"/>
                  </a:lnTo>
                  <a:lnTo>
                    <a:pt x="212393" y="1063518"/>
                  </a:lnTo>
                  <a:lnTo>
                    <a:pt x="251598" y="1075607"/>
                  </a:lnTo>
                  <a:lnTo>
                    <a:pt x="288707" y="1087964"/>
                  </a:lnTo>
                  <a:lnTo>
                    <a:pt x="323298" y="1100759"/>
                  </a:lnTo>
                  <a:lnTo>
                    <a:pt x="354546" y="1115971"/>
                  </a:lnTo>
                  <a:lnTo>
                    <a:pt x="394363" y="1136050"/>
                  </a:lnTo>
                  <a:lnTo>
                    <a:pt x="435107" y="1147165"/>
                  </a:lnTo>
                  <a:lnTo>
                    <a:pt x="476799" y="1156836"/>
                  </a:lnTo>
                  <a:lnTo>
                    <a:pt x="477719" y="1156034"/>
                  </a:lnTo>
                  <a:lnTo>
                    <a:pt x="478740" y="1152602"/>
                  </a:lnTo>
                  <a:lnTo>
                    <a:pt x="478443" y="1127998"/>
                  </a:lnTo>
                  <a:lnTo>
                    <a:pt x="473618" y="1095375"/>
                  </a:lnTo>
                  <a:lnTo>
                    <a:pt x="472155" y="1062778"/>
                  </a:lnTo>
                  <a:lnTo>
                    <a:pt x="471765" y="1041893"/>
                  </a:lnTo>
                  <a:lnTo>
                    <a:pt x="471505" y="1018445"/>
                  </a:lnTo>
                  <a:lnTo>
                    <a:pt x="471332" y="993288"/>
                  </a:lnTo>
                  <a:lnTo>
                    <a:pt x="472169" y="963182"/>
                  </a:lnTo>
                  <a:lnTo>
                    <a:pt x="473679" y="929776"/>
                  </a:lnTo>
                  <a:lnTo>
                    <a:pt x="475639" y="894171"/>
                  </a:lnTo>
                  <a:lnTo>
                    <a:pt x="478850" y="855193"/>
                  </a:lnTo>
                  <a:lnTo>
                    <a:pt x="482896" y="813969"/>
                  </a:lnTo>
                  <a:lnTo>
                    <a:pt x="487498" y="771246"/>
                  </a:lnTo>
                  <a:lnTo>
                    <a:pt x="493424" y="726571"/>
                  </a:lnTo>
                  <a:lnTo>
                    <a:pt x="500232" y="680596"/>
                  </a:lnTo>
                  <a:lnTo>
                    <a:pt x="507628" y="633753"/>
                  </a:lnTo>
                  <a:lnTo>
                    <a:pt x="515416" y="588236"/>
                  </a:lnTo>
                  <a:lnTo>
                    <a:pt x="523466" y="543605"/>
                  </a:lnTo>
                  <a:lnTo>
                    <a:pt x="531690" y="499563"/>
                  </a:lnTo>
                  <a:lnTo>
                    <a:pt x="539077" y="455914"/>
                  </a:lnTo>
                  <a:lnTo>
                    <a:pt x="545908" y="412528"/>
                  </a:lnTo>
                  <a:lnTo>
                    <a:pt x="552366" y="369316"/>
                  </a:lnTo>
                  <a:lnTo>
                    <a:pt x="557624" y="329078"/>
                  </a:lnTo>
                  <a:lnTo>
                    <a:pt x="562082" y="290823"/>
                  </a:lnTo>
                  <a:lnTo>
                    <a:pt x="566006" y="253889"/>
                  </a:lnTo>
                  <a:lnTo>
                    <a:pt x="566718" y="219742"/>
                  </a:lnTo>
                  <a:lnTo>
                    <a:pt x="565287" y="187452"/>
                  </a:lnTo>
                  <a:lnTo>
                    <a:pt x="562428" y="156400"/>
                  </a:lnTo>
                  <a:lnTo>
                    <a:pt x="555759" y="128079"/>
                  </a:lnTo>
                  <a:lnTo>
                    <a:pt x="546551" y="101579"/>
                  </a:lnTo>
                  <a:lnTo>
                    <a:pt x="535650" y="76291"/>
                  </a:lnTo>
                  <a:lnTo>
                    <a:pt x="503218" y="40574"/>
                  </a:lnTo>
                  <a:lnTo>
                    <a:pt x="4452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SMARTInkShape-4898"/>
            <p:cNvSpPr/>
            <p:nvPr>
              <p:custDataLst>
                <p:tags r:id="rId7"/>
              </p:custDataLst>
            </p:nvPr>
          </p:nvSpPr>
          <p:spPr bwMode="auto">
            <a:xfrm>
              <a:off x="1953150" y="2650094"/>
              <a:ext cx="524175" cy="1299719"/>
            </a:xfrm>
            <a:custGeom>
              <a:avLst/>
              <a:gdLst/>
              <a:ahLst/>
              <a:cxnLst/>
              <a:rect l="0" t="0" r="0" b="0"/>
              <a:pathLst>
                <a:path w="524175" h="1299719">
                  <a:moveTo>
                    <a:pt x="89963" y="7381"/>
                  </a:moveTo>
                  <a:lnTo>
                    <a:pt x="89963" y="7381"/>
                  </a:lnTo>
                  <a:lnTo>
                    <a:pt x="94514" y="2830"/>
                  </a:lnTo>
                  <a:lnTo>
                    <a:pt x="101828" y="596"/>
                  </a:lnTo>
                  <a:lnTo>
                    <a:pt x="106445" y="0"/>
                  </a:lnTo>
                  <a:lnTo>
                    <a:pt x="122045" y="3712"/>
                  </a:lnTo>
                  <a:lnTo>
                    <a:pt x="125639" y="9698"/>
                  </a:lnTo>
                  <a:lnTo>
                    <a:pt x="130696" y="44686"/>
                  </a:lnTo>
                  <a:lnTo>
                    <a:pt x="131879" y="84921"/>
                  </a:lnTo>
                  <a:lnTo>
                    <a:pt x="130289" y="110509"/>
                  </a:lnTo>
                  <a:lnTo>
                    <a:pt x="127325" y="138998"/>
                  </a:lnTo>
                  <a:lnTo>
                    <a:pt x="123443" y="169421"/>
                  </a:lnTo>
                  <a:lnTo>
                    <a:pt x="118950" y="204943"/>
                  </a:lnTo>
                  <a:lnTo>
                    <a:pt x="114050" y="243863"/>
                  </a:lnTo>
                  <a:lnTo>
                    <a:pt x="108878" y="285051"/>
                  </a:lnTo>
                  <a:lnTo>
                    <a:pt x="101621" y="330607"/>
                  </a:lnTo>
                  <a:lnTo>
                    <a:pt x="92972" y="379075"/>
                  </a:lnTo>
                  <a:lnTo>
                    <a:pt x="83396" y="429484"/>
                  </a:lnTo>
                  <a:lnTo>
                    <a:pt x="74155" y="481188"/>
                  </a:lnTo>
                  <a:lnTo>
                    <a:pt x="65137" y="533755"/>
                  </a:lnTo>
                  <a:lnTo>
                    <a:pt x="56267" y="586897"/>
                  </a:lnTo>
                  <a:lnTo>
                    <a:pt x="48449" y="639470"/>
                  </a:lnTo>
                  <a:lnTo>
                    <a:pt x="41332" y="691664"/>
                  </a:lnTo>
                  <a:lnTo>
                    <a:pt x="34682" y="743604"/>
                  </a:lnTo>
                  <a:lnTo>
                    <a:pt x="28344" y="793471"/>
                  </a:lnTo>
                  <a:lnTo>
                    <a:pt x="22214" y="841956"/>
                  </a:lnTo>
                  <a:lnTo>
                    <a:pt x="16221" y="889519"/>
                  </a:lnTo>
                  <a:lnTo>
                    <a:pt x="12227" y="934563"/>
                  </a:lnTo>
                  <a:lnTo>
                    <a:pt x="9564" y="977928"/>
                  </a:lnTo>
                  <a:lnTo>
                    <a:pt x="7788" y="1020172"/>
                  </a:lnTo>
                  <a:lnTo>
                    <a:pt x="5652" y="1059765"/>
                  </a:lnTo>
                  <a:lnTo>
                    <a:pt x="3276" y="1097590"/>
                  </a:lnTo>
                  <a:lnTo>
                    <a:pt x="739" y="1134237"/>
                  </a:lnTo>
                  <a:lnTo>
                    <a:pt x="0" y="1165336"/>
                  </a:lnTo>
                  <a:lnTo>
                    <a:pt x="460" y="1192736"/>
                  </a:lnTo>
                  <a:lnTo>
                    <a:pt x="1719" y="1217670"/>
                  </a:lnTo>
                  <a:lnTo>
                    <a:pt x="5659" y="1255534"/>
                  </a:lnTo>
                  <a:lnTo>
                    <a:pt x="11537" y="1282206"/>
                  </a:lnTo>
                  <a:lnTo>
                    <a:pt x="20499" y="1297235"/>
                  </a:lnTo>
                  <a:lnTo>
                    <a:pt x="27461" y="1299718"/>
                  </a:lnTo>
                  <a:lnTo>
                    <a:pt x="45357" y="1297398"/>
                  </a:lnTo>
                  <a:lnTo>
                    <a:pt x="73630" y="1282397"/>
                  </a:lnTo>
                  <a:lnTo>
                    <a:pt x="110326" y="1259855"/>
                  </a:lnTo>
                  <a:lnTo>
                    <a:pt x="132114" y="1247176"/>
                  </a:lnTo>
                  <a:lnTo>
                    <a:pt x="155211" y="1233961"/>
                  </a:lnTo>
                  <a:lnTo>
                    <a:pt x="182039" y="1220388"/>
                  </a:lnTo>
                  <a:lnTo>
                    <a:pt x="211354" y="1206578"/>
                  </a:lnTo>
                  <a:lnTo>
                    <a:pt x="242328" y="1192608"/>
                  </a:lnTo>
                  <a:lnTo>
                    <a:pt x="272502" y="1180437"/>
                  </a:lnTo>
                  <a:lnTo>
                    <a:pt x="302143" y="1169466"/>
                  </a:lnTo>
                  <a:lnTo>
                    <a:pt x="331429" y="1159294"/>
                  </a:lnTo>
                  <a:lnTo>
                    <a:pt x="358572" y="1149656"/>
                  </a:lnTo>
                  <a:lnTo>
                    <a:pt x="384288" y="1140372"/>
                  </a:lnTo>
                  <a:lnTo>
                    <a:pt x="409052" y="1131326"/>
                  </a:lnTo>
                  <a:lnTo>
                    <a:pt x="446728" y="1113655"/>
                  </a:lnTo>
                  <a:lnTo>
                    <a:pt x="486818" y="1087641"/>
                  </a:lnTo>
                  <a:lnTo>
                    <a:pt x="497408" y="1079026"/>
                  </a:lnTo>
                  <a:lnTo>
                    <a:pt x="511714" y="1054216"/>
                  </a:lnTo>
                  <a:lnTo>
                    <a:pt x="520295" y="1020328"/>
                  </a:lnTo>
                  <a:lnTo>
                    <a:pt x="522583" y="997957"/>
                  </a:lnTo>
                  <a:lnTo>
                    <a:pt x="524109" y="973517"/>
                  </a:lnTo>
                  <a:lnTo>
                    <a:pt x="524174" y="943889"/>
                  </a:lnTo>
                  <a:lnTo>
                    <a:pt x="523264" y="910802"/>
                  </a:lnTo>
                  <a:lnTo>
                    <a:pt x="521705" y="875409"/>
                  </a:lnTo>
                  <a:lnTo>
                    <a:pt x="520666" y="833717"/>
                  </a:lnTo>
                  <a:lnTo>
                    <a:pt x="519973" y="787824"/>
                  </a:lnTo>
                  <a:lnTo>
                    <a:pt x="519511" y="739131"/>
                  </a:lnTo>
                  <a:lnTo>
                    <a:pt x="519203" y="684762"/>
                  </a:lnTo>
                  <a:lnTo>
                    <a:pt x="518998" y="626608"/>
                  </a:lnTo>
                  <a:lnTo>
                    <a:pt x="518861" y="565931"/>
                  </a:lnTo>
                  <a:lnTo>
                    <a:pt x="514960" y="507383"/>
                  </a:lnTo>
                  <a:lnTo>
                    <a:pt x="508549" y="450253"/>
                  </a:lnTo>
                  <a:lnTo>
                    <a:pt x="500465" y="394069"/>
                  </a:lnTo>
                  <a:lnTo>
                    <a:pt x="486504" y="346136"/>
                  </a:lnTo>
                  <a:lnTo>
                    <a:pt x="468623" y="303702"/>
                  </a:lnTo>
                  <a:lnTo>
                    <a:pt x="448131" y="264936"/>
                  </a:lnTo>
                  <a:lnTo>
                    <a:pt x="434469" y="239092"/>
                  </a:lnTo>
                  <a:lnTo>
                    <a:pt x="407145" y="1874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5" name="SMARTInkShape-4899"/>
          <p:cNvSpPr/>
          <p:nvPr>
            <p:custDataLst>
              <p:tags r:id="rId5"/>
            </p:custDataLst>
          </p:nvPr>
        </p:nvSpPr>
        <p:spPr bwMode="auto">
          <a:xfrm>
            <a:off x="2077403" y="4654867"/>
            <a:ext cx="4766311" cy="749053"/>
          </a:xfrm>
          <a:custGeom>
            <a:avLst/>
            <a:gdLst/>
            <a:ahLst/>
            <a:cxnLst/>
            <a:rect l="0" t="0" r="0" b="0"/>
            <a:pathLst>
              <a:path w="4766311" h="749053">
                <a:moveTo>
                  <a:pt x="0" y="0"/>
                </a:moveTo>
                <a:lnTo>
                  <a:pt x="0" y="0"/>
                </a:lnTo>
                <a:lnTo>
                  <a:pt x="0" y="4551"/>
                </a:lnTo>
                <a:lnTo>
                  <a:pt x="6785" y="34313"/>
                </a:lnTo>
                <a:lnTo>
                  <a:pt x="8043" y="76207"/>
                </a:lnTo>
                <a:lnTo>
                  <a:pt x="12147" y="113880"/>
                </a:lnTo>
                <a:lnTo>
                  <a:pt x="18575" y="135928"/>
                </a:lnTo>
                <a:lnTo>
                  <a:pt x="26671" y="159199"/>
                </a:lnTo>
                <a:lnTo>
                  <a:pt x="37783" y="185190"/>
                </a:lnTo>
                <a:lnTo>
                  <a:pt x="50906" y="212995"/>
                </a:lnTo>
                <a:lnTo>
                  <a:pt x="65370" y="242010"/>
                </a:lnTo>
                <a:lnTo>
                  <a:pt x="84537" y="271830"/>
                </a:lnTo>
                <a:lnTo>
                  <a:pt x="106840" y="302187"/>
                </a:lnTo>
                <a:lnTo>
                  <a:pt x="131234" y="332904"/>
                </a:lnTo>
                <a:lnTo>
                  <a:pt x="161784" y="362906"/>
                </a:lnTo>
                <a:lnTo>
                  <a:pt x="196439" y="392433"/>
                </a:lnTo>
                <a:lnTo>
                  <a:pt x="233829" y="421642"/>
                </a:lnTo>
                <a:lnTo>
                  <a:pt x="276853" y="450639"/>
                </a:lnTo>
                <a:lnTo>
                  <a:pt x="323634" y="479497"/>
                </a:lnTo>
                <a:lnTo>
                  <a:pt x="372918" y="508260"/>
                </a:lnTo>
                <a:lnTo>
                  <a:pt x="426730" y="535055"/>
                </a:lnTo>
                <a:lnTo>
                  <a:pt x="483559" y="560539"/>
                </a:lnTo>
                <a:lnTo>
                  <a:pt x="542400" y="585147"/>
                </a:lnTo>
                <a:lnTo>
                  <a:pt x="606392" y="606316"/>
                </a:lnTo>
                <a:lnTo>
                  <a:pt x="673819" y="625191"/>
                </a:lnTo>
                <a:lnTo>
                  <a:pt x="743535" y="642536"/>
                </a:lnTo>
                <a:lnTo>
                  <a:pt x="819540" y="656005"/>
                </a:lnTo>
                <a:lnTo>
                  <a:pt x="899737" y="666890"/>
                </a:lnTo>
                <a:lnTo>
                  <a:pt x="982730" y="676051"/>
                </a:lnTo>
                <a:lnTo>
                  <a:pt x="1073300" y="681206"/>
                </a:lnTo>
                <a:lnTo>
                  <a:pt x="1168924" y="683690"/>
                </a:lnTo>
                <a:lnTo>
                  <a:pt x="1267915" y="684393"/>
                </a:lnTo>
                <a:lnTo>
                  <a:pt x="1372009" y="682957"/>
                </a:lnTo>
                <a:lnTo>
                  <a:pt x="1479505" y="680095"/>
                </a:lnTo>
                <a:lnTo>
                  <a:pt x="1589269" y="676282"/>
                </a:lnTo>
                <a:lnTo>
                  <a:pt x="1704355" y="672788"/>
                </a:lnTo>
                <a:lnTo>
                  <a:pt x="1822989" y="669505"/>
                </a:lnTo>
                <a:lnTo>
                  <a:pt x="1943988" y="666365"/>
                </a:lnTo>
                <a:lnTo>
                  <a:pt x="2066565" y="663318"/>
                </a:lnTo>
                <a:lnTo>
                  <a:pt x="2190192" y="660335"/>
                </a:lnTo>
                <a:lnTo>
                  <a:pt x="2314520" y="657393"/>
                </a:lnTo>
                <a:lnTo>
                  <a:pt x="2439316" y="656384"/>
                </a:lnTo>
                <a:lnTo>
                  <a:pt x="2564423" y="656665"/>
                </a:lnTo>
                <a:lnTo>
                  <a:pt x="2689738" y="657804"/>
                </a:lnTo>
                <a:lnTo>
                  <a:pt x="2813286" y="660469"/>
                </a:lnTo>
                <a:lnTo>
                  <a:pt x="2935656" y="664150"/>
                </a:lnTo>
                <a:lnTo>
                  <a:pt x="3057241" y="668509"/>
                </a:lnTo>
                <a:lnTo>
                  <a:pt x="3175445" y="673321"/>
                </a:lnTo>
                <a:lnTo>
                  <a:pt x="3291396" y="678433"/>
                </a:lnTo>
                <a:lnTo>
                  <a:pt x="3405844" y="683746"/>
                </a:lnTo>
                <a:lnTo>
                  <a:pt x="3516432" y="689194"/>
                </a:lnTo>
                <a:lnTo>
                  <a:pt x="3624448" y="694730"/>
                </a:lnTo>
                <a:lnTo>
                  <a:pt x="3730748" y="700326"/>
                </a:lnTo>
                <a:lnTo>
                  <a:pt x="3831143" y="706914"/>
                </a:lnTo>
                <a:lnTo>
                  <a:pt x="3927600" y="714164"/>
                </a:lnTo>
                <a:lnTo>
                  <a:pt x="4021432" y="721854"/>
                </a:lnTo>
                <a:lnTo>
                  <a:pt x="4109705" y="727934"/>
                </a:lnTo>
                <a:lnTo>
                  <a:pt x="4194271" y="732940"/>
                </a:lnTo>
                <a:lnTo>
                  <a:pt x="4276365" y="737229"/>
                </a:lnTo>
                <a:lnTo>
                  <a:pt x="4350145" y="741041"/>
                </a:lnTo>
                <a:lnTo>
                  <a:pt x="4418381" y="744535"/>
                </a:lnTo>
                <a:lnTo>
                  <a:pt x="4482922" y="747816"/>
                </a:lnTo>
                <a:lnTo>
                  <a:pt x="4536427" y="749052"/>
                </a:lnTo>
                <a:lnTo>
                  <a:pt x="4582575" y="748923"/>
                </a:lnTo>
                <a:lnTo>
                  <a:pt x="4623817" y="747885"/>
                </a:lnTo>
                <a:lnTo>
                  <a:pt x="4657027" y="746240"/>
                </a:lnTo>
                <a:lnTo>
                  <a:pt x="4684882" y="744191"/>
                </a:lnTo>
                <a:lnTo>
                  <a:pt x="4726310" y="738422"/>
                </a:lnTo>
                <a:lnTo>
                  <a:pt x="4766310" y="7200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0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HW1 extension</a:t>
            </a:r>
          </a:p>
          <a:p>
            <a:pPr lvl="1"/>
            <a:r>
              <a:rPr lang="en-US" dirty="0" smtClean="0"/>
              <a:t> </a:t>
            </a:r>
            <a:r>
              <a:rPr lang="en-US" strike="sngStrike" dirty="0" smtClean="0"/>
              <a:t>09/22</a:t>
            </a:r>
            <a:r>
              <a:rPr lang="en-US" dirty="0" smtClean="0"/>
              <a:t> 09/25</a:t>
            </a:r>
          </a:p>
          <a:p>
            <a:endParaRPr lang="en-US" dirty="0"/>
          </a:p>
          <a:p>
            <a:r>
              <a:rPr lang="en-US" dirty="0" smtClean="0"/>
              <a:t>HW2 + PS2 both coming out on </a:t>
            </a:r>
            <a:r>
              <a:rPr lang="en-US" strike="sngStrike" dirty="0" smtClean="0"/>
              <a:t>09/22</a:t>
            </a:r>
            <a:r>
              <a:rPr lang="en-US" dirty="0" smtClean="0"/>
              <a:t> 09/25</a:t>
            </a:r>
          </a:p>
          <a:p>
            <a:endParaRPr lang="en-US" dirty="0"/>
          </a:p>
          <a:p>
            <a:r>
              <a:rPr lang="en-US" dirty="0" smtClean="0"/>
              <a:t>Note on class schedule coming up</a:t>
            </a:r>
          </a:p>
          <a:p>
            <a:pPr lvl="1"/>
            <a:r>
              <a:rPr lang="en-US" dirty="0" smtClean="0"/>
              <a:t>Switching to paper reading starting next week. 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docs.google.com/spreadsheets/d/1uN31YcWAG6nhjvYPUVKMy3vHwW-h9MZCe8yKCqw0RsU/edit#gid=0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 review due: </a:t>
            </a:r>
            <a:r>
              <a:rPr lang="en-US" dirty="0" smtClean="0"/>
              <a:t>Mon</a:t>
            </a:r>
            <a:r>
              <a:rPr lang="en-US" dirty="0" smtClean="0"/>
              <a:t> 09/25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 student presentation due: </a:t>
            </a:r>
            <a:r>
              <a:rPr lang="en-US" dirty="0" err="1" smtClean="0"/>
              <a:t>Thr</a:t>
            </a:r>
            <a:r>
              <a:rPr lang="en-US" dirty="0" smtClean="0"/>
              <a:t> 09/28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144000" cy="249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[Long,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squint a little!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2146300"/>
            <a:ext cx="9144000" cy="255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[Long,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0" name="SMARTInkShape-Group1693"/>
          <p:cNvGrpSpPr/>
          <p:nvPr/>
        </p:nvGrpSpPr>
        <p:grpSpPr>
          <a:xfrm>
            <a:off x="114300" y="3266948"/>
            <a:ext cx="915680" cy="1370775"/>
            <a:chOff x="114300" y="3266948"/>
            <a:chExt cx="915680" cy="1370775"/>
          </a:xfrm>
        </p:grpSpPr>
        <p:sp>
          <p:nvSpPr>
            <p:cNvPr id="47" name="SMARTInkShape-5117"/>
            <p:cNvSpPr/>
            <p:nvPr>
              <p:custDataLst>
                <p:tags r:id="rId13"/>
              </p:custDataLst>
            </p:nvPr>
          </p:nvSpPr>
          <p:spPr bwMode="auto">
            <a:xfrm>
              <a:off x="114300" y="4543425"/>
              <a:ext cx="839000" cy="94298"/>
            </a:xfrm>
            <a:custGeom>
              <a:avLst/>
              <a:gdLst/>
              <a:ahLst/>
              <a:cxnLst/>
              <a:rect l="0" t="0" r="0" b="0"/>
              <a:pathLst>
                <a:path w="839000" h="94298">
                  <a:moveTo>
                    <a:pt x="0" y="0"/>
                  </a:moveTo>
                  <a:lnTo>
                    <a:pt x="0" y="0"/>
                  </a:lnTo>
                  <a:lnTo>
                    <a:pt x="33267" y="952"/>
                  </a:lnTo>
                  <a:lnTo>
                    <a:pt x="68171" y="6844"/>
                  </a:lnTo>
                  <a:lnTo>
                    <a:pt x="97926" y="11931"/>
                  </a:lnTo>
                  <a:lnTo>
                    <a:pt x="130200" y="19908"/>
                  </a:lnTo>
                  <a:lnTo>
                    <a:pt x="166452" y="29803"/>
                  </a:lnTo>
                  <a:lnTo>
                    <a:pt x="188120" y="35108"/>
                  </a:lnTo>
                  <a:lnTo>
                    <a:pt x="211139" y="40550"/>
                  </a:lnTo>
                  <a:lnTo>
                    <a:pt x="236009" y="46084"/>
                  </a:lnTo>
                  <a:lnTo>
                    <a:pt x="262114" y="51677"/>
                  </a:lnTo>
                  <a:lnTo>
                    <a:pt x="289043" y="57311"/>
                  </a:lnTo>
                  <a:lnTo>
                    <a:pt x="316520" y="62020"/>
                  </a:lnTo>
                  <a:lnTo>
                    <a:pt x="344364" y="66111"/>
                  </a:lnTo>
                  <a:lnTo>
                    <a:pt x="372451" y="69792"/>
                  </a:lnTo>
                  <a:lnTo>
                    <a:pt x="402606" y="72245"/>
                  </a:lnTo>
                  <a:lnTo>
                    <a:pt x="434139" y="73881"/>
                  </a:lnTo>
                  <a:lnTo>
                    <a:pt x="466591" y="74971"/>
                  </a:lnTo>
                  <a:lnTo>
                    <a:pt x="499656" y="75698"/>
                  </a:lnTo>
                  <a:lnTo>
                    <a:pt x="533129" y="76183"/>
                  </a:lnTo>
                  <a:lnTo>
                    <a:pt x="566874" y="76506"/>
                  </a:lnTo>
                  <a:lnTo>
                    <a:pt x="599849" y="75769"/>
                  </a:lnTo>
                  <a:lnTo>
                    <a:pt x="632309" y="74325"/>
                  </a:lnTo>
                  <a:lnTo>
                    <a:pt x="664427" y="72410"/>
                  </a:lnTo>
                  <a:lnTo>
                    <a:pt x="693459" y="70181"/>
                  </a:lnTo>
                  <a:lnTo>
                    <a:pt x="720434" y="67742"/>
                  </a:lnTo>
                  <a:lnTo>
                    <a:pt x="746037" y="65164"/>
                  </a:lnTo>
                  <a:lnTo>
                    <a:pt x="784644" y="59759"/>
                  </a:lnTo>
                  <a:lnTo>
                    <a:pt x="822720" y="51361"/>
                  </a:lnTo>
                  <a:lnTo>
                    <a:pt x="836188" y="45687"/>
                  </a:lnTo>
                  <a:lnTo>
                    <a:pt x="838446" y="42840"/>
                  </a:lnTo>
                  <a:lnTo>
                    <a:pt x="838999" y="39990"/>
                  </a:lnTo>
                  <a:lnTo>
                    <a:pt x="835558" y="37138"/>
                  </a:lnTo>
                  <a:lnTo>
                    <a:pt x="809654" y="28572"/>
                  </a:lnTo>
                  <a:lnTo>
                    <a:pt x="778629" y="22858"/>
                  </a:lnTo>
                  <a:lnTo>
                    <a:pt x="758163" y="20954"/>
                  </a:lnTo>
                  <a:lnTo>
                    <a:pt x="734995" y="19684"/>
                  </a:lnTo>
                  <a:lnTo>
                    <a:pt x="710024" y="18838"/>
                  </a:lnTo>
                  <a:lnTo>
                    <a:pt x="680994" y="18274"/>
                  </a:lnTo>
                  <a:lnTo>
                    <a:pt x="649259" y="17897"/>
                  </a:lnTo>
                  <a:lnTo>
                    <a:pt x="615719" y="17647"/>
                  </a:lnTo>
                  <a:lnTo>
                    <a:pt x="580025" y="18432"/>
                  </a:lnTo>
                  <a:lnTo>
                    <a:pt x="542893" y="19908"/>
                  </a:lnTo>
                  <a:lnTo>
                    <a:pt x="504804" y="21844"/>
                  </a:lnTo>
                  <a:lnTo>
                    <a:pt x="465123" y="23135"/>
                  </a:lnTo>
                  <a:lnTo>
                    <a:pt x="424382" y="23996"/>
                  </a:lnTo>
                  <a:lnTo>
                    <a:pt x="382934" y="24570"/>
                  </a:lnTo>
                  <a:lnTo>
                    <a:pt x="341967" y="25905"/>
                  </a:lnTo>
                  <a:lnTo>
                    <a:pt x="301320" y="27748"/>
                  </a:lnTo>
                  <a:lnTo>
                    <a:pt x="260888" y="29928"/>
                  </a:lnTo>
                  <a:lnTo>
                    <a:pt x="223455" y="32334"/>
                  </a:lnTo>
                  <a:lnTo>
                    <a:pt x="188023" y="34891"/>
                  </a:lnTo>
                  <a:lnTo>
                    <a:pt x="153924" y="37548"/>
                  </a:lnTo>
                  <a:lnTo>
                    <a:pt x="126428" y="40272"/>
                  </a:lnTo>
                  <a:lnTo>
                    <a:pt x="103336" y="43040"/>
                  </a:lnTo>
                  <a:lnTo>
                    <a:pt x="68787" y="47704"/>
                  </a:lnTo>
                  <a:lnTo>
                    <a:pt x="50257" y="49777"/>
                  </a:lnTo>
                  <a:lnTo>
                    <a:pt x="46840" y="49377"/>
                  </a:lnTo>
                  <a:lnTo>
                    <a:pt x="46467" y="48158"/>
                  </a:lnTo>
                  <a:lnTo>
                    <a:pt x="48123" y="46393"/>
                  </a:lnTo>
                  <a:lnTo>
                    <a:pt x="72823" y="46972"/>
                  </a:lnTo>
                  <a:lnTo>
                    <a:pt x="115233" y="47546"/>
                  </a:lnTo>
                  <a:lnTo>
                    <a:pt x="142545" y="45033"/>
                  </a:lnTo>
                  <a:lnTo>
                    <a:pt x="172182" y="41452"/>
                  </a:lnTo>
                  <a:lnTo>
                    <a:pt x="205276" y="38112"/>
                  </a:lnTo>
                  <a:lnTo>
                    <a:pt x="240673" y="34933"/>
                  </a:lnTo>
                  <a:lnTo>
                    <a:pt x="277606" y="31861"/>
                  </a:lnTo>
                  <a:lnTo>
                    <a:pt x="316516" y="28861"/>
                  </a:lnTo>
                  <a:lnTo>
                    <a:pt x="356743" y="25908"/>
                  </a:lnTo>
                  <a:lnTo>
                    <a:pt x="397849" y="22987"/>
                  </a:lnTo>
                  <a:lnTo>
                    <a:pt x="438588" y="20087"/>
                  </a:lnTo>
                  <a:lnTo>
                    <a:pt x="479082" y="17201"/>
                  </a:lnTo>
                  <a:lnTo>
                    <a:pt x="519413" y="14325"/>
                  </a:lnTo>
                  <a:lnTo>
                    <a:pt x="556778" y="11455"/>
                  </a:lnTo>
                  <a:lnTo>
                    <a:pt x="592165" y="8589"/>
                  </a:lnTo>
                  <a:lnTo>
                    <a:pt x="626234" y="5726"/>
                  </a:lnTo>
                  <a:lnTo>
                    <a:pt x="656567" y="4770"/>
                  </a:lnTo>
                  <a:lnTo>
                    <a:pt x="684409" y="5085"/>
                  </a:lnTo>
                  <a:lnTo>
                    <a:pt x="710590" y="6247"/>
                  </a:lnTo>
                  <a:lnTo>
                    <a:pt x="749840" y="10079"/>
                  </a:lnTo>
                  <a:lnTo>
                    <a:pt x="785738" y="17591"/>
                  </a:lnTo>
                  <a:lnTo>
                    <a:pt x="792430" y="20300"/>
                  </a:lnTo>
                  <a:lnTo>
                    <a:pt x="794987" y="24011"/>
                  </a:lnTo>
                  <a:lnTo>
                    <a:pt x="794786" y="28390"/>
                  </a:lnTo>
                  <a:lnTo>
                    <a:pt x="792747" y="33214"/>
                  </a:lnTo>
                  <a:lnTo>
                    <a:pt x="767124" y="53656"/>
                  </a:lnTo>
                  <a:lnTo>
                    <a:pt x="732422" y="69567"/>
                  </a:lnTo>
                  <a:lnTo>
                    <a:pt x="696996" y="83306"/>
                  </a:lnTo>
                  <a:lnTo>
                    <a:pt x="668655" y="94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" name="SMARTInkShape-5118"/>
            <p:cNvSpPr/>
            <p:nvPr>
              <p:custDataLst>
                <p:tags r:id="rId14"/>
              </p:custDataLst>
            </p:nvPr>
          </p:nvSpPr>
          <p:spPr bwMode="auto">
            <a:xfrm>
              <a:off x="200025" y="3266948"/>
              <a:ext cx="829955" cy="907860"/>
            </a:xfrm>
            <a:custGeom>
              <a:avLst/>
              <a:gdLst/>
              <a:ahLst/>
              <a:cxnLst/>
              <a:rect l="0" t="0" r="0" b="0"/>
              <a:pathLst>
                <a:path w="829955" h="907860">
                  <a:moveTo>
                    <a:pt x="0" y="42037"/>
                  </a:moveTo>
                  <a:lnTo>
                    <a:pt x="0" y="42037"/>
                  </a:lnTo>
                  <a:lnTo>
                    <a:pt x="0" y="15343"/>
                  </a:lnTo>
                  <a:lnTo>
                    <a:pt x="1905" y="11858"/>
                  </a:lnTo>
                  <a:lnTo>
                    <a:pt x="9102" y="5447"/>
                  </a:lnTo>
                  <a:lnTo>
                    <a:pt x="32965" y="1033"/>
                  </a:lnTo>
                  <a:lnTo>
                    <a:pt x="61006" y="0"/>
                  </a:lnTo>
                  <a:lnTo>
                    <a:pt x="99504" y="494"/>
                  </a:lnTo>
                  <a:lnTo>
                    <a:pt x="124439" y="1959"/>
                  </a:lnTo>
                  <a:lnTo>
                    <a:pt x="151539" y="3888"/>
                  </a:lnTo>
                  <a:lnTo>
                    <a:pt x="182941" y="5175"/>
                  </a:lnTo>
                  <a:lnTo>
                    <a:pt x="217211" y="6032"/>
                  </a:lnTo>
                  <a:lnTo>
                    <a:pt x="253392" y="6604"/>
                  </a:lnTo>
                  <a:lnTo>
                    <a:pt x="291801" y="6985"/>
                  </a:lnTo>
                  <a:lnTo>
                    <a:pt x="331694" y="7239"/>
                  </a:lnTo>
                  <a:lnTo>
                    <a:pt x="372577" y="7408"/>
                  </a:lnTo>
                  <a:lnTo>
                    <a:pt x="413167" y="7521"/>
                  </a:lnTo>
                  <a:lnTo>
                    <a:pt x="453562" y="7596"/>
                  </a:lnTo>
                  <a:lnTo>
                    <a:pt x="493827" y="7647"/>
                  </a:lnTo>
                  <a:lnTo>
                    <a:pt x="532101" y="7680"/>
                  </a:lnTo>
                  <a:lnTo>
                    <a:pt x="569046" y="7702"/>
                  </a:lnTo>
                  <a:lnTo>
                    <a:pt x="605107" y="7717"/>
                  </a:lnTo>
                  <a:lnTo>
                    <a:pt x="637720" y="7727"/>
                  </a:lnTo>
                  <a:lnTo>
                    <a:pt x="668034" y="7734"/>
                  </a:lnTo>
                  <a:lnTo>
                    <a:pt x="696816" y="7738"/>
                  </a:lnTo>
                  <a:lnTo>
                    <a:pt x="720766" y="7741"/>
                  </a:lnTo>
                  <a:lnTo>
                    <a:pt x="760078" y="7744"/>
                  </a:lnTo>
                  <a:lnTo>
                    <a:pt x="795333" y="12297"/>
                  </a:lnTo>
                  <a:lnTo>
                    <a:pt x="801684" y="15543"/>
                  </a:lnTo>
                  <a:lnTo>
                    <a:pt x="805919" y="19612"/>
                  </a:lnTo>
                  <a:lnTo>
                    <a:pt x="808742" y="24229"/>
                  </a:lnTo>
                  <a:lnTo>
                    <a:pt x="809338" y="39520"/>
                  </a:lnTo>
                  <a:lnTo>
                    <a:pt x="804319" y="72088"/>
                  </a:lnTo>
                  <a:lnTo>
                    <a:pt x="800388" y="100161"/>
                  </a:lnTo>
                  <a:lnTo>
                    <a:pt x="798640" y="134862"/>
                  </a:lnTo>
                  <a:lnTo>
                    <a:pt x="800404" y="177590"/>
                  </a:lnTo>
                  <a:lnTo>
                    <a:pt x="802208" y="200986"/>
                  </a:lnTo>
                  <a:lnTo>
                    <a:pt x="803410" y="225155"/>
                  </a:lnTo>
                  <a:lnTo>
                    <a:pt x="804212" y="249841"/>
                  </a:lnTo>
                  <a:lnTo>
                    <a:pt x="804746" y="274870"/>
                  </a:lnTo>
                  <a:lnTo>
                    <a:pt x="806055" y="302034"/>
                  </a:lnTo>
                  <a:lnTo>
                    <a:pt x="807880" y="330621"/>
                  </a:lnTo>
                  <a:lnTo>
                    <a:pt x="810049" y="360156"/>
                  </a:lnTo>
                  <a:lnTo>
                    <a:pt x="811495" y="391276"/>
                  </a:lnTo>
                  <a:lnTo>
                    <a:pt x="812460" y="423453"/>
                  </a:lnTo>
                  <a:lnTo>
                    <a:pt x="813102" y="456335"/>
                  </a:lnTo>
                  <a:lnTo>
                    <a:pt x="814483" y="487780"/>
                  </a:lnTo>
                  <a:lnTo>
                    <a:pt x="816356" y="518269"/>
                  </a:lnTo>
                  <a:lnTo>
                    <a:pt x="818558" y="548120"/>
                  </a:lnTo>
                  <a:lnTo>
                    <a:pt x="820978" y="577546"/>
                  </a:lnTo>
                  <a:lnTo>
                    <a:pt x="823543" y="606688"/>
                  </a:lnTo>
                  <a:lnTo>
                    <a:pt x="826206" y="635641"/>
                  </a:lnTo>
                  <a:lnTo>
                    <a:pt x="827982" y="663515"/>
                  </a:lnTo>
                  <a:lnTo>
                    <a:pt x="829165" y="690671"/>
                  </a:lnTo>
                  <a:lnTo>
                    <a:pt x="829954" y="717347"/>
                  </a:lnTo>
                  <a:lnTo>
                    <a:pt x="829528" y="741799"/>
                  </a:lnTo>
                  <a:lnTo>
                    <a:pt x="828291" y="764767"/>
                  </a:lnTo>
                  <a:lnTo>
                    <a:pt x="825329" y="806163"/>
                  </a:lnTo>
                  <a:lnTo>
                    <a:pt x="824013" y="840436"/>
                  </a:lnTo>
                  <a:lnTo>
                    <a:pt x="823168" y="879760"/>
                  </a:lnTo>
                  <a:lnTo>
                    <a:pt x="823053" y="889973"/>
                  </a:lnTo>
                  <a:lnTo>
                    <a:pt x="822069" y="893078"/>
                  </a:lnTo>
                  <a:lnTo>
                    <a:pt x="820461" y="895148"/>
                  </a:lnTo>
                  <a:lnTo>
                    <a:pt x="818437" y="896527"/>
                  </a:lnTo>
                  <a:lnTo>
                    <a:pt x="797384" y="898469"/>
                  </a:lnTo>
                  <a:lnTo>
                    <a:pt x="757914" y="889943"/>
                  </a:lnTo>
                  <a:lnTo>
                    <a:pt x="737686" y="884485"/>
                  </a:lnTo>
                  <a:lnTo>
                    <a:pt x="713723" y="877989"/>
                  </a:lnTo>
                  <a:lnTo>
                    <a:pt x="687271" y="870801"/>
                  </a:lnTo>
                  <a:lnTo>
                    <a:pt x="655348" y="863151"/>
                  </a:lnTo>
                  <a:lnTo>
                    <a:pt x="619779" y="855194"/>
                  </a:lnTo>
                  <a:lnTo>
                    <a:pt x="581778" y="847032"/>
                  </a:lnTo>
                  <a:lnTo>
                    <a:pt x="538347" y="843495"/>
                  </a:lnTo>
                  <a:lnTo>
                    <a:pt x="491296" y="843042"/>
                  </a:lnTo>
                  <a:lnTo>
                    <a:pt x="441830" y="844646"/>
                  </a:lnTo>
                  <a:lnTo>
                    <a:pt x="391709" y="848572"/>
                  </a:lnTo>
                  <a:lnTo>
                    <a:pt x="341149" y="854047"/>
                  </a:lnTo>
                  <a:lnTo>
                    <a:pt x="290298" y="860554"/>
                  </a:lnTo>
                  <a:lnTo>
                    <a:pt x="244967" y="868703"/>
                  </a:lnTo>
                  <a:lnTo>
                    <a:pt x="203316" y="877945"/>
                  </a:lnTo>
                  <a:lnTo>
                    <a:pt x="164119" y="887916"/>
                  </a:lnTo>
                  <a:lnTo>
                    <a:pt x="137988" y="894564"/>
                  </a:lnTo>
                  <a:lnTo>
                    <a:pt x="85725" y="90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" name="SMARTInkShape-5119"/>
            <p:cNvSpPr/>
            <p:nvPr>
              <p:custDataLst>
                <p:tags r:id="rId15"/>
              </p:custDataLst>
            </p:nvPr>
          </p:nvSpPr>
          <p:spPr bwMode="auto">
            <a:xfrm>
              <a:off x="152523" y="3268020"/>
              <a:ext cx="46877" cy="889644"/>
            </a:xfrm>
            <a:custGeom>
              <a:avLst/>
              <a:gdLst/>
              <a:ahLst/>
              <a:cxnLst/>
              <a:rect l="0" t="0" r="0" b="0"/>
              <a:pathLst>
                <a:path w="46877" h="889644">
                  <a:moveTo>
                    <a:pt x="13212" y="23820"/>
                  </a:moveTo>
                  <a:lnTo>
                    <a:pt x="13212" y="23820"/>
                  </a:lnTo>
                  <a:lnTo>
                    <a:pt x="19997" y="7710"/>
                  </a:lnTo>
                  <a:lnTo>
                    <a:pt x="20593" y="4507"/>
                  </a:lnTo>
                  <a:lnTo>
                    <a:pt x="20038" y="2372"/>
                  </a:lnTo>
                  <a:lnTo>
                    <a:pt x="18715" y="949"/>
                  </a:lnTo>
                  <a:lnTo>
                    <a:pt x="16881" y="0"/>
                  </a:lnTo>
                  <a:lnTo>
                    <a:pt x="14705" y="2225"/>
                  </a:lnTo>
                  <a:lnTo>
                    <a:pt x="9748" y="12317"/>
                  </a:lnTo>
                  <a:lnTo>
                    <a:pt x="6910" y="41568"/>
                  </a:lnTo>
                  <a:lnTo>
                    <a:pt x="6153" y="61369"/>
                  </a:lnTo>
                  <a:lnTo>
                    <a:pt x="4696" y="85048"/>
                  </a:lnTo>
                  <a:lnTo>
                    <a:pt x="2772" y="111311"/>
                  </a:lnTo>
                  <a:lnTo>
                    <a:pt x="537" y="139297"/>
                  </a:lnTo>
                  <a:lnTo>
                    <a:pt x="0" y="172242"/>
                  </a:lnTo>
                  <a:lnTo>
                    <a:pt x="594" y="208493"/>
                  </a:lnTo>
                  <a:lnTo>
                    <a:pt x="1942" y="246948"/>
                  </a:lnTo>
                  <a:lnTo>
                    <a:pt x="2841" y="286872"/>
                  </a:lnTo>
                  <a:lnTo>
                    <a:pt x="3441" y="327776"/>
                  </a:lnTo>
                  <a:lnTo>
                    <a:pt x="3840" y="369332"/>
                  </a:lnTo>
                  <a:lnTo>
                    <a:pt x="6012" y="412276"/>
                  </a:lnTo>
                  <a:lnTo>
                    <a:pt x="9364" y="456146"/>
                  </a:lnTo>
                  <a:lnTo>
                    <a:pt x="13505" y="500632"/>
                  </a:lnTo>
                  <a:lnTo>
                    <a:pt x="18170" y="540767"/>
                  </a:lnTo>
                  <a:lnTo>
                    <a:pt x="23185" y="578001"/>
                  </a:lnTo>
                  <a:lnTo>
                    <a:pt x="28433" y="613302"/>
                  </a:lnTo>
                  <a:lnTo>
                    <a:pt x="32884" y="646360"/>
                  </a:lnTo>
                  <a:lnTo>
                    <a:pt x="36804" y="677924"/>
                  </a:lnTo>
                  <a:lnTo>
                    <a:pt x="40370" y="708492"/>
                  </a:lnTo>
                  <a:lnTo>
                    <a:pt x="42748" y="734585"/>
                  </a:lnTo>
                  <a:lnTo>
                    <a:pt x="44332" y="757696"/>
                  </a:lnTo>
                  <a:lnTo>
                    <a:pt x="46093" y="797662"/>
                  </a:lnTo>
                  <a:lnTo>
                    <a:pt x="46876" y="831300"/>
                  </a:lnTo>
                  <a:lnTo>
                    <a:pt x="42766" y="863360"/>
                  </a:lnTo>
                  <a:lnTo>
                    <a:pt x="35515" y="880373"/>
                  </a:lnTo>
                  <a:lnTo>
                    <a:pt x="30110" y="885523"/>
                  </a:lnTo>
                  <a:lnTo>
                    <a:pt x="21785" y="8896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4" name="SMARTInkShape-Group1694"/>
          <p:cNvGrpSpPr/>
          <p:nvPr/>
        </p:nvGrpSpPr>
        <p:grpSpPr>
          <a:xfrm>
            <a:off x="5172026" y="2323147"/>
            <a:ext cx="2230475" cy="325757"/>
            <a:chOff x="5172026" y="2323147"/>
            <a:chExt cx="2230475" cy="325757"/>
          </a:xfrm>
        </p:grpSpPr>
        <p:sp>
          <p:nvSpPr>
            <p:cNvPr id="51" name="SMARTInkShape-5120"/>
            <p:cNvSpPr/>
            <p:nvPr>
              <p:custDataLst>
                <p:tags r:id="rId10"/>
              </p:custDataLst>
            </p:nvPr>
          </p:nvSpPr>
          <p:spPr bwMode="auto">
            <a:xfrm>
              <a:off x="5326380" y="2391727"/>
              <a:ext cx="1774509" cy="41215"/>
            </a:xfrm>
            <a:custGeom>
              <a:avLst/>
              <a:gdLst/>
              <a:ahLst/>
              <a:cxnLst/>
              <a:rect l="0" t="0" r="0" b="0"/>
              <a:pathLst>
                <a:path w="1774509" h="41215">
                  <a:moveTo>
                    <a:pt x="0" y="8573"/>
                  </a:moveTo>
                  <a:lnTo>
                    <a:pt x="0" y="8573"/>
                  </a:lnTo>
                  <a:lnTo>
                    <a:pt x="30135" y="13124"/>
                  </a:lnTo>
                  <a:lnTo>
                    <a:pt x="69908" y="15358"/>
                  </a:lnTo>
                  <a:lnTo>
                    <a:pt x="95183" y="15954"/>
                  </a:lnTo>
                  <a:lnTo>
                    <a:pt x="127272" y="16351"/>
                  </a:lnTo>
                  <a:lnTo>
                    <a:pt x="163907" y="16616"/>
                  </a:lnTo>
                  <a:lnTo>
                    <a:pt x="203569" y="16792"/>
                  </a:lnTo>
                  <a:lnTo>
                    <a:pt x="250964" y="16910"/>
                  </a:lnTo>
                  <a:lnTo>
                    <a:pt x="303517" y="16988"/>
                  </a:lnTo>
                  <a:lnTo>
                    <a:pt x="359507" y="17041"/>
                  </a:lnTo>
                  <a:lnTo>
                    <a:pt x="420647" y="17076"/>
                  </a:lnTo>
                  <a:lnTo>
                    <a:pt x="485220" y="17099"/>
                  </a:lnTo>
                  <a:lnTo>
                    <a:pt x="552079" y="17115"/>
                  </a:lnTo>
                  <a:lnTo>
                    <a:pt x="624275" y="17125"/>
                  </a:lnTo>
                  <a:lnTo>
                    <a:pt x="700028" y="17132"/>
                  </a:lnTo>
                  <a:lnTo>
                    <a:pt x="778153" y="17136"/>
                  </a:lnTo>
                  <a:lnTo>
                    <a:pt x="855953" y="18092"/>
                  </a:lnTo>
                  <a:lnTo>
                    <a:pt x="933539" y="19681"/>
                  </a:lnTo>
                  <a:lnTo>
                    <a:pt x="1010979" y="21694"/>
                  </a:lnTo>
                  <a:lnTo>
                    <a:pt x="1086418" y="23988"/>
                  </a:lnTo>
                  <a:lnTo>
                    <a:pt x="1160524" y="26469"/>
                  </a:lnTo>
                  <a:lnTo>
                    <a:pt x="1233740" y="29076"/>
                  </a:lnTo>
                  <a:lnTo>
                    <a:pt x="1300649" y="31767"/>
                  </a:lnTo>
                  <a:lnTo>
                    <a:pt x="1363352" y="34513"/>
                  </a:lnTo>
                  <a:lnTo>
                    <a:pt x="1423251" y="37296"/>
                  </a:lnTo>
                  <a:lnTo>
                    <a:pt x="1475566" y="39152"/>
                  </a:lnTo>
                  <a:lnTo>
                    <a:pt x="1522826" y="40389"/>
                  </a:lnTo>
                  <a:lnTo>
                    <a:pt x="1566715" y="41214"/>
                  </a:lnTo>
                  <a:lnTo>
                    <a:pt x="1603594" y="40811"/>
                  </a:lnTo>
                  <a:lnTo>
                    <a:pt x="1635800" y="39590"/>
                  </a:lnTo>
                  <a:lnTo>
                    <a:pt x="1664891" y="37823"/>
                  </a:lnTo>
                  <a:lnTo>
                    <a:pt x="1707374" y="33321"/>
                  </a:lnTo>
                  <a:lnTo>
                    <a:pt x="1745091" y="25430"/>
                  </a:lnTo>
                  <a:lnTo>
                    <a:pt x="1757623" y="18923"/>
                  </a:lnTo>
                  <a:lnTo>
                    <a:pt x="1774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2" name="SMARTInkShape-5121"/>
            <p:cNvSpPr/>
            <p:nvPr>
              <p:custDataLst>
                <p:tags r:id="rId11"/>
              </p:custDataLst>
            </p:nvPr>
          </p:nvSpPr>
          <p:spPr bwMode="auto">
            <a:xfrm>
              <a:off x="5172026" y="2323147"/>
              <a:ext cx="522973" cy="325757"/>
            </a:xfrm>
            <a:custGeom>
              <a:avLst/>
              <a:gdLst/>
              <a:ahLst/>
              <a:cxnLst/>
              <a:rect l="0" t="0" r="0" b="0"/>
              <a:pathLst>
                <a:path w="522973" h="325757">
                  <a:moveTo>
                    <a:pt x="454392" y="0"/>
                  </a:moveTo>
                  <a:lnTo>
                    <a:pt x="454392" y="0"/>
                  </a:lnTo>
                  <a:lnTo>
                    <a:pt x="423147" y="7381"/>
                  </a:lnTo>
                  <a:lnTo>
                    <a:pt x="390435" y="9290"/>
                  </a:lnTo>
                  <a:lnTo>
                    <a:pt x="363100" y="13019"/>
                  </a:lnTo>
                  <a:lnTo>
                    <a:pt x="326823" y="17851"/>
                  </a:lnTo>
                  <a:lnTo>
                    <a:pt x="284347" y="23174"/>
                  </a:lnTo>
                  <a:lnTo>
                    <a:pt x="261018" y="25927"/>
                  </a:lnTo>
                  <a:lnTo>
                    <a:pt x="236894" y="28715"/>
                  </a:lnTo>
                  <a:lnTo>
                    <a:pt x="211286" y="33431"/>
                  </a:lnTo>
                  <a:lnTo>
                    <a:pt x="184688" y="39432"/>
                  </a:lnTo>
                  <a:lnTo>
                    <a:pt x="157432" y="46291"/>
                  </a:lnTo>
                  <a:lnTo>
                    <a:pt x="129736" y="54673"/>
                  </a:lnTo>
                  <a:lnTo>
                    <a:pt x="101747" y="64071"/>
                  </a:lnTo>
                  <a:lnTo>
                    <a:pt x="73562" y="74147"/>
                  </a:lnTo>
                  <a:lnTo>
                    <a:pt x="34627" y="92962"/>
                  </a:lnTo>
                  <a:lnTo>
                    <a:pt x="10654" y="110849"/>
                  </a:lnTo>
                  <a:lnTo>
                    <a:pt x="0" y="128324"/>
                  </a:lnTo>
                  <a:lnTo>
                    <a:pt x="969" y="137937"/>
                  </a:lnTo>
                  <a:lnTo>
                    <a:pt x="12205" y="158778"/>
                  </a:lnTo>
                  <a:lnTo>
                    <a:pt x="47680" y="178201"/>
                  </a:lnTo>
                  <a:lnTo>
                    <a:pt x="71807" y="187381"/>
                  </a:lnTo>
                  <a:lnTo>
                    <a:pt x="103133" y="194453"/>
                  </a:lnTo>
                  <a:lnTo>
                    <a:pt x="139258" y="200120"/>
                  </a:lnTo>
                  <a:lnTo>
                    <a:pt x="178579" y="204851"/>
                  </a:lnTo>
                  <a:lnTo>
                    <a:pt x="218129" y="212768"/>
                  </a:lnTo>
                  <a:lnTo>
                    <a:pt x="257831" y="222808"/>
                  </a:lnTo>
                  <a:lnTo>
                    <a:pt x="297634" y="234264"/>
                  </a:lnTo>
                  <a:lnTo>
                    <a:pt x="334646" y="244758"/>
                  </a:lnTo>
                  <a:lnTo>
                    <a:pt x="369799" y="254612"/>
                  </a:lnTo>
                  <a:lnTo>
                    <a:pt x="403712" y="264039"/>
                  </a:lnTo>
                  <a:lnTo>
                    <a:pt x="432035" y="275086"/>
                  </a:lnTo>
                  <a:lnTo>
                    <a:pt x="456632" y="287214"/>
                  </a:lnTo>
                  <a:lnTo>
                    <a:pt x="493487" y="308626"/>
                  </a:lnTo>
                  <a:lnTo>
                    <a:pt x="522972" y="3257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" name="SMARTInkShape-5122"/>
            <p:cNvSpPr/>
            <p:nvPr>
              <p:custDataLst>
                <p:tags r:id="rId12"/>
              </p:custDataLst>
            </p:nvPr>
          </p:nvSpPr>
          <p:spPr bwMode="auto">
            <a:xfrm>
              <a:off x="6972300" y="2323147"/>
              <a:ext cx="430201" cy="282894"/>
            </a:xfrm>
            <a:custGeom>
              <a:avLst/>
              <a:gdLst/>
              <a:ahLst/>
              <a:cxnLst/>
              <a:rect l="0" t="0" r="0" b="0"/>
              <a:pathLst>
                <a:path w="430201" h="282894">
                  <a:moveTo>
                    <a:pt x="0" y="0"/>
                  </a:moveTo>
                  <a:lnTo>
                    <a:pt x="0" y="0"/>
                  </a:lnTo>
                  <a:lnTo>
                    <a:pt x="17498" y="6844"/>
                  </a:lnTo>
                  <a:lnTo>
                    <a:pt x="59477" y="16527"/>
                  </a:lnTo>
                  <a:lnTo>
                    <a:pt x="101681" y="29253"/>
                  </a:lnTo>
                  <a:lnTo>
                    <a:pt x="124938" y="37600"/>
                  </a:lnTo>
                  <a:lnTo>
                    <a:pt x="149014" y="46974"/>
                  </a:lnTo>
                  <a:lnTo>
                    <a:pt x="173637" y="57034"/>
                  </a:lnTo>
                  <a:lnTo>
                    <a:pt x="200530" y="69455"/>
                  </a:lnTo>
                  <a:lnTo>
                    <a:pt x="228938" y="83451"/>
                  </a:lnTo>
                  <a:lnTo>
                    <a:pt x="258352" y="98497"/>
                  </a:lnTo>
                  <a:lnTo>
                    <a:pt x="287488" y="113290"/>
                  </a:lnTo>
                  <a:lnTo>
                    <a:pt x="316435" y="127914"/>
                  </a:lnTo>
                  <a:lnTo>
                    <a:pt x="345260" y="142426"/>
                  </a:lnTo>
                  <a:lnTo>
                    <a:pt x="369238" y="156864"/>
                  </a:lnTo>
                  <a:lnTo>
                    <a:pt x="408581" y="185605"/>
                  </a:lnTo>
                  <a:lnTo>
                    <a:pt x="426701" y="209174"/>
                  </a:lnTo>
                  <a:lnTo>
                    <a:pt x="430200" y="219459"/>
                  </a:lnTo>
                  <a:lnTo>
                    <a:pt x="423008" y="229174"/>
                  </a:lnTo>
                  <a:lnTo>
                    <a:pt x="389616" y="247588"/>
                  </a:lnTo>
                  <a:lnTo>
                    <a:pt x="361662" y="255546"/>
                  </a:lnTo>
                  <a:lnTo>
                    <a:pt x="327785" y="262757"/>
                  </a:lnTo>
                  <a:lnTo>
                    <a:pt x="289961" y="269469"/>
                  </a:lnTo>
                  <a:lnTo>
                    <a:pt x="247600" y="273944"/>
                  </a:lnTo>
                  <a:lnTo>
                    <a:pt x="202214" y="276926"/>
                  </a:lnTo>
                  <a:lnTo>
                    <a:pt x="154811" y="278915"/>
                  </a:lnTo>
                  <a:lnTo>
                    <a:pt x="123210" y="280241"/>
                  </a:lnTo>
                  <a:lnTo>
                    <a:pt x="60007" y="2828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5" name="SMARTInkShape-5123"/>
          <p:cNvSpPr/>
          <p:nvPr>
            <p:custDataLst>
              <p:tags r:id="rId1"/>
            </p:custDataLst>
          </p:nvPr>
        </p:nvSpPr>
        <p:spPr bwMode="auto">
          <a:xfrm>
            <a:off x="5232082" y="2674663"/>
            <a:ext cx="2039032" cy="24482"/>
          </a:xfrm>
          <a:custGeom>
            <a:avLst/>
            <a:gdLst/>
            <a:ahLst/>
            <a:cxnLst/>
            <a:rect l="0" t="0" r="0" b="0"/>
            <a:pathLst>
              <a:path w="2039032" h="24482">
                <a:moveTo>
                  <a:pt x="0" y="17102"/>
                </a:moveTo>
                <a:lnTo>
                  <a:pt x="0" y="17102"/>
                </a:lnTo>
                <a:lnTo>
                  <a:pt x="32966" y="21653"/>
                </a:lnTo>
                <a:lnTo>
                  <a:pt x="73268" y="19932"/>
                </a:lnTo>
                <a:lnTo>
                  <a:pt x="107494" y="18360"/>
                </a:lnTo>
                <a:lnTo>
                  <a:pt x="148740" y="17661"/>
                </a:lnTo>
                <a:lnTo>
                  <a:pt x="174408" y="17475"/>
                </a:lnTo>
                <a:lnTo>
                  <a:pt x="201997" y="17350"/>
                </a:lnTo>
                <a:lnTo>
                  <a:pt x="234677" y="16315"/>
                </a:lnTo>
                <a:lnTo>
                  <a:pt x="270752" y="14672"/>
                </a:lnTo>
                <a:lnTo>
                  <a:pt x="309089" y="12625"/>
                </a:lnTo>
                <a:lnTo>
                  <a:pt x="352745" y="12212"/>
                </a:lnTo>
                <a:lnTo>
                  <a:pt x="399946" y="12890"/>
                </a:lnTo>
                <a:lnTo>
                  <a:pt x="449512" y="14294"/>
                </a:lnTo>
                <a:lnTo>
                  <a:pt x="506367" y="15230"/>
                </a:lnTo>
                <a:lnTo>
                  <a:pt x="568083" y="15854"/>
                </a:lnTo>
                <a:lnTo>
                  <a:pt x="633040" y="16270"/>
                </a:lnTo>
                <a:lnTo>
                  <a:pt x="703014" y="16547"/>
                </a:lnTo>
                <a:lnTo>
                  <a:pt x="776334" y="16732"/>
                </a:lnTo>
                <a:lnTo>
                  <a:pt x="851883" y="16856"/>
                </a:lnTo>
                <a:lnTo>
                  <a:pt x="927968" y="16937"/>
                </a:lnTo>
                <a:lnTo>
                  <a:pt x="1004408" y="16992"/>
                </a:lnTo>
                <a:lnTo>
                  <a:pt x="1081085" y="17029"/>
                </a:lnTo>
                <a:lnTo>
                  <a:pt x="1157921" y="17053"/>
                </a:lnTo>
                <a:lnTo>
                  <a:pt x="1234864" y="17070"/>
                </a:lnTo>
                <a:lnTo>
                  <a:pt x="1311874" y="17080"/>
                </a:lnTo>
                <a:lnTo>
                  <a:pt x="1384171" y="18040"/>
                </a:lnTo>
                <a:lnTo>
                  <a:pt x="1453322" y="19632"/>
                </a:lnTo>
                <a:lnTo>
                  <a:pt x="1520379" y="21646"/>
                </a:lnTo>
                <a:lnTo>
                  <a:pt x="1582229" y="22989"/>
                </a:lnTo>
                <a:lnTo>
                  <a:pt x="1640607" y="23884"/>
                </a:lnTo>
                <a:lnTo>
                  <a:pt x="1696670" y="24481"/>
                </a:lnTo>
                <a:lnTo>
                  <a:pt x="1747382" y="23926"/>
                </a:lnTo>
                <a:lnTo>
                  <a:pt x="1794523" y="22604"/>
                </a:lnTo>
                <a:lnTo>
                  <a:pt x="1839286" y="20770"/>
                </a:lnTo>
                <a:lnTo>
                  <a:pt x="1876748" y="18595"/>
                </a:lnTo>
                <a:lnTo>
                  <a:pt x="1909343" y="16192"/>
                </a:lnTo>
                <a:lnTo>
                  <a:pt x="1938693" y="13638"/>
                </a:lnTo>
                <a:lnTo>
                  <a:pt x="1981465" y="8260"/>
                </a:lnTo>
                <a:lnTo>
                  <a:pt x="2019344" y="2417"/>
                </a:lnTo>
                <a:lnTo>
                  <a:pt x="2039031" y="101"/>
                </a:lnTo>
                <a:lnTo>
                  <a:pt x="2035342" y="0"/>
                </a:lnTo>
                <a:lnTo>
                  <a:pt x="1997393" y="85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1" name="SMARTInkShape-Group1696"/>
          <p:cNvGrpSpPr/>
          <p:nvPr/>
        </p:nvGrpSpPr>
        <p:grpSpPr>
          <a:xfrm>
            <a:off x="5377815" y="3626167"/>
            <a:ext cx="1199505" cy="1261149"/>
            <a:chOff x="5377815" y="3626167"/>
            <a:chExt cx="1199505" cy="1261149"/>
          </a:xfrm>
        </p:grpSpPr>
        <p:sp>
          <p:nvSpPr>
            <p:cNvPr id="56" name="SMARTInkShape-5124"/>
            <p:cNvSpPr/>
            <p:nvPr>
              <p:custDataLst>
                <p:tags r:id="rId5"/>
              </p:custDataLst>
            </p:nvPr>
          </p:nvSpPr>
          <p:spPr bwMode="auto">
            <a:xfrm>
              <a:off x="5694998" y="4175223"/>
              <a:ext cx="882322" cy="685385"/>
            </a:xfrm>
            <a:custGeom>
              <a:avLst/>
              <a:gdLst/>
              <a:ahLst/>
              <a:cxnLst/>
              <a:rect l="0" t="0" r="0" b="0"/>
              <a:pathLst>
                <a:path w="882322" h="685385">
                  <a:moveTo>
                    <a:pt x="0" y="25302"/>
                  </a:moveTo>
                  <a:lnTo>
                    <a:pt x="0" y="25302"/>
                  </a:lnTo>
                  <a:lnTo>
                    <a:pt x="27305" y="16200"/>
                  </a:lnTo>
                  <a:lnTo>
                    <a:pt x="61031" y="11732"/>
                  </a:lnTo>
                  <a:lnTo>
                    <a:pt x="102372" y="8793"/>
                  </a:lnTo>
                  <a:lnTo>
                    <a:pt x="125398" y="6676"/>
                  </a:lnTo>
                  <a:lnTo>
                    <a:pt x="149321" y="4312"/>
                  </a:lnTo>
                  <a:lnTo>
                    <a:pt x="174794" y="2736"/>
                  </a:lnTo>
                  <a:lnTo>
                    <a:pt x="201302" y="1686"/>
                  </a:lnTo>
                  <a:lnTo>
                    <a:pt x="228499" y="985"/>
                  </a:lnTo>
                  <a:lnTo>
                    <a:pt x="258060" y="518"/>
                  </a:lnTo>
                  <a:lnTo>
                    <a:pt x="289196" y="207"/>
                  </a:lnTo>
                  <a:lnTo>
                    <a:pt x="321385" y="0"/>
                  </a:lnTo>
                  <a:lnTo>
                    <a:pt x="355227" y="814"/>
                  </a:lnTo>
                  <a:lnTo>
                    <a:pt x="390170" y="2309"/>
                  </a:lnTo>
                  <a:lnTo>
                    <a:pt x="425848" y="4258"/>
                  </a:lnTo>
                  <a:lnTo>
                    <a:pt x="461063" y="7463"/>
                  </a:lnTo>
                  <a:lnTo>
                    <a:pt x="495971" y="11504"/>
                  </a:lnTo>
                  <a:lnTo>
                    <a:pt x="530672" y="16103"/>
                  </a:lnTo>
                  <a:lnTo>
                    <a:pt x="564284" y="21075"/>
                  </a:lnTo>
                  <a:lnTo>
                    <a:pt x="597169" y="26293"/>
                  </a:lnTo>
                  <a:lnTo>
                    <a:pt x="629570" y="31678"/>
                  </a:lnTo>
                  <a:lnTo>
                    <a:pt x="659743" y="37173"/>
                  </a:lnTo>
                  <a:lnTo>
                    <a:pt x="688431" y="42741"/>
                  </a:lnTo>
                  <a:lnTo>
                    <a:pt x="716129" y="48358"/>
                  </a:lnTo>
                  <a:lnTo>
                    <a:pt x="739357" y="54960"/>
                  </a:lnTo>
                  <a:lnTo>
                    <a:pt x="777865" y="69916"/>
                  </a:lnTo>
                  <a:lnTo>
                    <a:pt x="812668" y="89850"/>
                  </a:lnTo>
                  <a:lnTo>
                    <a:pt x="823148" y="104472"/>
                  </a:lnTo>
                  <a:lnTo>
                    <a:pt x="829048" y="131310"/>
                  </a:lnTo>
                  <a:lnTo>
                    <a:pt x="828256" y="165931"/>
                  </a:lnTo>
                  <a:lnTo>
                    <a:pt x="824361" y="194484"/>
                  </a:lnTo>
                  <a:lnTo>
                    <a:pt x="819455" y="229399"/>
                  </a:lnTo>
                  <a:lnTo>
                    <a:pt x="816639" y="269682"/>
                  </a:lnTo>
                  <a:lnTo>
                    <a:pt x="815888" y="291092"/>
                  </a:lnTo>
                  <a:lnTo>
                    <a:pt x="816341" y="313937"/>
                  </a:lnTo>
                  <a:lnTo>
                    <a:pt x="817594" y="337741"/>
                  </a:lnTo>
                  <a:lnTo>
                    <a:pt x="819383" y="362182"/>
                  </a:lnTo>
                  <a:lnTo>
                    <a:pt x="822480" y="388001"/>
                  </a:lnTo>
                  <a:lnTo>
                    <a:pt x="826450" y="414739"/>
                  </a:lnTo>
                  <a:lnTo>
                    <a:pt x="831001" y="442089"/>
                  </a:lnTo>
                  <a:lnTo>
                    <a:pt x="835941" y="467942"/>
                  </a:lnTo>
                  <a:lnTo>
                    <a:pt x="841139" y="492798"/>
                  </a:lnTo>
                  <a:lnTo>
                    <a:pt x="846509" y="516989"/>
                  </a:lnTo>
                  <a:lnTo>
                    <a:pt x="851995" y="539783"/>
                  </a:lnTo>
                  <a:lnTo>
                    <a:pt x="857556" y="561647"/>
                  </a:lnTo>
                  <a:lnTo>
                    <a:pt x="867863" y="600863"/>
                  </a:lnTo>
                  <a:lnTo>
                    <a:pt x="878068" y="642455"/>
                  </a:lnTo>
                  <a:lnTo>
                    <a:pt x="882321" y="676462"/>
                  </a:lnTo>
                  <a:lnTo>
                    <a:pt x="880632" y="678484"/>
                  </a:lnTo>
                  <a:lnTo>
                    <a:pt x="877600" y="678879"/>
                  </a:lnTo>
                  <a:lnTo>
                    <a:pt x="845394" y="672669"/>
                  </a:lnTo>
                  <a:lnTo>
                    <a:pt x="812611" y="665128"/>
                  </a:lnTo>
                  <a:lnTo>
                    <a:pt x="793200" y="660450"/>
                  </a:lnTo>
                  <a:lnTo>
                    <a:pt x="768830" y="656379"/>
                  </a:lnTo>
                  <a:lnTo>
                    <a:pt x="741153" y="652713"/>
                  </a:lnTo>
                  <a:lnTo>
                    <a:pt x="711271" y="649316"/>
                  </a:lnTo>
                  <a:lnTo>
                    <a:pt x="676112" y="647051"/>
                  </a:lnTo>
                  <a:lnTo>
                    <a:pt x="637431" y="645541"/>
                  </a:lnTo>
                  <a:lnTo>
                    <a:pt x="596403" y="644535"/>
                  </a:lnTo>
                  <a:lnTo>
                    <a:pt x="552859" y="644816"/>
                  </a:lnTo>
                  <a:lnTo>
                    <a:pt x="507638" y="645956"/>
                  </a:lnTo>
                  <a:lnTo>
                    <a:pt x="461298" y="647669"/>
                  </a:lnTo>
                  <a:lnTo>
                    <a:pt x="415164" y="650716"/>
                  </a:lnTo>
                  <a:lnTo>
                    <a:pt x="369168" y="654652"/>
                  </a:lnTo>
                  <a:lnTo>
                    <a:pt x="323264" y="659181"/>
                  </a:lnTo>
                  <a:lnTo>
                    <a:pt x="280279" y="663153"/>
                  </a:lnTo>
                  <a:lnTo>
                    <a:pt x="239241" y="666754"/>
                  </a:lnTo>
                  <a:lnTo>
                    <a:pt x="199498" y="670106"/>
                  </a:lnTo>
                  <a:lnTo>
                    <a:pt x="165384" y="673294"/>
                  </a:lnTo>
                  <a:lnTo>
                    <a:pt x="135021" y="676372"/>
                  </a:lnTo>
                  <a:lnTo>
                    <a:pt x="107158" y="679376"/>
                  </a:lnTo>
                  <a:lnTo>
                    <a:pt x="51434" y="6853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5125"/>
            <p:cNvSpPr/>
            <p:nvPr>
              <p:custDataLst>
                <p:tags r:id="rId6"/>
              </p:custDataLst>
            </p:nvPr>
          </p:nvSpPr>
          <p:spPr bwMode="auto">
            <a:xfrm>
              <a:off x="5935027" y="3746182"/>
              <a:ext cx="163292" cy="222886"/>
            </a:xfrm>
            <a:custGeom>
              <a:avLst/>
              <a:gdLst/>
              <a:ahLst/>
              <a:cxnLst/>
              <a:rect l="0" t="0" r="0" b="0"/>
              <a:pathLst>
                <a:path w="163292" h="222886">
                  <a:moveTo>
                    <a:pt x="111443" y="0"/>
                  </a:moveTo>
                  <a:lnTo>
                    <a:pt x="111443" y="0"/>
                  </a:lnTo>
                  <a:lnTo>
                    <a:pt x="111443" y="4551"/>
                  </a:lnTo>
                  <a:lnTo>
                    <a:pt x="135748" y="45378"/>
                  </a:lnTo>
                  <a:lnTo>
                    <a:pt x="159212" y="86787"/>
                  </a:lnTo>
                  <a:lnTo>
                    <a:pt x="163291" y="97863"/>
                  </a:lnTo>
                  <a:lnTo>
                    <a:pt x="162744" y="120330"/>
                  </a:lnTo>
                  <a:lnTo>
                    <a:pt x="154246" y="143015"/>
                  </a:lnTo>
                  <a:lnTo>
                    <a:pt x="137769" y="165797"/>
                  </a:lnTo>
                  <a:lnTo>
                    <a:pt x="110126" y="183543"/>
                  </a:lnTo>
                  <a:lnTo>
                    <a:pt x="75615" y="197780"/>
                  </a:lnTo>
                  <a:lnTo>
                    <a:pt x="38052" y="210457"/>
                  </a:lnTo>
                  <a:lnTo>
                    <a:pt x="0" y="2228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" name="SMARTInkShape-5126"/>
            <p:cNvSpPr/>
            <p:nvPr>
              <p:custDataLst>
                <p:tags r:id="rId7"/>
              </p:custDataLst>
            </p:nvPr>
          </p:nvSpPr>
          <p:spPr bwMode="auto">
            <a:xfrm>
              <a:off x="5688642" y="4398046"/>
              <a:ext cx="81192" cy="489270"/>
            </a:xfrm>
            <a:custGeom>
              <a:avLst/>
              <a:gdLst/>
              <a:ahLst/>
              <a:cxnLst/>
              <a:rect l="0" t="0" r="0" b="0"/>
              <a:pathLst>
                <a:path w="81192" h="489270">
                  <a:moveTo>
                    <a:pt x="66363" y="8219"/>
                  </a:moveTo>
                  <a:lnTo>
                    <a:pt x="66363" y="8219"/>
                  </a:lnTo>
                  <a:lnTo>
                    <a:pt x="66363" y="0"/>
                  </a:lnTo>
                  <a:lnTo>
                    <a:pt x="66363" y="4302"/>
                  </a:lnTo>
                  <a:lnTo>
                    <a:pt x="78294" y="45391"/>
                  </a:lnTo>
                  <a:lnTo>
                    <a:pt x="81191" y="78397"/>
                  </a:lnTo>
                  <a:lnTo>
                    <a:pt x="80573" y="120372"/>
                  </a:lnTo>
                  <a:lnTo>
                    <a:pt x="77742" y="144900"/>
                  </a:lnTo>
                  <a:lnTo>
                    <a:pt x="73949" y="170777"/>
                  </a:lnTo>
                  <a:lnTo>
                    <a:pt x="68562" y="199459"/>
                  </a:lnTo>
                  <a:lnTo>
                    <a:pt x="62115" y="230009"/>
                  </a:lnTo>
                  <a:lnTo>
                    <a:pt x="54958" y="261807"/>
                  </a:lnTo>
                  <a:lnTo>
                    <a:pt x="48281" y="292530"/>
                  </a:lnTo>
                  <a:lnTo>
                    <a:pt x="41927" y="322537"/>
                  </a:lnTo>
                  <a:lnTo>
                    <a:pt x="35785" y="352067"/>
                  </a:lnTo>
                  <a:lnTo>
                    <a:pt x="29785" y="378421"/>
                  </a:lnTo>
                  <a:lnTo>
                    <a:pt x="23880" y="402657"/>
                  </a:lnTo>
                  <a:lnTo>
                    <a:pt x="13191" y="443557"/>
                  </a:lnTo>
                  <a:lnTo>
                    <a:pt x="1109" y="485478"/>
                  </a:lnTo>
                  <a:lnTo>
                    <a:pt x="0" y="489269"/>
                  </a:lnTo>
                  <a:lnTo>
                    <a:pt x="6356" y="4539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" name="SMARTInkShape-5127"/>
            <p:cNvSpPr/>
            <p:nvPr>
              <p:custDataLst>
                <p:tags r:id="rId8"/>
              </p:custDataLst>
            </p:nvPr>
          </p:nvSpPr>
          <p:spPr bwMode="auto">
            <a:xfrm>
              <a:off x="5377815" y="3651885"/>
              <a:ext cx="248604" cy="137161"/>
            </a:xfrm>
            <a:custGeom>
              <a:avLst/>
              <a:gdLst/>
              <a:ahLst/>
              <a:cxnLst/>
              <a:rect l="0" t="0" r="0" b="0"/>
              <a:pathLst>
                <a:path w="248604" h="137161">
                  <a:moveTo>
                    <a:pt x="248603" y="0"/>
                  </a:moveTo>
                  <a:lnTo>
                    <a:pt x="248603" y="0"/>
                  </a:lnTo>
                  <a:lnTo>
                    <a:pt x="207927" y="14405"/>
                  </a:lnTo>
                  <a:lnTo>
                    <a:pt x="169564" y="30215"/>
                  </a:lnTo>
                  <a:lnTo>
                    <a:pt x="147333" y="41098"/>
                  </a:lnTo>
                  <a:lnTo>
                    <a:pt x="123939" y="53116"/>
                  </a:lnTo>
                  <a:lnTo>
                    <a:pt x="99771" y="67796"/>
                  </a:lnTo>
                  <a:lnTo>
                    <a:pt x="75086" y="84250"/>
                  </a:lnTo>
                  <a:lnTo>
                    <a:pt x="33372" y="113644"/>
                  </a:lnTo>
                  <a:lnTo>
                    <a:pt x="0" y="137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" name="SMARTInkShape-5128"/>
            <p:cNvSpPr/>
            <p:nvPr>
              <p:custDataLst>
                <p:tags r:id="rId9"/>
              </p:custDataLst>
            </p:nvPr>
          </p:nvSpPr>
          <p:spPr bwMode="auto">
            <a:xfrm>
              <a:off x="5480685" y="3626167"/>
              <a:ext cx="675728" cy="321724"/>
            </a:xfrm>
            <a:custGeom>
              <a:avLst/>
              <a:gdLst/>
              <a:ahLst/>
              <a:cxnLst/>
              <a:rect l="0" t="0" r="0" b="0"/>
              <a:pathLst>
                <a:path w="675728" h="321724">
                  <a:moveTo>
                    <a:pt x="0" y="0"/>
                  </a:moveTo>
                  <a:lnTo>
                    <a:pt x="0" y="0"/>
                  </a:lnTo>
                  <a:lnTo>
                    <a:pt x="21466" y="23371"/>
                  </a:lnTo>
                  <a:lnTo>
                    <a:pt x="37581" y="53174"/>
                  </a:lnTo>
                  <a:lnTo>
                    <a:pt x="48770" y="81736"/>
                  </a:lnTo>
                  <a:lnTo>
                    <a:pt x="62633" y="116020"/>
                  </a:lnTo>
                  <a:lnTo>
                    <a:pt x="79272" y="153482"/>
                  </a:lnTo>
                  <a:lnTo>
                    <a:pt x="99367" y="192357"/>
                  </a:lnTo>
                  <a:lnTo>
                    <a:pt x="131158" y="226780"/>
                  </a:lnTo>
                  <a:lnTo>
                    <a:pt x="172592" y="257001"/>
                  </a:lnTo>
                  <a:lnTo>
                    <a:pt x="196977" y="270394"/>
                  </a:lnTo>
                  <a:lnTo>
                    <a:pt x="222758" y="283133"/>
                  </a:lnTo>
                  <a:lnTo>
                    <a:pt x="251375" y="293530"/>
                  </a:lnTo>
                  <a:lnTo>
                    <a:pt x="281883" y="302367"/>
                  </a:lnTo>
                  <a:lnTo>
                    <a:pt x="313653" y="310163"/>
                  </a:lnTo>
                  <a:lnTo>
                    <a:pt x="346262" y="315361"/>
                  </a:lnTo>
                  <a:lnTo>
                    <a:pt x="379431" y="318826"/>
                  </a:lnTo>
                  <a:lnTo>
                    <a:pt x="412974" y="321135"/>
                  </a:lnTo>
                  <a:lnTo>
                    <a:pt x="445814" y="321723"/>
                  </a:lnTo>
                  <a:lnTo>
                    <a:pt x="478185" y="321162"/>
                  </a:lnTo>
                  <a:lnTo>
                    <a:pt x="510242" y="319836"/>
                  </a:lnTo>
                  <a:lnTo>
                    <a:pt x="538281" y="317047"/>
                  </a:lnTo>
                  <a:lnTo>
                    <a:pt x="563642" y="313282"/>
                  </a:lnTo>
                  <a:lnTo>
                    <a:pt x="587216" y="308867"/>
                  </a:lnTo>
                  <a:lnTo>
                    <a:pt x="623570" y="296342"/>
                  </a:lnTo>
                  <a:lnTo>
                    <a:pt x="650522" y="280298"/>
                  </a:lnTo>
                  <a:lnTo>
                    <a:pt x="668850" y="260467"/>
                  </a:lnTo>
                  <a:lnTo>
                    <a:pt x="675727" y="244033"/>
                  </a:lnTo>
                  <a:lnTo>
                    <a:pt x="674243" y="218991"/>
                  </a:lnTo>
                  <a:lnTo>
                    <a:pt x="668655" y="1885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5" name="SMARTInkShape-Group1697"/>
          <p:cNvGrpSpPr/>
          <p:nvPr/>
        </p:nvGrpSpPr>
        <p:grpSpPr>
          <a:xfrm>
            <a:off x="934823" y="1791652"/>
            <a:ext cx="6451771" cy="471489"/>
            <a:chOff x="934823" y="1791652"/>
            <a:chExt cx="6451771" cy="471489"/>
          </a:xfrm>
        </p:grpSpPr>
        <p:sp>
          <p:nvSpPr>
            <p:cNvPr id="62" name="SMARTInkShape-5129"/>
            <p:cNvSpPr/>
            <p:nvPr>
              <p:custDataLst>
                <p:tags r:id="rId2"/>
              </p:custDataLst>
            </p:nvPr>
          </p:nvSpPr>
          <p:spPr bwMode="auto">
            <a:xfrm>
              <a:off x="1134428" y="1920240"/>
              <a:ext cx="6086475" cy="169055"/>
            </a:xfrm>
            <a:custGeom>
              <a:avLst/>
              <a:gdLst/>
              <a:ahLst/>
              <a:cxnLst/>
              <a:rect l="0" t="0" r="0" b="0"/>
              <a:pathLst>
                <a:path w="6086475" h="169055">
                  <a:moveTo>
                    <a:pt x="0" y="111442"/>
                  </a:moveTo>
                  <a:lnTo>
                    <a:pt x="0" y="111442"/>
                  </a:lnTo>
                  <a:lnTo>
                    <a:pt x="0" y="115993"/>
                  </a:lnTo>
                  <a:lnTo>
                    <a:pt x="5080" y="120767"/>
                  </a:lnTo>
                  <a:lnTo>
                    <a:pt x="15592" y="126065"/>
                  </a:lnTo>
                  <a:lnTo>
                    <a:pt x="45789" y="136307"/>
                  </a:lnTo>
                  <a:lnTo>
                    <a:pt x="77818" y="149163"/>
                  </a:lnTo>
                  <a:lnTo>
                    <a:pt x="98551" y="154687"/>
                  </a:lnTo>
                  <a:lnTo>
                    <a:pt x="121898" y="159322"/>
                  </a:lnTo>
                  <a:lnTo>
                    <a:pt x="146988" y="163365"/>
                  </a:lnTo>
                  <a:lnTo>
                    <a:pt x="178002" y="166060"/>
                  </a:lnTo>
                  <a:lnTo>
                    <a:pt x="212965" y="167856"/>
                  </a:lnTo>
                  <a:lnTo>
                    <a:pt x="250562" y="169054"/>
                  </a:lnTo>
                  <a:lnTo>
                    <a:pt x="292771" y="168900"/>
                  </a:lnTo>
                  <a:lnTo>
                    <a:pt x="338056" y="167845"/>
                  </a:lnTo>
                  <a:lnTo>
                    <a:pt x="385390" y="166189"/>
                  </a:lnTo>
                  <a:lnTo>
                    <a:pt x="439807" y="162228"/>
                  </a:lnTo>
                  <a:lnTo>
                    <a:pt x="498944" y="156729"/>
                  </a:lnTo>
                  <a:lnTo>
                    <a:pt x="561229" y="150206"/>
                  </a:lnTo>
                  <a:lnTo>
                    <a:pt x="628470" y="143952"/>
                  </a:lnTo>
                  <a:lnTo>
                    <a:pt x="699015" y="137878"/>
                  </a:lnTo>
                  <a:lnTo>
                    <a:pt x="771762" y="131924"/>
                  </a:lnTo>
                  <a:lnTo>
                    <a:pt x="849788" y="125097"/>
                  </a:lnTo>
                  <a:lnTo>
                    <a:pt x="931333" y="117688"/>
                  </a:lnTo>
                  <a:lnTo>
                    <a:pt x="1015223" y="109891"/>
                  </a:lnTo>
                  <a:lnTo>
                    <a:pt x="1101630" y="102788"/>
                  </a:lnTo>
                  <a:lnTo>
                    <a:pt x="1189715" y="96148"/>
                  </a:lnTo>
                  <a:lnTo>
                    <a:pt x="1278918" y="89816"/>
                  </a:lnTo>
                  <a:lnTo>
                    <a:pt x="1371724" y="83690"/>
                  </a:lnTo>
                  <a:lnTo>
                    <a:pt x="1466933" y="77701"/>
                  </a:lnTo>
                  <a:lnTo>
                    <a:pt x="1563743" y="71803"/>
                  </a:lnTo>
                  <a:lnTo>
                    <a:pt x="1662573" y="66919"/>
                  </a:lnTo>
                  <a:lnTo>
                    <a:pt x="1762749" y="62710"/>
                  </a:lnTo>
                  <a:lnTo>
                    <a:pt x="1863823" y="58952"/>
                  </a:lnTo>
                  <a:lnTo>
                    <a:pt x="1966449" y="55493"/>
                  </a:lnTo>
                  <a:lnTo>
                    <a:pt x="2070108" y="52236"/>
                  </a:lnTo>
                  <a:lnTo>
                    <a:pt x="2174457" y="49111"/>
                  </a:lnTo>
                  <a:lnTo>
                    <a:pt x="2280218" y="46076"/>
                  </a:lnTo>
                  <a:lnTo>
                    <a:pt x="2386920" y="43100"/>
                  </a:lnTo>
                  <a:lnTo>
                    <a:pt x="2494250" y="40163"/>
                  </a:lnTo>
                  <a:lnTo>
                    <a:pt x="2601998" y="37253"/>
                  </a:lnTo>
                  <a:lnTo>
                    <a:pt x="2710025" y="34360"/>
                  </a:lnTo>
                  <a:lnTo>
                    <a:pt x="2818238" y="31479"/>
                  </a:lnTo>
                  <a:lnTo>
                    <a:pt x="2927528" y="29559"/>
                  </a:lnTo>
                  <a:lnTo>
                    <a:pt x="3037535" y="28278"/>
                  </a:lnTo>
                  <a:lnTo>
                    <a:pt x="3148021" y="27425"/>
                  </a:lnTo>
                  <a:lnTo>
                    <a:pt x="3258826" y="25903"/>
                  </a:lnTo>
                  <a:lnTo>
                    <a:pt x="3369843" y="23936"/>
                  </a:lnTo>
                  <a:lnTo>
                    <a:pt x="3481002" y="21672"/>
                  </a:lnTo>
                  <a:lnTo>
                    <a:pt x="3592255" y="19211"/>
                  </a:lnTo>
                  <a:lnTo>
                    <a:pt x="3703571" y="16617"/>
                  </a:lnTo>
                  <a:lnTo>
                    <a:pt x="3814930" y="13936"/>
                  </a:lnTo>
                  <a:lnTo>
                    <a:pt x="3926317" y="12148"/>
                  </a:lnTo>
                  <a:lnTo>
                    <a:pt x="4037722" y="10956"/>
                  </a:lnTo>
                  <a:lnTo>
                    <a:pt x="4149139" y="10162"/>
                  </a:lnTo>
                  <a:lnTo>
                    <a:pt x="4258660" y="9632"/>
                  </a:lnTo>
                  <a:lnTo>
                    <a:pt x="4366916" y="9279"/>
                  </a:lnTo>
                  <a:lnTo>
                    <a:pt x="4474330" y="9043"/>
                  </a:lnTo>
                  <a:lnTo>
                    <a:pt x="4579278" y="8886"/>
                  </a:lnTo>
                  <a:lnTo>
                    <a:pt x="4682579" y="8782"/>
                  </a:lnTo>
                  <a:lnTo>
                    <a:pt x="4784784" y="8712"/>
                  </a:lnTo>
                  <a:lnTo>
                    <a:pt x="4882448" y="8666"/>
                  </a:lnTo>
                  <a:lnTo>
                    <a:pt x="4977086" y="8635"/>
                  </a:lnTo>
                  <a:lnTo>
                    <a:pt x="5069704" y="8614"/>
                  </a:lnTo>
                  <a:lnTo>
                    <a:pt x="5159073" y="8600"/>
                  </a:lnTo>
                  <a:lnTo>
                    <a:pt x="5246274" y="8591"/>
                  </a:lnTo>
                  <a:lnTo>
                    <a:pt x="5332032" y="8585"/>
                  </a:lnTo>
                  <a:lnTo>
                    <a:pt x="5411110" y="8581"/>
                  </a:lnTo>
                  <a:lnTo>
                    <a:pt x="5485736" y="8578"/>
                  </a:lnTo>
                  <a:lnTo>
                    <a:pt x="5557395" y="8576"/>
                  </a:lnTo>
                  <a:lnTo>
                    <a:pt x="5622312" y="9527"/>
                  </a:lnTo>
                  <a:lnTo>
                    <a:pt x="5682736" y="11114"/>
                  </a:lnTo>
                  <a:lnTo>
                    <a:pt x="5740162" y="13124"/>
                  </a:lnTo>
                  <a:lnTo>
                    <a:pt x="5790830" y="14465"/>
                  </a:lnTo>
                  <a:lnTo>
                    <a:pt x="5836990" y="15358"/>
                  </a:lnTo>
                  <a:lnTo>
                    <a:pt x="5880147" y="15954"/>
                  </a:lnTo>
                  <a:lnTo>
                    <a:pt x="5916538" y="16351"/>
                  </a:lnTo>
                  <a:lnTo>
                    <a:pt x="5948417" y="16615"/>
                  </a:lnTo>
                  <a:lnTo>
                    <a:pt x="5977291" y="16792"/>
                  </a:lnTo>
                  <a:lnTo>
                    <a:pt x="6019534" y="16988"/>
                  </a:lnTo>
                  <a:lnTo>
                    <a:pt x="6057115" y="14559"/>
                  </a:lnTo>
                  <a:lnTo>
                    <a:pt x="6074282" y="7806"/>
                  </a:lnTo>
                  <a:lnTo>
                    <a:pt x="608647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3" name="SMARTInkShape-5130"/>
            <p:cNvSpPr/>
            <p:nvPr>
              <p:custDataLst>
                <p:tags r:id="rId3"/>
              </p:custDataLst>
            </p:nvPr>
          </p:nvSpPr>
          <p:spPr bwMode="auto">
            <a:xfrm>
              <a:off x="7143750" y="1851660"/>
              <a:ext cx="242844" cy="248604"/>
            </a:xfrm>
            <a:custGeom>
              <a:avLst/>
              <a:gdLst/>
              <a:ahLst/>
              <a:cxnLst/>
              <a:rect l="0" t="0" r="0" b="0"/>
              <a:pathLst>
                <a:path w="242844" h="248604">
                  <a:moveTo>
                    <a:pt x="42863" y="0"/>
                  </a:moveTo>
                  <a:lnTo>
                    <a:pt x="42863" y="0"/>
                  </a:lnTo>
                  <a:lnTo>
                    <a:pt x="81807" y="16527"/>
                  </a:lnTo>
                  <a:lnTo>
                    <a:pt x="108749" y="29253"/>
                  </a:lnTo>
                  <a:lnTo>
                    <a:pt x="142313" y="46974"/>
                  </a:lnTo>
                  <a:lnTo>
                    <a:pt x="177550" y="69455"/>
                  </a:lnTo>
                  <a:lnTo>
                    <a:pt x="209086" y="98496"/>
                  </a:lnTo>
                  <a:lnTo>
                    <a:pt x="239963" y="137875"/>
                  </a:lnTo>
                  <a:lnTo>
                    <a:pt x="242843" y="150972"/>
                  </a:lnTo>
                  <a:lnTo>
                    <a:pt x="238423" y="178223"/>
                  </a:lnTo>
                  <a:lnTo>
                    <a:pt x="226575" y="189301"/>
                  </a:lnTo>
                  <a:lnTo>
                    <a:pt x="188013" y="206689"/>
                  </a:lnTo>
                  <a:lnTo>
                    <a:pt x="157727" y="214945"/>
                  </a:lnTo>
                  <a:lnTo>
                    <a:pt x="121343" y="223307"/>
                  </a:lnTo>
                  <a:lnTo>
                    <a:pt x="80896" y="231739"/>
                  </a:lnTo>
                  <a:lnTo>
                    <a:pt x="53930" y="237360"/>
                  </a:lnTo>
                  <a:lnTo>
                    <a:pt x="0" y="2486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4" name="SMARTInkShape-5131"/>
            <p:cNvSpPr/>
            <p:nvPr>
              <p:custDataLst>
                <p:tags r:id="rId4"/>
              </p:custDataLst>
            </p:nvPr>
          </p:nvSpPr>
          <p:spPr bwMode="auto">
            <a:xfrm>
              <a:off x="934823" y="1791652"/>
              <a:ext cx="405346" cy="471489"/>
            </a:xfrm>
            <a:custGeom>
              <a:avLst/>
              <a:gdLst/>
              <a:ahLst/>
              <a:cxnLst/>
              <a:rect l="0" t="0" r="0" b="0"/>
              <a:pathLst>
                <a:path w="405346" h="471489">
                  <a:moveTo>
                    <a:pt x="225322" y="0"/>
                  </a:moveTo>
                  <a:lnTo>
                    <a:pt x="225322" y="0"/>
                  </a:lnTo>
                  <a:lnTo>
                    <a:pt x="206009" y="11932"/>
                  </a:lnTo>
                  <a:lnTo>
                    <a:pt x="176718" y="46974"/>
                  </a:lnTo>
                  <a:lnTo>
                    <a:pt x="146468" y="83451"/>
                  </a:lnTo>
                  <a:lnTo>
                    <a:pt x="122648" y="114242"/>
                  </a:lnTo>
                  <a:lnTo>
                    <a:pt x="93012" y="146977"/>
                  </a:lnTo>
                  <a:lnTo>
                    <a:pt x="63330" y="180576"/>
                  </a:lnTo>
                  <a:lnTo>
                    <a:pt x="36168" y="213606"/>
                  </a:lnTo>
                  <a:lnTo>
                    <a:pt x="14571" y="244161"/>
                  </a:lnTo>
                  <a:lnTo>
                    <a:pt x="3068" y="273616"/>
                  </a:lnTo>
                  <a:lnTo>
                    <a:pt x="0" y="288138"/>
                  </a:lnTo>
                  <a:lnTo>
                    <a:pt x="1765" y="301630"/>
                  </a:lnTo>
                  <a:lnTo>
                    <a:pt x="13886" y="326781"/>
                  </a:lnTo>
                  <a:lnTo>
                    <a:pt x="49753" y="350659"/>
                  </a:lnTo>
                  <a:lnTo>
                    <a:pt x="73986" y="362360"/>
                  </a:lnTo>
                  <a:lnTo>
                    <a:pt x="104429" y="373971"/>
                  </a:lnTo>
                  <a:lnTo>
                    <a:pt x="139012" y="385522"/>
                  </a:lnTo>
                  <a:lnTo>
                    <a:pt x="176354" y="397032"/>
                  </a:lnTo>
                  <a:lnTo>
                    <a:pt x="218394" y="410421"/>
                  </a:lnTo>
                  <a:lnTo>
                    <a:pt x="263566" y="425062"/>
                  </a:lnTo>
                  <a:lnTo>
                    <a:pt x="310826" y="440537"/>
                  </a:lnTo>
                  <a:lnTo>
                    <a:pt x="342332" y="450854"/>
                  </a:lnTo>
                  <a:lnTo>
                    <a:pt x="405345" y="4714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7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“Fully Convolutional”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run on an image of any size!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2298700"/>
            <a:ext cx="9144000" cy="2253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[Long,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SMARTInkShape-Group1693"/>
          <p:cNvGrpSpPr/>
          <p:nvPr/>
        </p:nvGrpSpPr>
        <p:grpSpPr>
          <a:xfrm>
            <a:off x="-31432" y="2804751"/>
            <a:ext cx="3248978" cy="1750013"/>
            <a:chOff x="-31432" y="2804751"/>
            <a:chExt cx="3248978" cy="1750013"/>
          </a:xfrm>
        </p:grpSpPr>
        <p:sp>
          <p:nvSpPr>
            <p:cNvPr id="9" name="SMARTInkShape-5132"/>
            <p:cNvSpPr/>
            <p:nvPr>
              <p:custDataLst>
                <p:tags r:id="rId19"/>
              </p:custDataLst>
            </p:nvPr>
          </p:nvSpPr>
          <p:spPr bwMode="auto">
            <a:xfrm>
              <a:off x="-31432" y="2804751"/>
              <a:ext cx="1704907" cy="1336084"/>
            </a:xfrm>
            <a:custGeom>
              <a:avLst/>
              <a:gdLst/>
              <a:ahLst/>
              <a:cxnLst/>
              <a:rect l="0" t="0" r="0" b="0"/>
              <a:pathLst>
                <a:path w="1704907" h="1336084">
                  <a:moveTo>
                    <a:pt x="0" y="238487"/>
                  </a:moveTo>
                  <a:lnTo>
                    <a:pt x="0" y="238487"/>
                  </a:lnTo>
                  <a:lnTo>
                    <a:pt x="7796" y="231642"/>
                  </a:lnTo>
                  <a:lnTo>
                    <a:pt x="45735" y="209234"/>
                  </a:lnTo>
                  <a:lnTo>
                    <a:pt x="81286" y="199133"/>
                  </a:lnTo>
                  <a:lnTo>
                    <a:pt x="102768" y="195106"/>
                  </a:lnTo>
                  <a:lnTo>
                    <a:pt x="127567" y="191468"/>
                  </a:lnTo>
                  <a:lnTo>
                    <a:pt x="154577" y="188091"/>
                  </a:lnTo>
                  <a:lnTo>
                    <a:pt x="183061" y="184887"/>
                  </a:lnTo>
                  <a:lnTo>
                    <a:pt x="218243" y="179894"/>
                  </a:lnTo>
                  <a:lnTo>
                    <a:pt x="257890" y="173707"/>
                  </a:lnTo>
                  <a:lnTo>
                    <a:pt x="300514" y="166725"/>
                  </a:lnTo>
                  <a:lnTo>
                    <a:pt x="348933" y="158261"/>
                  </a:lnTo>
                  <a:lnTo>
                    <a:pt x="401214" y="148807"/>
                  </a:lnTo>
                  <a:lnTo>
                    <a:pt x="456071" y="138695"/>
                  </a:lnTo>
                  <a:lnTo>
                    <a:pt x="513597" y="128144"/>
                  </a:lnTo>
                  <a:lnTo>
                    <a:pt x="572903" y="117300"/>
                  </a:lnTo>
                  <a:lnTo>
                    <a:pt x="633395" y="106260"/>
                  </a:lnTo>
                  <a:lnTo>
                    <a:pt x="695631" y="95091"/>
                  </a:lnTo>
                  <a:lnTo>
                    <a:pt x="759029" y="83834"/>
                  </a:lnTo>
                  <a:lnTo>
                    <a:pt x="823202" y="72520"/>
                  </a:lnTo>
                  <a:lnTo>
                    <a:pt x="885986" y="63072"/>
                  </a:lnTo>
                  <a:lnTo>
                    <a:pt x="947845" y="54869"/>
                  </a:lnTo>
                  <a:lnTo>
                    <a:pt x="1009086" y="47494"/>
                  </a:lnTo>
                  <a:lnTo>
                    <a:pt x="1065154" y="40674"/>
                  </a:lnTo>
                  <a:lnTo>
                    <a:pt x="1117772" y="34221"/>
                  </a:lnTo>
                  <a:lnTo>
                    <a:pt x="1168091" y="28015"/>
                  </a:lnTo>
                  <a:lnTo>
                    <a:pt x="1213068" y="21972"/>
                  </a:lnTo>
                  <a:lnTo>
                    <a:pt x="1254482" y="16038"/>
                  </a:lnTo>
                  <a:lnTo>
                    <a:pt x="1293521" y="10178"/>
                  </a:lnTo>
                  <a:lnTo>
                    <a:pt x="1326215" y="6271"/>
                  </a:lnTo>
                  <a:lnTo>
                    <a:pt x="1354678" y="3666"/>
                  </a:lnTo>
                  <a:lnTo>
                    <a:pt x="1380321" y="1929"/>
                  </a:lnTo>
                  <a:lnTo>
                    <a:pt x="1416433" y="0"/>
                  </a:lnTo>
                  <a:lnTo>
                    <a:pt x="1455369" y="1454"/>
                  </a:lnTo>
                  <a:lnTo>
                    <a:pt x="1493557" y="10479"/>
                  </a:lnTo>
                  <a:lnTo>
                    <a:pt x="1534733" y="40362"/>
                  </a:lnTo>
                  <a:lnTo>
                    <a:pt x="1550783" y="54229"/>
                  </a:lnTo>
                  <a:lnTo>
                    <a:pt x="1576609" y="94175"/>
                  </a:lnTo>
                  <a:lnTo>
                    <a:pt x="1591728" y="132545"/>
                  </a:lnTo>
                  <a:lnTo>
                    <a:pt x="1598022" y="166636"/>
                  </a:lnTo>
                  <a:lnTo>
                    <a:pt x="1599700" y="187729"/>
                  </a:lnTo>
                  <a:lnTo>
                    <a:pt x="1600819" y="210363"/>
                  </a:lnTo>
                  <a:lnTo>
                    <a:pt x="1601565" y="235930"/>
                  </a:lnTo>
                  <a:lnTo>
                    <a:pt x="1602062" y="263452"/>
                  </a:lnTo>
                  <a:lnTo>
                    <a:pt x="1602394" y="292278"/>
                  </a:lnTo>
                  <a:lnTo>
                    <a:pt x="1602615" y="322925"/>
                  </a:lnTo>
                  <a:lnTo>
                    <a:pt x="1602762" y="354786"/>
                  </a:lnTo>
                  <a:lnTo>
                    <a:pt x="1602861" y="387457"/>
                  </a:lnTo>
                  <a:lnTo>
                    <a:pt x="1604831" y="420668"/>
                  </a:lnTo>
                  <a:lnTo>
                    <a:pt x="1608050" y="454238"/>
                  </a:lnTo>
                  <a:lnTo>
                    <a:pt x="1612101" y="488048"/>
                  </a:lnTo>
                  <a:lnTo>
                    <a:pt x="1616706" y="523923"/>
                  </a:lnTo>
                  <a:lnTo>
                    <a:pt x="1621681" y="561175"/>
                  </a:lnTo>
                  <a:lnTo>
                    <a:pt x="1626903" y="599345"/>
                  </a:lnTo>
                  <a:lnTo>
                    <a:pt x="1632290" y="640031"/>
                  </a:lnTo>
                  <a:lnTo>
                    <a:pt x="1637785" y="682395"/>
                  </a:lnTo>
                  <a:lnTo>
                    <a:pt x="1643354" y="725878"/>
                  </a:lnTo>
                  <a:lnTo>
                    <a:pt x="1649924" y="768202"/>
                  </a:lnTo>
                  <a:lnTo>
                    <a:pt x="1657162" y="809752"/>
                  </a:lnTo>
                  <a:lnTo>
                    <a:pt x="1664845" y="850788"/>
                  </a:lnTo>
                  <a:lnTo>
                    <a:pt x="1671871" y="891480"/>
                  </a:lnTo>
                  <a:lnTo>
                    <a:pt x="1678461" y="931943"/>
                  </a:lnTo>
                  <a:lnTo>
                    <a:pt x="1684759" y="972253"/>
                  </a:lnTo>
                  <a:lnTo>
                    <a:pt x="1689910" y="1010557"/>
                  </a:lnTo>
                  <a:lnTo>
                    <a:pt x="1694296" y="1047522"/>
                  </a:lnTo>
                  <a:lnTo>
                    <a:pt x="1698173" y="1083596"/>
                  </a:lnTo>
                  <a:lnTo>
                    <a:pt x="1700758" y="1117171"/>
                  </a:lnTo>
                  <a:lnTo>
                    <a:pt x="1702481" y="1149078"/>
                  </a:lnTo>
                  <a:lnTo>
                    <a:pt x="1703630" y="1179875"/>
                  </a:lnTo>
                  <a:lnTo>
                    <a:pt x="1704395" y="1207074"/>
                  </a:lnTo>
                  <a:lnTo>
                    <a:pt x="1704906" y="1231874"/>
                  </a:lnTo>
                  <a:lnTo>
                    <a:pt x="1704521" y="1274352"/>
                  </a:lnTo>
                  <a:lnTo>
                    <a:pt x="1698949" y="1316828"/>
                  </a:lnTo>
                  <a:lnTo>
                    <a:pt x="1693936" y="1331477"/>
                  </a:lnTo>
                  <a:lnTo>
                    <a:pt x="1691265" y="1334812"/>
                  </a:lnTo>
                  <a:lnTo>
                    <a:pt x="1688533" y="1336083"/>
                  </a:lnTo>
                  <a:lnTo>
                    <a:pt x="1650120" y="1328011"/>
                  </a:lnTo>
                  <a:lnTo>
                    <a:pt x="1614766" y="1319302"/>
                  </a:lnTo>
                  <a:lnTo>
                    <a:pt x="1590861" y="1314313"/>
                  </a:lnTo>
                  <a:lnTo>
                    <a:pt x="1563494" y="1309082"/>
                  </a:lnTo>
                  <a:lnTo>
                    <a:pt x="1533819" y="1303689"/>
                  </a:lnTo>
                  <a:lnTo>
                    <a:pt x="1499748" y="1299142"/>
                  </a:lnTo>
                  <a:lnTo>
                    <a:pt x="1462747" y="1295157"/>
                  </a:lnTo>
                  <a:lnTo>
                    <a:pt x="1423792" y="1291549"/>
                  </a:lnTo>
                  <a:lnTo>
                    <a:pt x="1379725" y="1288191"/>
                  </a:lnTo>
                  <a:lnTo>
                    <a:pt x="1332249" y="1284999"/>
                  </a:lnTo>
                  <a:lnTo>
                    <a:pt x="1282501" y="1281919"/>
                  </a:lnTo>
                  <a:lnTo>
                    <a:pt x="1227428" y="1278913"/>
                  </a:lnTo>
                  <a:lnTo>
                    <a:pt x="1168805" y="1275957"/>
                  </a:lnTo>
                  <a:lnTo>
                    <a:pt x="1107816" y="1273033"/>
                  </a:lnTo>
                  <a:lnTo>
                    <a:pt x="1043344" y="1272037"/>
                  </a:lnTo>
                  <a:lnTo>
                    <a:pt x="976550" y="1272325"/>
                  </a:lnTo>
                  <a:lnTo>
                    <a:pt x="908208" y="1273470"/>
                  </a:lnTo>
                  <a:lnTo>
                    <a:pt x="838834" y="1276138"/>
                  </a:lnTo>
                  <a:lnTo>
                    <a:pt x="768773" y="1279821"/>
                  </a:lnTo>
                  <a:lnTo>
                    <a:pt x="698253" y="1284182"/>
                  </a:lnTo>
                  <a:lnTo>
                    <a:pt x="633142" y="1289947"/>
                  </a:lnTo>
                  <a:lnTo>
                    <a:pt x="571637" y="1296647"/>
                  </a:lnTo>
                  <a:lnTo>
                    <a:pt x="512536" y="1303972"/>
                  </a:lnTo>
                  <a:lnTo>
                    <a:pt x="473136" y="1308855"/>
                  </a:lnTo>
                  <a:lnTo>
                    <a:pt x="394335" y="13186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5133"/>
            <p:cNvSpPr/>
            <p:nvPr>
              <p:custDataLst>
                <p:tags r:id="rId20"/>
              </p:custDataLst>
            </p:nvPr>
          </p:nvSpPr>
          <p:spPr bwMode="auto">
            <a:xfrm>
              <a:off x="1271588" y="2868577"/>
              <a:ext cx="777398" cy="314559"/>
            </a:xfrm>
            <a:custGeom>
              <a:avLst/>
              <a:gdLst/>
              <a:ahLst/>
              <a:cxnLst/>
              <a:rect l="0" t="0" r="0" b="0"/>
              <a:pathLst>
                <a:path w="777398" h="314559">
                  <a:moveTo>
                    <a:pt x="0" y="251813"/>
                  </a:moveTo>
                  <a:lnTo>
                    <a:pt x="0" y="251813"/>
                  </a:lnTo>
                  <a:lnTo>
                    <a:pt x="0" y="215179"/>
                  </a:lnTo>
                  <a:lnTo>
                    <a:pt x="9101" y="186560"/>
                  </a:lnTo>
                  <a:lnTo>
                    <a:pt x="42066" y="144849"/>
                  </a:lnTo>
                  <a:lnTo>
                    <a:pt x="82196" y="112833"/>
                  </a:lnTo>
                  <a:lnTo>
                    <a:pt x="106232" y="96295"/>
                  </a:lnTo>
                  <a:lnTo>
                    <a:pt x="134639" y="79554"/>
                  </a:lnTo>
                  <a:lnTo>
                    <a:pt x="165959" y="62679"/>
                  </a:lnTo>
                  <a:lnTo>
                    <a:pt x="199222" y="45713"/>
                  </a:lnTo>
                  <a:lnTo>
                    <a:pt x="235684" y="32498"/>
                  </a:lnTo>
                  <a:lnTo>
                    <a:pt x="274280" y="21783"/>
                  </a:lnTo>
                  <a:lnTo>
                    <a:pt x="314298" y="12735"/>
                  </a:lnTo>
                  <a:lnTo>
                    <a:pt x="353360" y="6703"/>
                  </a:lnTo>
                  <a:lnTo>
                    <a:pt x="391783" y="2681"/>
                  </a:lnTo>
                  <a:lnTo>
                    <a:pt x="429781" y="0"/>
                  </a:lnTo>
                  <a:lnTo>
                    <a:pt x="465590" y="1070"/>
                  </a:lnTo>
                  <a:lnTo>
                    <a:pt x="499941" y="4641"/>
                  </a:lnTo>
                  <a:lnTo>
                    <a:pt x="533319" y="9879"/>
                  </a:lnTo>
                  <a:lnTo>
                    <a:pt x="563191" y="18134"/>
                  </a:lnTo>
                  <a:lnTo>
                    <a:pt x="590725" y="28399"/>
                  </a:lnTo>
                  <a:lnTo>
                    <a:pt x="616702" y="40006"/>
                  </a:lnTo>
                  <a:lnTo>
                    <a:pt x="639734" y="54410"/>
                  </a:lnTo>
                  <a:lnTo>
                    <a:pt x="680566" y="88196"/>
                  </a:lnTo>
                  <a:lnTo>
                    <a:pt x="712684" y="122897"/>
                  </a:lnTo>
                  <a:lnTo>
                    <a:pt x="737753" y="157369"/>
                  </a:lnTo>
                  <a:lnTo>
                    <a:pt x="755245" y="191740"/>
                  </a:lnTo>
                  <a:lnTo>
                    <a:pt x="766829" y="223527"/>
                  </a:lnTo>
                  <a:lnTo>
                    <a:pt x="776166" y="265657"/>
                  </a:lnTo>
                  <a:lnTo>
                    <a:pt x="777397" y="287493"/>
                  </a:lnTo>
                  <a:lnTo>
                    <a:pt x="772166" y="314498"/>
                  </a:lnTo>
                  <a:lnTo>
                    <a:pt x="771952" y="314558"/>
                  </a:lnTo>
                  <a:lnTo>
                    <a:pt x="771525" y="2689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5134"/>
            <p:cNvSpPr/>
            <p:nvPr>
              <p:custDataLst>
                <p:tags r:id="rId21"/>
              </p:custDataLst>
            </p:nvPr>
          </p:nvSpPr>
          <p:spPr bwMode="auto">
            <a:xfrm>
              <a:off x="-502" y="3008947"/>
              <a:ext cx="45258" cy="1093747"/>
            </a:xfrm>
            <a:custGeom>
              <a:avLst/>
              <a:gdLst/>
              <a:ahLst/>
              <a:cxnLst/>
              <a:rect l="0" t="0" r="0" b="0"/>
              <a:pathLst>
                <a:path w="45258" h="1093747">
                  <a:moveTo>
                    <a:pt x="11932" y="0"/>
                  </a:moveTo>
                  <a:lnTo>
                    <a:pt x="11932" y="0"/>
                  </a:lnTo>
                  <a:lnTo>
                    <a:pt x="5088" y="7797"/>
                  </a:lnTo>
                  <a:lnTo>
                    <a:pt x="0" y="16483"/>
                  </a:lnTo>
                  <a:lnTo>
                    <a:pt x="2184" y="34313"/>
                  </a:lnTo>
                  <a:lnTo>
                    <a:pt x="9505" y="61923"/>
                  </a:lnTo>
                  <a:lnTo>
                    <a:pt x="19108" y="102769"/>
                  </a:lnTo>
                  <a:lnTo>
                    <a:pt x="24336" y="126615"/>
                  </a:lnTo>
                  <a:lnTo>
                    <a:pt x="29727" y="152038"/>
                  </a:lnTo>
                  <a:lnTo>
                    <a:pt x="35225" y="178511"/>
                  </a:lnTo>
                  <a:lnTo>
                    <a:pt x="38891" y="207590"/>
                  </a:lnTo>
                  <a:lnTo>
                    <a:pt x="41335" y="238406"/>
                  </a:lnTo>
                  <a:lnTo>
                    <a:pt x="42964" y="270380"/>
                  </a:lnTo>
                  <a:lnTo>
                    <a:pt x="44050" y="305031"/>
                  </a:lnTo>
                  <a:lnTo>
                    <a:pt x="44774" y="341466"/>
                  </a:lnTo>
                  <a:lnTo>
                    <a:pt x="45257" y="379092"/>
                  </a:lnTo>
                  <a:lnTo>
                    <a:pt x="44626" y="419415"/>
                  </a:lnTo>
                  <a:lnTo>
                    <a:pt x="43253" y="461538"/>
                  </a:lnTo>
                  <a:lnTo>
                    <a:pt x="41385" y="504860"/>
                  </a:lnTo>
                  <a:lnTo>
                    <a:pt x="40140" y="548028"/>
                  </a:lnTo>
                  <a:lnTo>
                    <a:pt x="39310" y="591095"/>
                  </a:lnTo>
                  <a:lnTo>
                    <a:pt x="38757" y="634093"/>
                  </a:lnTo>
                  <a:lnTo>
                    <a:pt x="37435" y="677999"/>
                  </a:lnTo>
                  <a:lnTo>
                    <a:pt x="35602" y="722510"/>
                  </a:lnTo>
                  <a:lnTo>
                    <a:pt x="33427" y="767423"/>
                  </a:lnTo>
                  <a:lnTo>
                    <a:pt x="30072" y="808796"/>
                  </a:lnTo>
                  <a:lnTo>
                    <a:pt x="25930" y="847807"/>
                  </a:lnTo>
                  <a:lnTo>
                    <a:pt x="21264" y="885245"/>
                  </a:lnTo>
                  <a:lnTo>
                    <a:pt x="17201" y="920681"/>
                  </a:lnTo>
                  <a:lnTo>
                    <a:pt x="13540" y="954782"/>
                  </a:lnTo>
                  <a:lnTo>
                    <a:pt x="10146" y="987994"/>
                  </a:lnTo>
                  <a:lnTo>
                    <a:pt x="7884" y="1014898"/>
                  </a:lnTo>
                  <a:lnTo>
                    <a:pt x="5371" y="1057491"/>
                  </a:lnTo>
                  <a:lnTo>
                    <a:pt x="3955" y="1090042"/>
                  </a:lnTo>
                  <a:lnTo>
                    <a:pt x="4709" y="1093407"/>
                  </a:lnTo>
                  <a:lnTo>
                    <a:pt x="6164" y="1093746"/>
                  </a:lnTo>
                  <a:lnTo>
                    <a:pt x="11932" y="10887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5135"/>
            <p:cNvSpPr/>
            <p:nvPr>
              <p:custDataLst>
                <p:tags r:id="rId22"/>
              </p:custDataLst>
            </p:nvPr>
          </p:nvSpPr>
          <p:spPr bwMode="auto">
            <a:xfrm>
              <a:off x="508635" y="4491990"/>
              <a:ext cx="453258" cy="62774"/>
            </a:xfrm>
            <a:custGeom>
              <a:avLst/>
              <a:gdLst/>
              <a:ahLst/>
              <a:cxnLst/>
              <a:rect l="0" t="0" r="0" b="0"/>
              <a:pathLst>
                <a:path w="453258" h="62774">
                  <a:moveTo>
                    <a:pt x="0" y="0"/>
                  </a:moveTo>
                  <a:lnTo>
                    <a:pt x="0" y="0"/>
                  </a:lnTo>
                  <a:lnTo>
                    <a:pt x="0" y="16482"/>
                  </a:lnTo>
                  <a:lnTo>
                    <a:pt x="7620" y="26693"/>
                  </a:lnTo>
                  <a:lnTo>
                    <a:pt x="13653" y="32083"/>
                  </a:lnTo>
                  <a:lnTo>
                    <a:pt x="40675" y="43151"/>
                  </a:lnTo>
                  <a:lnTo>
                    <a:pt x="79991" y="53468"/>
                  </a:lnTo>
                  <a:lnTo>
                    <a:pt x="103810" y="57553"/>
                  </a:lnTo>
                  <a:lnTo>
                    <a:pt x="129214" y="61229"/>
                  </a:lnTo>
                  <a:lnTo>
                    <a:pt x="157580" y="62727"/>
                  </a:lnTo>
                  <a:lnTo>
                    <a:pt x="187921" y="62773"/>
                  </a:lnTo>
                  <a:lnTo>
                    <a:pt x="219578" y="61851"/>
                  </a:lnTo>
                  <a:lnTo>
                    <a:pt x="251160" y="59331"/>
                  </a:lnTo>
                  <a:lnTo>
                    <a:pt x="282693" y="55747"/>
                  </a:lnTo>
                  <a:lnTo>
                    <a:pt x="314192" y="51452"/>
                  </a:lnTo>
                  <a:lnTo>
                    <a:pt x="341859" y="46684"/>
                  </a:lnTo>
                  <a:lnTo>
                    <a:pt x="366971" y="41600"/>
                  </a:lnTo>
                  <a:lnTo>
                    <a:pt x="408843" y="32776"/>
                  </a:lnTo>
                  <a:lnTo>
                    <a:pt x="450679" y="26647"/>
                  </a:lnTo>
                  <a:lnTo>
                    <a:pt x="453257" y="25993"/>
                  </a:lnTo>
                  <a:lnTo>
                    <a:pt x="449470" y="25799"/>
                  </a:lnTo>
                  <a:lnTo>
                    <a:pt x="448237" y="26724"/>
                  </a:lnTo>
                  <a:lnTo>
                    <a:pt x="445771" y="34286"/>
                  </a:lnTo>
                  <a:lnTo>
                    <a:pt x="445771" y="34287"/>
                  </a:lnTo>
                  <a:lnTo>
                    <a:pt x="445770" y="257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5136"/>
            <p:cNvSpPr/>
            <p:nvPr>
              <p:custDataLst>
                <p:tags r:id="rId23"/>
              </p:custDataLst>
            </p:nvPr>
          </p:nvSpPr>
          <p:spPr bwMode="auto">
            <a:xfrm>
              <a:off x="1914525" y="2833557"/>
              <a:ext cx="1265469" cy="333792"/>
            </a:xfrm>
            <a:custGeom>
              <a:avLst/>
              <a:gdLst/>
              <a:ahLst/>
              <a:cxnLst/>
              <a:rect l="0" t="0" r="0" b="0"/>
              <a:pathLst>
                <a:path w="1265469" h="333792">
                  <a:moveTo>
                    <a:pt x="0" y="252543"/>
                  </a:moveTo>
                  <a:lnTo>
                    <a:pt x="0" y="252543"/>
                  </a:lnTo>
                  <a:lnTo>
                    <a:pt x="4551" y="252543"/>
                  </a:lnTo>
                  <a:lnTo>
                    <a:pt x="16483" y="257094"/>
                  </a:lnTo>
                  <a:lnTo>
                    <a:pt x="24153" y="264408"/>
                  </a:lnTo>
                  <a:lnTo>
                    <a:pt x="33827" y="281776"/>
                  </a:lnTo>
                  <a:lnTo>
                    <a:pt x="36839" y="289176"/>
                  </a:lnTo>
                  <a:lnTo>
                    <a:pt x="54730" y="308694"/>
                  </a:lnTo>
                  <a:lnTo>
                    <a:pt x="73578" y="321991"/>
                  </a:lnTo>
                  <a:lnTo>
                    <a:pt x="79532" y="323607"/>
                  </a:lnTo>
                  <a:lnTo>
                    <a:pt x="91228" y="322862"/>
                  </a:lnTo>
                  <a:lnTo>
                    <a:pt x="102776" y="309196"/>
                  </a:lnTo>
                  <a:lnTo>
                    <a:pt x="125067" y="269647"/>
                  </a:lnTo>
                  <a:lnTo>
                    <a:pt x="147026" y="233474"/>
                  </a:lnTo>
                  <a:lnTo>
                    <a:pt x="175835" y="191998"/>
                  </a:lnTo>
                  <a:lnTo>
                    <a:pt x="215309" y="150704"/>
                  </a:lnTo>
                  <a:lnTo>
                    <a:pt x="237837" y="130358"/>
                  </a:lnTo>
                  <a:lnTo>
                    <a:pt x="261428" y="112031"/>
                  </a:lnTo>
                  <a:lnTo>
                    <a:pt x="285728" y="95051"/>
                  </a:lnTo>
                  <a:lnTo>
                    <a:pt x="310500" y="78968"/>
                  </a:lnTo>
                  <a:lnTo>
                    <a:pt x="338445" y="64436"/>
                  </a:lnTo>
                  <a:lnTo>
                    <a:pt x="368505" y="50939"/>
                  </a:lnTo>
                  <a:lnTo>
                    <a:pt x="399975" y="38130"/>
                  </a:lnTo>
                  <a:lnTo>
                    <a:pt x="431433" y="27686"/>
                  </a:lnTo>
                  <a:lnTo>
                    <a:pt x="462882" y="18818"/>
                  </a:lnTo>
                  <a:lnTo>
                    <a:pt x="494325" y="11002"/>
                  </a:lnTo>
                  <a:lnTo>
                    <a:pt x="527671" y="5790"/>
                  </a:lnTo>
                  <a:lnTo>
                    <a:pt x="562283" y="2316"/>
                  </a:lnTo>
                  <a:lnTo>
                    <a:pt x="597740" y="0"/>
                  </a:lnTo>
                  <a:lnTo>
                    <a:pt x="633761" y="1314"/>
                  </a:lnTo>
                  <a:lnTo>
                    <a:pt x="670157" y="5047"/>
                  </a:lnTo>
                  <a:lnTo>
                    <a:pt x="706804" y="10393"/>
                  </a:lnTo>
                  <a:lnTo>
                    <a:pt x="744570" y="18719"/>
                  </a:lnTo>
                  <a:lnTo>
                    <a:pt x="783083" y="29033"/>
                  </a:lnTo>
                  <a:lnTo>
                    <a:pt x="822092" y="40671"/>
                  </a:lnTo>
                  <a:lnTo>
                    <a:pt x="860482" y="54145"/>
                  </a:lnTo>
                  <a:lnTo>
                    <a:pt x="898457" y="68843"/>
                  </a:lnTo>
                  <a:lnTo>
                    <a:pt x="936156" y="84356"/>
                  </a:lnTo>
                  <a:lnTo>
                    <a:pt x="972719" y="101366"/>
                  </a:lnTo>
                  <a:lnTo>
                    <a:pt x="1008524" y="119373"/>
                  </a:lnTo>
                  <a:lnTo>
                    <a:pt x="1043825" y="138046"/>
                  </a:lnTo>
                  <a:lnTo>
                    <a:pt x="1076883" y="157161"/>
                  </a:lnTo>
                  <a:lnTo>
                    <a:pt x="1108447" y="176573"/>
                  </a:lnTo>
                  <a:lnTo>
                    <a:pt x="1139015" y="196181"/>
                  </a:lnTo>
                  <a:lnTo>
                    <a:pt x="1165108" y="215921"/>
                  </a:lnTo>
                  <a:lnTo>
                    <a:pt x="1188219" y="235748"/>
                  </a:lnTo>
                  <a:lnTo>
                    <a:pt x="1226280" y="271748"/>
                  </a:lnTo>
                  <a:lnTo>
                    <a:pt x="1259962" y="307129"/>
                  </a:lnTo>
                  <a:lnTo>
                    <a:pt x="1265468" y="323158"/>
                  </a:lnTo>
                  <a:lnTo>
                    <a:pt x="1263698" y="328195"/>
                  </a:lnTo>
                  <a:lnTo>
                    <a:pt x="1259660" y="331553"/>
                  </a:lnTo>
                  <a:lnTo>
                    <a:pt x="1254111" y="333791"/>
                  </a:lnTo>
                  <a:lnTo>
                    <a:pt x="1247554" y="333378"/>
                  </a:lnTo>
                  <a:lnTo>
                    <a:pt x="1217295" y="3211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5137"/>
            <p:cNvSpPr/>
            <p:nvPr>
              <p:custDataLst>
                <p:tags r:id="rId24"/>
              </p:custDataLst>
            </p:nvPr>
          </p:nvSpPr>
          <p:spPr bwMode="auto">
            <a:xfrm>
              <a:off x="3028950" y="2820353"/>
              <a:ext cx="188596" cy="171450"/>
            </a:xfrm>
            <a:custGeom>
              <a:avLst/>
              <a:gdLst/>
              <a:ahLst/>
              <a:cxnLst/>
              <a:rect l="0" t="0" r="0" b="0"/>
              <a:pathLst>
                <a:path w="188596" h="171450">
                  <a:moveTo>
                    <a:pt x="0" y="0"/>
                  </a:moveTo>
                  <a:lnTo>
                    <a:pt x="0" y="0"/>
                  </a:lnTo>
                  <a:lnTo>
                    <a:pt x="8749" y="952"/>
                  </a:lnTo>
                  <a:lnTo>
                    <a:pt x="36018" y="11864"/>
                  </a:lnTo>
                  <a:lnTo>
                    <a:pt x="73472" y="32082"/>
                  </a:lnTo>
                  <a:lnTo>
                    <a:pt x="110716" y="56325"/>
                  </a:lnTo>
                  <a:lnTo>
                    <a:pt x="143049" y="95828"/>
                  </a:lnTo>
                  <a:lnTo>
                    <a:pt x="164623" y="131580"/>
                  </a:lnTo>
                  <a:lnTo>
                    <a:pt x="188595" y="1714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6" name="SMARTInkShape-5138"/>
          <p:cNvSpPr/>
          <p:nvPr>
            <p:custDataLst>
              <p:tags r:id="rId1"/>
            </p:custDataLst>
          </p:nvPr>
        </p:nvSpPr>
        <p:spPr bwMode="auto">
          <a:xfrm>
            <a:off x="1065848" y="780140"/>
            <a:ext cx="4648596" cy="128546"/>
          </a:xfrm>
          <a:custGeom>
            <a:avLst/>
            <a:gdLst/>
            <a:ahLst/>
            <a:cxnLst/>
            <a:rect l="0" t="0" r="0" b="0"/>
            <a:pathLst>
              <a:path w="4648596" h="128546">
                <a:moveTo>
                  <a:pt x="0" y="128545"/>
                </a:moveTo>
                <a:lnTo>
                  <a:pt x="0" y="128545"/>
                </a:lnTo>
                <a:lnTo>
                  <a:pt x="0" y="109232"/>
                </a:lnTo>
                <a:lnTo>
                  <a:pt x="5079" y="100594"/>
                </a:lnTo>
                <a:lnTo>
                  <a:pt x="11782" y="91357"/>
                </a:lnTo>
                <a:lnTo>
                  <a:pt x="16508" y="81755"/>
                </a:lnTo>
                <a:lnTo>
                  <a:pt x="20989" y="79174"/>
                </a:lnTo>
                <a:lnTo>
                  <a:pt x="32683" y="77291"/>
                </a:lnTo>
                <a:lnTo>
                  <a:pt x="70245" y="77117"/>
                </a:lnTo>
                <a:lnTo>
                  <a:pt x="102411" y="77112"/>
                </a:lnTo>
                <a:lnTo>
                  <a:pt x="132193" y="77111"/>
                </a:lnTo>
                <a:lnTo>
                  <a:pt x="164480" y="77110"/>
                </a:lnTo>
                <a:lnTo>
                  <a:pt x="205499" y="77110"/>
                </a:lnTo>
                <a:lnTo>
                  <a:pt x="228439" y="77110"/>
                </a:lnTo>
                <a:lnTo>
                  <a:pt x="253258" y="77110"/>
                </a:lnTo>
                <a:lnTo>
                  <a:pt x="279328" y="77110"/>
                </a:lnTo>
                <a:lnTo>
                  <a:pt x="306234" y="77110"/>
                </a:lnTo>
                <a:lnTo>
                  <a:pt x="335601" y="77110"/>
                </a:lnTo>
                <a:lnTo>
                  <a:pt x="366609" y="77110"/>
                </a:lnTo>
                <a:lnTo>
                  <a:pt x="398711" y="77110"/>
                </a:lnTo>
                <a:lnTo>
                  <a:pt x="432494" y="76157"/>
                </a:lnTo>
                <a:lnTo>
                  <a:pt x="467399" y="74570"/>
                </a:lnTo>
                <a:lnTo>
                  <a:pt x="503052" y="72559"/>
                </a:lnTo>
                <a:lnTo>
                  <a:pt x="541108" y="70266"/>
                </a:lnTo>
                <a:lnTo>
                  <a:pt x="580766" y="67785"/>
                </a:lnTo>
                <a:lnTo>
                  <a:pt x="621492" y="65178"/>
                </a:lnTo>
                <a:lnTo>
                  <a:pt x="662931" y="62488"/>
                </a:lnTo>
                <a:lnTo>
                  <a:pt x="704844" y="59742"/>
                </a:lnTo>
                <a:lnTo>
                  <a:pt x="747073" y="56959"/>
                </a:lnTo>
                <a:lnTo>
                  <a:pt x="789514" y="53198"/>
                </a:lnTo>
                <a:lnTo>
                  <a:pt x="832095" y="48786"/>
                </a:lnTo>
                <a:lnTo>
                  <a:pt x="874770" y="43940"/>
                </a:lnTo>
                <a:lnTo>
                  <a:pt x="918460" y="39757"/>
                </a:lnTo>
                <a:lnTo>
                  <a:pt x="962826" y="36015"/>
                </a:lnTo>
                <a:lnTo>
                  <a:pt x="1007644" y="32569"/>
                </a:lnTo>
                <a:lnTo>
                  <a:pt x="1052763" y="30271"/>
                </a:lnTo>
                <a:lnTo>
                  <a:pt x="1098082" y="28739"/>
                </a:lnTo>
                <a:lnTo>
                  <a:pt x="1143534" y="27718"/>
                </a:lnTo>
                <a:lnTo>
                  <a:pt x="1190029" y="27037"/>
                </a:lnTo>
                <a:lnTo>
                  <a:pt x="1237217" y="26583"/>
                </a:lnTo>
                <a:lnTo>
                  <a:pt x="1284869" y="26280"/>
                </a:lnTo>
                <a:lnTo>
                  <a:pt x="1333781" y="26078"/>
                </a:lnTo>
                <a:lnTo>
                  <a:pt x="1383535" y="25944"/>
                </a:lnTo>
                <a:lnTo>
                  <a:pt x="1433849" y="25854"/>
                </a:lnTo>
                <a:lnTo>
                  <a:pt x="1484537" y="24842"/>
                </a:lnTo>
                <a:lnTo>
                  <a:pt x="1535473" y="23215"/>
                </a:lnTo>
                <a:lnTo>
                  <a:pt x="1586577" y="21177"/>
                </a:lnTo>
                <a:lnTo>
                  <a:pt x="1640648" y="18867"/>
                </a:lnTo>
                <a:lnTo>
                  <a:pt x="1696697" y="16373"/>
                </a:lnTo>
                <a:lnTo>
                  <a:pt x="1754067" y="13759"/>
                </a:lnTo>
                <a:lnTo>
                  <a:pt x="1810410" y="11064"/>
                </a:lnTo>
                <a:lnTo>
                  <a:pt x="1866070" y="8314"/>
                </a:lnTo>
                <a:lnTo>
                  <a:pt x="1921274" y="5528"/>
                </a:lnTo>
                <a:lnTo>
                  <a:pt x="1976174" y="3671"/>
                </a:lnTo>
                <a:lnTo>
                  <a:pt x="2030872" y="2433"/>
                </a:lnTo>
                <a:lnTo>
                  <a:pt x="2085434" y="1608"/>
                </a:lnTo>
                <a:lnTo>
                  <a:pt x="2140859" y="1058"/>
                </a:lnTo>
                <a:lnTo>
                  <a:pt x="2196859" y="691"/>
                </a:lnTo>
                <a:lnTo>
                  <a:pt x="2253243" y="447"/>
                </a:lnTo>
                <a:lnTo>
                  <a:pt x="2308929" y="283"/>
                </a:lnTo>
                <a:lnTo>
                  <a:pt x="2364151" y="175"/>
                </a:lnTo>
                <a:lnTo>
                  <a:pt x="2419063" y="102"/>
                </a:lnTo>
                <a:lnTo>
                  <a:pt x="2474721" y="54"/>
                </a:lnTo>
                <a:lnTo>
                  <a:pt x="2530876" y="22"/>
                </a:lnTo>
                <a:lnTo>
                  <a:pt x="2587363" y="0"/>
                </a:lnTo>
                <a:lnTo>
                  <a:pt x="2644071" y="939"/>
                </a:lnTo>
                <a:lnTo>
                  <a:pt x="2700926" y="2517"/>
                </a:lnTo>
                <a:lnTo>
                  <a:pt x="2757880" y="4521"/>
                </a:lnTo>
                <a:lnTo>
                  <a:pt x="2814899" y="6810"/>
                </a:lnTo>
                <a:lnTo>
                  <a:pt x="2871961" y="9288"/>
                </a:lnTo>
                <a:lnTo>
                  <a:pt x="2929053" y="11893"/>
                </a:lnTo>
                <a:lnTo>
                  <a:pt x="2987117" y="13629"/>
                </a:lnTo>
                <a:lnTo>
                  <a:pt x="3045828" y="14787"/>
                </a:lnTo>
                <a:lnTo>
                  <a:pt x="3104972" y="15559"/>
                </a:lnTo>
                <a:lnTo>
                  <a:pt x="3164404" y="16073"/>
                </a:lnTo>
                <a:lnTo>
                  <a:pt x="3224027" y="16416"/>
                </a:lnTo>
                <a:lnTo>
                  <a:pt x="3283779" y="16645"/>
                </a:lnTo>
                <a:lnTo>
                  <a:pt x="3343616" y="17750"/>
                </a:lnTo>
                <a:lnTo>
                  <a:pt x="3403509" y="19439"/>
                </a:lnTo>
                <a:lnTo>
                  <a:pt x="3463441" y="21518"/>
                </a:lnTo>
                <a:lnTo>
                  <a:pt x="3523398" y="23856"/>
                </a:lnTo>
                <a:lnTo>
                  <a:pt x="3583372" y="26367"/>
                </a:lnTo>
                <a:lnTo>
                  <a:pt x="3643357" y="28994"/>
                </a:lnTo>
                <a:lnTo>
                  <a:pt x="3701444" y="32650"/>
                </a:lnTo>
                <a:lnTo>
                  <a:pt x="3758267" y="36993"/>
                </a:lnTo>
                <a:lnTo>
                  <a:pt x="3814246" y="41793"/>
                </a:lnTo>
                <a:lnTo>
                  <a:pt x="3869663" y="45945"/>
                </a:lnTo>
                <a:lnTo>
                  <a:pt x="3924705" y="49666"/>
                </a:lnTo>
                <a:lnTo>
                  <a:pt x="3979498" y="53099"/>
                </a:lnTo>
                <a:lnTo>
                  <a:pt x="4032218" y="56340"/>
                </a:lnTo>
                <a:lnTo>
                  <a:pt x="4083557" y="59453"/>
                </a:lnTo>
                <a:lnTo>
                  <a:pt x="4133976" y="62481"/>
                </a:lnTo>
                <a:lnTo>
                  <a:pt x="4182829" y="65453"/>
                </a:lnTo>
                <a:lnTo>
                  <a:pt x="4230637" y="68386"/>
                </a:lnTo>
                <a:lnTo>
                  <a:pt x="4277750" y="71294"/>
                </a:lnTo>
                <a:lnTo>
                  <a:pt x="4322493" y="74185"/>
                </a:lnTo>
                <a:lnTo>
                  <a:pt x="4365657" y="77065"/>
                </a:lnTo>
                <a:lnTo>
                  <a:pt x="4407768" y="79938"/>
                </a:lnTo>
                <a:lnTo>
                  <a:pt x="4445368" y="83758"/>
                </a:lnTo>
                <a:lnTo>
                  <a:pt x="4479958" y="88209"/>
                </a:lnTo>
                <a:lnTo>
                  <a:pt x="4512543" y="93082"/>
                </a:lnTo>
                <a:lnTo>
                  <a:pt x="4540935" y="96331"/>
                </a:lnTo>
                <a:lnTo>
                  <a:pt x="4566530" y="98496"/>
                </a:lnTo>
                <a:lnTo>
                  <a:pt x="4607986" y="101855"/>
                </a:lnTo>
                <a:lnTo>
                  <a:pt x="4648317" y="109955"/>
                </a:lnTo>
                <a:lnTo>
                  <a:pt x="4648595" y="111389"/>
                </a:lnTo>
                <a:lnTo>
                  <a:pt x="4637722" y="11997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9" name="SMARTInkShape-Group1699"/>
          <p:cNvGrpSpPr/>
          <p:nvPr/>
        </p:nvGrpSpPr>
        <p:grpSpPr>
          <a:xfrm>
            <a:off x="3757613" y="2847451"/>
            <a:ext cx="1303567" cy="384382"/>
            <a:chOff x="3757613" y="2847451"/>
            <a:chExt cx="1303567" cy="384382"/>
          </a:xfrm>
        </p:grpSpPr>
        <p:sp>
          <p:nvSpPr>
            <p:cNvPr id="17" name="SMARTInkShape-5139"/>
            <p:cNvSpPr/>
            <p:nvPr>
              <p:custDataLst>
                <p:tags r:id="rId17"/>
              </p:custDataLst>
            </p:nvPr>
          </p:nvSpPr>
          <p:spPr bwMode="auto">
            <a:xfrm>
              <a:off x="3757613" y="2847451"/>
              <a:ext cx="864281" cy="384382"/>
            </a:xfrm>
            <a:custGeom>
              <a:avLst/>
              <a:gdLst/>
              <a:ahLst/>
              <a:cxnLst/>
              <a:rect l="0" t="0" r="0" b="0"/>
              <a:pathLst>
                <a:path w="864281" h="384382">
                  <a:moveTo>
                    <a:pt x="0" y="384381"/>
                  </a:moveTo>
                  <a:lnTo>
                    <a:pt x="0" y="384381"/>
                  </a:lnTo>
                  <a:lnTo>
                    <a:pt x="7796" y="353196"/>
                  </a:lnTo>
                  <a:lnTo>
                    <a:pt x="16482" y="318451"/>
                  </a:lnTo>
                  <a:lnTo>
                    <a:pt x="24323" y="297566"/>
                  </a:lnTo>
                  <a:lnTo>
                    <a:pt x="34312" y="275069"/>
                  </a:lnTo>
                  <a:lnTo>
                    <a:pt x="45735" y="251499"/>
                  </a:lnTo>
                  <a:lnTo>
                    <a:pt x="60017" y="226261"/>
                  </a:lnTo>
                  <a:lnTo>
                    <a:pt x="76206" y="199910"/>
                  </a:lnTo>
                  <a:lnTo>
                    <a:pt x="93667" y="172818"/>
                  </a:lnTo>
                  <a:lnTo>
                    <a:pt x="114832" y="147137"/>
                  </a:lnTo>
                  <a:lnTo>
                    <a:pt x="138467" y="122396"/>
                  </a:lnTo>
                  <a:lnTo>
                    <a:pt x="163748" y="98282"/>
                  </a:lnTo>
                  <a:lnTo>
                    <a:pt x="192033" y="77443"/>
                  </a:lnTo>
                  <a:lnTo>
                    <a:pt x="222319" y="58788"/>
                  </a:lnTo>
                  <a:lnTo>
                    <a:pt x="253941" y="41590"/>
                  </a:lnTo>
                  <a:lnTo>
                    <a:pt x="287404" y="28218"/>
                  </a:lnTo>
                  <a:lnTo>
                    <a:pt x="322095" y="17399"/>
                  </a:lnTo>
                  <a:lnTo>
                    <a:pt x="357605" y="8282"/>
                  </a:lnTo>
                  <a:lnTo>
                    <a:pt x="394613" y="3156"/>
                  </a:lnTo>
                  <a:lnTo>
                    <a:pt x="432620" y="691"/>
                  </a:lnTo>
                  <a:lnTo>
                    <a:pt x="471293" y="0"/>
                  </a:lnTo>
                  <a:lnTo>
                    <a:pt x="510410" y="3350"/>
                  </a:lnTo>
                  <a:lnTo>
                    <a:pt x="549823" y="9393"/>
                  </a:lnTo>
                  <a:lnTo>
                    <a:pt x="589434" y="17232"/>
                  </a:lnTo>
                  <a:lnTo>
                    <a:pt x="626318" y="28172"/>
                  </a:lnTo>
                  <a:lnTo>
                    <a:pt x="661385" y="41181"/>
                  </a:lnTo>
                  <a:lnTo>
                    <a:pt x="695241" y="55569"/>
                  </a:lnTo>
                  <a:lnTo>
                    <a:pt x="724479" y="71828"/>
                  </a:lnTo>
                  <a:lnTo>
                    <a:pt x="750638" y="89335"/>
                  </a:lnTo>
                  <a:lnTo>
                    <a:pt x="774746" y="107674"/>
                  </a:lnTo>
                  <a:lnTo>
                    <a:pt x="811691" y="143290"/>
                  </a:lnTo>
                  <a:lnTo>
                    <a:pt x="838906" y="176265"/>
                  </a:lnTo>
                  <a:lnTo>
                    <a:pt x="857352" y="203620"/>
                  </a:lnTo>
                  <a:lnTo>
                    <a:pt x="864280" y="228478"/>
                  </a:lnTo>
                  <a:lnTo>
                    <a:pt x="864184" y="249369"/>
                  </a:lnTo>
                  <a:lnTo>
                    <a:pt x="860966" y="261828"/>
                  </a:lnTo>
                  <a:lnTo>
                    <a:pt x="853800" y="274198"/>
                  </a:lnTo>
                  <a:lnTo>
                    <a:pt x="851140" y="275683"/>
                  </a:lnTo>
                  <a:lnTo>
                    <a:pt x="848414" y="275721"/>
                  </a:lnTo>
                  <a:lnTo>
                    <a:pt x="840105" y="2729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5140"/>
            <p:cNvSpPr/>
            <p:nvPr>
              <p:custDataLst>
                <p:tags r:id="rId18"/>
              </p:custDataLst>
            </p:nvPr>
          </p:nvSpPr>
          <p:spPr bwMode="auto">
            <a:xfrm>
              <a:off x="4434840" y="2882854"/>
              <a:ext cx="626340" cy="237537"/>
            </a:xfrm>
            <a:custGeom>
              <a:avLst/>
              <a:gdLst/>
              <a:ahLst/>
              <a:cxnLst/>
              <a:rect l="0" t="0" r="0" b="0"/>
              <a:pathLst>
                <a:path w="626340" h="237537">
                  <a:moveTo>
                    <a:pt x="0" y="203246"/>
                  </a:moveTo>
                  <a:lnTo>
                    <a:pt x="0" y="203246"/>
                  </a:lnTo>
                  <a:lnTo>
                    <a:pt x="37058" y="167140"/>
                  </a:lnTo>
                  <a:lnTo>
                    <a:pt x="65048" y="142749"/>
                  </a:lnTo>
                  <a:lnTo>
                    <a:pt x="101618" y="113493"/>
                  </a:lnTo>
                  <a:lnTo>
                    <a:pt x="122038" y="97691"/>
                  </a:lnTo>
                  <a:lnTo>
                    <a:pt x="145176" y="81441"/>
                  </a:lnTo>
                  <a:lnTo>
                    <a:pt x="170126" y="64892"/>
                  </a:lnTo>
                  <a:lnTo>
                    <a:pt x="196285" y="48145"/>
                  </a:lnTo>
                  <a:lnTo>
                    <a:pt x="224202" y="34123"/>
                  </a:lnTo>
                  <a:lnTo>
                    <a:pt x="253290" y="21917"/>
                  </a:lnTo>
                  <a:lnTo>
                    <a:pt x="283160" y="10922"/>
                  </a:lnTo>
                  <a:lnTo>
                    <a:pt x="314503" y="4545"/>
                  </a:lnTo>
                  <a:lnTo>
                    <a:pt x="346829" y="1246"/>
                  </a:lnTo>
                  <a:lnTo>
                    <a:pt x="379810" y="0"/>
                  </a:lnTo>
                  <a:lnTo>
                    <a:pt x="412274" y="2026"/>
                  </a:lnTo>
                  <a:lnTo>
                    <a:pt x="444394" y="6234"/>
                  </a:lnTo>
                  <a:lnTo>
                    <a:pt x="476285" y="11897"/>
                  </a:lnTo>
                  <a:lnTo>
                    <a:pt x="504214" y="20435"/>
                  </a:lnTo>
                  <a:lnTo>
                    <a:pt x="529500" y="30890"/>
                  </a:lnTo>
                  <a:lnTo>
                    <a:pt x="571565" y="56158"/>
                  </a:lnTo>
                  <a:lnTo>
                    <a:pt x="599786" y="86439"/>
                  </a:lnTo>
                  <a:lnTo>
                    <a:pt x="616774" y="116407"/>
                  </a:lnTo>
                  <a:lnTo>
                    <a:pt x="625595" y="144648"/>
                  </a:lnTo>
                  <a:lnTo>
                    <a:pt x="626339" y="169900"/>
                  </a:lnTo>
                  <a:lnTo>
                    <a:pt x="616853" y="200986"/>
                  </a:lnTo>
                  <a:lnTo>
                    <a:pt x="600075" y="2375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6" name="SMARTInkShape-Group1700"/>
          <p:cNvGrpSpPr/>
          <p:nvPr/>
        </p:nvGrpSpPr>
        <p:grpSpPr>
          <a:xfrm>
            <a:off x="5151463" y="3057280"/>
            <a:ext cx="1310629" cy="1503291"/>
            <a:chOff x="5151463" y="3057280"/>
            <a:chExt cx="1310629" cy="1503291"/>
          </a:xfrm>
        </p:grpSpPr>
        <p:sp>
          <p:nvSpPr>
            <p:cNvPr id="20" name="SMARTInkShape-5141"/>
            <p:cNvSpPr/>
            <p:nvPr>
              <p:custDataLst>
                <p:tags r:id="rId11"/>
              </p:custDataLst>
            </p:nvPr>
          </p:nvSpPr>
          <p:spPr bwMode="auto">
            <a:xfrm>
              <a:off x="5549265" y="4329113"/>
              <a:ext cx="8574" cy="231458"/>
            </a:xfrm>
            <a:custGeom>
              <a:avLst/>
              <a:gdLst/>
              <a:ahLst/>
              <a:cxnLst/>
              <a:rect l="0" t="0" r="0" b="0"/>
              <a:pathLst>
                <a:path w="8574" h="231458">
                  <a:moveTo>
                    <a:pt x="0" y="0"/>
                  </a:moveTo>
                  <a:lnTo>
                    <a:pt x="0" y="0"/>
                  </a:lnTo>
                  <a:lnTo>
                    <a:pt x="0" y="42066"/>
                  </a:lnTo>
                  <a:lnTo>
                    <a:pt x="0" y="72036"/>
                  </a:lnTo>
                  <a:lnTo>
                    <a:pt x="0" y="105358"/>
                  </a:lnTo>
                  <a:lnTo>
                    <a:pt x="0" y="142393"/>
                  </a:lnTo>
                  <a:lnTo>
                    <a:pt x="0" y="173458"/>
                  </a:lnTo>
                  <a:lnTo>
                    <a:pt x="2540" y="207287"/>
                  </a:lnTo>
                  <a:lnTo>
                    <a:pt x="8573" y="231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5142"/>
            <p:cNvSpPr/>
            <p:nvPr>
              <p:custDataLst>
                <p:tags r:id="rId12"/>
              </p:custDataLst>
            </p:nvPr>
          </p:nvSpPr>
          <p:spPr bwMode="auto">
            <a:xfrm>
              <a:off x="5566410" y="3057280"/>
              <a:ext cx="895682" cy="886071"/>
            </a:xfrm>
            <a:custGeom>
              <a:avLst/>
              <a:gdLst/>
              <a:ahLst/>
              <a:cxnLst/>
              <a:rect l="0" t="0" r="0" b="0"/>
              <a:pathLst>
                <a:path w="895682" h="886071">
                  <a:moveTo>
                    <a:pt x="0" y="886070"/>
                  </a:moveTo>
                  <a:lnTo>
                    <a:pt x="0" y="886070"/>
                  </a:lnTo>
                  <a:lnTo>
                    <a:pt x="18450" y="855837"/>
                  </a:lnTo>
                  <a:lnTo>
                    <a:pt x="46618" y="824691"/>
                  </a:lnTo>
                  <a:lnTo>
                    <a:pt x="67273" y="805145"/>
                  </a:lnTo>
                  <a:lnTo>
                    <a:pt x="91521" y="783543"/>
                  </a:lnTo>
                  <a:lnTo>
                    <a:pt x="118164" y="760568"/>
                  </a:lnTo>
                  <a:lnTo>
                    <a:pt x="151166" y="733822"/>
                  </a:lnTo>
                  <a:lnTo>
                    <a:pt x="188407" y="704561"/>
                  </a:lnTo>
                  <a:lnTo>
                    <a:pt x="228475" y="673624"/>
                  </a:lnTo>
                  <a:lnTo>
                    <a:pt x="272332" y="641569"/>
                  </a:lnTo>
                  <a:lnTo>
                    <a:pt x="318714" y="608769"/>
                  </a:lnTo>
                  <a:lnTo>
                    <a:pt x="366781" y="575473"/>
                  </a:lnTo>
                  <a:lnTo>
                    <a:pt x="415019" y="541845"/>
                  </a:lnTo>
                  <a:lnTo>
                    <a:pt x="463369" y="507997"/>
                  </a:lnTo>
                  <a:lnTo>
                    <a:pt x="511795" y="474001"/>
                  </a:lnTo>
                  <a:lnTo>
                    <a:pt x="559319" y="439907"/>
                  </a:lnTo>
                  <a:lnTo>
                    <a:pt x="606242" y="405748"/>
                  </a:lnTo>
                  <a:lnTo>
                    <a:pt x="652764" y="371546"/>
                  </a:lnTo>
                  <a:lnTo>
                    <a:pt x="695209" y="337314"/>
                  </a:lnTo>
                  <a:lnTo>
                    <a:pt x="734934" y="303063"/>
                  </a:lnTo>
                  <a:lnTo>
                    <a:pt x="772849" y="268798"/>
                  </a:lnTo>
                  <a:lnTo>
                    <a:pt x="803840" y="236431"/>
                  </a:lnTo>
                  <a:lnTo>
                    <a:pt x="830216" y="205327"/>
                  </a:lnTo>
                  <a:lnTo>
                    <a:pt x="853514" y="175066"/>
                  </a:lnTo>
                  <a:lnTo>
                    <a:pt x="870000" y="148225"/>
                  </a:lnTo>
                  <a:lnTo>
                    <a:pt x="881942" y="123663"/>
                  </a:lnTo>
                  <a:lnTo>
                    <a:pt x="890856" y="100621"/>
                  </a:lnTo>
                  <a:lnTo>
                    <a:pt x="895681" y="62319"/>
                  </a:lnTo>
                  <a:lnTo>
                    <a:pt x="894301" y="45438"/>
                  </a:lnTo>
                  <a:lnTo>
                    <a:pt x="888618" y="32279"/>
                  </a:lnTo>
                  <a:lnTo>
                    <a:pt x="869604" y="12577"/>
                  </a:lnTo>
                  <a:lnTo>
                    <a:pt x="842738" y="2551"/>
                  </a:lnTo>
                  <a:lnTo>
                    <a:pt x="811748" y="0"/>
                  </a:lnTo>
                  <a:lnTo>
                    <a:pt x="778924" y="5216"/>
                  </a:lnTo>
                  <a:lnTo>
                    <a:pt x="741967" y="18863"/>
                  </a:lnTo>
                  <a:lnTo>
                    <a:pt x="729813" y="29475"/>
                  </a:lnTo>
                  <a:lnTo>
                    <a:pt x="726572" y="34971"/>
                  </a:lnTo>
                  <a:lnTo>
                    <a:pt x="726316" y="39588"/>
                  </a:lnTo>
                  <a:lnTo>
                    <a:pt x="728051" y="43619"/>
                  </a:lnTo>
                  <a:lnTo>
                    <a:pt x="731112" y="47258"/>
                  </a:lnTo>
                  <a:lnTo>
                    <a:pt x="747214" y="51302"/>
                  </a:lnTo>
                  <a:lnTo>
                    <a:pt x="783054" y="51039"/>
                  </a:lnTo>
                  <a:lnTo>
                    <a:pt x="818756" y="47468"/>
                  </a:lnTo>
                  <a:lnTo>
                    <a:pt x="856420" y="41711"/>
                  </a:lnTo>
                  <a:lnTo>
                    <a:pt x="873619" y="38672"/>
                  </a:lnTo>
                  <a:lnTo>
                    <a:pt x="876735" y="39198"/>
                  </a:lnTo>
                  <a:lnTo>
                    <a:pt x="878813" y="40501"/>
                  </a:lnTo>
                  <a:lnTo>
                    <a:pt x="880198" y="42322"/>
                  </a:lnTo>
                  <a:lnTo>
                    <a:pt x="880169" y="45442"/>
                  </a:lnTo>
                  <a:lnTo>
                    <a:pt x="870792" y="74059"/>
                  </a:lnTo>
                  <a:lnTo>
                    <a:pt x="840105" y="123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5143"/>
            <p:cNvSpPr/>
            <p:nvPr>
              <p:custDataLst>
                <p:tags r:id="rId13"/>
              </p:custDataLst>
            </p:nvPr>
          </p:nvSpPr>
          <p:spPr bwMode="auto">
            <a:xfrm>
              <a:off x="5334952" y="4371975"/>
              <a:ext cx="154306" cy="162878"/>
            </a:xfrm>
            <a:custGeom>
              <a:avLst/>
              <a:gdLst/>
              <a:ahLst/>
              <a:cxnLst/>
              <a:rect l="0" t="0" r="0" b="0"/>
              <a:pathLst>
                <a:path w="154306" h="162878">
                  <a:moveTo>
                    <a:pt x="154305" y="0"/>
                  </a:moveTo>
                  <a:lnTo>
                    <a:pt x="154305" y="0"/>
                  </a:lnTo>
                  <a:lnTo>
                    <a:pt x="145203" y="4550"/>
                  </a:lnTo>
                  <a:lnTo>
                    <a:pt x="114490" y="45343"/>
                  </a:lnTo>
                  <a:lnTo>
                    <a:pt x="84088" y="77887"/>
                  </a:lnTo>
                  <a:lnTo>
                    <a:pt x="50951" y="111660"/>
                  </a:lnTo>
                  <a:lnTo>
                    <a:pt x="9814" y="153028"/>
                  </a:lnTo>
                  <a:lnTo>
                    <a:pt x="0" y="1628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5144"/>
            <p:cNvSpPr/>
            <p:nvPr>
              <p:custDataLst>
                <p:tags r:id="rId14"/>
              </p:custDataLst>
            </p:nvPr>
          </p:nvSpPr>
          <p:spPr bwMode="auto">
            <a:xfrm>
              <a:off x="5197793" y="4270649"/>
              <a:ext cx="42863" cy="281349"/>
            </a:xfrm>
            <a:custGeom>
              <a:avLst/>
              <a:gdLst/>
              <a:ahLst/>
              <a:cxnLst/>
              <a:rect l="0" t="0" r="0" b="0"/>
              <a:pathLst>
                <a:path w="42863" h="281349">
                  <a:moveTo>
                    <a:pt x="0" y="15601"/>
                  </a:moveTo>
                  <a:lnTo>
                    <a:pt x="0" y="15601"/>
                  </a:lnTo>
                  <a:lnTo>
                    <a:pt x="0" y="11050"/>
                  </a:lnTo>
                  <a:lnTo>
                    <a:pt x="2540" y="6276"/>
                  </a:lnTo>
                  <a:lnTo>
                    <a:pt x="4551" y="3669"/>
                  </a:lnTo>
                  <a:lnTo>
                    <a:pt x="9325" y="773"/>
                  </a:lnTo>
                  <a:lnTo>
                    <a:pt x="11932" y="0"/>
                  </a:lnTo>
                  <a:lnTo>
                    <a:pt x="14621" y="2343"/>
                  </a:lnTo>
                  <a:lnTo>
                    <a:pt x="20151" y="12566"/>
                  </a:lnTo>
                  <a:lnTo>
                    <a:pt x="28618" y="43488"/>
                  </a:lnTo>
                  <a:lnTo>
                    <a:pt x="31769" y="74350"/>
                  </a:lnTo>
                  <a:lnTo>
                    <a:pt x="33169" y="110292"/>
                  </a:lnTo>
                  <a:lnTo>
                    <a:pt x="33792" y="148491"/>
                  </a:lnTo>
                  <a:lnTo>
                    <a:pt x="31529" y="185153"/>
                  </a:lnTo>
                  <a:lnTo>
                    <a:pt x="28300" y="217640"/>
                  </a:lnTo>
                  <a:lnTo>
                    <a:pt x="27435" y="251042"/>
                  </a:lnTo>
                  <a:lnTo>
                    <a:pt x="30608" y="266609"/>
                  </a:lnTo>
                  <a:lnTo>
                    <a:pt x="35193" y="274798"/>
                  </a:lnTo>
                  <a:lnTo>
                    <a:pt x="42862" y="2813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5145"/>
            <p:cNvSpPr/>
            <p:nvPr>
              <p:custDataLst>
                <p:tags r:id="rId15"/>
              </p:custDataLst>
            </p:nvPr>
          </p:nvSpPr>
          <p:spPr bwMode="auto">
            <a:xfrm>
              <a:off x="5151463" y="3943735"/>
              <a:ext cx="318660" cy="59623"/>
            </a:xfrm>
            <a:custGeom>
              <a:avLst/>
              <a:gdLst/>
              <a:ahLst/>
              <a:cxnLst/>
              <a:rect l="0" t="0" r="0" b="0"/>
              <a:pathLst>
                <a:path w="318660" h="59623">
                  <a:moveTo>
                    <a:pt x="37757" y="33905"/>
                  </a:moveTo>
                  <a:lnTo>
                    <a:pt x="37757" y="33905"/>
                  </a:lnTo>
                  <a:lnTo>
                    <a:pt x="25825" y="33905"/>
                  </a:lnTo>
                  <a:lnTo>
                    <a:pt x="24087" y="34857"/>
                  </a:lnTo>
                  <a:lnTo>
                    <a:pt x="22929" y="36445"/>
                  </a:lnTo>
                  <a:lnTo>
                    <a:pt x="21069" y="41286"/>
                  </a:lnTo>
                  <a:lnTo>
                    <a:pt x="21869" y="41683"/>
                  </a:lnTo>
                  <a:lnTo>
                    <a:pt x="25299" y="42124"/>
                  </a:lnTo>
                  <a:lnTo>
                    <a:pt x="58650" y="36516"/>
                  </a:lnTo>
                  <a:lnTo>
                    <a:pt x="90223" y="35066"/>
                  </a:lnTo>
                  <a:lnTo>
                    <a:pt x="126480" y="31881"/>
                  </a:lnTo>
                  <a:lnTo>
                    <a:pt x="164819" y="27290"/>
                  </a:lnTo>
                  <a:lnTo>
                    <a:pt x="204084" y="22075"/>
                  </a:lnTo>
                  <a:lnTo>
                    <a:pt x="241221" y="19122"/>
                  </a:lnTo>
                  <a:lnTo>
                    <a:pt x="273917" y="17810"/>
                  </a:lnTo>
                  <a:lnTo>
                    <a:pt x="305533" y="16118"/>
                  </a:lnTo>
                  <a:lnTo>
                    <a:pt x="310572" y="14427"/>
                  </a:lnTo>
                  <a:lnTo>
                    <a:pt x="318659" y="9420"/>
                  </a:lnTo>
                  <a:lnTo>
                    <a:pt x="318370" y="8057"/>
                  </a:lnTo>
                  <a:lnTo>
                    <a:pt x="315509" y="4002"/>
                  </a:lnTo>
                  <a:lnTo>
                    <a:pt x="294891" y="915"/>
                  </a:lnTo>
                  <a:lnTo>
                    <a:pt x="260101" y="0"/>
                  </a:lnTo>
                  <a:lnTo>
                    <a:pt x="228333" y="2326"/>
                  </a:lnTo>
                  <a:lnTo>
                    <a:pt x="191038" y="6535"/>
                  </a:lnTo>
                  <a:lnTo>
                    <a:pt x="149062" y="11580"/>
                  </a:lnTo>
                  <a:lnTo>
                    <a:pt x="110086" y="14458"/>
                  </a:lnTo>
                  <a:lnTo>
                    <a:pt x="74666" y="16689"/>
                  </a:lnTo>
                  <a:lnTo>
                    <a:pt x="43049" y="20856"/>
                  </a:lnTo>
                  <a:lnTo>
                    <a:pt x="2553" y="31528"/>
                  </a:lnTo>
                  <a:lnTo>
                    <a:pt x="0" y="32320"/>
                  </a:lnTo>
                  <a:lnTo>
                    <a:pt x="1156" y="32849"/>
                  </a:lnTo>
                  <a:lnTo>
                    <a:pt x="33702" y="33696"/>
                  </a:lnTo>
                  <a:lnTo>
                    <a:pt x="66435" y="33812"/>
                  </a:lnTo>
                  <a:lnTo>
                    <a:pt x="103208" y="33864"/>
                  </a:lnTo>
                  <a:lnTo>
                    <a:pt x="141776" y="33887"/>
                  </a:lnTo>
                  <a:lnTo>
                    <a:pt x="179238" y="33897"/>
                  </a:lnTo>
                  <a:lnTo>
                    <a:pt x="211762" y="33901"/>
                  </a:lnTo>
                  <a:lnTo>
                    <a:pt x="243563" y="33904"/>
                  </a:lnTo>
                  <a:lnTo>
                    <a:pt x="203155" y="33905"/>
                  </a:lnTo>
                  <a:lnTo>
                    <a:pt x="162012" y="33905"/>
                  </a:lnTo>
                  <a:lnTo>
                    <a:pt x="130129" y="36445"/>
                  </a:lnTo>
                  <a:lnTo>
                    <a:pt x="87669" y="43230"/>
                  </a:lnTo>
                  <a:lnTo>
                    <a:pt x="61375" y="49505"/>
                  </a:lnTo>
                  <a:lnTo>
                    <a:pt x="61122" y="50020"/>
                  </a:lnTo>
                  <a:lnTo>
                    <a:pt x="97537" y="50915"/>
                  </a:lnTo>
                  <a:lnTo>
                    <a:pt x="132271" y="50990"/>
                  </a:lnTo>
                  <a:lnTo>
                    <a:pt x="172155" y="51023"/>
                  </a:lnTo>
                  <a:lnTo>
                    <a:pt x="212107" y="51038"/>
                  </a:lnTo>
                  <a:lnTo>
                    <a:pt x="249548" y="53585"/>
                  </a:lnTo>
                  <a:lnTo>
                    <a:pt x="287518" y="57833"/>
                  </a:lnTo>
                  <a:lnTo>
                    <a:pt x="303505" y="596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5146"/>
            <p:cNvSpPr/>
            <p:nvPr>
              <p:custDataLst>
                <p:tags r:id="rId16"/>
              </p:custDataLst>
            </p:nvPr>
          </p:nvSpPr>
          <p:spPr bwMode="auto">
            <a:xfrm>
              <a:off x="5317807" y="4397692"/>
              <a:ext cx="120017" cy="114763"/>
            </a:xfrm>
            <a:custGeom>
              <a:avLst/>
              <a:gdLst/>
              <a:ahLst/>
              <a:cxnLst/>
              <a:rect l="0" t="0" r="0" b="0"/>
              <a:pathLst>
                <a:path w="120017" h="114763">
                  <a:moveTo>
                    <a:pt x="0" y="0"/>
                  </a:moveTo>
                  <a:lnTo>
                    <a:pt x="0" y="0"/>
                  </a:lnTo>
                  <a:lnTo>
                    <a:pt x="6844" y="7796"/>
                  </a:lnTo>
                  <a:lnTo>
                    <a:pt x="36648" y="45378"/>
                  </a:lnTo>
                  <a:lnTo>
                    <a:pt x="66506" y="81707"/>
                  </a:lnTo>
                  <a:lnTo>
                    <a:pt x="85111" y="99139"/>
                  </a:lnTo>
                  <a:lnTo>
                    <a:pt x="103913" y="113564"/>
                  </a:lnTo>
                  <a:lnTo>
                    <a:pt x="107376" y="114762"/>
                  </a:lnTo>
                  <a:lnTo>
                    <a:pt x="110637" y="114608"/>
                  </a:lnTo>
                  <a:lnTo>
                    <a:pt x="120016" y="1114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2" name="SMARTInkShape-Group1701"/>
          <p:cNvGrpSpPr/>
          <p:nvPr/>
        </p:nvGrpSpPr>
        <p:grpSpPr>
          <a:xfrm>
            <a:off x="2732546" y="4446960"/>
            <a:ext cx="4119941" cy="625609"/>
            <a:chOff x="2732546" y="4446960"/>
            <a:chExt cx="4119941" cy="625609"/>
          </a:xfrm>
        </p:grpSpPr>
        <p:sp>
          <p:nvSpPr>
            <p:cNvPr id="27" name="SMARTInkShape-5147"/>
            <p:cNvSpPr/>
            <p:nvPr>
              <p:custDataLst>
                <p:tags r:id="rId6"/>
              </p:custDataLst>
            </p:nvPr>
          </p:nvSpPr>
          <p:spPr bwMode="auto">
            <a:xfrm>
              <a:off x="5911257" y="4491990"/>
              <a:ext cx="323170" cy="51367"/>
            </a:xfrm>
            <a:custGeom>
              <a:avLst/>
              <a:gdLst/>
              <a:ahLst/>
              <a:cxnLst/>
              <a:rect l="0" t="0" r="0" b="0"/>
              <a:pathLst>
                <a:path w="323170" h="51367">
                  <a:moveTo>
                    <a:pt x="32343" y="0"/>
                  </a:moveTo>
                  <a:lnTo>
                    <a:pt x="32343" y="0"/>
                  </a:lnTo>
                  <a:lnTo>
                    <a:pt x="16743" y="0"/>
                  </a:lnTo>
                  <a:lnTo>
                    <a:pt x="17180" y="952"/>
                  </a:lnTo>
                  <a:lnTo>
                    <a:pt x="20207" y="4551"/>
                  </a:lnTo>
                  <a:lnTo>
                    <a:pt x="36367" y="11932"/>
                  </a:lnTo>
                  <a:lnTo>
                    <a:pt x="68354" y="20151"/>
                  </a:lnTo>
                  <a:lnTo>
                    <a:pt x="99466" y="25783"/>
                  </a:lnTo>
                  <a:lnTo>
                    <a:pt x="135517" y="30509"/>
                  </a:lnTo>
                  <a:lnTo>
                    <a:pt x="173766" y="32610"/>
                  </a:lnTo>
                  <a:lnTo>
                    <a:pt x="207910" y="31003"/>
                  </a:lnTo>
                  <a:lnTo>
                    <a:pt x="248828" y="27283"/>
                  </a:lnTo>
                  <a:lnTo>
                    <a:pt x="279152" y="26026"/>
                  </a:lnTo>
                  <a:lnTo>
                    <a:pt x="281655" y="24971"/>
                  </a:lnTo>
                  <a:lnTo>
                    <a:pt x="282371" y="23315"/>
                  </a:lnTo>
                  <a:lnTo>
                    <a:pt x="281896" y="21258"/>
                  </a:lnTo>
                  <a:lnTo>
                    <a:pt x="263023" y="13812"/>
                  </a:lnTo>
                  <a:lnTo>
                    <a:pt x="224200" y="10125"/>
                  </a:lnTo>
                  <a:lnTo>
                    <a:pt x="190321" y="11803"/>
                  </a:lnTo>
                  <a:lnTo>
                    <a:pt x="153990" y="16675"/>
                  </a:lnTo>
                  <a:lnTo>
                    <a:pt x="118794" y="25191"/>
                  </a:lnTo>
                  <a:lnTo>
                    <a:pt x="80501" y="36145"/>
                  </a:lnTo>
                  <a:lnTo>
                    <a:pt x="60159" y="45423"/>
                  </a:lnTo>
                  <a:lnTo>
                    <a:pt x="57554" y="47427"/>
                  </a:lnTo>
                  <a:lnTo>
                    <a:pt x="56771" y="48763"/>
                  </a:lnTo>
                  <a:lnTo>
                    <a:pt x="57200" y="49654"/>
                  </a:lnTo>
                  <a:lnTo>
                    <a:pt x="94015" y="51083"/>
                  </a:lnTo>
                  <a:lnTo>
                    <a:pt x="126745" y="51278"/>
                  </a:lnTo>
                  <a:lnTo>
                    <a:pt x="166057" y="51366"/>
                  </a:lnTo>
                  <a:lnTo>
                    <a:pt x="207976" y="50452"/>
                  </a:lnTo>
                  <a:lnTo>
                    <a:pt x="248832" y="46871"/>
                  </a:lnTo>
                  <a:lnTo>
                    <a:pt x="284136" y="44644"/>
                  </a:lnTo>
                  <a:lnTo>
                    <a:pt x="322850" y="43214"/>
                  </a:lnTo>
                  <a:lnTo>
                    <a:pt x="323169" y="42144"/>
                  </a:lnTo>
                  <a:lnTo>
                    <a:pt x="315904" y="38416"/>
                  </a:lnTo>
                  <a:lnTo>
                    <a:pt x="290450" y="36124"/>
                  </a:lnTo>
                  <a:lnTo>
                    <a:pt x="250880" y="35105"/>
                  </a:lnTo>
                  <a:lnTo>
                    <a:pt x="225659" y="34833"/>
                  </a:lnTo>
                  <a:lnTo>
                    <a:pt x="198368" y="34652"/>
                  </a:lnTo>
                  <a:lnTo>
                    <a:pt x="170649" y="34531"/>
                  </a:lnTo>
                  <a:lnTo>
                    <a:pt x="142644" y="34451"/>
                  </a:lnTo>
                  <a:lnTo>
                    <a:pt x="114450" y="34397"/>
                  </a:lnTo>
                  <a:lnTo>
                    <a:pt x="89938" y="35314"/>
                  </a:lnTo>
                  <a:lnTo>
                    <a:pt x="47463" y="38872"/>
                  </a:lnTo>
                  <a:lnTo>
                    <a:pt x="9624" y="41680"/>
                  </a:lnTo>
                  <a:lnTo>
                    <a:pt x="0" y="42512"/>
                  </a:lnTo>
                  <a:lnTo>
                    <a:pt x="30486" y="42758"/>
                  </a:lnTo>
                  <a:lnTo>
                    <a:pt x="71205" y="40276"/>
                  </a:lnTo>
                  <a:lnTo>
                    <a:pt x="95398" y="38281"/>
                  </a:lnTo>
                  <a:lnTo>
                    <a:pt x="121053" y="36951"/>
                  </a:lnTo>
                  <a:lnTo>
                    <a:pt x="147680" y="36064"/>
                  </a:lnTo>
                  <a:lnTo>
                    <a:pt x="174957" y="35472"/>
                  </a:lnTo>
                  <a:lnTo>
                    <a:pt x="199809" y="35078"/>
                  </a:lnTo>
                  <a:lnTo>
                    <a:pt x="223044" y="34815"/>
                  </a:lnTo>
                  <a:lnTo>
                    <a:pt x="259974" y="34524"/>
                  </a:lnTo>
                  <a:lnTo>
                    <a:pt x="289518" y="342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5148"/>
            <p:cNvSpPr/>
            <p:nvPr>
              <p:custDataLst>
                <p:tags r:id="rId7"/>
              </p:custDataLst>
            </p:nvPr>
          </p:nvSpPr>
          <p:spPr bwMode="auto">
            <a:xfrm>
              <a:off x="5900738" y="4534852"/>
              <a:ext cx="369795" cy="34291"/>
            </a:xfrm>
            <a:custGeom>
              <a:avLst/>
              <a:gdLst/>
              <a:ahLst/>
              <a:cxnLst/>
              <a:rect l="0" t="0" r="0" b="0"/>
              <a:pathLst>
                <a:path w="369795" h="34291">
                  <a:moveTo>
                    <a:pt x="0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952" y="5892"/>
                  </a:lnTo>
                  <a:lnTo>
                    <a:pt x="2540" y="6786"/>
                  </a:lnTo>
                  <a:lnTo>
                    <a:pt x="10654" y="7778"/>
                  </a:lnTo>
                  <a:lnTo>
                    <a:pt x="45807" y="7385"/>
                  </a:lnTo>
                  <a:lnTo>
                    <a:pt x="86081" y="3917"/>
                  </a:lnTo>
                  <a:lnTo>
                    <a:pt x="109774" y="2612"/>
                  </a:lnTo>
                  <a:lnTo>
                    <a:pt x="135095" y="1741"/>
                  </a:lnTo>
                  <a:lnTo>
                    <a:pt x="161500" y="1161"/>
                  </a:lnTo>
                  <a:lnTo>
                    <a:pt x="187677" y="774"/>
                  </a:lnTo>
                  <a:lnTo>
                    <a:pt x="213700" y="516"/>
                  </a:lnTo>
                  <a:lnTo>
                    <a:pt x="239621" y="344"/>
                  </a:lnTo>
                  <a:lnTo>
                    <a:pt x="263570" y="230"/>
                  </a:lnTo>
                  <a:lnTo>
                    <a:pt x="286204" y="153"/>
                  </a:lnTo>
                  <a:lnTo>
                    <a:pt x="325321" y="68"/>
                  </a:lnTo>
                  <a:lnTo>
                    <a:pt x="366097" y="14"/>
                  </a:lnTo>
                  <a:lnTo>
                    <a:pt x="369794" y="9"/>
                  </a:lnTo>
                  <a:lnTo>
                    <a:pt x="331295" y="2"/>
                  </a:lnTo>
                  <a:lnTo>
                    <a:pt x="296784" y="953"/>
                  </a:lnTo>
                  <a:lnTo>
                    <a:pt x="256047" y="4552"/>
                  </a:lnTo>
                  <a:lnTo>
                    <a:pt x="234515" y="5892"/>
                  </a:lnTo>
                  <a:lnTo>
                    <a:pt x="212541" y="6786"/>
                  </a:lnTo>
                  <a:lnTo>
                    <a:pt x="169709" y="7778"/>
                  </a:lnTo>
                  <a:lnTo>
                    <a:pt x="131623" y="8220"/>
                  </a:lnTo>
                  <a:lnTo>
                    <a:pt x="96255" y="13019"/>
                  </a:lnTo>
                  <a:lnTo>
                    <a:pt x="85642" y="17852"/>
                  </a:lnTo>
                  <a:lnTo>
                    <a:pt x="82812" y="20473"/>
                  </a:lnTo>
                  <a:lnTo>
                    <a:pt x="83783" y="23174"/>
                  </a:lnTo>
                  <a:lnTo>
                    <a:pt x="102869" y="342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5149"/>
            <p:cNvSpPr/>
            <p:nvPr>
              <p:custDataLst>
                <p:tags r:id="rId8"/>
              </p:custDataLst>
            </p:nvPr>
          </p:nvSpPr>
          <p:spPr bwMode="auto">
            <a:xfrm>
              <a:off x="6403348" y="4552256"/>
              <a:ext cx="449139" cy="59750"/>
            </a:xfrm>
            <a:custGeom>
              <a:avLst/>
              <a:gdLst/>
              <a:ahLst/>
              <a:cxnLst/>
              <a:rect l="0" t="0" r="0" b="0"/>
              <a:pathLst>
                <a:path w="449139" h="59750">
                  <a:moveTo>
                    <a:pt x="88892" y="42604"/>
                  </a:moveTo>
                  <a:lnTo>
                    <a:pt x="88892" y="42604"/>
                  </a:lnTo>
                  <a:lnTo>
                    <a:pt x="51592" y="26494"/>
                  </a:lnTo>
                  <a:lnTo>
                    <a:pt x="12838" y="9683"/>
                  </a:lnTo>
                  <a:lnTo>
                    <a:pt x="0" y="2687"/>
                  </a:lnTo>
                  <a:lnTo>
                    <a:pt x="103" y="1705"/>
                  </a:lnTo>
                  <a:lnTo>
                    <a:pt x="5297" y="614"/>
                  </a:lnTo>
                  <a:lnTo>
                    <a:pt x="41687" y="0"/>
                  </a:lnTo>
                  <a:lnTo>
                    <a:pt x="62184" y="866"/>
                  </a:lnTo>
                  <a:lnTo>
                    <a:pt x="86327" y="2396"/>
                  </a:lnTo>
                  <a:lnTo>
                    <a:pt x="112899" y="4369"/>
                  </a:lnTo>
                  <a:lnTo>
                    <a:pt x="141091" y="7589"/>
                  </a:lnTo>
                  <a:lnTo>
                    <a:pt x="170364" y="11641"/>
                  </a:lnTo>
                  <a:lnTo>
                    <a:pt x="200357" y="16247"/>
                  </a:lnTo>
                  <a:lnTo>
                    <a:pt x="229877" y="21222"/>
                  </a:lnTo>
                  <a:lnTo>
                    <a:pt x="259082" y="26444"/>
                  </a:lnTo>
                  <a:lnTo>
                    <a:pt x="288077" y="31831"/>
                  </a:lnTo>
                  <a:lnTo>
                    <a:pt x="315026" y="36374"/>
                  </a:lnTo>
                  <a:lnTo>
                    <a:pt x="340614" y="40356"/>
                  </a:lnTo>
                  <a:lnTo>
                    <a:pt x="365292" y="43963"/>
                  </a:lnTo>
                  <a:lnTo>
                    <a:pt x="402871" y="50510"/>
                  </a:lnTo>
                  <a:lnTo>
                    <a:pt x="444388" y="57924"/>
                  </a:lnTo>
                  <a:lnTo>
                    <a:pt x="449138" y="58938"/>
                  </a:lnTo>
                  <a:lnTo>
                    <a:pt x="448937" y="597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5150"/>
            <p:cNvSpPr/>
            <p:nvPr>
              <p:custDataLst>
                <p:tags r:id="rId9"/>
              </p:custDataLst>
            </p:nvPr>
          </p:nvSpPr>
          <p:spPr bwMode="auto">
            <a:xfrm>
              <a:off x="2732546" y="4446960"/>
              <a:ext cx="3258897" cy="625609"/>
            </a:xfrm>
            <a:custGeom>
              <a:avLst/>
              <a:gdLst/>
              <a:ahLst/>
              <a:cxnLst/>
              <a:rect l="0" t="0" r="0" b="0"/>
              <a:pathLst>
                <a:path w="3258897" h="625609">
                  <a:moveTo>
                    <a:pt x="4939" y="19312"/>
                  </a:moveTo>
                  <a:lnTo>
                    <a:pt x="4939" y="19312"/>
                  </a:lnTo>
                  <a:lnTo>
                    <a:pt x="388" y="10211"/>
                  </a:lnTo>
                  <a:lnTo>
                    <a:pt x="0" y="6577"/>
                  </a:lnTo>
                  <a:lnTo>
                    <a:pt x="2109" y="0"/>
                  </a:lnTo>
                  <a:lnTo>
                    <a:pt x="4957" y="722"/>
                  </a:lnTo>
                  <a:lnTo>
                    <a:pt x="13202" y="9146"/>
                  </a:lnTo>
                  <a:lnTo>
                    <a:pt x="33105" y="48156"/>
                  </a:lnTo>
                  <a:lnTo>
                    <a:pt x="41814" y="69974"/>
                  </a:lnTo>
                  <a:lnTo>
                    <a:pt x="51430" y="95949"/>
                  </a:lnTo>
                  <a:lnTo>
                    <a:pt x="61650" y="124696"/>
                  </a:lnTo>
                  <a:lnTo>
                    <a:pt x="73227" y="155291"/>
                  </a:lnTo>
                  <a:lnTo>
                    <a:pt x="85706" y="187117"/>
                  </a:lnTo>
                  <a:lnTo>
                    <a:pt x="98789" y="219765"/>
                  </a:lnTo>
                  <a:lnTo>
                    <a:pt x="116083" y="251055"/>
                  </a:lnTo>
                  <a:lnTo>
                    <a:pt x="136185" y="281440"/>
                  </a:lnTo>
                  <a:lnTo>
                    <a:pt x="158159" y="311221"/>
                  </a:lnTo>
                  <a:lnTo>
                    <a:pt x="183286" y="337743"/>
                  </a:lnTo>
                  <a:lnTo>
                    <a:pt x="210514" y="362092"/>
                  </a:lnTo>
                  <a:lnTo>
                    <a:pt x="239144" y="384992"/>
                  </a:lnTo>
                  <a:lnTo>
                    <a:pt x="271566" y="403117"/>
                  </a:lnTo>
                  <a:lnTo>
                    <a:pt x="306515" y="418057"/>
                  </a:lnTo>
                  <a:lnTo>
                    <a:pt x="343150" y="430874"/>
                  </a:lnTo>
                  <a:lnTo>
                    <a:pt x="381860" y="438467"/>
                  </a:lnTo>
                  <a:lnTo>
                    <a:pt x="421955" y="442576"/>
                  </a:lnTo>
                  <a:lnTo>
                    <a:pt x="462972" y="444364"/>
                  </a:lnTo>
                  <a:lnTo>
                    <a:pt x="504604" y="442697"/>
                  </a:lnTo>
                  <a:lnTo>
                    <a:pt x="546647" y="438729"/>
                  </a:lnTo>
                  <a:lnTo>
                    <a:pt x="588962" y="433226"/>
                  </a:lnTo>
                  <a:lnTo>
                    <a:pt x="631461" y="422890"/>
                  </a:lnTo>
                  <a:lnTo>
                    <a:pt x="674080" y="409331"/>
                  </a:lnTo>
                  <a:lnTo>
                    <a:pt x="716781" y="393625"/>
                  </a:lnTo>
                  <a:lnTo>
                    <a:pt x="757630" y="377439"/>
                  </a:lnTo>
                  <a:lnTo>
                    <a:pt x="797246" y="360933"/>
                  </a:lnTo>
                  <a:lnTo>
                    <a:pt x="836039" y="344215"/>
                  </a:lnTo>
                  <a:lnTo>
                    <a:pt x="874283" y="327354"/>
                  </a:lnTo>
                  <a:lnTo>
                    <a:pt x="912161" y="310398"/>
                  </a:lnTo>
                  <a:lnTo>
                    <a:pt x="949796" y="293380"/>
                  </a:lnTo>
                  <a:lnTo>
                    <a:pt x="983459" y="276319"/>
                  </a:lnTo>
                  <a:lnTo>
                    <a:pt x="1014473" y="259230"/>
                  </a:lnTo>
                  <a:lnTo>
                    <a:pt x="1043722" y="242123"/>
                  </a:lnTo>
                  <a:lnTo>
                    <a:pt x="1067983" y="226907"/>
                  </a:lnTo>
                  <a:lnTo>
                    <a:pt x="1107641" y="199842"/>
                  </a:lnTo>
                  <a:lnTo>
                    <a:pt x="1147640" y="172286"/>
                  </a:lnTo>
                  <a:lnTo>
                    <a:pt x="1168488" y="152056"/>
                  </a:lnTo>
                  <a:lnTo>
                    <a:pt x="1171163" y="147813"/>
                  </a:lnTo>
                  <a:lnTo>
                    <a:pt x="1171994" y="144985"/>
                  </a:lnTo>
                  <a:lnTo>
                    <a:pt x="1171035" y="140445"/>
                  </a:lnTo>
                  <a:lnTo>
                    <a:pt x="1164954" y="161032"/>
                  </a:lnTo>
                  <a:lnTo>
                    <a:pt x="1164940" y="192960"/>
                  </a:lnTo>
                  <a:lnTo>
                    <a:pt x="1171687" y="225394"/>
                  </a:lnTo>
                  <a:lnTo>
                    <a:pt x="1183576" y="262034"/>
                  </a:lnTo>
                  <a:lnTo>
                    <a:pt x="1200290" y="300544"/>
                  </a:lnTo>
                  <a:lnTo>
                    <a:pt x="1223594" y="339884"/>
                  </a:lnTo>
                  <a:lnTo>
                    <a:pt x="1254906" y="379593"/>
                  </a:lnTo>
                  <a:lnTo>
                    <a:pt x="1292952" y="418515"/>
                  </a:lnTo>
                  <a:lnTo>
                    <a:pt x="1315099" y="436895"/>
                  </a:lnTo>
                  <a:lnTo>
                    <a:pt x="1338437" y="454863"/>
                  </a:lnTo>
                  <a:lnTo>
                    <a:pt x="1363520" y="471604"/>
                  </a:lnTo>
                  <a:lnTo>
                    <a:pt x="1389767" y="487528"/>
                  </a:lnTo>
                  <a:lnTo>
                    <a:pt x="1416790" y="502906"/>
                  </a:lnTo>
                  <a:lnTo>
                    <a:pt x="1444331" y="514110"/>
                  </a:lnTo>
                  <a:lnTo>
                    <a:pt x="1472216" y="522533"/>
                  </a:lnTo>
                  <a:lnTo>
                    <a:pt x="1500331" y="529100"/>
                  </a:lnTo>
                  <a:lnTo>
                    <a:pt x="1529552" y="533479"/>
                  </a:lnTo>
                  <a:lnTo>
                    <a:pt x="1559510" y="536397"/>
                  </a:lnTo>
                  <a:lnTo>
                    <a:pt x="1589960" y="538343"/>
                  </a:lnTo>
                  <a:lnTo>
                    <a:pt x="1620737" y="535830"/>
                  </a:lnTo>
                  <a:lnTo>
                    <a:pt x="1651733" y="530345"/>
                  </a:lnTo>
                  <a:lnTo>
                    <a:pt x="1682874" y="522879"/>
                  </a:lnTo>
                  <a:lnTo>
                    <a:pt x="1713160" y="513138"/>
                  </a:lnTo>
                  <a:lnTo>
                    <a:pt x="1742875" y="501882"/>
                  </a:lnTo>
                  <a:lnTo>
                    <a:pt x="1772211" y="489615"/>
                  </a:lnTo>
                  <a:lnTo>
                    <a:pt x="1799387" y="475722"/>
                  </a:lnTo>
                  <a:lnTo>
                    <a:pt x="1825125" y="460746"/>
                  </a:lnTo>
                  <a:lnTo>
                    <a:pt x="1849904" y="445047"/>
                  </a:lnTo>
                  <a:lnTo>
                    <a:pt x="1892676" y="414903"/>
                  </a:lnTo>
                  <a:lnTo>
                    <a:pt x="1927878" y="386583"/>
                  </a:lnTo>
                  <a:lnTo>
                    <a:pt x="1961856" y="350172"/>
                  </a:lnTo>
                  <a:lnTo>
                    <a:pt x="1986477" y="307428"/>
                  </a:lnTo>
                  <a:lnTo>
                    <a:pt x="1992321" y="289514"/>
                  </a:lnTo>
                  <a:lnTo>
                    <a:pt x="1993120" y="282912"/>
                  </a:lnTo>
                  <a:lnTo>
                    <a:pt x="1995238" y="281723"/>
                  </a:lnTo>
                  <a:lnTo>
                    <a:pt x="2002671" y="282942"/>
                  </a:lnTo>
                  <a:lnTo>
                    <a:pt x="2017566" y="293534"/>
                  </a:lnTo>
                  <a:lnTo>
                    <a:pt x="2047463" y="329772"/>
                  </a:lnTo>
                  <a:lnTo>
                    <a:pt x="2067475" y="358272"/>
                  </a:lnTo>
                  <a:lnTo>
                    <a:pt x="2094149" y="392529"/>
                  </a:lnTo>
                  <a:lnTo>
                    <a:pt x="2126959" y="429979"/>
                  </a:lnTo>
                  <a:lnTo>
                    <a:pt x="2166942" y="468848"/>
                  </a:lnTo>
                  <a:lnTo>
                    <a:pt x="2188271" y="488548"/>
                  </a:lnTo>
                  <a:lnTo>
                    <a:pt x="2210112" y="508348"/>
                  </a:lnTo>
                  <a:lnTo>
                    <a:pt x="2232292" y="528217"/>
                  </a:lnTo>
                  <a:lnTo>
                    <a:pt x="2256603" y="546224"/>
                  </a:lnTo>
                  <a:lnTo>
                    <a:pt x="2282335" y="562992"/>
                  </a:lnTo>
                  <a:lnTo>
                    <a:pt x="2309016" y="578933"/>
                  </a:lnTo>
                  <a:lnTo>
                    <a:pt x="2337281" y="592418"/>
                  </a:lnTo>
                  <a:lnTo>
                    <a:pt x="2366601" y="604265"/>
                  </a:lnTo>
                  <a:lnTo>
                    <a:pt x="2396625" y="615021"/>
                  </a:lnTo>
                  <a:lnTo>
                    <a:pt x="2428072" y="621239"/>
                  </a:lnTo>
                  <a:lnTo>
                    <a:pt x="2460466" y="624432"/>
                  </a:lnTo>
                  <a:lnTo>
                    <a:pt x="2493492" y="625608"/>
                  </a:lnTo>
                  <a:lnTo>
                    <a:pt x="2528844" y="624487"/>
                  </a:lnTo>
                  <a:lnTo>
                    <a:pt x="2565748" y="621834"/>
                  </a:lnTo>
                  <a:lnTo>
                    <a:pt x="2603685" y="618162"/>
                  </a:lnTo>
                  <a:lnTo>
                    <a:pt x="2643264" y="609998"/>
                  </a:lnTo>
                  <a:lnTo>
                    <a:pt x="2683937" y="598840"/>
                  </a:lnTo>
                  <a:lnTo>
                    <a:pt x="2725340" y="585686"/>
                  </a:lnTo>
                  <a:lnTo>
                    <a:pt x="2768182" y="569298"/>
                  </a:lnTo>
                  <a:lnTo>
                    <a:pt x="2811984" y="550752"/>
                  </a:lnTo>
                  <a:lnTo>
                    <a:pt x="2856424" y="530768"/>
                  </a:lnTo>
                  <a:lnTo>
                    <a:pt x="2898434" y="511730"/>
                  </a:lnTo>
                  <a:lnTo>
                    <a:pt x="2938823" y="493323"/>
                  </a:lnTo>
                  <a:lnTo>
                    <a:pt x="2978132" y="475337"/>
                  </a:lnTo>
                  <a:lnTo>
                    <a:pt x="3014815" y="458584"/>
                  </a:lnTo>
                  <a:lnTo>
                    <a:pt x="3049748" y="442652"/>
                  </a:lnTo>
                  <a:lnTo>
                    <a:pt x="3083514" y="427269"/>
                  </a:lnTo>
                  <a:lnTo>
                    <a:pt x="3113645" y="412251"/>
                  </a:lnTo>
                  <a:lnTo>
                    <a:pt x="3141352" y="397477"/>
                  </a:lnTo>
                  <a:lnTo>
                    <a:pt x="3167444" y="382865"/>
                  </a:lnTo>
                  <a:lnTo>
                    <a:pt x="3206595" y="359008"/>
                  </a:lnTo>
                  <a:lnTo>
                    <a:pt x="3242435" y="332053"/>
                  </a:lnTo>
                  <a:lnTo>
                    <a:pt x="3256547" y="314541"/>
                  </a:lnTo>
                  <a:lnTo>
                    <a:pt x="3258528" y="310429"/>
                  </a:lnTo>
                  <a:lnTo>
                    <a:pt x="3258896" y="307688"/>
                  </a:lnTo>
                  <a:lnTo>
                    <a:pt x="3258188" y="305860"/>
                  </a:lnTo>
                  <a:lnTo>
                    <a:pt x="3253917" y="3022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5151"/>
            <p:cNvSpPr/>
            <p:nvPr>
              <p:custDataLst>
                <p:tags r:id="rId10"/>
              </p:custDataLst>
            </p:nvPr>
          </p:nvSpPr>
          <p:spPr bwMode="auto">
            <a:xfrm>
              <a:off x="6372225" y="4560570"/>
              <a:ext cx="428626" cy="60008"/>
            </a:xfrm>
            <a:custGeom>
              <a:avLst/>
              <a:gdLst/>
              <a:ahLst/>
              <a:cxnLst/>
              <a:rect l="0" t="0" r="0" b="0"/>
              <a:pathLst>
                <a:path w="428626" h="60008">
                  <a:moveTo>
                    <a:pt x="0" y="0"/>
                  </a:moveTo>
                  <a:lnTo>
                    <a:pt x="0" y="0"/>
                  </a:lnTo>
                  <a:lnTo>
                    <a:pt x="42066" y="0"/>
                  </a:lnTo>
                  <a:lnTo>
                    <a:pt x="79657" y="2540"/>
                  </a:lnTo>
                  <a:lnTo>
                    <a:pt x="101681" y="4551"/>
                  </a:lnTo>
                  <a:lnTo>
                    <a:pt x="126843" y="6843"/>
                  </a:lnTo>
                  <a:lnTo>
                    <a:pt x="154094" y="9325"/>
                  </a:lnTo>
                  <a:lnTo>
                    <a:pt x="182739" y="11932"/>
                  </a:lnTo>
                  <a:lnTo>
                    <a:pt x="212314" y="13669"/>
                  </a:lnTo>
                  <a:lnTo>
                    <a:pt x="242508" y="14828"/>
                  </a:lnTo>
                  <a:lnTo>
                    <a:pt x="273114" y="15600"/>
                  </a:lnTo>
                  <a:lnTo>
                    <a:pt x="300186" y="17068"/>
                  </a:lnTo>
                  <a:lnTo>
                    <a:pt x="324902" y="18998"/>
                  </a:lnTo>
                  <a:lnTo>
                    <a:pt x="365381" y="21779"/>
                  </a:lnTo>
                  <a:lnTo>
                    <a:pt x="395069" y="18941"/>
                  </a:lnTo>
                  <a:lnTo>
                    <a:pt x="396729" y="18342"/>
                  </a:lnTo>
                  <a:lnTo>
                    <a:pt x="395931" y="17943"/>
                  </a:lnTo>
                  <a:lnTo>
                    <a:pt x="367502" y="12831"/>
                  </a:lnTo>
                  <a:lnTo>
                    <a:pt x="333515" y="10465"/>
                  </a:lnTo>
                  <a:lnTo>
                    <a:pt x="293961" y="10366"/>
                  </a:lnTo>
                  <a:lnTo>
                    <a:pt x="254157" y="13497"/>
                  </a:lnTo>
                  <a:lnTo>
                    <a:pt x="212465" y="16064"/>
                  </a:lnTo>
                  <a:lnTo>
                    <a:pt x="196664" y="19204"/>
                  </a:lnTo>
                  <a:lnTo>
                    <a:pt x="191117" y="21375"/>
                  </a:lnTo>
                  <a:lnTo>
                    <a:pt x="191229" y="23775"/>
                  </a:lnTo>
                  <a:lnTo>
                    <a:pt x="201513" y="28982"/>
                  </a:lnTo>
                  <a:lnTo>
                    <a:pt x="242376" y="37268"/>
                  </a:lnTo>
                  <a:lnTo>
                    <a:pt x="282983" y="42916"/>
                  </a:lnTo>
                  <a:lnTo>
                    <a:pt x="305812" y="45755"/>
                  </a:lnTo>
                  <a:lnTo>
                    <a:pt x="327699" y="48601"/>
                  </a:lnTo>
                  <a:lnTo>
                    <a:pt x="369799" y="54303"/>
                  </a:lnTo>
                  <a:lnTo>
                    <a:pt x="428625" y="60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3" name="SMARTInkShape-5152"/>
          <p:cNvSpPr/>
          <p:nvPr>
            <p:custDataLst>
              <p:tags r:id="rId2"/>
            </p:custDataLst>
          </p:nvPr>
        </p:nvSpPr>
        <p:spPr bwMode="auto">
          <a:xfrm>
            <a:off x="6946582" y="3866904"/>
            <a:ext cx="530527" cy="136454"/>
          </a:xfrm>
          <a:custGeom>
            <a:avLst/>
            <a:gdLst/>
            <a:ahLst/>
            <a:cxnLst/>
            <a:rect l="0" t="0" r="0" b="0"/>
            <a:pathLst>
              <a:path w="530527" h="136454">
                <a:moveTo>
                  <a:pt x="0" y="16438"/>
                </a:moveTo>
                <a:lnTo>
                  <a:pt x="0" y="16438"/>
                </a:lnTo>
                <a:lnTo>
                  <a:pt x="40347" y="16438"/>
                </a:lnTo>
                <a:lnTo>
                  <a:pt x="69049" y="11359"/>
                </a:lnTo>
                <a:lnTo>
                  <a:pt x="105936" y="4656"/>
                </a:lnTo>
                <a:lnTo>
                  <a:pt x="127774" y="2868"/>
                </a:lnTo>
                <a:lnTo>
                  <a:pt x="150905" y="1677"/>
                </a:lnTo>
                <a:lnTo>
                  <a:pt x="175851" y="882"/>
                </a:lnTo>
                <a:lnTo>
                  <a:pt x="202006" y="353"/>
                </a:lnTo>
                <a:lnTo>
                  <a:pt x="228969" y="0"/>
                </a:lnTo>
                <a:lnTo>
                  <a:pt x="255516" y="717"/>
                </a:lnTo>
                <a:lnTo>
                  <a:pt x="281787" y="2147"/>
                </a:lnTo>
                <a:lnTo>
                  <a:pt x="307873" y="4054"/>
                </a:lnTo>
                <a:lnTo>
                  <a:pt x="349557" y="6171"/>
                </a:lnTo>
                <a:lnTo>
                  <a:pt x="392369" y="7531"/>
                </a:lnTo>
                <a:lnTo>
                  <a:pt x="393978" y="7642"/>
                </a:lnTo>
                <a:lnTo>
                  <a:pt x="355365" y="7837"/>
                </a:lnTo>
                <a:lnTo>
                  <a:pt x="318595" y="10393"/>
                </a:lnTo>
                <a:lnTo>
                  <a:pt x="277806" y="13751"/>
                </a:lnTo>
                <a:lnTo>
                  <a:pt x="237452" y="15244"/>
                </a:lnTo>
                <a:lnTo>
                  <a:pt x="195451" y="16085"/>
                </a:lnTo>
                <a:lnTo>
                  <a:pt x="174010" y="16334"/>
                </a:lnTo>
                <a:lnTo>
                  <a:pt x="174110" y="18274"/>
                </a:lnTo>
                <a:lnTo>
                  <a:pt x="184380" y="25509"/>
                </a:lnTo>
                <a:lnTo>
                  <a:pt x="220684" y="35742"/>
                </a:lnTo>
                <a:lnTo>
                  <a:pt x="259054" y="41845"/>
                </a:lnTo>
                <a:lnTo>
                  <a:pt x="281288" y="44806"/>
                </a:lnTo>
                <a:lnTo>
                  <a:pt x="307540" y="47733"/>
                </a:lnTo>
                <a:lnTo>
                  <a:pt x="336472" y="50636"/>
                </a:lnTo>
                <a:lnTo>
                  <a:pt x="367189" y="53525"/>
                </a:lnTo>
                <a:lnTo>
                  <a:pt x="396241" y="57355"/>
                </a:lnTo>
                <a:lnTo>
                  <a:pt x="424181" y="61814"/>
                </a:lnTo>
                <a:lnTo>
                  <a:pt x="451380" y="66691"/>
                </a:lnTo>
                <a:lnTo>
                  <a:pt x="491761" y="74651"/>
                </a:lnTo>
                <a:lnTo>
                  <a:pt x="530526" y="82970"/>
                </a:lnTo>
                <a:lnTo>
                  <a:pt x="500834" y="88962"/>
                </a:lnTo>
                <a:lnTo>
                  <a:pt x="478669" y="91457"/>
                </a:lnTo>
                <a:lnTo>
                  <a:pt x="451511" y="94074"/>
                </a:lnTo>
                <a:lnTo>
                  <a:pt x="421023" y="96770"/>
                </a:lnTo>
                <a:lnTo>
                  <a:pt x="386409" y="100473"/>
                </a:lnTo>
                <a:lnTo>
                  <a:pt x="349046" y="104847"/>
                </a:lnTo>
                <a:lnTo>
                  <a:pt x="309850" y="109667"/>
                </a:lnTo>
                <a:lnTo>
                  <a:pt x="272290" y="114786"/>
                </a:lnTo>
                <a:lnTo>
                  <a:pt x="235818" y="120103"/>
                </a:lnTo>
                <a:lnTo>
                  <a:pt x="200075" y="125553"/>
                </a:lnTo>
                <a:lnTo>
                  <a:pt x="171484" y="129187"/>
                </a:lnTo>
                <a:lnTo>
                  <a:pt x="147660" y="131609"/>
                </a:lnTo>
                <a:lnTo>
                  <a:pt x="113252" y="134300"/>
                </a:lnTo>
                <a:lnTo>
                  <a:pt x="85725" y="13645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SMARTInkShape-5153"/>
          <p:cNvSpPr/>
          <p:nvPr>
            <p:custDataLst>
              <p:tags r:id="rId3"/>
            </p:custDataLst>
          </p:nvPr>
        </p:nvSpPr>
        <p:spPr bwMode="auto">
          <a:xfrm>
            <a:off x="446069" y="4500907"/>
            <a:ext cx="671067" cy="75860"/>
          </a:xfrm>
          <a:custGeom>
            <a:avLst/>
            <a:gdLst/>
            <a:ahLst/>
            <a:cxnLst/>
            <a:rect l="0" t="0" r="0" b="0"/>
            <a:pathLst>
              <a:path w="671067" h="75860">
                <a:moveTo>
                  <a:pt x="53994" y="8228"/>
                </a:moveTo>
                <a:lnTo>
                  <a:pt x="53994" y="8228"/>
                </a:lnTo>
                <a:lnTo>
                  <a:pt x="15368" y="847"/>
                </a:lnTo>
                <a:lnTo>
                  <a:pt x="1803" y="8"/>
                </a:lnTo>
                <a:lnTo>
                  <a:pt x="150" y="843"/>
                </a:lnTo>
                <a:lnTo>
                  <a:pt x="0" y="2352"/>
                </a:lnTo>
                <a:lnTo>
                  <a:pt x="853" y="4311"/>
                </a:lnTo>
                <a:lnTo>
                  <a:pt x="9421" y="6487"/>
                </a:lnTo>
                <a:lnTo>
                  <a:pt x="40469" y="7712"/>
                </a:lnTo>
                <a:lnTo>
                  <a:pt x="75605" y="7046"/>
                </a:lnTo>
                <a:lnTo>
                  <a:pt x="96976" y="5535"/>
                </a:lnTo>
                <a:lnTo>
                  <a:pt x="119796" y="3575"/>
                </a:lnTo>
                <a:lnTo>
                  <a:pt x="144535" y="2269"/>
                </a:lnTo>
                <a:lnTo>
                  <a:pt x="170552" y="1398"/>
                </a:lnTo>
                <a:lnTo>
                  <a:pt x="197422" y="817"/>
                </a:lnTo>
                <a:lnTo>
                  <a:pt x="224860" y="429"/>
                </a:lnTo>
                <a:lnTo>
                  <a:pt x="252677" y="172"/>
                </a:lnTo>
                <a:lnTo>
                  <a:pt x="280747" y="0"/>
                </a:lnTo>
                <a:lnTo>
                  <a:pt x="308032" y="838"/>
                </a:lnTo>
                <a:lnTo>
                  <a:pt x="334795" y="2348"/>
                </a:lnTo>
                <a:lnTo>
                  <a:pt x="361210" y="4308"/>
                </a:lnTo>
                <a:lnTo>
                  <a:pt x="385487" y="7519"/>
                </a:lnTo>
                <a:lnTo>
                  <a:pt x="408339" y="11566"/>
                </a:lnTo>
                <a:lnTo>
                  <a:pt x="449605" y="20189"/>
                </a:lnTo>
                <a:lnTo>
                  <a:pt x="483821" y="27196"/>
                </a:lnTo>
                <a:lnTo>
                  <a:pt x="521385" y="33353"/>
                </a:lnTo>
                <a:lnTo>
                  <a:pt x="487595" y="27937"/>
                </a:lnTo>
                <a:lnTo>
                  <a:pt x="451810" y="26512"/>
                </a:lnTo>
                <a:lnTo>
                  <a:pt x="429695" y="27085"/>
                </a:lnTo>
                <a:lnTo>
                  <a:pt x="405426" y="28419"/>
                </a:lnTo>
                <a:lnTo>
                  <a:pt x="379722" y="30261"/>
                </a:lnTo>
                <a:lnTo>
                  <a:pt x="353061" y="33395"/>
                </a:lnTo>
                <a:lnTo>
                  <a:pt x="325762" y="37388"/>
                </a:lnTo>
                <a:lnTo>
                  <a:pt x="298037" y="41956"/>
                </a:lnTo>
                <a:lnTo>
                  <a:pt x="271934" y="46905"/>
                </a:lnTo>
                <a:lnTo>
                  <a:pt x="246913" y="52110"/>
                </a:lnTo>
                <a:lnTo>
                  <a:pt x="222611" y="57485"/>
                </a:lnTo>
                <a:lnTo>
                  <a:pt x="185450" y="65997"/>
                </a:lnTo>
                <a:lnTo>
                  <a:pt x="148752" y="74673"/>
                </a:lnTo>
                <a:lnTo>
                  <a:pt x="147646" y="75384"/>
                </a:lnTo>
                <a:lnTo>
                  <a:pt x="148813" y="75859"/>
                </a:lnTo>
                <a:lnTo>
                  <a:pt x="174798" y="73987"/>
                </a:lnTo>
                <a:lnTo>
                  <a:pt x="215317" y="68887"/>
                </a:lnTo>
                <a:lnTo>
                  <a:pt x="243458" y="64859"/>
                </a:lnTo>
                <a:lnTo>
                  <a:pt x="274600" y="60270"/>
                </a:lnTo>
                <a:lnTo>
                  <a:pt x="309650" y="55305"/>
                </a:lnTo>
                <a:lnTo>
                  <a:pt x="347304" y="50090"/>
                </a:lnTo>
                <a:lnTo>
                  <a:pt x="386694" y="44709"/>
                </a:lnTo>
                <a:lnTo>
                  <a:pt x="425336" y="40168"/>
                </a:lnTo>
                <a:lnTo>
                  <a:pt x="463480" y="36189"/>
                </a:lnTo>
                <a:lnTo>
                  <a:pt x="501292" y="32584"/>
                </a:lnTo>
                <a:lnTo>
                  <a:pt x="535073" y="29227"/>
                </a:lnTo>
                <a:lnTo>
                  <a:pt x="566166" y="26038"/>
                </a:lnTo>
                <a:lnTo>
                  <a:pt x="595467" y="22958"/>
                </a:lnTo>
                <a:lnTo>
                  <a:pt x="635643" y="19537"/>
                </a:lnTo>
                <a:lnTo>
                  <a:pt x="660167" y="18969"/>
                </a:lnTo>
                <a:lnTo>
                  <a:pt x="671066" y="21892"/>
                </a:lnTo>
                <a:lnTo>
                  <a:pt x="669211" y="24004"/>
                </a:lnTo>
                <a:lnTo>
                  <a:pt x="639082" y="34387"/>
                </a:lnTo>
                <a:lnTo>
                  <a:pt x="596608" y="50652"/>
                </a:lnTo>
                <a:lnTo>
                  <a:pt x="551199" y="6823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7" name="SMARTInkShape-Group1704"/>
          <p:cNvGrpSpPr/>
          <p:nvPr/>
        </p:nvGrpSpPr>
        <p:grpSpPr>
          <a:xfrm>
            <a:off x="5763577" y="4077819"/>
            <a:ext cx="1231421" cy="676017"/>
            <a:chOff x="5763577" y="4077819"/>
            <a:chExt cx="1231421" cy="676017"/>
          </a:xfrm>
        </p:grpSpPr>
        <p:sp>
          <p:nvSpPr>
            <p:cNvPr id="35" name="SMARTInkShape-5154"/>
            <p:cNvSpPr/>
            <p:nvPr>
              <p:custDataLst>
                <p:tags r:id="rId4"/>
              </p:custDataLst>
            </p:nvPr>
          </p:nvSpPr>
          <p:spPr bwMode="auto">
            <a:xfrm>
              <a:off x="5763577" y="4166235"/>
              <a:ext cx="42629" cy="530611"/>
            </a:xfrm>
            <a:custGeom>
              <a:avLst/>
              <a:gdLst/>
              <a:ahLst/>
              <a:cxnLst/>
              <a:rect l="0" t="0" r="0" b="0"/>
              <a:pathLst>
                <a:path w="42629" h="530611">
                  <a:moveTo>
                    <a:pt x="0" y="0"/>
                  </a:moveTo>
                  <a:lnTo>
                    <a:pt x="0" y="0"/>
                  </a:lnTo>
                  <a:lnTo>
                    <a:pt x="4551" y="27305"/>
                  </a:lnTo>
                  <a:lnTo>
                    <a:pt x="11865" y="63570"/>
                  </a:lnTo>
                  <a:lnTo>
                    <a:pt x="16483" y="85243"/>
                  </a:lnTo>
                  <a:lnTo>
                    <a:pt x="20513" y="110168"/>
                  </a:lnTo>
                  <a:lnTo>
                    <a:pt x="24153" y="137263"/>
                  </a:lnTo>
                  <a:lnTo>
                    <a:pt x="27532" y="165804"/>
                  </a:lnTo>
                  <a:lnTo>
                    <a:pt x="30738" y="195308"/>
                  </a:lnTo>
                  <a:lnTo>
                    <a:pt x="33826" y="225455"/>
                  </a:lnTo>
                  <a:lnTo>
                    <a:pt x="36839" y="256031"/>
                  </a:lnTo>
                  <a:lnTo>
                    <a:pt x="38847" y="285940"/>
                  </a:lnTo>
                  <a:lnTo>
                    <a:pt x="40186" y="315404"/>
                  </a:lnTo>
                  <a:lnTo>
                    <a:pt x="41078" y="344572"/>
                  </a:lnTo>
                  <a:lnTo>
                    <a:pt x="41673" y="371637"/>
                  </a:lnTo>
                  <a:lnTo>
                    <a:pt x="42070" y="397300"/>
                  </a:lnTo>
                  <a:lnTo>
                    <a:pt x="42334" y="422030"/>
                  </a:lnTo>
                  <a:lnTo>
                    <a:pt x="42628" y="462206"/>
                  </a:lnTo>
                  <a:lnTo>
                    <a:pt x="40254" y="503980"/>
                  </a:lnTo>
                  <a:lnTo>
                    <a:pt x="35468" y="530610"/>
                  </a:lnTo>
                  <a:lnTo>
                    <a:pt x="34123" y="529953"/>
                  </a:lnTo>
                  <a:lnTo>
                    <a:pt x="25718" y="5057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5155"/>
            <p:cNvSpPr/>
            <p:nvPr>
              <p:custDataLst>
                <p:tags r:id="rId5"/>
              </p:custDataLst>
            </p:nvPr>
          </p:nvSpPr>
          <p:spPr bwMode="auto">
            <a:xfrm>
              <a:off x="5815013" y="4077819"/>
              <a:ext cx="1179985" cy="676017"/>
            </a:xfrm>
            <a:custGeom>
              <a:avLst/>
              <a:gdLst/>
              <a:ahLst/>
              <a:cxnLst/>
              <a:rect l="0" t="0" r="0" b="0"/>
              <a:pathLst>
                <a:path w="1179985" h="676017">
                  <a:moveTo>
                    <a:pt x="0" y="122706"/>
                  </a:moveTo>
                  <a:lnTo>
                    <a:pt x="0" y="122706"/>
                  </a:lnTo>
                  <a:lnTo>
                    <a:pt x="4550" y="113604"/>
                  </a:lnTo>
                  <a:lnTo>
                    <a:pt x="30134" y="94291"/>
                  </a:lnTo>
                  <a:lnTo>
                    <a:pt x="72428" y="75022"/>
                  </a:lnTo>
                  <a:lnTo>
                    <a:pt x="93053" y="68057"/>
                  </a:lnTo>
                  <a:lnTo>
                    <a:pt x="117280" y="60556"/>
                  </a:lnTo>
                  <a:lnTo>
                    <a:pt x="143909" y="52697"/>
                  </a:lnTo>
                  <a:lnTo>
                    <a:pt x="174044" y="45553"/>
                  </a:lnTo>
                  <a:lnTo>
                    <a:pt x="206516" y="38886"/>
                  </a:lnTo>
                  <a:lnTo>
                    <a:pt x="240548" y="32536"/>
                  </a:lnTo>
                  <a:lnTo>
                    <a:pt x="278475" y="26398"/>
                  </a:lnTo>
                  <a:lnTo>
                    <a:pt x="319000" y="20401"/>
                  </a:lnTo>
                  <a:lnTo>
                    <a:pt x="361256" y="14497"/>
                  </a:lnTo>
                  <a:lnTo>
                    <a:pt x="403715" y="9609"/>
                  </a:lnTo>
                  <a:lnTo>
                    <a:pt x="446308" y="5398"/>
                  </a:lnTo>
                  <a:lnTo>
                    <a:pt x="488991" y="1638"/>
                  </a:lnTo>
                  <a:lnTo>
                    <a:pt x="531734" y="84"/>
                  </a:lnTo>
                  <a:lnTo>
                    <a:pt x="574517" y="0"/>
                  </a:lnTo>
                  <a:lnTo>
                    <a:pt x="617326" y="897"/>
                  </a:lnTo>
                  <a:lnTo>
                    <a:pt x="657295" y="2447"/>
                  </a:lnTo>
                  <a:lnTo>
                    <a:pt x="695373" y="4433"/>
                  </a:lnTo>
                  <a:lnTo>
                    <a:pt x="732186" y="6710"/>
                  </a:lnTo>
                  <a:lnTo>
                    <a:pt x="765302" y="10133"/>
                  </a:lnTo>
                  <a:lnTo>
                    <a:pt x="795951" y="14320"/>
                  </a:lnTo>
                  <a:lnTo>
                    <a:pt x="824956" y="19016"/>
                  </a:lnTo>
                  <a:lnTo>
                    <a:pt x="851913" y="24052"/>
                  </a:lnTo>
                  <a:lnTo>
                    <a:pt x="877505" y="29314"/>
                  </a:lnTo>
                  <a:lnTo>
                    <a:pt x="902185" y="34727"/>
                  </a:lnTo>
                  <a:lnTo>
                    <a:pt x="944848" y="45822"/>
                  </a:lnTo>
                  <a:lnTo>
                    <a:pt x="980955" y="56150"/>
                  </a:lnTo>
                  <a:lnTo>
                    <a:pt x="1021750" y="68273"/>
                  </a:lnTo>
                  <a:lnTo>
                    <a:pt x="1050453" y="83506"/>
                  </a:lnTo>
                  <a:lnTo>
                    <a:pt x="1061546" y="94489"/>
                  </a:lnTo>
                  <a:lnTo>
                    <a:pt x="1073145" y="115933"/>
                  </a:lnTo>
                  <a:lnTo>
                    <a:pt x="1085598" y="157528"/>
                  </a:lnTo>
                  <a:lnTo>
                    <a:pt x="1091452" y="186759"/>
                  </a:lnTo>
                  <a:lnTo>
                    <a:pt x="1097230" y="221342"/>
                  </a:lnTo>
                  <a:lnTo>
                    <a:pt x="1102972" y="259889"/>
                  </a:lnTo>
                  <a:lnTo>
                    <a:pt x="1108699" y="302421"/>
                  </a:lnTo>
                  <a:lnTo>
                    <a:pt x="1111560" y="324431"/>
                  </a:lnTo>
                  <a:lnTo>
                    <a:pt x="1114420" y="346724"/>
                  </a:lnTo>
                  <a:lnTo>
                    <a:pt x="1117279" y="369206"/>
                  </a:lnTo>
                  <a:lnTo>
                    <a:pt x="1121090" y="391814"/>
                  </a:lnTo>
                  <a:lnTo>
                    <a:pt x="1125535" y="414507"/>
                  </a:lnTo>
                  <a:lnTo>
                    <a:pt x="1130404" y="437255"/>
                  </a:lnTo>
                  <a:lnTo>
                    <a:pt x="1135555" y="460040"/>
                  </a:lnTo>
                  <a:lnTo>
                    <a:pt x="1140894" y="482850"/>
                  </a:lnTo>
                  <a:lnTo>
                    <a:pt x="1146359" y="505677"/>
                  </a:lnTo>
                  <a:lnTo>
                    <a:pt x="1154969" y="546281"/>
                  </a:lnTo>
                  <a:lnTo>
                    <a:pt x="1162925" y="582424"/>
                  </a:lnTo>
                  <a:lnTo>
                    <a:pt x="1172810" y="614362"/>
                  </a:lnTo>
                  <a:lnTo>
                    <a:pt x="1179984" y="645466"/>
                  </a:lnTo>
                  <a:lnTo>
                    <a:pt x="1179121" y="660161"/>
                  </a:lnTo>
                  <a:lnTo>
                    <a:pt x="1177559" y="666746"/>
                  </a:lnTo>
                  <a:lnTo>
                    <a:pt x="1172706" y="671137"/>
                  </a:lnTo>
                  <a:lnTo>
                    <a:pt x="1157155" y="676016"/>
                  </a:lnTo>
                  <a:lnTo>
                    <a:pt x="1127383" y="673104"/>
                  </a:lnTo>
                  <a:lnTo>
                    <a:pt x="1108777" y="669660"/>
                  </a:lnTo>
                  <a:lnTo>
                    <a:pt x="1082084" y="664507"/>
                  </a:lnTo>
                  <a:lnTo>
                    <a:pt x="1050002" y="658214"/>
                  </a:lnTo>
                  <a:lnTo>
                    <a:pt x="1014326" y="651161"/>
                  </a:lnTo>
                  <a:lnTo>
                    <a:pt x="971492" y="645507"/>
                  </a:lnTo>
                  <a:lnTo>
                    <a:pt x="923886" y="640785"/>
                  </a:lnTo>
                  <a:lnTo>
                    <a:pt x="873099" y="636685"/>
                  </a:lnTo>
                  <a:lnTo>
                    <a:pt x="816381" y="633951"/>
                  </a:lnTo>
                  <a:lnTo>
                    <a:pt x="755708" y="632128"/>
                  </a:lnTo>
                  <a:lnTo>
                    <a:pt x="692401" y="630913"/>
                  </a:lnTo>
                  <a:lnTo>
                    <a:pt x="627335" y="631056"/>
                  </a:lnTo>
                  <a:lnTo>
                    <a:pt x="561099" y="632103"/>
                  </a:lnTo>
                  <a:lnTo>
                    <a:pt x="494080" y="633754"/>
                  </a:lnTo>
                  <a:lnTo>
                    <a:pt x="431304" y="636760"/>
                  </a:lnTo>
                  <a:lnTo>
                    <a:pt x="371356" y="640668"/>
                  </a:lnTo>
                  <a:lnTo>
                    <a:pt x="313293" y="645179"/>
                  </a:lnTo>
                  <a:lnTo>
                    <a:pt x="260297" y="649139"/>
                  </a:lnTo>
                  <a:lnTo>
                    <a:pt x="210679" y="652731"/>
                  </a:lnTo>
                  <a:lnTo>
                    <a:pt x="163312" y="656079"/>
                  </a:lnTo>
                  <a:lnTo>
                    <a:pt x="131734" y="658310"/>
                  </a:lnTo>
                  <a:lnTo>
                    <a:pt x="68580" y="6627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93760" y="2645558"/>
            <a:ext cx="297936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 err="1" smtClean="0">
                <a:latin typeface="FreeSans" charset="0"/>
              </a:rPr>
              <a:t>MxMxN</a:t>
            </a:r>
            <a:r>
              <a:rPr lang="en-US" sz="2200" dirty="0" smtClean="0">
                <a:latin typeface="FreeSans" charset="0"/>
              </a:rPr>
              <a:t>, </a:t>
            </a:r>
            <a:r>
              <a:rPr lang="en-US" sz="2200" dirty="0">
                <a:latin typeface="FreeSans" charset="0"/>
              </a:rPr>
              <a:t>M small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829440" y="3110727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993600" y="3274904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189440" y="3470765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385280" y="3699749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3350880" y="246697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3350880" y="305600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3350880" y="367670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3350880" y="4264288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3352320" y="4884993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1658880" y="2487142"/>
            <a:ext cx="1866240" cy="12471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V="1">
            <a:off x="1658880" y="2487142"/>
            <a:ext cx="1866240" cy="18693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1895040" y="1502079"/>
            <a:ext cx="319392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H hidden units</a:t>
            </a:r>
            <a:r>
              <a:rPr lang="en-US" sz="2200" dirty="0">
                <a:latin typeface="FreeSans" charset="0"/>
              </a:rPr>
              <a:t> / </a:t>
            </a:r>
            <a:endParaRPr lang="en-US" sz="2200" dirty="0" smtClean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rgbClr val="000080"/>
                </a:solidFill>
                <a:latin typeface="FreeSans" charset="0"/>
              </a:rPr>
              <a:t>1x1xH feature maps</a:t>
            </a:r>
            <a:endParaRPr lang="en-US" sz="2200" dirty="0">
              <a:solidFill>
                <a:srgbClr val="000080"/>
              </a:solidFill>
              <a:latin typeface="FreeSans" charset="0"/>
            </a:endParaRP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807841" y="5184544"/>
            <a:ext cx="533520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 dirty="0">
                <a:latin typeface="FreeSans" charset="0"/>
              </a:rPr>
              <a:t> /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Conv. layer (H kernels of size </a:t>
            </a:r>
            <a:r>
              <a:rPr lang="en-US" sz="2200" dirty="0" err="1" smtClean="0">
                <a:solidFill>
                  <a:srgbClr val="000080"/>
                </a:solidFill>
                <a:latin typeface="FreeSans" charset="0"/>
              </a:rPr>
              <a:t>MxMxN</a:t>
            </a:r>
            <a:r>
              <a:rPr lang="en-US" sz="2200" dirty="0" smtClean="0">
                <a:solidFill>
                  <a:srgbClr val="000080"/>
                </a:solidFill>
                <a:latin typeface="FreeSans" charset="0"/>
              </a:rPr>
              <a:t>)</a:t>
            </a:r>
            <a:endParaRPr lang="en-US" sz="2200" dirty="0">
              <a:solidFill>
                <a:srgbClr val="000080"/>
              </a:solidFill>
              <a:latin typeface="Free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89259" name="SMARTInkShape-Group1705"/>
          <p:cNvGrpSpPr/>
          <p:nvPr/>
        </p:nvGrpSpPr>
        <p:grpSpPr>
          <a:xfrm>
            <a:off x="-133307" y="382339"/>
            <a:ext cx="1782819" cy="2832350"/>
            <a:chOff x="-133307" y="382339"/>
            <a:chExt cx="1782819" cy="2832350"/>
          </a:xfrm>
        </p:grpSpPr>
        <p:sp>
          <p:nvSpPr>
            <p:cNvPr id="89249" name="SMARTInkShape-5156"/>
            <p:cNvSpPr/>
            <p:nvPr>
              <p:custDataLst>
                <p:tags r:id="rId64"/>
              </p:custDataLst>
            </p:nvPr>
          </p:nvSpPr>
          <p:spPr bwMode="auto">
            <a:xfrm>
              <a:off x="325579" y="382339"/>
              <a:ext cx="576860" cy="1820794"/>
            </a:xfrm>
            <a:custGeom>
              <a:avLst/>
              <a:gdLst/>
              <a:ahLst/>
              <a:cxnLst/>
              <a:rect l="0" t="0" r="0" b="0"/>
              <a:pathLst>
                <a:path w="576860" h="1820794">
                  <a:moveTo>
                    <a:pt x="3034" y="269171"/>
                  </a:moveTo>
                  <a:lnTo>
                    <a:pt x="3034" y="269171"/>
                  </a:lnTo>
                  <a:lnTo>
                    <a:pt x="494" y="243771"/>
                  </a:lnTo>
                  <a:lnTo>
                    <a:pt x="0" y="201685"/>
                  </a:lnTo>
                  <a:lnTo>
                    <a:pt x="3869" y="178460"/>
                  </a:lnTo>
                  <a:lnTo>
                    <a:pt x="9305" y="154405"/>
                  </a:lnTo>
                  <a:lnTo>
                    <a:pt x="17692" y="131700"/>
                  </a:lnTo>
                  <a:lnTo>
                    <a:pt x="28046" y="109896"/>
                  </a:lnTo>
                  <a:lnTo>
                    <a:pt x="54155" y="69795"/>
                  </a:lnTo>
                  <a:lnTo>
                    <a:pt x="87984" y="36097"/>
                  </a:lnTo>
                  <a:lnTo>
                    <a:pt x="127785" y="12865"/>
                  </a:lnTo>
                  <a:lnTo>
                    <a:pt x="168968" y="0"/>
                  </a:lnTo>
                  <a:lnTo>
                    <a:pt x="206322" y="632"/>
                  </a:lnTo>
                  <a:lnTo>
                    <a:pt x="241974" y="19963"/>
                  </a:lnTo>
                  <a:lnTo>
                    <a:pt x="259482" y="34452"/>
                  </a:lnTo>
                  <a:lnTo>
                    <a:pt x="274964" y="55542"/>
                  </a:lnTo>
                  <a:lnTo>
                    <a:pt x="289096" y="81032"/>
                  </a:lnTo>
                  <a:lnTo>
                    <a:pt x="302327" y="109455"/>
                  </a:lnTo>
                  <a:lnTo>
                    <a:pt x="313052" y="143643"/>
                  </a:lnTo>
                  <a:lnTo>
                    <a:pt x="322108" y="181676"/>
                  </a:lnTo>
                  <a:lnTo>
                    <a:pt x="330050" y="222271"/>
                  </a:lnTo>
                  <a:lnTo>
                    <a:pt x="335344" y="268384"/>
                  </a:lnTo>
                  <a:lnTo>
                    <a:pt x="338874" y="318177"/>
                  </a:lnTo>
                  <a:lnTo>
                    <a:pt x="341227" y="370421"/>
                  </a:lnTo>
                  <a:lnTo>
                    <a:pt x="343749" y="425254"/>
                  </a:lnTo>
                  <a:lnTo>
                    <a:pt x="346382" y="481811"/>
                  </a:lnTo>
                  <a:lnTo>
                    <a:pt x="349090" y="539519"/>
                  </a:lnTo>
                  <a:lnTo>
                    <a:pt x="352800" y="597993"/>
                  </a:lnTo>
                  <a:lnTo>
                    <a:pt x="357179" y="656978"/>
                  </a:lnTo>
                  <a:lnTo>
                    <a:pt x="362003" y="716304"/>
                  </a:lnTo>
                  <a:lnTo>
                    <a:pt x="369029" y="775857"/>
                  </a:lnTo>
                  <a:lnTo>
                    <a:pt x="377523" y="835562"/>
                  </a:lnTo>
                  <a:lnTo>
                    <a:pt x="386996" y="895367"/>
                  </a:lnTo>
                  <a:lnTo>
                    <a:pt x="397121" y="955240"/>
                  </a:lnTo>
                  <a:lnTo>
                    <a:pt x="407681" y="1015158"/>
                  </a:lnTo>
                  <a:lnTo>
                    <a:pt x="418531" y="1075106"/>
                  </a:lnTo>
                  <a:lnTo>
                    <a:pt x="431479" y="1133168"/>
                  </a:lnTo>
                  <a:lnTo>
                    <a:pt x="445827" y="1189974"/>
                  </a:lnTo>
                  <a:lnTo>
                    <a:pt x="461106" y="1245942"/>
                  </a:lnTo>
                  <a:lnTo>
                    <a:pt x="476055" y="1298494"/>
                  </a:lnTo>
                  <a:lnTo>
                    <a:pt x="490784" y="1348769"/>
                  </a:lnTo>
                  <a:lnTo>
                    <a:pt x="505366" y="1397525"/>
                  </a:lnTo>
                  <a:lnTo>
                    <a:pt x="518897" y="1441460"/>
                  </a:lnTo>
                  <a:lnTo>
                    <a:pt x="531727" y="1482179"/>
                  </a:lnTo>
                  <a:lnTo>
                    <a:pt x="544091" y="1520756"/>
                  </a:lnTo>
                  <a:lnTo>
                    <a:pt x="554239" y="1554093"/>
                  </a:lnTo>
                  <a:lnTo>
                    <a:pt x="562909" y="1583938"/>
                  </a:lnTo>
                  <a:lnTo>
                    <a:pt x="570594" y="1611455"/>
                  </a:lnTo>
                  <a:lnTo>
                    <a:pt x="574764" y="1634562"/>
                  </a:lnTo>
                  <a:lnTo>
                    <a:pt x="576859" y="1672936"/>
                  </a:lnTo>
                  <a:lnTo>
                    <a:pt x="566995" y="1703327"/>
                  </a:lnTo>
                  <a:lnTo>
                    <a:pt x="559030" y="1716765"/>
                  </a:lnTo>
                  <a:lnTo>
                    <a:pt x="529861" y="1741856"/>
                  </a:lnTo>
                  <a:lnTo>
                    <a:pt x="489591" y="1764755"/>
                  </a:lnTo>
                  <a:lnTo>
                    <a:pt x="465518" y="1774862"/>
                  </a:lnTo>
                  <a:lnTo>
                    <a:pt x="439944" y="1784457"/>
                  </a:lnTo>
                  <a:lnTo>
                    <a:pt x="413370" y="1792759"/>
                  </a:lnTo>
                  <a:lnTo>
                    <a:pt x="386129" y="1800199"/>
                  </a:lnTo>
                  <a:lnTo>
                    <a:pt x="358443" y="1807064"/>
                  </a:lnTo>
                  <a:lnTo>
                    <a:pt x="303071" y="18207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50" name="SMARTInkShape-5157"/>
            <p:cNvSpPr/>
            <p:nvPr>
              <p:custDataLst>
                <p:tags r:id="rId65"/>
              </p:custDataLst>
            </p:nvPr>
          </p:nvSpPr>
          <p:spPr bwMode="auto">
            <a:xfrm>
              <a:off x="795279" y="448021"/>
              <a:ext cx="519172" cy="2051803"/>
            </a:xfrm>
            <a:custGeom>
              <a:avLst/>
              <a:gdLst/>
              <a:ahLst/>
              <a:cxnLst/>
              <a:rect l="0" t="0" r="0" b="0"/>
              <a:pathLst>
                <a:path w="519172" h="2051803">
                  <a:moveTo>
                    <a:pt x="330576" y="32039"/>
                  </a:moveTo>
                  <a:lnTo>
                    <a:pt x="330576" y="32039"/>
                  </a:lnTo>
                  <a:lnTo>
                    <a:pt x="330576" y="18386"/>
                  </a:lnTo>
                  <a:lnTo>
                    <a:pt x="327719" y="13412"/>
                  </a:lnTo>
                  <a:lnTo>
                    <a:pt x="316924" y="5345"/>
                  </a:lnTo>
                  <a:lnTo>
                    <a:pt x="290230" y="0"/>
                  </a:lnTo>
                  <a:lnTo>
                    <a:pt x="249089" y="7518"/>
                  </a:lnTo>
                  <a:lnTo>
                    <a:pt x="214667" y="24316"/>
                  </a:lnTo>
                  <a:lnTo>
                    <a:pt x="177143" y="48609"/>
                  </a:lnTo>
                  <a:lnTo>
                    <a:pt x="138241" y="78456"/>
                  </a:lnTo>
                  <a:lnTo>
                    <a:pt x="98727" y="113311"/>
                  </a:lnTo>
                  <a:lnTo>
                    <a:pt x="61797" y="153885"/>
                  </a:lnTo>
                  <a:lnTo>
                    <a:pt x="46615" y="178040"/>
                  </a:lnTo>
                  <a:lnTo>
                    <a:pt x="32684" y="203668"/>
                  </a:lnTo>
                  <a:lnTo>
                    <a:pt x="21491" y="229326"/>
                  </a:lnTo>
                  <a:lnTo>
                    <a:pt x="12124" y="255003"/>
                  </a:lnTo>
                  <a:lnTo>
                    <a:pt x="3975" y="280695"/>
                  </a:lnTo>
                  <a:lnTo>
                    <a:pt x="447" y="310204"/>
                  </a:lnTo>
                  <a:lnTo>
                    <a:pt x="0" y="342260"/>
                  </a:lnTo>
                  <a:lnTo>
                    <a:pt x="1607" y="376013"/>
                  </a:lnTo>
                  <a:lnTo>
                    <a:pt x="5536" y="408993"/>
                  </a:lnTo>
                  <a:lnTo>
                    <a:pt x="11013" y="441456"/>
                  </a:lnTo>
                  <a:lnTo>
                    <a:pt x="17521" y="473576"/>
                  </a:lnTo>
                  <a:lnTo>
                    <a:pt x="26623" y="509277"/>
                  </a:lnTo>
                  <a:lnTo>
                    <a:pt x="37453" y="547365"/>
                  </a:lnTo>
                  <a:lnTo>
                    <a:pt x="49436" y="587045"/>
                  </a:lnTo>
                  <a:lnTo>
                    <a:pt x="60282" y="628738"/>
                  </a:lnTo>
                  <a:lnTo>
                    <a:pt x="70370" y="671773"/>
                  </a:lnTo>
                  <a:lnTo>
                    <a:pt x="79953" y="715704"/>
                  </a:lnTo>
                  <a:lnTo>
                    <a:pt x="90151" y="760230"/>
                  </a:lnTo>
                  <a:lnTo>
                    <a:pt x="100760" y="805155"/>
                  </a:lnTo>
                  <a:lnTo>
                    <a:pt x="111643" y="850345"/>
                  </a:lnTo>
                  <a:lnTo>
                    <a:pt x="119851" y="896663"/>
                  </a:lnTo>
                  <a:lnTo>
                    <a:pt x="126275" y="943736"/>
                  </a:lnTo>
                  <a:lnTo>
                    <a:pt x="131510" y="991309"/>
                  </a:lnTo>
                  <a:lnTo>
                    <a:pt x="135953" y="1040170"/>
                  </a:lnTo>
                  <a:lnTo>
                    <a:pt x="139868" y="1089889"/>
                  </a:lnTo>
                  <a:lnTo>
                    <a:pt x="143430" y="1140180"/>
                  </a:lnTo>
                  <a:lnTo>
                    <a:pt x="144852" y="1190852"/>
                  </a:lnTo>
                  <a:lnTo>
                    <a:pt x="144847" y="1241778"/>
                  </a:lnTo>
                  <a:lnTo>
                    <a:pt x="143892" y="1292874"/>
                  </a:lnTo>
                  <a:lnTo>
                    <a:pt x="142303" y="1344083"/>
                  </a:lnTo>
                  <a:lnTo>
                    <a:pt x="140290" y="1395368"/>
                  </a:lnTo>
                  <a:lnTo>
                    <a:pt x="137996" y="1446702"/>
                  </a:lnTo>
                  <a:lnTo>
                    <a:pt x="136467" y="1495213"/>
                  </a:lnTo>
                  <a:lnTo>
                    <a:pt x="135448" y="1541841"/>
                  </a:lnTo>
                  <a:lnTo>
                    <a:pt x="134768" y="1587213"/>
                  </a:lnTo>
                  <a:lnTo>
                    <a:pt x="133362" y="1629844"/>
                  </a:lnTo>
                  <a:lnTo>
                    <a:pt x="131473" y="1670648"/>
                  </a:lnTo>
                  <a:lnTo>
                    <a:pt x="129261" y="1710232"/>
                  </a:lnTo>
                  <a:lnTo>
                    <a:pt x="126833" y="1747099"/>
                  </a:lnTo>
                  <a:lnTo>
                    <a:pt x="124263" y="1782155"/>
                  </a:lnTo>
                  <a:lnTo>
                    <a:pt x="121596" y="1816003"/>
                  </a:lnTo>
                  <a:lnTo>
                    <a:pt x="120771" y="1848093"/>
                  </a:lnTo>
                  <a:lnTo>
                    <a:pt x="121174" y="1879012"/>
                  </a:lnTo>
                  <a:lnTo>
                    <a:pt x="122394" y="1909149"/>
                  </a:lnTo>
                  <a:lnTo>
                    <a:pt x="124161" y="1934003"/>
                  </a:lnTo>
                  <a:lnTo>
                    <a:pt x="128663" y="1974319"/>
                  </a:lnTo>
                  <a:lnTo>
                    <a:pt x="136380" y="2005572"/>
                  </a:lnTo>
                  <a:lnTo>
                    <a:pt x="141104" y="2019240"/>
                  </a:lnTo>
                  <a:lnTo>
                    <a:pt x="148064" y="2029305"/>
                  </a:lnTo>
                  <a:lnTo>
                    <a:pt x="165957" y="2043028"/>
                  </a:lnTo>
                  <a:lnTo>
                    <a:pt x="194230" y="2049762"/>
                  </a:lnTo>
                  <a:lnTo>
                    <a:pt x="230925" y="2051802"/>
                  </a:lnTo>
                  <a:lnTo>
                    <a:pt x="252712" y="2051013"/>
                  </a:lnTo>
                  <a:lnTo>
                    <a:pt x="275809" y="2049534"/>
                  </a:lnTo>
                  <a:lnTo>
                    <a:pt x="300732" y="2045690"/>
                  </a:lnTo>
                  <a:lnTo>
                    <a:pt x="326873" y="2040271"/>
                  </a:lnTo>
                  <a:lnTo>
                    <a:pt x="353825" y="2033800"/>
                  </a:lnTo>
                  <a:lnTo>
                    <a:pt x="379413" y="2028534"/>
                  </a:lnTo>
                  <a:lnTo>
                    <a:pt x="404091" y="2024071"/>
                  </a:lnTo>
                  <a:lnTo>
                    <a:pt x="428164" y="2020143"/>
                  </a:lnTo>
                  <a:lnTo>
                    <a:pt x="519171" y="20037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51" name="SMARTInkShape-5158"/>
            <p:cNvSpPr/>
            <p:nvPr>
              <p:custDataLst>
                <p:tags r:id="rId66"/>
              </p:custDataLst>
            </p:nvPr>
          </p:nvSpPr>
          <p:spPr bwMode="auto">
            <a:xfrm>
              <a:off x="217170" y="1692416"/>
              <a:ext cx="264604" cy="202107"/>
            </a:xfrm>
            <a:custGeom>
              <a:avLst/>
              <a:gdLst/>
              <a:ahLst/>
              <a:cxnLst/>
              <a:rect l="0" t="0" r="0" b="0"/>
              <a:pathLst>
                <a:path w="264604" h="202107">
                  <a:moveTo>
                    <a:pt x="0" y="4939"/>
                  </a:moveTo>
                  <a:lnTo>
                    <a:pt x="0" y="4939"/>
                  </a:lnTo>
                  <a:lnTo>
                    <a:pt x="35172" y="0"/>
                  </a:lnTo>
                  <a:lnTo>
                    <a:pt x="64210" y="2109"/>
                  </a:lnTo>
                  <a:lnTo>
                    <a:pt x="98705" y="8761"/>
                  </a:lnTo>
                  <a:lnTo>
                    <a:pt x="136262" y="20925"/>
                  </a:lnTo>
                  <a:lnTo>
                    <a:pt x="175178" y="42206"/>
                  </a:lnTo>
                  <a:lnTo>
                    <a:pt x="209620" y="67540"/>
                  </a:lnTo>
                  <a:lnTo>
                    <a:pt x="248165" y="106037"/>
                  </a:lnTo>
                  <a:lnTo>
                    <a:pt x="256883" y="118058"/>
                  </a:lnTo>
                  <a:lnTo>
                    <a:pt x="264030" y="141574"/>
                  </a:lnTo>
                  <a:lnTo>
                    <a:pt x="264603" y="153179"/>
                  </a:lnTo>
                  <a:lnTo>
                    <a:pt x="257619" y="173693"/>
                  </a:lnTo>
                  <a:lnTo>
                    <a:pt x="251756" y="183164"/>
                  </a:lnTo>
                  <a:lnTo>
                    <a:pt x="244037" y="189478"/>
                  </a:lnTo>
                  <a:lnTo>
                    <a:pt x="205740" y="2021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52" name="SMARTInkShape-5159"/>
            <p:cNvSpPr/>
            <p:nvPr>
              <p:custDataLst>
                <p:tags r:id="rId67"/>
              </p:custDataLst>
            </p:nvPr>
          </p:nvSpPr>
          <p:spPr bwMode="auto">
            <a:xfrm>
              <a:off x="1383030" y="403261"/>
              <a:ext cx="266482" cy="1954178"/>
            </a:xfrm>
            <a:custGeom>
              <a:avLst/>
              <a:gdLst/>
              <a:ahLst/>
              <a:cxnLst/>
              <a:rect l="0" t="0" r="0" b="0"/>
              <a:pathLst>
                <a:path w="266482" h="1954178">
                  <a:moveTo>
                    <a:pt x="25718" y="8219"/>
                  </a:moveTo>
                  <a:lnTo>
                    <a:pt x="25718" y="8219"/>
                  </a:lnTo>
                  <a:lnTo>
                    <a:pt x="25718" y="838"/>
                  </a:lnTo>
                  <a:lnTo>
                    <a:pt x="34819" y="0"/>
                  </a:lnTo>
                  <a:lnTo>
                    <a:pt x="62758" y="7513"/>
                  </a:lnTo>
                  <a:lnTo>
                    <a:pt x="93102" y="23038"/>
                  </a:lnTo>
                  <a:lnTo>
                    <a:pt x="125270" y="52826"/>
                  </a:lnTo>
                  <a:lnTo>
                    <a:pt x="144258" y="81385"/>
                  </a:lnTo>
                  <a:lnTo>
                    <a:pt x="159682" y="118207"/>
                  </a:lnTo>
                  <a:lnTo>
                    <a:pt x="166462" y="138694"/>
                  </a:lnTo>
                  <a:lnTo>
                    <a:pt x="171935" y="162830"/>
                  </a:lnTo>
                  <a:lnTo>
                    <a:pt x="176536" y="189398"/>
                  </a:lnTo>
                  <a:lnTo>
                    <a:pt x="180556" y="217588"/>
                  </a:lnTo>
                  <a:lnTo>
                    <a:pt x="183235" y="247810"/>
                  </a:lnTo>
                  <a:lnTo>
                    <a:pt x="185022" y="279389"/>
                  </a:lnTo>
                  <a:lnTo>
                    <a:pt x="186213" y="311872"/>
                  </a:lnTo>
                  <a:lnTo>
                    <a:pt x="186055" y="346862"/>
                  </a:lnTo>
                  <a:lnTo>
                    <a:pt x="184997" y="383523"/>
                  </a:lnTo>
                  <a:lnTo>
                    <a:pt x="183339" y="421299"/>
                  </a:lnTo>
                  <a:lnTo>
                    <a:pt x="181281" y="460771"/>
                  </a:lnTo>
                  <a:lnTo>
                    <a:pt x="178956" y="501373"/>
                  </a:lnTo>
                  <a:lnTo>
                    <a:pt x="176454" y="542728"/>
                  </a:lnTo>
                  <a:lnTo>
                    <a:pt x="174786" y="585538"/>
                  </a:lnTo>
                  <a:lnTo>
                    <a:pt x="173674" y="629319"/>
                  </a:lnTo>
                  <a:lnTo>
                    <a:pt x="172933" y="673745"/>
                  </a:lnTo>
                  <a:lnTo>
                    <a:pt x="171486" y="720508"/>
                  </a:lnTo>
                  <a:lnTo>
                    <a:pt x="169569" y="768829"/>
                  </a:lnTo>
                  <a:lnTo>
                    <a:pt x="167339" y="818187"/>
                  </a:lnTo>
                  <a:lnTo>
                    <a:pt x="166804" y="868238"/>
                  </a:lnTo>
                  <a:lnTo>
                    <a:pt x="167400" y="918750"/>
                  </a:lnTo>
                  <a:lnTo>
                    <a:pt x="168750" y="969569"/>
                  </a:lnTo>
                  <a:lnTo>
                    <a:pt x="170603" y="1020594"/>
                  </a:lnTo>
                  <a:lnTo>
                    <a:pt x="172790" y="1071756"/>
                  </a:lnTo>
                  <a:lnTo>
                    <a:pt x="175201" y="1123009"/>
                  </a:lnTo>
                  <a:lnTo>
                    <a:pt x="177761" y="1173370"/>
                  </a:lnTo>
                  <a:lnTo>
                    <a:pt x="180420" y="1223136"/>
                  </a:lnTo>
                  <a:lnTo>
                    <a:pt x="183145" y="1272506"/>
                  </a:lnTo>
                  <a:lnTo>
                    <a:pt x="186867" y="1320660"/>
                  </a:lnTo>
                  <a:lnTo>
                    <a:pt x="191253" y="1368002"/>
                  </a:lnTo>
                  <a:lnTo>
                    <a:pt x="196082" y="1414803"/>
                  </a:lnTo>
                  <a:lnTo>
                    <a:pt x="202159" y="1460292"/>
                  </a:lnTo>
                  <a:lnTo>
                    <a:pt x="209068" y="1504905"/>
                  </a:lnTo>
                  <a:lnTo>
                    <a:pt x="216531" y="1548935"/>
                  </a:lnTo>
                  <a:lnTo>
                    <a:pt x="223411" y="1588765"/>
                  </a:lnTo>
                  <a:lnTo>
                    <a:pt x="229904" y="1625797"/>
                  </a:lnTo>
                  <a:lnTo>
                    <a:pt x="236137" y="1660961"/>
                  </a:lnTo>
                  <a:lnTo>
                    <a:pt x="241244" y="1692977"/>
                  </a:lnTo>
                  <a:lnTo>
                    <a:pt x="245602" y="1722894"/>
                  </a:lnTo>
                  <a:lnTo>
                    <a:pt x="249460" y="1751410"/>
                  </a:lnTo>
                  <a:lnTo>
                    <a:pt x="253937" y="1777089"/>
                  </a:lnTo>
                  <a:lnTo>
                    <a:pt x="258826" y="1800876"/>
                  </a:lnTo>
                  <a:lnTo>
                    <a:pt x="266481" y="1841275"/>
                  </a:lnTo>
                  <a:lnTo>
                    <a:pt x="265436" y="1879132"/>
                  </a:lnTo>
                  <a:lnTo>
                    <a:pt x="261482" y="1895741"/>
                  </a:lnTo>
                  <a:lnTo>
                    <a:pt x="256236" y="1901884"/>
                  </a:lnTo>
                  <a:lnTo>
                    <a:pt x="240248" y="1911250"/>
                  </a:lnTo>
                  <a:lnTo>
                    <a:pt x="200725" y="1917328"/>
                  </a:lnTo>
                  <a:lnTo>
                    <a:pt x="161601" y="1921289"/>
                  </a:lnTo>
                  <a:lnTo>
                    <a:pt x="139166" y="1923679"/>
                  </a:lnTo>
                  <a:lnTo>
                    <a:pt x="113733" y="1928130"/>
                  </a:lnTo>
                  <a:lnTo>
                    <a:pt x="86299" y="1933955"/>
                  </a:lnTo>
                  <a:lnTo>
                    <a:pt x="57533" y="1940695"/>
                  </a:lnTo>
                  <a:lnTo>
                    <a:pt x="0" y="19541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53" name="SMARTInkShape-5160"/>
            <p:cNvSpPr/>
            <p:nvPr>
              <p:custDataLst>
                <p:tags r:id="rId68"/>
              </p:custDataLst>
            </p:nvPr>
          </p:nvSpPr>
          <p:spPr bwMode="auto">
            <a:xfrm>
              <a:off x="1143000" y="493751"/>
              <a:ext cx="300039" cy="234913"/>
            </a:xfrm>
            <a:custGeom>
              <a:avLst/>
              <a:gdLst/>
              <a:ahLst/>
              <a:cxnLst/>
              <a:rect l="0" t="0" r="0" b="0"/>
              <a:pathLst>
                <a:path w="300039" h="234913">
                  <a:moveTo>
                    <a:pt x="0" y="234912"/>
                  </a:moveTo>
                  <a:lnTo>
                    <a:pt x="0" y="234912"/>
                  </a:lnTo>
                  <a:lnTo>
                    <a:pt x="27305" y="203056"/>
                  </a:lnTo>
                  <a:lnTo>
                    <a:pt x="50871" y="169636"/>
                  </a:lnTo>
                  <a:lnTo>
                    <a:pt x="74044" y="133510"/>
                  </a:lnTo>
                  <a:lnTo>
                    <a:pt x="97044" y="98404"/>
                  </a:lnTo>
                  <a:lnTo>
                    <a:pt x="112346" y="66292"/>
                  </a:lnTo>
                  <a:lnTo>
                    <a:pt x="126315" y="26518"/>
                  </a:lnTo>
                  <a:lnTo>
                    <a:pt x="135018" y="1131"/>
                  </a:lnTo>
                  <a:lnTo>
                    <a:pt x="138590" y="0"/>
                  </a:lnTo>
                  <a:lnTo>
                    <a:pt x="150178" y="1284"/>
                  </a:lnTo>
                  <a:lnTo>
                    <a:pt x="181869" y="16463"/>
                  </a:lnTo>
                  <a:lnTo>
                    <a:pt x="210371" y="38763"/>
                  </a:lnTo>
                  <a:lnTo>
                    <a:pt x="241136" y="72487"/>
                  </a:lnTo>
                  <a:lnTo>
                    <a:pt x="256007" y="96149"/>
                  </a:lnTo>
                  <a:lnTo>
                    <a:pt x="270684" y="122400"/>
                  </a:lnTo>
                  <a:lnTo>
                    <a:pt x="300038" y="1749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54" name="SMARTInkShape-5161"/>
            <p:cNvSpPr/>
            <p:nvPr>
              <p:custDataLst>
                <p:tags r:id="rId69"/>
              </p:custDataLst>
            </p:nvPr>
          </p:nvSpPr>
          <p:spPr bwMode="auto">
            <a:xfrm>
              <a:off x="1212782" y="574357"/>
              <a:ext cx="116255" cy="1606517"/>
            </a:xfrm>
            <a:custGeom>
              <a:avLst/>
              <a:gdLst/>
              <a:ahLst/>
              <a:cxnLst/>
              <a:rect l="0" t="0" r="0" b="0"/>
              <a:pathLst>
                <a:path w="116255" h="1606517">
                  <a:moveTo>
                    <a:pt x="24516" y="0"/>
                  </a:moveTo>
                  <a:lnTo>
                    <a:pt x="24516" y="0"/>
                  </a:lnTo>
                  <a:lnTo>
                    <a:pt x="11745" y="0"/>
                  </a:lnTo>
                  <a:lnTo>
                    <a:pt x="10287" y="2858"/>
                  </a:lnTo>
                  <a:lnTo>
                    <a:pt x="7947" y="35596"/>
                  </a:lnTo>
                  <a:lnTo>
                    <a:pt x="7627" y="67256"/>
                  </a:lnTo>
                  <a:lnTo>
                    <a:pt x="7484" y="109902"/>
                  </a:lnTo>
                  <a:lnTo>
                    <a:pt x="6494" y="137085"/>
                  </a:lnTo>
                  <a:lnTo>
                    <a:pt x="4881" y="167590"/>
                  </a:lnTo>
                  <a:lnTo>
                    <a:pt x="2853" y="200310"/>
                  </a:lnTo>
                  <a:lnTo>
                    <a:pt x="1502" y="235457"/>
                  </a:lnTo>
                  <a:lnTo>
                    <a:pt x="601" y="272224"/>
                  </a:lnTo>
                  <a:lnTo>
                    <a:pt x="0" y="310071"/>
                  </a:lnTo>
                  <a:lnTo>
                    <a:pt x="552" y="349589"/>
                  </a:lnTo>
                  <a:lnTo>
                    <a:pt x="1872" y="390222"/>
                  </a:lnTo>
                  <a:lnTo>
                    <a:pt x="3705" y="431598"/>
                  </a:lnTo>
                  <a:lnTo>
                    <a:pt x="5879" y="474422"/>
                  </a:lnTo>
                  <a:lnTo>
                    <a:pt x="8281" y="518212"/>
                  </a:lnTo>
                  <a:lnTo>
                    <a:pt x="10835" y="562645"/>
                  </a:lnTo>
                  <a:lnTo>
                    <a:pt x="14443" y="607507"/>
                  </a:lnTo>
                  <a:lnTo>
                    <a:pt x="18753" y="652654"/>
                  </a:lnTo>
                  <a:lnTo>
                    <a:pt x="23531" y="697993"/>
                  </a:lnTo>
                  <a:lnTo>
                    <a:pt x="28622" y="743459"/>
                  </a:lnTo>
                  <a:lnTo>
                    <a:pt x="33921" y="789009"/>
                  </a:lnTo>
                  <a:lnTo>
                    <a:pt x="39358" y="834616"/>
                  </a:lnTo>
                  <a:lnTo>
                    <a:pt x="44888" y="879309"/>
                  </a:lnTo>
                  <a:lnTo>
                    <a:pt x="50480" y="923391"/>
                  </a:lnTo>
                  <a:lnTo>
                    <a:pt x="56113" y="967067"/>
                  </a:lnTo>
                  <a:lnTo>
                    <a:pt x="61773" y="1010471"/>
                  </a:lnTo>
                  <a:lnTo>
                    <a:pt x="67451" y="1053695"/>
                  </a:lnTo>
                  <a:lnTo>
                    <a:pt x="73142" y="1096799"/>
                  </a:lnTo>
                  <a:lnTo>
                    <a:pt x="77888" y="1137917"/>
                  </a:lnTo>
                  <a:lnTo>
                    <a:pt x="82005" y="1177711"/>
                  </a:lnTo>
                  <a:lnTo>
                    <a:pt x="85702" y="1216624"/>
                  </a:lnTo>
                  <a:lnTo>
                    <a:pt x="89119" y="1254947"/>
                  </a:lnTo>
                  <a:lnTo>
                    <a:pt x="92349" y="1292879"/>
                  </a:lnTo>
                  <a:lnTo>
                    <a:pt x="95456" y="1330550"/>
                  </a:lnTo>
                  <a:lnTo>
                    <a:pt x="98479" y="1365188"/>
                  </a:lnTo>
                  <a:lnTo>
                    <a:pt x="101447" y="1397806"/>
                  </a:lnTo>
                  <a:lnTo>
                    <a:pt x="104378" y="1429076"/>
                  </a:lnTo>
                  <a:lnTo>
                    <a:pt x="107285" y="1457542"/>
                  </a:lnTo>
                  <a:lnTo>
                    <a:pt x="110175" y="1484140"/>
                  </a:lnTo>
                  <a:lnTo>
                    <a:pt x="113054" y="1509492"/>
                  </a:lnTo>
                  <a:lnTo>
                    <a:pt x="116254" y="1547820"/>
                  </a:lnTo>
                  <a:lnTo>
                    <a:pt x="115515" y="1585739"/>
                  </a:lnTo>
                  <a:lnTo>
                    <a:pt x="111632" y="1600123"/>
                  </a:lnTo>
                  <a:lnTo>
                    <a:pt x="109263" y="1603959"/>
                  </a:lnTo>
                  <a:lnTo>
                    <a:pt x="106731" y="1606516"/>
                  </a:lnTo>
                  <a:lnTo>
                    <a:pt x="102186" y="1605363"/>
                  </a:lnTo>
                  <a:lnTo>
                    <a:pt x="75951" y="15859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55" name="SMARTInkShape-5162"/>
            <p:cNvSpPr/>
            <p:nvPr>
              <p:custDataLst>
                <p:tags r:id="rId70"/>
              </p:custDataLst>
            </p:nvPr>
          </p:nvSpPr>
          <p:spPr bwMode="auto">
            <a:xfrm>
              <a:off x="-133307" y="546405"/>
              <a:ext cx="333333" cy="2030299"/>
            </a:xfrm>
            <a:custGeom>
              <a:avLst/>
              <a:gdLst/>
              <a:ahLst/>
              <a:cxnLst/>
              <a:rect l="0" t="0" r="0" b="0"/>
              <a:pathLst>
                <a:path w="333333" h="2030299">
                  <a:moveTo>
                    <a:pt x="170455" y="62242"/>
                  </a:moveTo>
                  <a:lnTo>
                    <a:pt x="170455" y="62242"/>
                  </a:lnTo>
                  <a:lnTo>
                    <a:pt x="163074" y="23617"/>
                  </a:lnTo>
                  <a:lnTo>
                    <a:pt x="159872" y="13961"/>
                  </a:lnTo>
                  <a:lnTo>
                    <a:pt x="150055" y="0"/>
                  </a:lnTo>
                  <a:lnTo>
                    <a:pt x="144472" y="745"/>
                  </a:lnTo>
                  <a:lnTo>
                    <a:pt x="115555" y="18304"/>
                  </a:lnTo>
                  <a:lnTo>
                    <a:pt x="83825" y="43667"/>
                  </a:lnTo>
                  <a:lnTo>
                    <a:pt x="52577" y="81609"/>
                  </a:lnTo>
                  <a:lnTo>
                    <a:pt x="37577" y="103728"/>
                  </a:lnTo>
                  <a:lnTo>
                    <a:pt x="25672" y="128000"/>
                  </a:lnTo>
                  <a:lnTo>
                    <a:pt x="15831" y="153706"/>
                  </a:lnTo>
                  <a:lnTo>
                    <a:pt x="7364" y="180368"/>
                  </a:lnTo>
                  <a:lnTo>
                    <a:pt x="2673" y="209573"/>
                  </a:lnTo>
                  <a:lnTo>
                    <a:pt x="498" y="240473"/>
                  </a:lnTo>
                  <a:lnTo>
                    <a:pt x="0" y="272503"/>
                  </a:lnTo>
                  <a:lnTo>
                    <a:pt x="1573" y="308143"/>
                  </a:lnTo>
                  <a:lnTo>
                    <a:pt x="4527" y="346191"/>
                  </a:lnTo>
                  <a:lnTo>
                    <a:pt x="8401" y="385844"/>
                  </a:lnTo>
                  <a:lnTo>
                    <a:pt x="12889" y="430377"/>
                  </a:lnTo>
                  <a:lnTo>
                    <a:pt x="17786" y="478163"/>
                  </a:lnTo>
                  <a:lnTo>
                    <a:pt x="22955" y="528118"/>
                  </a:lnTo>
                  <a:lnTo>
                    <a:pt x="28307" y="583329"/>
                  </a:lnTo>
                  <a:lnTo>
                    <a:pt x="33779" y="642043"/>
                  </a:lnTo>
                  <a:lnTo>
                    <a:pt x="39333" y="703094"/>
                  </a:lnTo>
                  <a:lnTo>
                    <a:pt x="44940" y="767607"/>
                  </a:lnTo>
                  <a:lnTo>
                    <a:pt x="50583" y="834428"/>
                  </a:lnTo>
                  <a:lnTo>
                    <a:pt x="56250" y="902788"/>
                  </a:lnTo>
                  <a:lnTo>
                    <a:pt x="62886" y="972173"/>
                  </a:lnTo>
                  <a:lnTo>
                    <a:pt x="70167" y="1042243"/>
                  </a:lnTo>
                  <a:lnTo>
                    <a:pt x="77879" y="1112769"/>
                  </a:lnTo>
                  <a:lnTo>
                    <a:pt x="85877" y="1184551"/>
                  </a:lnTo>
                  <a:lnTo>
                    <a:pt x="94067" y="1257171"/>
                  </a:lnTo>
                  <a:lnTo>
                    <a:pt x="102385" y="1330349"/>
                  </a:lnTo>
                  <a:lnTo>
                    <a:pt x="109835" y="1401042"/>
                  </a:lnTo>
                  <a:lnTo>
                    <a:pt x="116706" y="1470078"/>
                  </a:lnTo>
                  <a:lnTo>
                    <a:pt x="123192" y="1538009"/>
                  </a:lnTo>
                  <a:lnTo>
                    <a:pt x="130374" y="1601395"/>
                  </a:lnTo>
                  <a:lnTo>
                    <a:pt x="138019" y="1661749"/>
                  </a:lnTo>
                  <a:lnTo>
                    <a:pt x="145974" y="1720083"/>
                  </a:lnTo>
                  <a:lnTo>
                    <a:pt x="153181" y="1772307"/>
                  </a:lnTo>
                  <a:lnTo>
                    <a:pt x="159892" y="1820458"/>
                  </a:lnTo>
                  <a:lnTo>
                    <a:pt x="166270" y="1865893"/>
                  </a:lnTo>
                  <a:lnTo>
                    <a:pt x="173380" y="1903804"/>
                  </a:lnTo>
                  <a:lnTo>
                    <a:pt x="180977" y="1936698"/>
                  </a:lnTo>
                  <a:lnTo>
                    <a:pt x="188900" y="1966247"/>
                  </a:lnTo>
                  <a:lnTo>
                    <a:pt x="205323" y="2006699"/>
                  </a:lnTo>
                  <a:lnTo>
                    <a:pt x="213702" y="2021487"/>
                  </a:lnTo>
                  <a:lnTo>
                    <a:pt x="224051" y="2028488"/>
                  </a:lnTo>
                  <a:lnTo>
                    <a:pt x="235713" y="2030298"/>
                  </a:lnTo>
                  <a:lnTo>
                    <a:pt x="248250" y="2028647"/>
                  </a:lnTo>
                  <a:lnTo>
                    <a:pt x="279960" y="2006492"/>
                  </a:lnTo>
                  <a:lnTo>
                    <a:pt x="333332" y="19567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56" name="SMARTInkShape-5163"/>
            <p:cNvSpPr/>
            <p:nvPr>
              <p:custDataLst>
                <p:tags r:id="rId71"/>
              </p:custDataLst>
            </p:nvPr>
          </p:nvSpPr>
          <p:spPr bwMode="auto">
            <a:xfrm>
              <a:off x="1160145" y="2074545"/>
              <a:ext cx="176317" cy="192330"/>
            </a:xfrm>
            <a:custGeom>
              <a:avLst/>
              <a:gdLst/>
              <a:ahLst/>
              <a:cxnLst/>
              <a:rect l="0" t="0" r="0" b="0"/>
              <a:pathLst>
                <a:path w="176317" h="192330">
                  <a:moveTo>
                    <a:pt x="0" y="0"/>
                  </a:moveTo>
                  <a:lnTo>
                    <a:pt x="0" y="0"/>
                  </a:lnTo>
                  <a:lnTo>
                    <a:pt x="18650" y="11865"/>
                  </a:lnTo>
                  <a:lnTo>
                    <a:pt x="60559" y="51269"/>
                  </a:lnTo>
                  <a:lnTo>
                    <a:pt x="98059" y="84617"/>
                  </a:lnTo>
                  <a:lnTo>
                    <a:pt x="131819" y="124238"/>
                  </a:lnTo>
                  <a:lnTo>
                    <a:pt x="154733" y="163282"/>
                  </a:lnTo>
                  <a:lnTo>
                    <a:pt x="176316" y="192329"/>
                  </a:lnTo>
                  <a:lnTo>
                    <a:pt x="173399" y="154972"/>
                  </a:lnTo>
                  <a:lnTo>
                    <a:pt x="171450" y="137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57" name="SMARTInkShape-5164"/>
            <p:cNvSpPr/>
            <p:nvPr>
              <p:custDataLst>
                <p:tags r:id="rId72"/>
              </p:custDataLst>
            </p:nvPr>
          </p:nvSpPr>
          <p:spPr bwMode="auto">
            <a:xfrm>
              <a:off x="192714" y="1800197"/>
              <a:ext cx="495945" cy="1414492"/>
            </a:xfrm>
            <a:custGeom>
              <a:avLst/>
              <a:gdLst/>
              <a:ahLst/>
              <a:cxnLst/>
              <a:rect l="0" t="0" r="0" b="0"/>
              <a:pathLst>
                <a:path w="495945" h="1414492">
                  <a:moveTo>
                    <a:pt x="495944" y="1414491"/>
                  </a:moveTo>
                  <a:lnTo>
                    <a:pt x="495944" y="1414491"/>
                  </a:lnTo>
                  <a:lnTo>
                    <a:pt x="464776" y="1412585"/>
                  </a:lnTo>
                  <a:lnTo>
                    <a:pt x="422256" y="1397945"/>
                  </a:lnTo>
                  <a:lnTo>
                    <a:pt x="386676" y="1376975"/>
                  </a:lnTo>
                  <a:lnTo>
                    <a:pt x="365949" y="1360905"/>
                  </a:lnTo>
                  <a:lnTo>
                    <a:pt x="343558" y="1341619"/>
                  </a:lnTo>
                  <a:lnTo>
                    <a:pt x="320058" y="1320190"/>
                  </a:lnTo>
                  <a:lnTo>
                    <a:pt x="294867" y="1293521"/>
                  </a:lnTo>
                  <a:lnTo>
                    <a:pt x="268547" y="1263359"/>
                  </a:lnTo>
                  <a:lnTo>
                    <a:pt x="241476" y="1230869"/>
                  </a:lnTo>
                  <a:lnTo>
                    <a:pt x="214856" y="1195873"/>
                  </a:lnTo>
                  <a:lnTo>
                    <a:pt x="188537" y="1159208"/>
                  </a:lnTo>
                  <a:lnTo>
                    <a:pt x="162418" y="1121430"/>
                  </a:lnTo>
                  <a:lnTo>
                    <a:pt x="138338" y="1081957"/>
                  </a:lnTo>
                  <a:lnTo>
                    <a:pt x="115618" y="1041354"/>
                  </a:lnTo>
                  <a:lnTo>
                    <a:pt x="93803" y="999998"/>
                  </a:lnTo>
                  <a:lnTo>
                    <a:pt x="74497" y="956234"/>
                  </a:lnTo>
                  <a:lnTo>
                    <a:pt x="56864" y="910867"/>
                  </a:lnTo>
                  <a:lnTo>
                    <a:pt x="40347" y="864429"/>
                  </a:lnTo>
                  <a:lnTo>
                    <a:pt x="27430" y="817278"/>
                  </a:lnTo>
                  <a:lnTo>
                    <a:pt x="16914" y="769651"/>
                  </a:lnTo>
                  <a:lnTo>
                    <a:pt x="7998" y="721708"/>
                  </a:lnTo>
                  <a:lnTo>
                    <a:pt x="3006" y="674505"/>
                  </a:lnTo>
                  <a:lnTo>
                    <a:pt x="631" y="627797"/>
                  </a:lnTo>
                  <a:lnTo>
                    <a:pt x="0" y="581418"/>
                  </a:lnTo>
                  <a:lnTo>
                    <a:pt x="2437" y="534306"/>
                  </a:lnTo>
                  <a:lnTo>
                    <a:pt x="6919" y="486706"/>
                  </a:lnTo>
                  <a:lnTo>
                    <a:pt x="12765" y="438780"/>
                  </a:lnTo>
                  <a:lnTo>
                    <a:pt x="21425" y="390637"/>
                  </a:lnTo>
                  <a:lnTo>
                    <a:pt x="31960" y="342349"/>
                  </a:lnTo>
                  <a:lnTo>
                    <a:pt x="43746" y="293964"/>
                  </a:lnTo>
                  <a:lnTo>
                    <a:pt x="56366" y="251230"/>
                  </a:lnTo>
                  <a:lnTo>
                    <a:pt x="69542" y="212264"/>
                  </a:lnTo>
                  <a:lnTo>
                    <a:pt x="83088" y="175809"/>
                  </a:lnTo>
                  <a:lnTo>
                    <a:pt x="95929" y="143885"/>
                  </a:lnTo>
                  <a:lnTo>
                    <a:pt x="108300" y="114983"/>
                  </a:lnTo>
                  <a:lnTo>
                    <a:pt x="120357" y="88094"/>
                  </a:lnTo>
                  <a:lnTo>
                    <a:pt x="143914" y="48059"/>
                  </a:lnTo>
                  <a:lnTo>
                    <a:pt x="170976" y="11719"/>
                  </a:lnTo>
                  <a:lnTo>
                    <a:pt x="176429" y="4965"/>
                  </a:lnTo>
                  <a:lnTo>
                    <a:pt x="181016" y="1414"/>
                  </a:lnTo>
                  <a:lnTo>
                    <a:pt x="185027" y="0"/>
                  </a:lnTo>
                  <a:lnTo>
                    <a:pt x="195906" y="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58" name="SMARTInkShape-5165"/>
            <p:cNvSpPr/>
            <p:nvPr>
              <p:custDataLst>
                <p:tags r:id="rId73"/>
              </p:custDataLst>
            </p:nvPr>
          </p:nvSpPr>
          <p:spPr bwMode="auto">
            <a:xfrm>
              <a:off x="645795" y="2992334"/>
              <a:ext cx="995421" cy="49608"/>
            </a:xfrm>
            <a:custGeom>
              <a:avLst/>
              <a:gdLst/>
              <a:ahLst/>
              <a:cxnLst/>
              <a:rect l="0" t="0" r="0" b="0"/>
              <a:pathLst>
                <a:path w="995421" h="49608">
                  <a:moveTo>
                    <a:pt x="0" y="33758"/>
                  </a:moveTo>
                  <a:lnTo>
                    <a:pt x="0" y="33758"/>
                  </a:lnTo>
                  <a:lnTo>
                    <a:pt x="41982" y="34711"/>
                  </a:lnTo>
                  <a:lnTo>
                    <a:pt x="82716" y="41139"/>
                  </a:lnTo>
                  <a:lnTo>
                    <a:pt x="124204" y="46529"/>
                  </a:lnTo>
                  <a:lnTo>
                    <a:pt x="161247" y="48959"/>
                  </a:lnTo>
                  <a:lnTo>
                    <a:pt x="181793" y="49607"/>
                  </a:lnTo>
                  <a:lnTo>
                    <a:pt x="205015" y="49087"/>
                  </a:lnTo>
                  <a:lnTo>
                    <a:pt x="230022" y="47787"/>
                  </a:lnTo>
                  <a:lnTo>
                    <a:pt x="256218" y="45969"/>
                  </a:lnTo>
                  <a:lnTo>
                    <a:pt x="284159" y="43803"/>
                  </a:lnTo>
                  <a:lnTo>
                    <a:pt x="313265" y="41408"/>
                  </a:lnTo>
                  <a:lnTo>
                    <a:pt x="343146" y="38858"/>
                  </a:lnTo>
                  <a:lnTo>
                    <a:pt x="374496" y="35253"/>
                  </a:lnTo>
                  <a:lnTo>
                    <a:pt x="406827" y="30945"/>
                  </a:lnTo>
                  <a:lnTo>
                    <a:pt x="439810" y="26168"/>
                  </a:lnTo>
                  <a:lnTo>
                    <a:pt x="474182" y="22030"/>
                  </a:lnTo>
                  <a:lnTo>
                    <a:pt x="509479" y="18320"/>
                  </a:lnTo>
                  <a:lnTo>
                    <a:pt x="545393" y="14893"/>
                  </a:lnTo>
                  <a:lnTo>
                    <a:pt x="581718" y="11657"/>
                  </a:lnTo>
                  <a:lnTo>
                    <a:pt x="618317" y="8546"/>
                  </a:lnTo>
                  <a:lnTo>
                    <a:pt x="655099" y="5521"/>
                  </a:lnTo>
                  <a:lnTo>
                    <a:pt x="691050" y="3503"/>
                  </a:lnTo>
                  <a:lnTo>
                    <a:pt x="726448" y="2158"/>
                  </a:lnTo>
                  <a:lnTo>
                    <a:pt x="761476" y="1262"/>
                  </a:lnTo>
                  <a:lnTo>
                    <a:pt x="794353" y="664"/>
                  </a:lnTo>
                  <a:lnTo>
                    <a:pt x="825796" y="265"/>
                  </a:lnTo>
                  <a:lnTo>
                    <a:pt x="856283" y="0"/>
                  </a:lnTo>
                  <a:lnTo>
                    <a:pt x="882323" y="775"/>
                  </a:lnTo>
                  <a:lnTo>
                    <a:pt x="905398" y="2244"/>
                  </a:lnTo>
                  <a:lnTo>
                    <a:pt x="943419" y="6417"/>
                  </a:lnTo>
                  <a:lnTo>
                    <a:pt x="986031" y="16857"/>
                  </a:lnTo>
                  <a:lnTo>
                    <a:pt x="991681" y="19633"/>
                  </a:lnTo>
                  <a:lnTo>
                    <a:pt x="994496" y="22437"/>
                  </a:lnTo>
                  <a:lnTo>
                    <a:pt x="995420" y="25258"/>
                  </a:lnTo>
                  <a:lnTo>
                    <a:pt x="995083" y="28092"/>
                  </a:lnTo>
                  <a:lnTo>
                    <a:pt x="992954" y="29981"/>
                  </a:lnTo>
                  <a:lnTo>
                    <a:pt x="977265" y="337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263" name="SMARTInkShape-Group1706"/>
          <p:cNvGrpSpPr/>
          <p:nvPr/>
        </p:nvGrpSpPr>
        <p:grpSpPr>
          <a:xfrm>
            <a:off x="499616" y="3600450"/>
            <a:ext cx="643385" cy="875617"/>
            <a:chOff x="499616" y="3600450"/>
            <a:chExt cx="643385" cy="875617"/>
          </a:xfrm>
        </p:grpSpPr>
        <p:sp>
          <p:nvSpPr>
            <p:cNvPr id="89260" name="SMARTInkShape-5166"/>
            <p:cNvSpPr/>
            <p:nvPr>
              <p:custDataLst>
                <p:tags r:id="rId61"/>
              </p:custDataLst>
            </p:nvPr>
          </p:nvSpPr>
          <p:spPr bwMode="auto">
            <a:xfrm>
              <a:off x="499616" y="3600450"/>
              <a:ext cx="137608" cy="128589"/>
            </a:xfrm>
            <a:custGeom>
              <a:avLst/>
              <a:gdLst/>
              <a:ahLst/>
              <a:cxnLst/>
              <a:rect l="0" t="0" r="0" b="0"/>
              <a:pathLst>
                <a:path w="137608" h="128589">
                  <a:moveTo>
                    <a:pt x="17592" y="128588"/>
                  </a:moveTo>
                  <a:lnTo>
                    <a:pt x="17592" y="128588"/>
                  </a:lnTo>
                  <a:lnTo>
                    <a:pt x="3939" y="110384"/>
                  </a:lnTo>
                  <a:lnTo>
                    <a:pt x="870" y="102164"/>
                  </a:lnTo>
                  <a:lnTo>
                    <a:pt x="0" y="85411"/>
                  </a:lnTo>
                  <a:lnTo>
                    <a:pt x="5328" y="70981"/>
                  </a:lnTo>
                  <a:lnTo>
                    <a:pt x="14999" y="58217"/>
                  </a:lnTo>
                  <a:lnTo>
                    <a:pt x="38413" y="40321"/>
                  </a:lnTo>
                  <a:lnTo>
                    <a:pt x="75619" y="22954"/>
                  </a:lnTo>
                  <a:lnTo>
                    <a:pt x="116700" y="7648"/>
                  </a:lnTo>
                  <a:lnTo>
                    <a:pt x="1376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61" name="SMARTInkShape-5167"/>
            <p:cNvSpPr/>
            <p:nvPr>
              <p:custDataLst>
                <p:tags r:id="rId62"/>
              </p:custDataLst>
            </p:nvPr>
          </p:nvSpPr>
          <p:spPr bwMode="auto">
            <a:xfrm>
              <a:off x="868680" y="4397692"/>
              <a:ext cx="274321" cy="78375"/>
            </a:xfrm>
            <a:custGeom>
              <a:avLst/>
              <a:gdLst/>
              <a:ahLst/>
              <a:cxnLst/>
              <a:rect l="0" t="0" r="0" b="0"/>
              <a:pathLst>
                <a:path w="274321" h="78375">
                  <a:moveTo>
                    <a:pt x="0" y="17146"/>
                  </a:moveTo>
                  <a:lnTo>
                    <a:pt x="0" y="17146"/>
                  </a:lnTo>
                  <a:lnTo>
                    <a:pt x="4551" y="17146"/>
                  </a:lnTo>
                  <a:lnTo>
                    <a:pt x="41185" y="33627"/>
                  </a:lnTo>
                  <a:lnTo>
                    <a:pt x="77185" y="49228"/>
                  </a:lnTo>
                  <a:lnTo>
                    <a:pt x="106694" y="60297"/>
                  </a:lnTo>
                  <a:lnTo>
                    <a:pt x="137907" y="70614"/>
                  </a:lnTo>
                  <a:lnTo>
                    <a:pt x="167655" y="78374"/>
                  </a:lnTo>
                  <a:lnTo>
                    <a:pt x="194211" y="77378"/>
                  </a:lnTo>
                  <a:lnTo>
                    <a:pt x="230582" y="66107"/>
                  </a:lnTo>
                  <a:lnTo>
                    <a:pt x="251071" y="55099"/>
                  </a:lnTo>
                  <a:lnTo>
                    <a:pt x="263352" y="40681"/>
                  </a:lnTo>
                  <a:lnTo>
                    <a:pt x="269445" y="24748"/>
                  </a:lnTo>
                  <a:lnTo>
                    <a:pt x="27432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62" name="SMARTInkShape-5168"/>
            <p:cNvSpPr/>
            <p:nvPr>
              <p:custDataLst>
                <p:tags r:id="rId63"/>
              </p:custDataLst>
            </p:nvPr>
          </p:nvSpPr>
          <p:spPr bwMode="auto">
            <a:xfrm>
              <a:off x="577921" y="3698381"/>
              <a:ext cx="487928" cy="725091"/>
            </a:xfrm>
            <a:custGeom>
              <a:avLst/>
              <a:gdLst/>
              <a:ahLst/>
              <a:cxnLst/>
              <a:rect l="0" t="0" r="0" b="0"/>
              <a:pathLst>
                <a:path w="487928" h="725091">
                  <a:moveTo>
                    <a:pt x="16439" y="4939"/>
                  </a:moveTo>
                  <a:lnTo>
                    <a:pt x="16439" y="4939"/>
                  </a:lnTo>
                  <a:lnTo>
                    <a:pt x="7337" y="4939"/>
                  </a:lnTo>
                  <a:lnTo>
                    <a:pt x="4656" y="3986"/>
                  </a:lnTo>
                  <a:lnTo>
                    <a:pt x="2869" y="2399"/>
                  </a:lnTo>
                  <a:lnTo>
                    <a:pt x="1677" y="388"/>
                  </a:lnTo>
                  <a:lnTo>
                    <a:pt x="883" y="0"/>
                  </a:lnTo>
                  <a:lnTo>
                    <a:pt x="353" y="694"/>
                  </a:lnTo>
                  <a:lnTo>
                    <a:pt x="0" y="2109"/>
                  </a:lnTo>
                  <a:lnTo>
                    <a:pt x="4054" y="22304"/>
                  </a:lnTo>
                  <a:lnTo>
                    <a:pt x="24940" y="61519"/>
                  </a:lnTo>
                  <a:lnTo>
                    <a:pt x="49745" y="100570"/>
                  </a:lnTo>
                  <a:lnTo>
                    <a:pt x="64361" y="122986"/>
                  </a:lnTo>
                  <a:lnTo>
                    <a:pt x="81724" y="146502"/>
                  </a:lnTo>
                  <a:lnTo>
                    <a:pt x="100920" y="170752"/>
                  </a:lnTo>
                  <a:lnTo>
                    <a:pt x="121337" y="195491"/>
                  </a:lnTo>
                  <a:lnTo>
                    <a:pt x="144474" y="220556"/>
                  </a:lnTo>
                  <a:lnTo>
                    <a:pt x="169423" y="245839"/>
                  </a:lnTo>
                  <a:lnTo>
                    <a:pt x="195581" y="271266"/>
                  </a:lnTo>
                  <a:lnTo>
                    <a:pt x="221592" y="296791"/>
                  </a:lnTo>
                  <a:lnTo>
                    <a:pt x="247505" y="322379"/>
                  </a:lnTo>
                  <a:lnTo>
                    <a:pt x="273353" y="348011"/>
                  </a:lnTo>
                  <a:lnTo>
                    <a:pt x="297253" y="373671"/>
                  </a:lnTo>
                  <a:lnTo>
                    <a:pt x="319853" y="399350"/>
                  </a:lnTo>
                  <a:lnTo>
                    <a:pt x="341588" y="425043"/>
                  </a:lnTo>
                  <a:lnTo>
                    <a:pt x="361792" y="450743"/>
                  </a:lnTo>
                  <a:lnTo>
                    <a:pt x="380977" y="476449"/>
                  </a:lnTo>
                  <a:lnTo>
                    <a:pt x="399482" y="502159"/>
                  </a:lnTo>
                  <a:lnTo>
                    <a:pt x="414676" y="527871"/>
                  </a:lnTo>
                  <a:lnTo>
                    <a:pt x="427663" y="553586"/>
                  </a:lnTo>
                  <a:lnTo>
                    <a:pt x="439178" y="579301"/>
                  </a:lnTo>
                  <a:lnTo>
                    <a:pt x="448760" y="602160"/>
                  </a:lnTo>
                  <a:lnTo>
                    <a:pt x="464487" y="642797"/>
                  </a:lnTo>
                  <a:lnTo>
                    <a:pt x="472746" y="677369"/>
                  </a:lnTo>
                  <a:lnTo>
                    <a:pt x="478049" y="720165"/>
                  </a:lnTo>
                  <a:lnTo>
                    <a:pt x="479436" y="723692"/>
                  </a:lnTo>
                  <a:lnTo>
                    <a:pt x="481314" y="725090"/>
                  </a:lnTo>
                  <a:lnTo>
                    <a:pt x="487927" y="7250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9264" name="SMARTInkShape-5169"/>
          <p:cNvSpPr/>
          <p:nvPr>
            <p:custDataLst>
              <p:tags r:id="rId1"/>
            </p:custDataLst>
          </p:nvPr>
        </p:nvSpPr>
        <p:spPr bwMode="auto">
          <a:xfrm>
            <a:off x="3371850" y="2408872"/>
            <a:ext cx="34291" cy="8574"/>
          </a:xfrm>
          <a:custGeom>
            <a:avLst/>
            <a:gdLst/>
            <a:ahLst/>
            <a:cxnLst/>
            <a:rect l="0" t="0" r="0" b="0"/>
            <a:pathLst>
              <a:path w="34291" h="8574">
                <a:moveTo>
                  <a:pt x="0" y="8573"/>
                </a:moveTo>
                <a:lnTo>
                  <a:pt x="0" y="8573"/>
                </a:lnTo>
                <a:lnTo>
                  <a:pt x="4551" y="8573"/>
                </a:lnTo>
                <a:lnTo>
                  <a:pt x="9325" y="6033"/>
                </a:lnTo>
                <a:lnTo>
                  <a:pt x="14622" y="2682"/>
                </a:lnTo>
                <a:lnTo>
                  <a:pt x="25784" y="530"/>
                </a:lnTo>
                <a:lnTo>
                  <a:pt x="3429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9265" name="SMARTInkShape-5170"/>
          <p:cNvSpPr/>
          <p:nvPr>
            <p:custDataLst>
              <p:tags r:id="rId2"/>
            </p:custDataLst>
          </p:nvPr>
        </p:nvSpPr>
        <p:spPr bwMode="auto">
          <a:xfrm>
            <a:off x="748665" y="2983718"/>
            <a:ext cx="874396" cy="50948"/>
          </a:xfrm>
          <a:custGeom>
            <a:avLst/>
            <a:gdLst/>
            <a:ahLst/>
            <a:cxnLst/>
            <a:rect l="0" t="0" r="0" b="0"/>
            <a:pathLst>
              <a:path w="874396" h="50948">
                <a:moveTo>
                  <a:pt x="0" y="25229"/>
                </a:moveTo>
                <a:lnTo>
                  <a:pt x="0" y="25229"/>
                </a:lnTo>
                <a:lnTo>
                  <a:pt x="0" y="5078"/>
                </a:lnTo>
                <a:lnTo>
                  <a:pt x="953" y="3223"/>
                </a:lnTo>
                <a:lnTo>
                  <a:pt x="2540" y="1986"/>
                </a:lnTo>
                <a:lnTo>
                  <a:pt x="4551" y="1161"/>
                </a:lnTo>
                <a:lnTo>
                  <a:pt x="21034" y="0"/>
                </a:lnTo>
                <a:lnTo>
                  <a:pt x="53116" y="8758"/>
                </a:lnTo>
                <a:lnTo>
                  <a:pt x="91870" y="15687"/>
                </a:lnTo>
                <a:lnTo>
                  <a:pt x="115539" y="18867"/>
                </a:lnTo>
                <a:lnTo>
                  <a:pt x="143701" y="21941"/>
                </a:lnTo>
                <a:lnTo>
                  <a:pt x="174858" y="24942"/>
                </a:lnTo>
                <a:lnTo>
                  <a:pt x="208012" y="27895"/>
                </a:lnTo>
                <a:lnTo>
                  <a:pt x="246307" y="30817"/>
                </a:lnTo>
                <a:lnTo>
                  <a:pt x="288030" y="33717"/>
                </a:lnTo>
                <a:lnTo>
                  <a:pt x="332037" y="36603"/>
                </a:lnTo>
                <a:lnTo>
                  <a:pt x="378521" y="38527"/>
                </a:lnTo>
                <a:lnTo>
                  <a:pt x="426655" y="39809"/>
                </a:lnTo>
                <a:lnTo>
                  <a:pt x="475889" y="40664"/>
                </a:lnTo>
                <a:lnTo>
                  <a:pt x="525857" y="40282"/>
                </a:lnTo>
                <a:lnTo>
                  <a:pt x="576314" y="39074"/>
                </a:lnTo>
                <a:lnTo>
                  <a:pt x="627097" y="37317"/>
                </a:lnTo>
                <a:lnTo>
                  <a:pt x="672382" y="36145"/>
                </a:lnTo>
                <a:lnTo>
                  <a:pt x="714002" y="35364"/>
                </a:lnTo>
                <a:lnTo>
                  <a:pt x="753179" y="34843"/>
                </a:lnTo>
                <a:lnTo>
                  <a:pt x="784059" y="35449"/>
                </a:lnTo>
                <a:lnTo>
                  <a:pt x="809409" y="36805"/>
                </a:lnTo>
                <a:lnTo>
                  <a:pt x="845512" y="40851"/>
                </a:lnTo>
                <a:lnTo>
                  <a:pt x="874395" y="5094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9273" name="SMARTInkShape-Group1709"/>
          <p:cNvGrpSpPr/>
          <p:nvPr/>
        </p:nvGrpSpPr>
        <p:grpSpPr>
          <a:xfrm>
            <a:off x="769011" y="2981428"/>
            <a:ext cx="1261883" cy="1457904"/>
            <a:chOff x="769011" y="2981428"/>
            <a:chExt cx="1261883" cy="1457904"/>
          </a:xfrm>
        </p:grpSpPr>
        <p:sp>
          <p:nvSpPr>
            <p:cNvPr id="89266" name="SMARTInkShape-5171"/>
            <p:cNvSpPr/>
            <p:nvPr>
              <p:custDataLst>
                <p:tags r:id="rId54"/>
              </p:custDataLst>
            </p:nvPr>
          </p:nvSpPr>
          <p:spPr bwMode="auto">
            <a:xfrm>
              <a:off x="1357842" y="3703320"/>
              <a:ext cx="16617" cy="700243"/>
            </a:xfrm>
            <a:custGeom>
              <a:avLst/>
              <a:gdLst/>
              <a:ahLst/>
              <a:cxnLst/>
              <a:rect l="0" t="0" r="0" b="0"/>
              <a:pathLst>
                <a:path w="16617" h="700243">
                  <a:moveTo>
                    <a:pt x="8043" y="0"/>
                  </a:moveTo>
                  <a:lnTo>
                    <a:pt x="8043" y="0"/>
                  </a:lnTo>
                  <a:lnTo>
                    <a:pt x="3492" y="9101"/>
                  </a:lnTo>
                  <a:lnTo>
                    <a:pt x="662" y="42067"/>
                  </a:lnTo>
                  <a:lnTo>
                    <a:pt x="0" y="77116"/>
                  </a:lnTo>
                  <a:lnTo>
                    <a:pt x="658" y="119046"/>
                  </a:lnTo>
                  <a:lnTo>
                    <a:pt x="2167" y="142229"/>
                  </a:lnTo>
                  <a:lnTo>
                    <a:pt x="4126" y="166257"/>
                  </a:lnTo>
                  <a:lnTo>
                    <a:pt x="6384" y="191800"/>
                  </a:lnTo>
                  <a:lnTo>
                    <a:pt x="8842" y="218355"/>
                  </a:lnTo>
                  <a:lnTo>
                    <a:pt x="11433" y="245582"/>
                  </a:lnTo>
                  <a:lnTo>
                    <a:pt x="13161" y="274211"/>
                  </a:lnTo>
                  <a:lnTo>
                    <a:pt x="14312" y="303775"/>
                  </a:lnTo>
                  <a:lnTo>
                    <a:pt x="15080" y="333961"/>
                  </a:lnTo>
                  <a:lnTo>
                    <a:pt x="15592" y="363611"/>
                  </a:lnTo>
                  <a:lnTo>
                    <a:pt x="15933" y="392902"/>
                  </a:lnTo>
                  <a:lnTo>
                    <a:pt x="16161" y="421955"/>
                  </a:lnTo>
                  <a:lnTo>
                    <a:pt x="16312" y="450848"/>
                  </a:lnTo>
                  <a:lnTo>
                    <a:pt x="16413" y="479635"/>
                  </a:lnTo>
                  <a:lnTo>
                    <a:pt x="16481" y="508352"/>
                  </a:lnTo>
                  <a:lnTo>
                    <a:pt x="15573" y="536069"/>
                  </a:lnTo>
                  <a:lnTo>
                    <a:pt x="14016" y="563119"/>
                  </a:lnTo>
                  <a:lnTo>
                    <a:pt x="12025" y="589725"/>
                  </a:lnTo>
                  <a:lnTo>
                    <a:pt x="9813" y="631987"/>
                  </a:lnTo>
                  <a:lnTo>
                    <a:pt x="8830" y="664741"/>
                  </a:lnTo>
                  <a:lnTo>
                    <a:pt x="8147" y="700242"/>
                  </a:lnTo>
                  <a:lnTo>
                    <a:pt x="12625" y="665737"/>
                  </a:lnTo>
                  <a:lnTo>
                    <a:pt x="16616" y="6343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67" name="SMARTInkShape-5172"/>
            <p:cNvSpPr/>
            <p:nvPr>
              <p:custDataLst>
                <p:tags r:id="rId55"/>
              </p:custDataLst>
            </p:nvPr>
          </p:nvSpPr>
          <p:spPr bwMode="auto">
            <a:xfrm>
              <a:off x="1365885" y="3669194"/>
              <a:ext cx="665009" cy="728499"/>
            </a:xfrm>
            <a:custGeom>
              <a:avLst/>
              <a:gdLst/>
              <a:ahLst/>
              <a:cxnLst/>
              <a:rect l="0" t="0" r="0" b="0"/>
              <a:pathLst>
                <a:path w="665009" h="728499">
                  <a:moveTo>
                    <a:pt x="0" y="51271"/>
                  </a:moveTo>
                  <a:lnTo>
                    <a:pt x="0" y="51271"/>
                  </a:lnTo>
                  <a:lnTo>
                    <a:pt x="40346" y="39339"/>
                  </a:lnTo>
                  <a:lnTo>
                    <a:pt x="69049" y="31363"/>
                  </a:lnTo>
                  <a:lnTo>
                    <a:pt x="106889" y="22421"/>
                  </a:lnTo>
                  <a:lnTo>
                    <a:pt x="130314" y="18702"/>
                  </a:lnTo>
                  <a:lnTo>
                    <a:pt x="155456" y="15271"/>
                  </a:lnTo>
                  <a:lnTo>
                    <a:pt x="183647" y="12983"/>
                  </a:lnTo>
                  <a:lnTo>
                    <a:pt x="213872" y="11458"/>
                  </a:lnTo>
                  <a:lnTo>
                    <a:pt x="245451" y="10442"/>
                  </a:lnTo>
                  <a:lnTo>
                    <a:pt x="277934" y="9764"/>
                  </a:lnTo>
                  <a:lnTo>
                    <a:pt x="311019" y="9312"/>
                  </a:lnTo>
                  <a:lnTo>
                    <a:pt x="344506" y="9011"/>
                  </a:lnTo>
                  <a:lnTo>
                    <a:pt x="376356" y="7858"/>
                  </a:lnTo>
                  <a:lnTo>
                    <a:pt x="407114" y="6136"/>
                  </a:lnTo>
                  <a:lnTo>
                    <a:pt x="437144" y="4036"/>
                  </a:lnTo>
                  <a:lnTo>
                    <a:pt x="465737" y="2636"/>
                  </a:lnTo>
                  <a:lnTo>
                    <a:pt x="493371" y="1703"/>
                  </a:lnTo>
                  <a:lnTo>
                    <a:pt x="520367" y="1080"/>
                  </a:lnTo>
                  <a:lnTo>
                    <a:pt x="544079" y="666"/>
                  </a:lnTo>
                  <a:lnTo>
                    <a:pt x="585665" y="205"/>
                  </a:lnTo>
                  <a:lnTo>
                    <a:pt x="618118" y="0"/>
                  </a:lnTo>
                  <a:lnTo>
                    <a:pt x="650189" y="2425"/>
                  </a:lnTo>
                  <a:lnTo>
                    <a:pt x="656344" y="4419"/>
                  </a:lnTo>
                  <a:lnTo>
                    <a:pt x="660448" y="7654"/>
                  </a:lnTo>
                  <a:lnTo>
                    <a:pt x="665008" y="16328"/>
                  </a:lnTo>
                  <a:lnTo>
                    <a:pt x="661954" y="31613"/>
                  </a:lnTo>
                  <a:lnTo>
                    <a:pt x="646985" y="66719"/>
                  </a:lnTo>
                  <a:lnTo>
                    <a:pt x="633306" y="98142"/>
                  </a:lnTo>
                  <a:lnTo>
                    <a:pt x="620877" y="134332"/>
                  </a:lnTo>
                  <a:lnTo>
                    <a:pt x="616801" y="156175"/>
                  </a:lnTo>
                  <a:lnTo>
                    <a:pt x="614083" y="180262"/>
                  </a:lnTo>
                  <a:lnTo>
                    <a:pt x="612271" y="205845"/>
                  </a:lnTo>
                  <a:lnTo>
                    <a:pt x="610111" y="233378"/>
                  </a:lnTo>
                  <a:lnTo>
                    <a:pt x="607718" y="262211"/>
                  </a:lnTo>
                  <a:lnTo>
                    <a:pt x="605170" y="291910"/>
                  </a:lnTo>
                  <a:lnTo>
                    <a:pt x="604425" y="323139"/>
                  </a:lnTo>
                  <a:lnTo>
                    <a:pt x="604880" y="355389"/>
                  </a:lnTo>
                  <a:lnTo>
                    <a:pt x="606136" y="388319"/>
                  </a:lnTo>
                  <a:lnTo>
                    <a:pt x="607926" y="419797"/>
                  </a:lnTo>
                  <a:lnTo>
                    <a:pt x="610071" y="450307"/>
                  </a:lnTo>
                  <a:lnTo>
                    <a:pt x="612454" y="480173"/>
                  </a:lnTo>
                  <a:lnTo>
                    <a:pt x="614995" y="508655"/>
                  </a:lnTo>
                  <a:lnTo>
                    <a:pt x="617642" y="536217"/>
                  </a:lnTo>
                  <a:lnTo>
                    <a:pt x="620359" y="563163"/>
                  </a:lnTo>
                  <a:lnTo>
                    <a:pt x="623122" y="586842"/>
                  </a:lnTo>
                  <a:lnTo>
                    <a:pt x="628733" y="628393"/>
                  </a:lnTo>
                  <a:lnTo>
                    <a:pt x="628146" y="670262"/>
                  </a:lnTo>
                  <a:lnTo>
                    <a:pt x="621939" y="696215"/>
                  </a:lnTo>
                  <a:lnTo>
                    <a:pt x="614238" y="707165"/>
                  </a:lnTo>
                  <a:lnTo>
                    <a:pt x="609517" y="711419"/>
                  </a:lnTo>
                  <a:lnTo>
                    <a:pt x="596651" y="716145"/>
                  </a:lnTo>
                  <a:lnTo>
                    <a:pt x="589220" y="717405"/>
                  </a:lnTo>
                  <a:lnTo>
                    <a:pt x="548013" y="706693"/>
                  </a:lnTo>
                  <a:lnTo>
                    <a:pt x="518834" y="700392"/>
                  </a:lnTo>
                  <a:lnTo>
                    <a:pt x="481735" y="696957"/>
                  </a:lnTo>
                  <a:lnTo>
                    <a:pt x="439847" y="696382"/>
                  </a:lnTo>
                  <a:lnTo>
                    <a:pt x="418009" y="697563"/>
                  </a:lnTo>
                  <a:lnTo>
                    <a:pt x="395830" y="699302"/>
                  </a:lnTo>
                  <a:lnTo>
                    <a:pt x="353407" y="703775"/>
                  </a:lnTo>
                  <a:lnTo>
                    <a:pt x="332760" y="706301"/>
                  </a:lnTo>
                  <a:lnTo>
                    <a:pt x="310422" y="708938"/>
                  </a:lnTo>
                  <a:lnTo>
                    <a:pt x="286958" y="711648"/>
                  </a:lnTo>
                  <a:lnTo>
                    <a:pt x="262743" y="714407"/>
                  </a:lnTo>
                  <a:lnTo>
                    <a:pt x="220597" y="720013"/>
                  </a:lnTo>
                  <a:lnTo>
                    <a:pt x="162878" y="7284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68" name="SMARTInkShape-5173"/>
            <p:cNvSpPr/>
            <p:nvPr>
              <p:custDataLst>
                <p:tags r:id="rId56"/>
              </p:custDataLst>
            </p:nvPr>
          </p:nvSpPr>
          <p:spPr bwMode="auto">
            <a:xfrm>
              <a:off x="1290681" y="3643313"/>
              <a:ext cx="707804" cy="796019"/>
            </a:xfrm>
            <a:custGeom>
              <a:avLst/>
              <a:gdLst/>
              <a:ahLst/>
              <a:cxnLst/>
              <a:rect l="0" t="0" r="0" b="0"/>
              <a:pathLst>
                <a:path w="707804" h="796019">
                  <a:moveTo>
                    <a:pt x="92349" y="17144"/>
                  </a:moveTo>
                  <a:lnTo>
                    <a:pt x="92349" y="17144"/>
                  </a:lnTo>
                  <a:lnTo>
                    <a:pt x="87798" y="17144"/>
                  </a:lnTo>
                  <a:lnTo>
                    <a:pt x="83024" y="14604"/>
                  </a:lnTo>
                  <a:lnTo>
                    <a:pt x="80417" y="12593"/>
                  </a:lnTo>
                  <a:lnTo>
                    <a:pt x="77727" y="12205"/>
                  </a:lnTo>
                  <a:lnTo>
                    <a:pt x="66675" y="17122"/>
                  </a:lnTo>
                  <a:lnTo>
                    <a:pt x="71195" y="12587"/>
                  </a:lnTo>
                  <a:lnTo>
                    <a:pt x="72531" y="12201"/>
                  </a:lnTo>
                  <a:lnTo>
                    <a:pt x="73422" y="12896"/>
                  </a:lnTo>
                  <a:lnTo>
                    <a:pt x="74016" y="14313"/>
                  </a:lnTo>
                  <a:lnTo>
                    <a:pt x="75365" y="15256"/>
                  </a:lnTo>
                  <a:lnTo>
                    <a:pt x="111176" y="28899"/>
                  </a:lnTo>
                  <a:lnTo>
                    <a:pt x="119188" y="33553"/>
                  </a:lnTo>
                  <a:lnTo>
                    <a:pt x="153218" y="40104"/>
                  </a:lnTo>
                  <a:lnTo>
                    <a:pt x="184807" y="44176"/>
                  </a:lnTo>
                  <a:lnTo>
                    <a:pt x="221071" y="47256"/>
                  </a:lnTo>
                  <a:lnTo>
                    <a:pt x="259414" y="45450"/>
                  </a:lnTo>
                  <a:lnTo>
                    <a:pt x="298680" y="44012"/>
                  </a:lnTo>
                  <a:lnTo>
                    <a:pt x="337404" y="42421"/>
                  </a:lnTo>
                  <a:lnTo>
                    <a:pt x="373665" y="38538"/>
                  </a:lnTo>
                  <a:lnTo>
                    <a:pt x="403751" y="36178"/>
                  </a:lnTo>
                  <a:lnTo>
                    <a:pt x="429823" y="33224"/>
                  </a:lnTo>
                  <a:lnTo>
                    <a:pt x="472524" y="20885"/>
                  </a:lnTo>
                  <a:lnTo>
                    <a:pt x="499868" y="13332"/>
                  </a:lnTo>
                  <a:lnTo>
                    <a:pt x="530614" y="1609"/>
                  </a:lnTo>
                  <a:lnTo>
                    <a:pt x="570772" y="5"/>
                  </a:lnTo>
                  <a:lnTo>
                    <a:pt x="584935" y="0"/>
                  </a:lnTo>
                  <a:lnTo>
                    <a:pt x="590041" y="2540"/>
                  </a:lnTo>
                  <a:lnTo>
                    <a:pt x="592736" y="4550"/>
                  </a:lnTo>
                  <a:lnTo>
                    <a:pt x="600811" y="6784"/>
                  </a:lnTo>
                  <a:lnTo>
                    <a:pt x="609797" y="8730"/>
                  </a:lnTo>
                  <a:lnTo>
                    <a:pt x="621164" y="14228"/>
                  </a:lnTo>
                  <a:lnTo>
                    <a:pt x="635221" y="17233"/>
                  </a:lnTo>
                  <a:lnTo>
                    <a:pt x="646794" y="22780"/>
                  </a:lnTo>
                  <a:lnTo>
                    <a:pt x="687562" y="26593"/>
                  </a:lnTo>
                  <a:lnTo>
                    <a:pt x="689183" y="28206"/>
                  </a:lnTo>
                  <a:lnTo>
                    <a:pt x="692234" y="33933"/>
                  </a:lnTo>
                  <a:lnTo>
                    <a:pt x="700639" y="42500"/>
                  </a:lnTo>
                  <a:lnTo>
                    <a:pt x="700891" y="47305"/>
                  </a:lnTo>
                  <a:lnTo>
                    <a:pt x="698410" y="52139"/>
                  </a:lnTo>
                  <a:lnTo>
                    <a:pt x="696414" y="54762"/>
                  </a:lnTo>
                  <a:lnTo>
                    <a:pt x="694197" y="62756"/>
                  </a:lnTo>
                  <a:lnTo>
                    <a:pt x="694165" y="73611"/>
                  </a:lnTo>
                  <a:lnTo>
                    <a:pt x="699365" y="106403"/>
                  </a:lnTo>
                  <a:lnTo>
                    <a:pt x="700513" y="138207"/>
                  </a:lnTo>
                  <a:lnTo>
                    <a:pt x="703393" y="174300"/>
                  </a:lnTo>
                  <a:lnTo>
                    <a:pt x="707739" y="215157"/>
                  </a:lnTo>
                  <a:lnTo>
                    <a:pt x="707803" y="245167"/>
                  </a:lnTo>
                  <a:lnTo>
                    <a:pt x="704657" y="280730"/>
                  </a:lnTo>
                  <a:lnTo>
                    <a:pt x="702623" y="316221"/>
                  </a:lnTo>
                  <a:lnTo>
                    <a:pt x="701720" y="351997"/>
                  </a:lnTo>
                  <a:lnTo>
                    <a:pt x="701318" y="390123"/>
                  </a:lnTo>
                  <a:lnTo>
                    <a:pt x="701139" y="426753"/>
                  </a:lnTo>
                  <a:lnTo>
                    <a:pt x="701060" y="461130"/>
                  </a:lnTo>
                  <a:lnTo>
                    <a:pt x="701025" y="492284"/>
                  </a:lnTo>
                  <a:lnTo>
                    <a:pt x="703549" y="522005"/>
                  </a:lnTo>
                  <a:lnTo>
                    <a:pt x="705245" y="562973"/>
                  </a:lnTo>
                  <a:lnTo>
                    <a:pt x="702256" y="596701"/>
                  </a:lnTo>
                  <a:lnTo>
                    <a:pt x="698830" y="622253"/>
                  </a:lnTo>
                  <a:lnTo>
                    <a:pt x="686783" y="663578"/>
                  </a:lnTo>
                  <a:lnTo>
                    <a:pt x="683885" y="668596"/>
                  </a:lnTo>
                  <a:lnTo>
                    <a:pt x="679311" y="668637"/>
                  </a:lnTo>
                  <a:lnTo>
                    <a:pt x="674531" y="666107"/>
                  </a:lnTo>
                  <a:lnTo>
                    <a:pt x="671923" y="664098"/>
                  </a:lnTo>
                  <a:lnTo>
                    <a:pt x="668279" y="663712"/>
                  </a:lnTo>
                  <a:lnTo>
                    <a:pt x="634200" y="672366"/>
                  </a:lnTo>
                  <a:lnTo>
                    <a:pt x="598126" y="684889"/>
                  </a:lnTo>
                  <a:lnTo>
                    <a:pt x="566059" y="695237"/>
                  </a:lnTo>
                  <a:lnTo>
                    <a:pt x="529582" y="707139"/>
                  </a:lnTo>
                  <a:lnTo>
                    <a:pt x="491145" y="721953"/>
                  </a:lnTo>
                  <a:lnTo>
                    <a:pt x="469655" y="728000"/>
                  </a:lnTo>
                  <a:lnTo>
                    <a:pt x="446757" y="732983"/>
                  </a:lnTo>
                  <a:lnTo>
                    <a:pt x="422918" y="737258"/>
                  </a:lnTo>
                  <a:lnTo>
                    <a:pt x="397501" y="742012"/>
                  </a:lnTo>
                  <a:lnTo>
                    <a:pt x="371031" y="747087"/>
                  </a:lnTo>
                  <a:lnTo>
                    <a:pt x="343860" y="752375"/>
                  </a:lnTo>
                  <a:lnTo>
                    <a:pt x="317173" y="757806"/>
                  </a:lnTo>
                  <a:lnTo>
                    <a:pt x="290809" y="763331"/>
                  </a:lnTo>
                  <a:lnTo>
                    <a:pt x="264661" y="768920"/>
                  </a:lnTo>
                  <a:lnTo>
                    <a:pt x="238656" y="773598"/>
                  </a:lnTo>
                  <a:lnTo>
                    <a:pt x="212747" y="777669"/>
                  </a:lnTo>
                  <a:lnTo>
                    <a:pt x="186902" y="781336"/>
                  </a:lnTo>
                  <a:lnTo>
                    <a:pt x="162052" y="784733"/>
                  </a:lnTo>
                  <a:lnTo>
                    <a:pt x="137865" y="787950"/>
                  </a:lnTo>
                  <a:lnTo>
                    <a:pt x="114121" y="791047"/>
                  </a:lnTo>
                  <a:lnTo>
                    <a:pt x="75038" y="794489"/>
                  </a:lnTo>
                  <a:lnTo>
                    <a:pt x="43698" y="796018"/>
                  </a:lnTo>
                  <a:lnTo>
                    <a:pt x="12846" y="795927"/>
                  </a:lnTo>
                  <a:lnTo>
                    <a:pt x="7915" y="794460"/>
                  </a:lnTo>
                  <a:lnTo>
                    <a:pt x="0" y="789813"/>
                  </a:lnTo>
                  <a:lnTo>
                    <a:pt x="303" y="788479"/>
                  </a:lnTo>
                  <a:lnTo>
                    <a:pt x="6624" y="7800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69" name="SMARTInkShape-5174"/>
            <p:cNvSpPr/>
            <p:nvPr>
              <p:custDataLst>
                <p:tags r:id="rId57"/>
              </p:custDataLst>
            </p:nvPr>
          </p:nvSpPr>
          <p:spPr bwMode="auto">
            <a:xfrm>
              <a:off x="1318869" y="3711892"/>
              <a:ext cx="72735" cy="601511"/>
            </a:xfrm>
            <a:custGeom>
              <a:avLst/>
              <a:gdLst/>
              <a:ahLst/>
              <a:cxnLst/>
              <a:rect l="0" t="0" r="0" b="0"/>
              <a:pathLst>
                <a:path w="72735" h="601511">
                  <a:moveTo>
                    <a:pt x="72734" y="0"/>
                  </a:moveTo>
                  <a:lnTo>
                    <a:pt x="72734" y="0"/>
                  </a:lnTo>
                  <a:lnTo>
                    <a:pt x="60802" y="32965"/>
                  </a:lnTo>
                  <a:lnTo>
                    <a:pt x="57133" y="73268"/>
                  </a:lnTo>
                  <a:lnTo>
                    <a:pt x="56275" y="112574"/>
                  </a:lnTo>
                  <a:lnTo>
                    <a:pt x="56046" y="135057"/>
                  </a:lnTo>
                  <a:lnTo>
                    <a:pt x="54941" y="159571"/>
                  </a:lnTo>
                  <a:lnTo>
                    <a:pt x="53252" y="185438"/>
                  </a:lnTo>
                  <a:lnTo>
                    <a:pt x="51173" y="212208"/>
                  </a:lnTo>
                  <a:lnTo>
                    <a:pt x="49788" y="238627"/>
                  </a:lnTo>
                  <a:lnTo>
                    <a:pt x="48864" y="264812"/>
                  </a:lnTo>
                  <a:lnTo>
                    <a:pt x="48248" y="290842"/>
                  </a:lnTo>
                  <a:lnTo>
                    <a:pt x="46885" y="315814"/>
                  </a:lnTo>
                  <a:lnTo>
                    <a:pt x="45024" y="340083"/>
                  </a:lnTo>
                  <a:lnTo>
                    <a:pt x="42830" y="363882"/>
                  </a:lnTo>
                  <a:lnTo>
                    <a:pt x="40415" y="387368"/>
                  </a:lnTo>
                  <a:lnTo>
                    <a:pt x="37853" y="410646"/>
                  </a:lnTo>
                  <a:lnTo>
                    <a:pt x="35193" y="433784"/>
                  </a:lnTo>
                  <a:lnTo>
                    <a:pt x="29696" y="474733"/>
                  </a:lnTo>
                  <a:lnTo>
                    <a:pt x="24078" y="511030"/>
                  </a:lnTo>
                  <a:lnTo>
                    <a:pt x="18407" y="543037"/>
                  </a:lnTo>
                  <a:lnTo>
                    <a:pt x="14409" y="578731"/>
                  </a:lnTo>
                  <a:lnTo>
                    <a:pt x="10934" y="593129"/>
                  </a:lnTo>
                  <a:lnTo>
                    <a:pt x="7167" y="600798"/>
                  </a:lnTo>
                  <a:lnTo>
                    <a:pt x="6163" y="601510"/>
                  </a:lnTo>
                  <a:lnTo>
                    <a:pt x="5493" y="601032"/>
                  </a:lnTo>
                  <a:lnTo>
                    <a:pt x="0" y="586706"/>
                  </a:lnTo>
                  <a:lnTo>
                    <a:pt x="4154" y="5400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70" name="SMARTInkShape-5175"/>
            <p:cNvSpPr/>
            <p:nvPr>
              <p:custDataLst>
                <p:tags r:id="rId58"/>
              </p:custDataLst>
            </p:nvPr>
          </p:nvSpPr>
          <p:spPr bwMode="auto">
            <a:xfrm>
              <a:off x="1408748" y="3711892"/>
              <a:ext cx="8573" cy="1"/>
            </a:xfrm>
            <a:custGeom>
              <a:avLst/>
              <a:gdLst/>
              <a:ahLst/>
              <a:cxnLst/>
              <a:rect l="0" t="0" r="0" b="0"/>
              <a:pathLst>
                <a:path w="8573" h="1">
                  <a:moveTo>
                    <a:pt x="0" y="0"/>
                  </a:moveTo>
                  <a:lnTo>
                    <a:pt x="0" y="0"/>
                  </a:lnTo>
                  <a:lnTo>
                    <a:pt x="85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71" name="SMARTInkShape-5176"/>
            <p:cNvSpPr/>
            <p:nvPr>
              <p:custDataLst>
                <p:tags r:id="rId59"/>
              </p:custDataLst>
            </p:nvPr>
          </p:nvSpPr>
          <p:spPr bwMode="auto">
            <a:xfrm>
              <a:off x="769011" y="3200580"/>
              <a:ext cx="571158" cy="604419"/>
            </a:xfrm>
            <a:custGeom>
              <a:avLst/>
              <a:gdLst/>
              <a:ahLst/>
              <a:cxnLst/>
              <a:rect l="0" t="0" r="0" b="0"/>
              <a:pathLst>
                <a:path w="571158" h="604419">
                  <a:moveTo>
                    <a:pt x="571157" y="597037"/>
                  </a:moveTo>
                  <a:lnTo>
                    <a:pt x="571157" y="597037"/>
                  </a:lnTo>
                  <a:lnTo>
                    <a:pt x="566606" y="601588"/>
                  </a:lnTo>
                  <a:lnTo>
                    <a:pt x="559291" y="603823"/>
                  </a:lnTo>
                  <a:lnTo>
                    <a:pt x="554674" y="604418"/>
                  </a:lnTo>
                  <a:lnTo>
                    <a:pt x="544464" y="600000"/>
                  </a:lnTo>
                  <a:lnTo>
                    <a:pt x="517835" y="577091"/>
                  </a:lnTo>
                  <a:lnTo>
                    <a:pt x="493445" y="539692"/>
                  </a:lnTo>
                  <a:lnTo>
                    <a:pt x="476611" y="503606"/>
                  </a:lnTo>
                  <a:lnTo>
                    <a:pt x="457699" y="462167"/>
                  </a:lnTo>
                  <a:lnTo>
                    <a:pt x="445988" y="440449"/>
                  </a:lnTo>
                  <a:lnTo>
                    <a:pt x="433418" y="418350"/>
                  </a:lnTo>
                  <a:lnTo>
                    <a:pt x="401672" y="376016"/>
                  </a:lnTo>
                  <a:lnTo>
                    <a:pt x="365338" y="334976"/>
                  </a:lnTo>
                  <a:lnTo>
                    <a:pt x="326964" y="294511"/>
                  </a:lnTo>
                  <a:lnTo>
                    <a:pt x="305492" y="273433"/>
                  </a:lnTo>
                  <a:lnTo>
                    <a:pt x="282604" y="251761"/>
                  </a:lnTo>
                  <a:lnTo>
                    <a:pt x="258773" y="229693"/>
                  </a:lnTo>
                  <a:lnTo>
                    <a:pt x="235266" y="208313"/>
                  </a:lnTo>
                  <a:lnTo>
                    <a:pt x="211975" y="187393"/>
                  </a:lnTo>
                  <a:lnTo>
                    <a:pt x="188827" y="166779"/>
                  </a:lnTo>
                  <a:lnTo>
                    <a:pt x="166728" y="148273"/>
                  </a:lnTo>
                  <a:lnTo>
                    <a:pt x="124393" y="115012"/>
                  </a:lnTo>
                  <a:lnTo>
                    <a:pt x="85892" y="81814"/>
                  </a:lnTo>
                  <a:lnTo>
                    <a:pt x="52589" y="50866"/>
                  </a:lnTo>
                  <a:lnTo>
                    <a:pt x="13005" y="12796"/>
                  </a:lnTo>
                  <a:lnTo>
                    <a:pt x="0" y="90"/>
                  </a:lnTo>
                  <a:lnTo>
                    <a:pt x="838" y="0"/>
                  </a:lnTo>
                  <a:lnTo>
                    <a:pt x="39662" y="22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72" name="SMARTInkShape-5177"/>
            <p:cNvSpPr/>
            <p:nvPr>
              <p:custDataLst>
                <p:tags r:id="rId60"/>
              </p:custDataLst>
            </p:nvPr>
          </p:nvSpPr>
          <p:spPr bwMode="auto">
            <a:xfrm>
              <a:off x="1235388" y="2981428"/>
              <a:ext cx="687711" cy="700726"/>
            </a:xfrm>
            <a:custGeom>
              <a:avLst/>
              <a:gdLst/>
              <a:ahLst/>
              <a:cxnLst/>
              <a:rect l="0" t="0" r="0" b="0"/>
              <a:pathLst>
                <a:path w="687711" h="700726">
                  <a:moveTo>
                    <a:pt x="687710" y="696174"/>
                  </a:moveTo>
                  <a:lnTo>
                    <a:pt x="687710" y="696174"/>
                  </a:lnTo>
                  <a:lnTo>
                    <a:pt x="678608" y="700725"/>
                  </a:lnTo>
                  <a:lnTo>
                    <a:pt x="669059" y="700419"/>
                  </a:lnTo>
                  <a:lnTo>
                    <a:pt x="663846" y="699004"/>
                  </a:lnTo>
                  <a:lnTo>
                    <a:pt x="652974" y="689812"/>
                  </a:lnTo>
                  <a:lnTo>
                    <a:pt x="621370" y="656077"/>
                  </a:lnTo>
                  <a:lnTo>
                    <a:pt x="584974" y="614761"/>
                  </a:lnTo>
                  <a:lnTo>
                    <a:pt x="552832" y="577758"/>
                  </a:lnTo>
                  <a:lnTo>
                    <a:pt x="515369" y="534960"/>
                  </a:lnTo>
                  <a:lnTo>
                    <a:pt x="494711" y="511546"/>
                  </a:lnTo>
                  <a:lnTo>
                    <a:pt x="473319" y="487363"/>
                  </a:lnTo>
                  <a:lnTo>
                    <a:pt x="450485" y="461717"/>
                  </a:lnTo>
                  <a:lnTo>
                    <a:pt x="426690" y="435094"/>
                  </a:lnTo>
                  <a:lnTo>
                    <a:pt x="402254" y="407821"/>
                  </a:lnTo>
                  <a:lnTo>
                    <a:pt x="377391" y="380114"/>
                  </a:lnTo>
                  <a:lnTo>
                    <a:pt x="352243" y="352117"/>
                  </a:lnTo>
                  <a:lnTo>
                    <a:pt x="326905" y="323928"/>
                  </a:lnTo>
                  <a:lnTo>
                    <a:pt x="300488" y="296563"/>
                  </a:lnTo>
                  <a:lnTo>
                    <a:pt x="273352" y="269747"/>
                  </a:lnTo>
                  <a:lnTo>
                    <a:pt x="245736" y="243297"/>
                  </a:lnTo>
                  <a:lnTo>
                    <a:pt x="219706" y="218044"/>
                  </a:lnTo>
                  <a:lnTo>
                    <a:pt x="194732" y="193588"/>
                  </a:lnTo>
                  <a:lnTo>
                    <a:pt x="170463" y="169664"/>
                  </a:lnTo>
                  <a:lnTo>
                    <a:pt x="147616" y="148000"/>
                  </a:lnTo>
                  <a:lnTo>
                    <a:pt x="125717" y="127842"/>
                  </a:lnTo>
                  <a:lnTo>
                    <a:pt x="85510" y="90205"/>
                  </a:lnTo>
                  <a:lnTo>
                    <a:pt x="51765" y="54427"/>
                  </a:lnTo>
                  <a:lnTo>
                    <a:pt x="12781" y="13220"/>
                  </a:lnTo>
                  <a:lnTo>
                    <a:pt x="0" y="0"/>
                  </a:lnTo>
                  <a:lnTo>
                    <a:pt x="1910" y="18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9274" name="SMARTInkShape-5178"/>
          <p:cNvSpPr/>
          <p:nvPr>
            <p:custDataLst>
              <p:tags r:id="rId3"/>
            </p:custDataLst>
          </p:nvPr>
        </p:nvSpPr>
        <p:spPr bwMode="auto">
          <a:xfrm>
            <a:off x="1568118" y="3952309"/>
            <a:ext cx="63359" cy="71151"/>
          </a:xfrm>
          <a:custGeom>
            <a:avLst/>
            <a:gdLst/>
            <a:ahLst/>
            <a:cxnLst/>
            <a:rect l="0" t="0" r="0" b="0"/>
            <a:pathLst>
              <a:path w="63359" h="71151">
                <a:moveTo>
                  <a:pt x="37797" y="25331"/>
                </a:moveTo>
                <a:lnTo>
                  <a:pt x="37797" y="25331"/>
                </a:lnTo>
                <a:lnTo>
                  <a:pt x="45178" y="17950"/>
                </a:lnTo>
                <a:lnTo>
                  <a:pt x="46265" y="9482"/>
                </a:lnTo>
                <a:lnTo>
                  <a:pt x="46367" y="0"/>
                </a:lnTo>
                <a:lnTo>
                  <a:pt x="38573" y="8439"/>
                </a:lnTo>
                <a:lnTo>
                  <a:pt x="26808" y="26993"/>
                </a:lnTo>
                <a:lnTo>
                  <a:pt x="21463" y="52055"/>
                </a:lnTo>
                <a:lnTo>
                  <a:pt x="23552" y="58798"/>
                </a:lnTo>
                <a:lnTo>
                  <a:pt x="25443" y="61930"/>
                </a:lnTo>
                <a:lnTo>
                  <a:pt x="28609" y="64018"/>
                </a:lnTo>
                <a:lnTo>
                  <a:pt x="37206" y="66338"/>
                </a:lnTo>
                <a:lnTo>
                  <a:pt x="41213" y="66004"/>
                </a:lnTo>
                <a:lnTo>
                  <a:pt x="48205" y="63093"/>
                </a:lnTo>
                <a:lnTo>
                  <a:pt x="57497" y="56099"/>
                </a:lnTo>
                <a:lnTo>
                  <a:pt x="60840" y="50753"/>
                </a:lnTo>
                <a:lnTo>
                  <a:pt x="62722" y="39848"/>
                </a:lnTo>
                <a:lnTo>
                  <a:pt x="63358" y="28198"/>
                </a:lnTo>
                <a:lnTo>
                  <a:pt x="60905" y="24065"/>
                </a:lnTo>
                <a:lnTo>
                  <a:pt x="58917" y="21630"/>
                </a:lnTo>
                <a:lnTo>
                  <a:pt x="54169" y="18923"/>
                </a:lnTo>
                <a:lnTo>
                  <a:pt x="51569" y="18202"/>
                </a:lnTo>
                <a:lnTo>
                  <a:pt x="43600" y="19940"/>
                </a:lnTo>
                <a:lnTo>
                  <a:pt x="33709" y="24840"/>
                </a:lnTo>
                <a:lnTo>
                  <a:pt x="10753" y="44328"/>
                </a:lnTo>
                <a:lnTo>
                  <a:pt x="1103" y="58159"/>
                </a:lnTo>
                <a:lnTo>
                  <a:pt x="0" y="62456"/>
                </a:lnTo>
                <a:lnTo>
                  <a:pt x="216" y="66274"/>
                </a:lnTo>
                <a:lnTo>
                  <a:pt x="1313" y="69771"/>
                </a:lnTo>
                <a:lnTo>
                  <a:pt x="4902" y="71150"/>
                </a:lnTo>
                <a:lnTo>
                  <a:pt x="16510" y="70142"/>
                </a:lnTo>
                <a:lnTo>
                  <a:pt x="34559" y="64220"/>
                </a:lnTo>
                <a:lnTo>
                  <a:pt x="51972" y="51882"/>
                </a:lnTo>
                <a:lnTo>
                  <a:pt x="58384" y="44116"/>
                </a:lnTo>
                <a:lnTo>
                  <a:pt x="60095" y="40712"/>
                </a:lnTo>
                <a:lnTo>
                  <a:pt x="60282" y="38442"/>
                </a:lnTo>
                <a:lnTo>
                  <a:pt x="59455" y="36929"/>
                </a:lnTo>
                <a:lnTo>
                  <a:pt x="57951" y="35920"/>
                </a:lnTo>
                <a:lnTo>
                  <a:pt x="51283" y="34501"/>
                </a:lnTo>
                <a:lnTo>
                  <a:pt x="38724" y="34081"/>
                </a:lnTo>
                <a:lnTo>
                  <a:pt x="22938" y="38507"/>
                </a:lnTo>
                <a:lnTo>
                  <a:pt x="10746" y="45850"/>
                </a:lnTo>
                <a:lnTo>
                  <a:pt x="9285" y="48536"/>
                </a:lnTo>
                <a:lnTo>
                  <a:pt x="9264" y="51278"/>
                </a:lnTo>
                <a:lnTo>
                  <a:pt x="11781" y="56866"/>
                </a:lnTo>
                <a:lnTo>
                  <a:pt x="16074" y="62523"/>
                </a:lnTo>
                <a:lnTo>
                  <a:pt x="19505" y="63461"/>
                </a:lnTo>
                <a:lnTo>
                  <a:pt x="39563" y="60315"/>
                </a:lnTo>
                <a:lnTo>
                  <a:pt x="45884" y="57389"/>
                </a:lnTo>
                <a:lnTo>
                  <a:pt x="61793" y="44039"/>
                </a:lnTo>
                <a:lnTo>
                  <a:pt x="61414" y="42565"/>
                </a:lnTo>
                <a:lnTo>
                  <a:pt x="58454" y="38388"/>
                </a:lnTo>
                <a:lnTo>
                  <a:pt x="53963" y="35897"/>
                </a:lnTo>
                <a:lnTo>
                  <a:pt x="51432" y="35232"/>
                </a:lnTo>
                <a:lnTo>
                  <a:pt x="49744" y="35742"/>
                </a:lnTo>
                <a:lnTo>
                  <a:pt x="48620" y="37034"/>
                </a:lnTo>
                <a:lnTo>
                  <a:pt x="46814" y="41401"/>
                </a:lnTo>
                <a:lnTo>
                  <a:pt x="46370" y="5104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9282" name="SMARTInkShape-Group1711"/>
          <p:cNvGrpSpPr/>
          <p:nvPr/>
        </p:nvGrpSpPr>
        <p:grpSpPr>
          <a:xfrm>
            <a:off x="5390429" y="1303028"/>
            <a:ext cx="1773584" cy="1716389"/>
            <a:chOff x="5390429" y="1303028"/>
            <a:chExt cx="1773584" cy="1716389"/>
          </a:xfrm>
        </p:grpSpPr>
        <p:sp>
          <p:nvSpPr>
            <p:cNvPr id="89275" name="SMARTInkShape-5179"/>
            <p:cNvSpPr/>
            <p:nvPr>
              <p:custDataLst>
                <p:tags r:id="rId47"/>
              </p:custDataLst>
            </p:nvPr>
          </p:nvSpPr>
          <p:spPr bwMode="auto">
            <a:xfrm>
              <a:off x="5403532" y="2366010"/>
              <a:ext cx="68582" cy="642938"/>
            </a:xfrm>
            <a:custGeom>
              <a:avLst/>
              <a:gdLst/>
              <a:ahLst/>
              <a:cxnLst/>
              <a:rect l="0" t="0" r="0" b="0"/>
              <a:pathLst>
                <a:path w="68582" h="642938">
                  <a:moveTo>
                    <a:pt x="68581" y="0"/>
                  </a:moveTo>
                  <a:lnTo>
                    <a:pt x="68581" y="0"/>
                  </a:lnTo>
                  <a:lnTo>
                    <a:pt x="68581" y="33055"/>
                  </a:lnTo>
                  <a:lnTo>
                    <a:pt x="66675" y="61364"/>
                  </a:lnTo>
                  <a:lnTo>
                    <a:pt x="59480" y="102520"/>
                  </a:lnTo>
                  <a:lnTo>
                    <a:pt x="55845" y="129307"/>
                  </a:lnTo>
                  <a:lnTo>
                    <a:pt x="52471" y="159547"/>
                  </a:lnTo>
                  <a:lnTo>
                    <a:pt x="49269" y="192090"/>
                  </a:lnTo>
                  <a:lnTo>
                    <a:pt x="46180" y="225215"/>
                  </a:lnTo>
                  <a:lnTo>
                    <a:pt x="43169" y="258728"/>
                  </a:lnTo>
                  <a:lnTo>
                    <a:pt x="40209" y="292500"/>
                  </a:lnTo>
                  <a:lnTo>
                    <a:pt x="37284" y="326445"/>
                  </a:lnTo>
                  <a:lnTo>
                    <a:pt x="34381" y="360505"/>
                  </a:lnTo>
                  <a:lnTo>
                    <a:pt x="31493" y="394642"/>
                  </a:lnTo>
                  <a:lnTo>
                    <a:pt x="27663" y="426925"/>
                  </a:lnTo>
                  <a:lnTo>
                    <a:pt x="23205" y="457972"/>
                  </a:lnTo>
                  <a:lnTo>
                    <a:pt x="18327" y="488194"/>
                  </a:lnTo>
                  <a:lnTo>
                    <a:pt x="14123" y="515963"/>
                  </a:lnTo>
                  <a:lnTo>
                    <a:pt x="10369" y="542095"/>
                  </a:lnTo>
                  <a:lnTo>
                    <a:pt x="6912" y="567137"/>
                  </a:lnTo>
                  <a:lnTo>
                    <a:pt x="3072" y="605121"/>
                  </a:lnTo>
                  <a:lnTo>
                    <a:pt x="0" y="6429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76" name="SMARTInkShape-5180"/>
            <p:cNvSpPr/>
            <p:nvPr>
              <p:custDataLst>
                <p:tags r:id="rId48"/>
              </p:custDataLst>
            </p:nvPr>
          </p:nvSpPr>
          <p:spPr bwMode="auto">
            <a:xfrm>
              <a:off x="6500813" y="1303028"/>
              <a:ext cx="663200" cy="1097273"/>
            </a:xfrm>
            <a:custGeom>
              <a:avLst/>
              <a:gdLst/>
              <a:ahLst/>
              <a:cxnLst/>
              <a:rect l="0" t="0" r="0" b="0"/>
              <a:pathLst>
                <a:path w="663200" h="1097273">
                  <a:moveTo>
                    <a:pt x="0" y="162869"/>
                  </a:moveTo>
                  <a:lnTo>
                    <a:pt x="0" y="162869"/>
                  </a:lnTo>
                  <a:lnTo>
                    <a:pt x="25294" y="141385"/>
                  </a:lnTo>
                  <a:lnTo>
                    <a:pt x="58549" y="122524"/>
                  </a:lnTo>
                  <a:lnTo>
                    <a:pt x="80942" y="112160"/>
                  </a:lnTo>
                  <a:lnTo>
                    <a:pt x="106349" y="101441"/>
                  </a:lnTo>
                  <a:lnTo>
                    <a:pt x="133764" y="90484"/>
                  </a:lnTo>
                  <a:lnTo>
                    <a:pt x="166328" y="79370"/>
                  </a:lnTo>
                  <a:lnTo>
                    <a:pt x="202325" y="68151"/>
                  </a:lnTo>
                  <a:lnTo>
                    <a:pt x="240611" y="56861"/>
                  </a:lnTo>
                  <a:lnTo>
                    <a:pt x="280422" y="46477"/>
                  </a:lnTo>
                  <a:lnTo>
                    <a:pt x="321250" y="36697"/>
                  </a:lnTo>
                  <a:lnTo>
                    <a:pt x="362757" y="27320"/>
                  </a:lnTo>
                  <a:lnTo>
                    <a:pt x="401857" y="19163"/>
                  </a:lnTo>
                  <a:lnTo>
                    <a:pt x="439355" y="11820"/>
                  </a:lnTo>
                  <a:lnTo>
                    <a:pt x="475783" y="5020"/>
                  </a:lnTo>
                  <a:lnTo>
                    <a:pt x="507688" y="1439"/>
                  </a:lnTo>
                  <a:lnTo>
                    <a:pt x="536579" y="4"/>
                  </a:lnTo>
                  <a:lnTo>
                    <a:pt x="563459" y="0"/>
                  </a:lnTo>
                  <a:lnTo>
                    <a:pt x="600946" y="12695"/>
                  </a:lnTo>
                  <a:lnTo>
                    <a:pt x="614943" y="22748"/>
                  </a:lnTo>
                  <a:lnTo>
                    <a:pt x="624275" y="38023"/>
                  </a:lnTo>
                  <a:lnTo>
                    <a:pt x="634642" y="77855"/>
                  </a:lnTo>
                  <a:lnTo>
                    <a:pt x="634550" y="104288"/>
                  </a:lnTo>
                  <a:lnTo>
                    <a:pt x="631631" y="134293"/>
                  </a:lnTo>
                  <a:lnTo>
                    <a:pt x="626827" y="166678"/>
                  </a:lnTo>
                  <a:lnTo>
                    <a:pt x="619814" y="203509"/>
                  </a:lnTo>
                  <a:lnTo>
                    <a:pt x="611330" y="243302"/>
                  </a:lnTo>
                  <a:lnTo>
                    <a:pt x="601863" y="285071"/>
                  </a:lnTo>
                  <a:lnTo>
                    <a:pt x="592694" y="328157"/>
                  </a:lnTo>
                  <a:lnTo>
                    <a:pt x="583725" y="372121"/>
                  </a:lnTo>
                  <a:lnTo>
                    <a:pt x="574887" y="416671"/>
                  </a:lnTo>
                  <a:lnTo>
                    <a:pt x="568996" y="461610"/>
                  </a:lnTo>
                  <a:lnTo>
                    <a:pt x="565067" y="506810"/>
                  </a:lnTo>
                  <a:lnTo>
                    <a:pt x="562449" y="552183"/>
                  </a:lnTo>
                  <a:lnTo>
                    <a:pt x="562609" y="596719"/>
                  </a:lnTo>
                  <a:lnTo>
                    <a:pt x="564619" y="640698"/>
                  </a:lnTo>
                  <a:lnTo>
                    <a:pt x="567866" y="684304"/>
                  </a:lnTo>
                  <a:lnTo>
                    <a:pt x="573840" y="724805"/>
                  </a:lnTo>
                  <a:lnTo>
                    <a:pt x="581632" y="763236"/>
                  </a:lnTo>
                  <a:lnTo>
                    <a:pt x="590636" y="800286"/>
                  </a:lnTo>
                  <a:lnTo>
                    <a:pt x="600450" y="833559"/>
                  </a:lnTo>
                  <a:lnTo>
                    <a:pt x="610803" y="864313"/>
                  </a:lnTo>
                  <a:lnTo>
                    <a:pt x="621514" y="893389"/>
                  </a:lnTo>
                  <a:lnTo>
                    <a:pt x="631512" y="917535"/>
                  </a:lnTo>
                  <a:lnTo>
                    <a:pt x="650242" y="957064"/>
                  </a:lnTo>
                  <a:lnTo>
                    <a:pt x="663199" y="992440"/>
                  </a:lnTo>
                  <a:lnTo>
                    <a:pt x="662160" y="997857"/>
                  </a:lnTo>
                  <a:lnTo>
                    <a:pt x="658609" y="1000515"/>
                  </a:lnTo>
                  <a:lnTo>
                    <a:pt x="624720" y="1002246"/>
                  </a:lnTo>
                  <a:lnTo>
                    <a:pt x="605075" y="1002489"/>
                  </a:lnTo>
                  <a:lnTo>
                    <a:pt x="577691" y="1003603"/>
                  </a:lnTo>
                  <a:lnTo>
                    <a:pt x="545146" y="1005299"/>
                  </a:lnTo>
                  <a:lnTo>
                    <a:pt x="509163" y="1007381"/>
                  </a:lnTo>
                  <a:lnTo>
                    <a:pt x="468030" y="1011627"/>
                  </a:lnTo>
                  <a:lnTo>
                    <a:pt x="423462" y="1017316"/>
                  </a:lnTo>
                  <a:lnTo>
                    <a:pt x="376605" y="1023965"/>
                  </a:lnTo>
                  <a:lnTo>
                    <a:pt x="328223" y="1032208"/>
                  </a:lnTo>
                  <a:lnTo>
                    <a:pt x="278823" y="1041514"/>
                  </a:lnTo>
                  <a:lnTo>
                    <a:pt x="228744" y="1051527"/>
                  </a:lnTo>
                  <a:lnTo>
                    <a:pt x="184880" y="1061061"/>
                  </a:lnTo>
                  <a:lnTo>
                    <a:pt x="145161" y="1070274"/>
                  </a:lnTo>
                  <a:lnTo>
                    <a:pt x="108204" y="1079273"/>
                  </a:lnTo>
                  <a:lnTo>
                    <a:pt x="34289" y="10972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77" name="SMARTInkShape-5181"/>
            <p:cNvSpPr/>
            <p:nvPr>
              <p:custDataLst>
                <p:tags r:id="rId49"/>
              </p:custDataLst>
            </p:nvPr>
          </p:nvSpPr>
          <p:spPr bwMode="auto">
            <a:xfrm>
              <a:off x="5995035" y="2357438"/>
              <a:ext cx="899409" cy="634365"/>
            </a:xfrm>
            <a:custGeom>
              <a:avLst/>
              <a:gdLst/>
              <a:ahLst/>
              <a:cxnLst/>
              <a:rect l="0" t="0" r="0" b="0"/>
              <a:pathLst>
                <a:path w="899409" h="634365">
                  <a:moveTo>
                    <a:pt x="0" y="634364"/>
                  </a:moveTo>
                  <a:lnTo>
                    <a:pt x="0" y="634364"/>
                  </a:lnTo>
                  <a:lnTo>
                    <a:pt x="0" y="629813"/>
                  </a:lnTo>
                  <a:lnTo>
                    <a:pt x="1905" y="628473"/>
                  </a:lnTo>
                  <a:lnTo>
                    <a:pt x="9102" y="626983"/>
                  </a:lnTo>
                  <a:lnTo>
                    <a:pt x="40851" y="601685"/>
                  </a:lnTo>
                  <a:lnTo>
                    <a:pt x="74988" y="571898"/>
                  </a:lnTo>
                  <a:lnTo>
                    <a:pt x="99522" y="551763"/>
                  </a:lnTo>
                  <a:lnTo>
                    <a:pt x="128260" y="528814"/>
                  </a:lnTo>
                  <a:lnTo>
                    <a:pt x="159802" y="503990"/>
                  </a:lnTo>
                  <a:lnTo>
                    <a:pt x="196070" y="476963"/>
                  </a:lnTo>
                  <a:lnTo>
                    <a:pt x="235488" y="448468"/>
                  </a:lnTo>
                  <a:lnTo>
                    <a:pt x="277007" y="418993"/>
                  </a:lnTo>
                  <a:lnTo>
                    <a:pt x="322784" y="386961"/>
                  </a:lnTo>
                  <a:lnTo>
                    <a:pt x="371399" y="353224"/>
                  </a:lnTo>
                  <a:lnTo>
                    <a:pt x="421907" y="318350"/>
                  </a:lnTo>
                  <a:lnTo>
                    <a:pt x="475581" y="284623"/>
                  </a:lnTo>
                  <a:lnTo>
                    <a:pt x="531367" y="251661"/>
                  </a:lnTo>
                  <a:lnTo>
                    <a:pt x="588559" y="219209"/>
                  </a:lnTo>
                  <a:lnTo>
                    <a:pt x="640975" y="189002"/>
                  </a:lnTo>
                  <a:lnTo>
                    <a:pt x="690207" y="160291"/>
                  </a:lnTo>
                  <a:lnTo>
                    <a:pt x="737315" y="132578"/>
                  </a:lnTo>
                  <a:lnTo>
                    <a:pt x="777293" y="109340"/>
                  </a:lnTo>
                  <a:lnTo>
                    <a:pt x="812518" y="89086"/>
                  </a:lnTo>
                  <a:lnTo>
                    <a:pt x="844574" y="70820"/>
                  </a:lnTo>
                  <a:lnTo>
                    <a:pt x="882731" y="45445"/>
                  </a:lnTo>
                  <a:lnTo>
                    <a:pt x="894240" y="36012"/>
                  </a:lnTo>
                  <a:lnTo>
                    <a:pt x="899054" y="27818"/>
                  </a:lnTo>
                  <a:lnTo>
                    <a:pt x="899408" y="20450"/>
                  </a:lnTo>
                  <a:lnTo>
                    <a:pt x="89154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78" name="SMARTInkShape-5182"/>
            <p:cNvSpPr/>
            <p:nvPr>
              <p:custDataLst>
                <p:tags r:id="rId50"/>
              </p:custDataLst>
            </p:nvPr>
          </p:nvSpPr>
          <p:spPr bwMode="auto">
            <a:xfrm>
              <a:off x="6432232" y="1354455"/>
              <a:ext cx="171451" cy="970667"/>
            </a:xfrm>
            <a:custGeom>
              <a:avLst/>
              <a:gdLst/>
              <a:ahLst/>
              <a:cxnLst/>
              <a:rect l="0" t="0" r="0" b="0"/>
              <a:pathLst>
                <a:path w="171451" h="970667">
                  <a:moveTo>
                    <a:pt x="0" y="0"/>
                  </a:moveTo>
                  <a:lnTo>
                    <a:pt x="0" y="0"/>
                  </a:lnTo>
                  <a:lnTo>
                    <a:pt x="9102" y="4551"/>
                  </a:lnTo>
                  <a:lnTo>
                    <a:pt x="23864" y="25584"/>
                  </a:lnTo>
                  <a:lnTo>
                    <a:pt x="37277" y="60583"/>
                  </a:lnTo>
                  <a:lnTo>
                    <a:pt x="44853" y="83251"/>
                  </a:lnTo>
                  <a:lnTo>
                    <a:pt x="51810" y="112651"/>
                  </a:lnTo>
                  <a:lnTo>
                    <a:pt x="58352" y="146538"/>
                  </a:lnTo>
                  <a:lnTo>
                    <a:pt x="64620" y="183417"/>
                  </a:lnTo>
                  <a:lnTo>
                    <a:pt x="70703" y="228006"/>
                  </a:lnTo>
                  <a:lnTo>
                    <a:pt x="76662" y="277734"/>
                  </a:lnTo>
                  <a:lnTo>
                    <a:pt x="82541" y="330888"/>
                  </a:lnTo>
                  <a:lnTo>
                    <a:pt x="86460" y="389185"/>
                  </a:lnTo>
                  <a:lnTo>
                    <a:pt x="89073" y="450909"/>
                  </a:lnTo>
                  <a:lnTo>
                    <a:pt x="90815" y="514918"/>
                  </a:lnTo>
                  <a:lnTo>
                    <a:pt x="93881" y="576641"/>
                  </a:lnTo>
                  <a:lnTo>
                    <a:pt x="97830" y="636840"/>
                  </a:lnTo>
                  <a:lnTo>
                    <a:pt x="102368" y="696023"/>
                  </a:lnTo>
                  <a:lnTo>
                    <a:pt x="107298" y="748813"/>
                  </a:lnTo>
                  <a:lnTo>
                    <a:pt x="112489" y="797341"/>
                  </a:lnTo>
                  <a:lnTo>
                    <a:pt x="117855" y="843028"/>
                  </a:lnTo>
                  <a:lnTo>
                    <a:pt x="123338" y="879201"/>
                  </a:lnTo>
                  <a:lnTo>
                    <a:pt x="128899" y="909032"/>
                  </a:lnTo>
                  <a:lnTo>
                    <a:pt x="139203" y="951702"/>
                  </a:lnTo>
                  <a:lnTo>
                    <a:pt x="146959" y="970666"/>
                  </a:lnTo>
                  <a:lnTo>
                    <a:pt x="151312" y="968103"/>
                  </a:lnTo>
                  <a:lnTo>
                    <a:pt x="171450" y="917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79" name="SMARTInkShape-5183"/>
            <p:cNvSpPr/>
            <p:nvPr>
              <p:custDataLst>
                <p:tags r:id="rId51"/>
              </p:custDataLst>
            </p:nvPr>
          </p:nvSpPr>
          <p:spPr bwMode="auto">
            <a:xfrm>
              <a:off x="5446395" y="2283478"/>
              <a:ext cx="568149" cy="735939"/>
            </a:xfrm>
            <a:custGeom>
              <a:avLst/>
              <a:gdLst/>
              <a:ahLst/>
              <a:cxnLst/>
              <a:rect l="0" t="0" r="0" b="0"/>
              <a:pathLst>
                <a:path w="568149" h="735939">
                  <a:moveTo>
                    <a:pt x="0" y="65387"/>
                  </a:moveTo>
                  <a:lnTo>
                    <a:pt x="0" y="65387"/>
                  </a:lnTo>
                  <a:lnTo>
                    <a:pt x="9101" y="56285"/>
                  </a:lnTo>
                  <a:lnTo>
                    <a:pt x="42067" y="41523"/>
                  </a:lnTo>
                  <a:lnTo>
                    <a:pt x="72037" y="30651"/>
                  </a:lnTo>
                  <a:lnTo>
                    <a:pt x="108216" y="19469"/>
                  </a:lnTo>
                  <a:lnTo>
                    <a:pt x="131199" y="13820"/>
                  </a:lnTo>
                  <a:lnTo>
                    <a:pt x="156046" y="8149"/>
                  </a:lnTo>
                  <a:lnTo>
                    <a:pt x="182136" y="4368"/>
                  </a:lnTo>
                  <a:lnTo>
                    <a:pt x="209054" y="1848"/>
                  </a:lnTo>
                  <a:lnTo>
                    <a:pt x="236524" y="167"/>
                  </a:lnTo>
                  <a:lnTo>
                    <a:pt x="263410" y="0"/>
                  </a:lnTo>
                  <a:lnTo>
                    <a:pt x="289907" y="840"/>
                  </a:lnTo>
                  <a:lnTo>
                    <a:pt x="316144" y="2353"/>
                  </a:lnTo>
                  <a:lnTo>
                    <a:pt x="340302" y="6220"/>
                  </a:lnTo>
                  <a:lnTo>
                    <a:pt x="363076" y="11655"/>
                  </a:lnTo>
                  <a:lnTo>
                    <a:pt x="405207" y="27219"/>
                  </a:lnTo>
                  <a:lnTo>
                    <a:pt x="442982" y="50011"/>
                  </a:lnTo>
                  <a:lnTo>
                    <a:pt x="471201" y="83636"/>
                  </a:lnTo>
                  <a:lnTo>
                    <a:pt x="493267" y="124932"/>
                  </a:lnTo>
                  <a:lnTo>
                    <a:pt x="503152" y="147946"/>
                  </a:lnTo>
                  <a:lnTo>
                    <a:pt x="512600" y="171862"/>
                  </a:lnTo>
                  <a:lnTo>
                    <a:pt x="519851" y="199235"/>
                  </a:lnTo>
                  <a:lnTo>
                    <a:pt x="525637" y="228914"/>
                  </a:lnTo>
                  <a:lnTo>
                    <a:pt x="530447" y="260130"/>
                  </a:lnTo>
                  <a:lnTo>
                    <a:pt x="534607" y="293323"/>
                  </a:lnTo>
                  <a:lnTo>
                    <a:pt x="538332" y="327834"/>
                  </a:lnTo>
                  <a:lnTo>
                    <a:pt x="541768" y="363224"/>
                  </a:lnTo>
                  <a:lnTo>
                    <a:pt x="545011" y="399200"/>
                  </a:lnTo>
                  <a:lnTo>
                    <a:pt x="548126" y="435567"/>
                  </a:lnTo>
                  <a:lnTo>
                    <a:pt x="551154" y="472193"/>
                  </a:lnTo>
                  <a:lnTo>
                    <a:pt x="552221" y="507089"/>
                  </a:lnTo>
                  <a:lnTo>
                    <a:pt x="551980" y="540830"/>
                  </a:lnTo>
                  <a:lnTo>
                    <a:pt x="550867" y="573801"/>
                  </a:lnTo>
                  <a:lnTo>
                    <a:pt x="552030" y="603402"/>
                  </a:lnTo>
                  <a:lnTo>
                    <a:pt x="554710" y="630756"/>
                  </a:lnTo>
                  <a:lnTo>
                    <a:pt x="558400" y="656612"/>
                  </a:lnTo>
                  <a:lnTo>
                    <a:pt x="565044" y="695501"/>
                  </a:lnTo>
                  <a:lnTo>
                    <a:pt x="568148" y="711205"/>
                  </a:lnTo>
                  <a:lnTo>
                    <a:pt x="566409" y="721675"/>
                  </a:lnTo>
                  <a:lnTo>
                    <a:pt x="561438" y="728655"/>
                  </a:lnTo>
                  <a:lnTo>
                    <a:pt x="554314" y="733308"/>
                  </a:lnTo>
                  <a:lnTo>
                    <a:pt x="523539" y="735938"/>
                  </a:lnTo>
                  <a:lnTo>
                    <a:pt x="503331" y="735306"/>
                  </a:lnTo>
                  <a:lnTo>
                    <a:pt x="477477" y="732980"/>
                  </a:lnTo>
                  <a:lnTo>
                    <a:pt x="447858" y="729524"/>
                  </a:lnTo>
                  <a:lnTo>
                    <a:pt x="415729" y="725315"/>
                  </a:lnTo>
                  <a:lnTo>
                    <a:pt x="379070" y="722509"/>
                  </a:lnTo>
                  <a:lnTo>
                    <a:pt x="339391" y="720638"/>
                  </a:lnTo>
                  <a:lnTo>
                    <a:pt x="297698" y="719391"/>
                  </a:lnTo>
                  <a:lnTo>
                    <a:pt x="258473" y="719512"/>
                  </a:lnTo>
                  <a:lnTo>
                    <a:pt x="220893" y="720546"/>
                  </a:lnTo>
                  <a:lnTo>
                    <a:pt x="184409" y="722187"/>
                  </a:lnTo>
                  <a:lnTo>
                    <a:pt x="153420" y="723281"/>
                  </a:lnTo>
                  <a:lnTo>
                    <a:pt x="126092" y="724011"/>
                  </a:lnTo>
                  <a:lnTo>
                    <a:pt x="84615" y="724821"/>
                  </a:lnTo>
                  <a:lnTo>
                    <a:pt x="51435" y="725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80" name="SMARTInkShape-5184"/>
            <p:cNvSpPr/>
            <p:nvPr>
              <p:custDataLst>
                <p:tags r:id="rId52"/>
              </p:custDataLst>
            </p:nvPr>
          </p:nvSpPr>
          <p:spPr bwMode="auto">
            <a:xfrm>
              <a:off x="5849302" y="1790161"/>
              <a:ext cx="977472" cy="695865"/>
            </a:xfrm>
            <a:custGeom>
              <a:avLst/>
              <a:gdLst/>
              <a:ahLst/>
              <a:cxnLst/>
              <a:rect l="0" t="0" r="0" b="0"/>
              <a:pathLst>
                <a:path w="977472" h="695865">
                  <a:moveTo>
                    <a:pt x="0" y="695864"/>
                  </a:moveTo>
                  <a:lnTo>
                    <a:pt x="0" y="695864"/>
                  </a:lnTo>
                  <a:lnTo>
                    <a:pt x="0" y="686762"/>
                  </a:lnTo>
                  <a:lnTo>
                    <a:pt x="13653" y="662899"/>
                  </a:lnTo>
                  <a:lnTo>
                    <a:pt x="38136" y="634858"/>
                  </a:lnTo>
                  <a:lnTo>
                    <a:pt x="75052" y="598265"/>
                  </a:lnTo>
                  <a:lnTo>
                    <a:pt x="99564" y="576505"/>
                  </a:lnTo>
                  <a:lnTo>
                    <a:pt x="126384" y="553427"/>
                  </a:lnTo>
                  <a:lnTo>
                    <a:pt x="159504" y="525658"/>
                  </a:lnTo>
                  <a:lnTo>
                    <a:pt x="196823" y="494763"/>
                  </a:lnTo>
                  <a:lnTo>
                    <a:pt x="236944" y="461784"/>
                  </a:lnTo>
                  <a:lnTo>
                    <a:pt x="282740" y="427416"/>
                  </a:lnTo>
                  <a:lnTo>
                    <a:pt x="332321" y="392121"/>
                  </a:lnTo>
                  <a:lnTo>
                    <a:pt x="384424" y="356209"/>
                  </a:lnTo>
                  <a:lnTo>
                    <a:pt x="438211" y="319885"/>
                  </a:lnTo>
                  <a:lnTo>
                    <a:pt x="493119" y="283286"/>
                  </a:lnTo>
                  <a:lnTo>
                    <a:pt x="548773" y="246505"/>
                  </a:lnTo>
                  <a:lnTo>
                    <a:pt x="603022" y="211506"/>
                  </a:lnTo>
                  <a:lnTo>
                    <a:pt x="656332" y="177696"/>
                  </a:lnTo>
                  <a:lnTo>
                    <a:pt x="709017" y="144679"/>
                  </a:lnTo>
                  <a:lnTo>
                    <a:pt x="756523" y="116000"/>
                  </a:lnTo>
                  <a:lnTo>
                    <a:pt x="800577" y="90213"/>
                  </a:lnTo>
                  <a:lnTo>
                    <a:pt x="842328" y="66354"/>
                  </a:lnTo>
                  <a:lnTo>
                    <a:pt x="876830" y="47591"/>
                  </a:lnTo>
                  <a:lnTo>
                    <a:pt x="906498" y="32224"/>
                  </a:lnTo>
                  <a:lnTo>
                    <a:pt x="932944" y="19122"/>
                  </a:lnTo>
                  <a:lnTo>
                    <a:pt x="974717" y="683"/>
                  </a:lnTo>
                  <a:lnTo>
                    <a:pt x="977471" y="0"/>
                  </a:lnTo>
                  <a:lnTo>
                    <a:pt x="946896" y="25292"/>
                  </a:lnTo>
                  <a:lnTo>
                    <a:pt x="900112" y="700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81" name="SMARTInkShape-5185"/>
            <p:cNvSpPr/>
            <p:nvPr>
              <p:custDataLst>
                <p:tags r:id="rId53"/>
              </p:custDataLst>
            </p:nvPr>
          </p:nvSpPr>
          <p:spPr bwMode="auto">
            <a:xfrm>
              <a:off x="5390429" y="1332706"/>
              <a:ext cx="1134833" cy="913290"/>
            </a:xfrm>
            <a:custGeom>
              <a:avLst/>
              <a:gdLst/>
              <a:ahLst/>
              <a:cxnLst/>
              <a:rect l="0" t="0" r="0" b="0"/>
              <a:pathLst>
                <a:path w="1134833" h="913290">
                  <a:moveTo>
                    <a:pt x="47394" y="913289"/>
                  </a:moveTo>
                  <a:lnTo>
                    <a:pt x="47394" y="913289"/>
                  </a:lnTo>
                  <a:lnTo>
                    <a:pt x="6385" y="913289"/>
                  </a:lnTo>
                  <a:lnTo>
                    <a:pt x="592" y="913289"/>
                  </a:lnTo>
                  <a:lnTo>
                    <a:pt x="0" y="911384"/>
                  </a:lnTo>
                  <a:lnTo>
                    <a:pt x="1882" y="904187"/>
                  </a:lnTo>
                  <a:lnTo>
                    <a:pt x="36146" y="873391"/>
                  </a:lnTo>
                  <a:lnTo>
                    <a:pt x="74778" y="842852"/>
                  </a:lnTo>
                  <a:lnTo>
                    <a:pt x="100893" y="820611"/>
                  </a:lnTo>
                  <a:lnTo>
                    <a:pt x="130685" y="794353"/>
                  </a:lnTo>
                  <a:lnTo>
                    <a:pt x="162929" y="765419"/>
                  </a:lnTo>
                  <a:lnTo>
                    <a:pt x="200617" y="732794"/>
                  </a:lnTo>
                  <a:lnTo>
                    <a:pt x="241935" y="697709"/>
                  </a:lnTo>
                  <a:lnTo>
                    <a:pt x="285673" y="660984"/>
                  </a:lnTo>
                  <a:lnTo>
                    <a:pt x="334834" y="621261"/>
                  </a:lnTo>
                  <a:lnTo>
                    <a:pt x="387610" y="579538"/>
                  </a:lnTo>
                  <a:lnTo>
                    <a:pt x="442798" y="536484"/>
                  </a:lnTo>
                  <a:lnTo>
                    <a:pt x="498638" y="493493"/>
                  </a:lnTo>
                  <a:lnTo>
                    <a:pt x="554916" y="450545"/>
                  </a:lnTo>
                  <a:lnTo>
                    <a:pt x="611484" y="407625"/>
                  </a:lnTo>
                  <a:lnTo>
                    <a:pt x="667293" y="365677"/>
                  </a:lnTo>
                  <a:lnTo>
                    <a:pt x="722598" y="324377"/>
                  </a:lnTo>
                  <a:lnTo>
                    <a:pt x="777565" y="283509"/>
                  </a:lnTo>
                  <a:lnTo>
                    <a:pt x="828497" y="245785"/>
                  </a:lnTo>
                  <a:lnTo>
                    <a:pt x="876739" y="210159"/>
                  </a:lnTo>
                  <a:lnTo>
                    <a:pt x="923188" y="175931"/>
                  </a:lnTo>
                  <a:lnTo>
                    <a:pt x="963679" y="145492"/>
                  </a:lnTo>
                  <a:lnTo>
                    <a:pt x="1000198" y="117579"/>
                  </a:lnTo>
                  <a:lnTo>
                    <a:pt x="1034069" y="91351"/>
                  </a:lnTo>
                  <a:lnTo>
                    <a:pt x="1061412" y="70055"/>
                  </a:lnTo>
                  <a:lnTo>
                    <a:pt x="1084404" y="52048"/>
                  </a:lnTo>
                  <a:lnTo>
                    <a:pt x="1126817" y="16122"/>
                  </a:lnTo>
                  <a:lnTo>
                    <a:pt x="1132768" y="9425"/>
                  </a:lnTo>
                  <a:lnTo>
                    <a:pt x="1134832" y="4960"/>
                  </a:lnTo>
                  <a:lnTo>
                    <a:pt x="1134302" y="1984"/>
                  </a:lnTo>
                  <a:lnTo>
                    <a:pt x="1132044" y="0"/>
                  </a:lnTo>
                  <a:lnTo>
                    <a:pt x="1093072" y="26272"/>
                  </a:lnTo>
                  <a:lnTo>
                    <a:pt x="1076094" y="388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285" name="SMARTInkShape-Group1712"/>
          <p:cNvGrpSpPr/>
          <p:nvPr/>
        </p:nvGrpSpPr>
        <p:grpSpPr>
          <a:xfrm>
            <a:off x="4943148" y="2451735"/>
            <a:ext cx="270043" cy="317183"/>
            <a:chOff x="4943148" y="2451735"/>
            <a:chExt cx="270043" cy="317183"/>
          </a:xfrm>
        </p:grpSpPr>
        <p:sp>
          <p:nvSpPr>
            <p:cNvPr id="89283" name="SMARTInkShape-5186"/>
            <p:cNvSpPr/>
            <p:nvPr>
              <p:custDataLst>
                <p:tags r:id="rId45"/>
              </p:custDataLst>
            </p:nvPr>
          </p:nvSpPr>
          <p:spPr bwMode="auto">
            <a:xfrm>
              <a:off x="5206365" y="2606040"/>
              <a:ext cx="6826" cy="162878"/>
            </a:xfrm>
            <a:custGeom>
              <a:avLst/>
              <a:gdLst/>
              <a:ahLst/>
              <a:cxnLst/>
              <a:rect l="0" t="0" r="0" b="0"/>
              <a:pathLst>
                <a:path w="6826" h="162878">
                  <a:moveTo>
                    <a:pt x="0" y="0"/>
                  </a:moveTo>
                  <a:lnTo>
                    <a:pt x="0" y="0"/>
                  </a:lnTo>
                  <a:lnTo>
                    <a:pt x="5890" y="41998"/>
                  </a:lnTo>
                  <a:lnTo>
                    <a:pt x="6825" y="80494"/>
                  </a:lnTo>
                  <a:lnTo>
                    <a:pt x="2446" y="116454"/>
                  </a:lnTo>
                  <a:lnTo>
                    <a:pt x="0" y="1628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84" name="SMARTInkShape-5187"/>
            <p:cNvSpPr/>
            <p:nvPr>
              <p:custDataLst>
                <p:tags r:id="rId46"/>
              </p:custDataLst>
            </p:nvPr>
          </p:nvSpPr>
          <p:spPr bwMode="auto">
            <a:xfrm>
              <a:off x="4943148" y="2451735"/>
              <a:ext cx="194638" cy="294874"/>
            </a:xfrm>
            <a:custGeom>
              <a:avLst/>
              <a:gdLst/>
              <a:ahLst/>
              <a:cxnLst/>
              <a:rect l="0" t="0" r="0" b="0"/>
              <a:pathLst>
                <a:path w="194638" h="294874">
                  <a:moveTo>
                    <a:pt x="48904" y="85725"/>
                  </a:moveTo>
                  <a:lnTo>
                    <a:pt x="48904" y="85725"/>
                  </a:lnTo>
                  <a:lnTo>
                    <a:pt x="53455" y="81174"/>
                  </a:lnTo>
                  <a:lnTo>
                    <a:pt x="53844" y="78881"/>
                  </a:lnTo>
                  <a:lnTo>
                    <a:pt x="53149" y="76400"/>
                  </a:lnTo>
                  <a:lnTo>
                    <a:pt x="51734" y="73793"/>
                  </a:lnTo>
                  <a:lnTo>
                    <a:pt x="48978" y="52277"/>
                  </a:lnTo>
                  <a:lnTo>
                    <a:pt x="44375" y="56235"/>
                  </a:lnTo>
                  <a:lnTo>
                    <a:pt x="36979" y="90745"/>
                  </a:lnTo>
                  <a:lnTo>
                    <a:pt x="31540" y="124786"/>
                  </a:lnTo>
                  <a:lnTo>
                    <a:pt x="25947" y="162141"/>
                  </a:lnTo>
                  <a:lnTo>
                    <a:pt x="20285" y="200967"/>
                  </a:lnTo>
                  <a:lnTo>
                    <a:pt x="17135" y="235369"/>
                  </a:lnTo>
                  <a:lnTo>
                    <a:pt x="13830" y="263676"/>
                  </a:lnTo>
                  <a:lnTo>
                    <a:pt x="0" y="294873"/>
                  </a:lnTo>
                  <a:lnTo>
                    <a:pt x="3861" y="263845"/>
                  </a:lnTo>
                  <a:lnTo>
                    <a:pt x="5072" y="235375"/>
                  </a:lnTo>
                  <a:lnTo>
                    <a:pt x="5611" y="201131"/>
                  </a:lnTo>
                  <a:lnTo>
                    <a:pt x="6803" y="165592"/>
                  </a:lnTo>
                  <a:lnTo>
                    <a:pt x="10509" y="133921"/>
                  </a:lnTo>
                  <a:lnTo>
                    <a:pt x="14756" y="97221"/>
                  </a:lnTo>
                  <a:lnTo>
                    <a:pt x="16614" y="93389"/>
                  </a:lnTo>
                  <a:lnTo>
                    <a:pt x="18805" y="90834"/>
                  </a:lnTo>
                  <a:lnTo>
                    <a:pt x="21218" y="90084"/>
                  </a:lnTo>
                  <a:lnTo>
                    <a:pt x="23780" y="90536"/>
                  </a:lnTo>
                  <a:lnTo>
                    <a:pt x="26439" y="91790"/>
                  </a:lnTo>
                  <a:lnTo>
                    <a:pt x="61574" y="121942"/>
                  </a:lnTo>
                  <a:lnTo>
                    <a:pt x="99455" y="159236"/>
                  </a:lnTo>
                  <a:lnTo>
                    <a:pt x="139394" y="194543"/>
                  </a:lnTo>
                  <a:lnTo>
                    <a:pt x="161230" y="208031"/>
                  </a:lnTo>
                  <a:lnTo>
                    <a:pt x="173757" y="211521"/>
                  </a:lnTo>
                  <a:lnTo>
                    <a:pt x="177859" y="210546"/>
                  </a:lnTo>
                  <a:lnTo>
                    <a:pt x="180594" y="207992"/>
                  </a:lnTo>
                  <a:lnTo>
                    <a:pt x="189535" y="181102"/>
                  </a:lnTo>
                  <a:lnTo>
                    <a:pt x="193125" y="140972"/>
                  </a:lnTo>
                  <a:lnTo>
                    <a:pt x="193965" y="106787"/>
                  </a:lnTo>
                  <a:lnTo>
                    <a:pt x="193386" y="73178"/>
                  </a:lnTo>
                  <a:lnTo>
                    <a:pt x="187793" y="30859"/>
                  </a:lnTo>
                  <a:lnTo>
                    <a:pt x="186406" y="8424"/>
                  </a:lnTo>
                  <a:lnTo>
                    <a:pt x="187245" y="5616"/>
                  </a:lnTo>
                  <a:lnTo>
                    <a:pt x="188756" y="3744"/>
                  </a:lnTo>
                  <a:lnTo>
                    <a:pt x="1946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288" name="SMARTInkShape-Group1713"/>
          <p:cNvGrpSpPr/>
          <p:nvPr/>
        </p:nvGrpSpPr>
        <p:grpSpPr>
          <a:xfrm>
            <a:off x="5500912" y="3060382"/>
            <a:ext cx="442689" cy="340276"/>
            <a:chOff x="5500912" y="3060382"/>
            <a:chExt cx="442689" cy="340276"/>
          </a:xfrm>
        </p:grpSpPr>
        <p:sp>
          <p:nvSpPr>
            <p:cNvPr id="89286" name="SMARTInkShape-5188"/>
            <p:cNvSpPr/>
            <p:nvPr>
              <p:custDataLst>
                <p:tags r:id="rId43"/>
              </p:custDataLst>
            </p:nvPr>
          </p:nvSpPr>
          <p:spPr bwMode="auto">
            <a:xfrm>
              <a:off x="5718584" y="3199118"/>
              <a:ext cx="225017" cy="201540"/>
            </a:xfrm>
            <a:custGeom>
              <a:avLst/>
              <a:gdLst/>
              <a:ahLst/>
              <a:cxnLst/>
              <a:rect l="0" t="0" r="0" b="0"/>
              <a:pathLst>
                <a:path w="225017" h="201540">
                  <a:moveTo>
                    <a:pt x="44993" y="24142"/>
                  </a:moveTo>
                  <a:lnTo>
                    <a:pt x="44993" y="24142"/>
                  </a:lnTo>
                  <a:lnTo>
                    <a:pt x="40443" y="24142"/>
                  </a:lnTo>
                  <a:lnTo>
                    <a:pt x="39103" y="23189"/>
                  </a:lnTo>
                  <a:lnTo>
                    <a:pt x="38208" y="21602"/>
                  </a:lnTo>
                  <a:lnTo>
                    <a:pt x="36774" y="16761"/>
                  </a:lnTo>
                  <a:lnTo>
                    <a:pt x="60316" y="3742"/>
                  </a:lnTo>
                  <a:lnTo>
                    <a:pt x="76732" y="0"/>
                  </a:lnTo>
                  <a:lnTo>
                    <a:pt x="98213" y="3442"/>
                  </a:lnTo>
                  <a:lnTo>
                    <a:pt x="118124" y="15045"/>
                  </a:lnTo>
                  <a:lnTo>
                    <a:pt x="122321" y="21887"/>
                  </a:lnTo>
                  <a:lnTo>
                    <a:pt x="126986" y="39650"/>
                  </a:lnTo>
                  <a:lnTo>
                    <a:pt x="121440" y="60244"/>
                  </a:lnTo>
                  <a:lnTo>
                    <a:pt x="97171" y="95799"/>
                  </a:lnTo>
                  <a:lnTo>
                    <a:pt x="59818" y="136496"/>
                  </a:lnTo>
                  <a:lnTo>
                    <a:pt x="18183" y="179262"/>
                  </a:lnTo>
                  <a:lnTo>
                    <a:pt x="363" y="198258"/>
                  </a:lnTo>
                  <a:lnTo>
                    <a:pt x="0" y="200226"/>
                  </a:lnTo>
                  <a:lnTo>
                    <a:pt x="710" y="201539"/>
                  </a:lnTo>
                  <a:lnTo>
                    <a:pt x="41784" y="185168"/>
                  </a:lnTo>
                  <a:lnTo>
                    <a:pt x="83412" y="166786"/>
                  </a:lnTo>
                  <a:lnTo>
                    <a:pt x="116361" y="150404"/>
                  </a:lnTo>
                  <a:lnTo>
                    <a:pt x="153230" y="130424"/>
                  </a:lnTo>
                  <a:lnTo>
                    <a:pt x="184222" y="108843"/>
                  </a:lnTo>
                  <a:lnTo>
                    <a:pt x="225016" y="755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87" name="SMARTInkShape-5189"/>
            <p:cNvSpPr/>
            <p:nvPr>
              <p:custDataLst>
                <p:tags r:id="rId44"/>
              </p:custDataLst>
            </p:nvPr>
          </p:nvSpPr>
          <p:spPr bwMode="auto">
            <a:xfrm>
              <a:off x="5500912" y="3060382"/>
              <a:ext cx="185514" cy="255734"/>
            </a:xfrm>
            <a:custGeom>
              <a:avLst/>
              <a:gdLst/>
              <a:ahLst/>
              <a:cxnLst/>
              <a:rect l="0" t="0" r="0" b="0"/>
              <a:pathLst>
                <a:path w="185514" h="255734">
                  <a:moveTo>
                    <a:pt x="74070" y="42863"/>
                  </a:moveTo>
                  <a:lnTo>
                    <a:pt x="74070" y="42863"/>
                  </a:lnTo>
                  <a:lnTo>
                    <a:pt x="64745" y="69133"/>
                  </a:lnTo>
                  <a:lnTo>
                    <a:pt x="49083" y="110654"/>
                  </a:lnTo>
                  <a:lnTo>
                    <a:pt x="33437" y="146335"/>
                  </a:lnTo>
                  <a:lnTo>
                    <a:pt x="23309" y="184418"/>
                  </a:lnTo>
                  <a:lnTo>
                    <a:pt x="13092" y="215949"/>
                  </a:lnTo>
                  <a:lnTo>
                    <a:pt x="113" y="253583"/>
                  </a:lnTo>
                  <a:lnTo>
                    <a:pt x="0" y="255733"/>
                  </a:lnTo>
                  <a:lnTo>
                    <a:pt x="879" y="255261"/>
                  </a:lnTo>
                  <a:lnTo>
                    <a:pt x="2416" y="253042"/>
                  </a:lnTo>
                  <a:lnTo>
                    <a:pt x="12679" y="213355"/>
                  </a:lnTo>
                  <a:lnTo>
                    <a:pt x="21703" y="180232"/>
                  </a:lnTo>
                  <a:lnTo>
                    <a:pt x="34604" y="143286"/>
                  </a:lnTo>
                  <a:lnTo>
                    <a:pt x="48910" y="106545"/>
                  </a:lnTo>
                  <a:lnTo>
                    <a:pt x="61617" y="74341"/>
                  </a:lnTo>
                  <a:lnTo>
                    <a:pt x="77502" y="38251"/>
                  </a:lnTo>
                  <a:lnTo>
                    <a:pt x="79216" y="35978"/>
                  </a:lnTo>
                  <a:lnTo>
                    <a:pt x="80358" y="35415"/>
                  </a:lnTo>
                  <a:lnTo>
                    <a:pt x="86517" y="48276"/>
                  </a:lnTo>
                  <a:lnTo>
                    <a:pt x="96179" y="86019"/>
                  </a:lnTo>
                  <a:lnTo>
                    <a:pt x="100624" y="123701"/>
                  </a:lnTo>
                  <a:lnTo>
                    <a:pt x="108414" y="147688"/>
                  </a:lnTo>
                  <a:lnTo>
                    <a:pt x="120767" y="165970"/>
                  </a:lnTo>
                  <a:lnTo>
                    <a:pt x="138707" y="181891"/>
                  </a:lnTo>
                  <a:lnTo>
                    <a:pt x="142878" y="184126"/>
                  </a:lnTo>
                  <a:lnTo>
                    <a:pt x="147565" y="184663"/>
                  </a:lnTo>
                  <a:lnTo>
                    <a:pt x="157853" y="182720"/>
                  </a:lnTo>
                  <a:lnTo>
                    <a:pt x="161357" y="178964"/>
                  </a:lnTo>
                  <a:lnTo>
                    <a:pt x="165252" y="167169"/>
                  </a:lnTo>
                  <a:lnTo>
                    <a:pt x="162894" y="130812"/>
                  </a:lnTo>
                  <a:lnTo>
                    <a:pt x="160713" y="88395"/>
                  </a:lnTo>
                  <a:lnTo>
                    <a:pt x="160067" y="54767"/>
                  </a:lnTo>
                  <a:lnTo>
                    <a:pt x="164427" y="26705"/>
                  </a:lnTo>
                  <a:lnTo>
                    <a:pt x="171696" y="14092"/>
                  </a:lnTo>
                  <a:lnTo>
                    <a:pt x="18551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291" name="SMARTInkShape-Group1714"/>
          <p:cNvGrpSpPr/>
          <p:nvPr/>
        </p:nvGrpSpPr>
        <p:grpSpPr>
          <a:xfrm>
            <a:off x="5556074" y="1423493"/>
            <a:ext cx="216077" cy="419596"/>
            <a:chOff x="5556074" y="1423493"/>
            <a:chExt cx="216077" cy="419596"/>
          </a:xfrm>
        </p:grpSpPr>
        <p:sp>
          <p:nvSpPr>
            <p:cNvPr id="89289" name="SMARTInkShape-5190"/>
            <p:cNvSpPr/>
            <p:nvPr>
              <p:custDataLst>
                <p:tags r:id="rId41"/>
              </p:custDataLst>
            </p:nvPr>
          </p:nvSpPr>
          <p:spPr bwMode="auto">
            <a:xfrm>
              <a:off x="5556074" y="1423493"/>
              <a:ext cx="198932" cy="334699"/>
            </a:xfrm>
            <a:custGeom>
              <a:avLst/>
              <a:gdLst/>
              <a:ahLst/>
              <a:cxnLst/>
              <a:rect l="0" t="0" r="0" b="0"/>
              <a:pathLst>
                <a:path w="198932" h="334699">
                  <a:moveTo>
                    <a:pt x="113206" y="16687"/>
                  </a:moveTo>
                  <a:lnTo>
                    <a:pt x="113206" y="16687"/>
                  </a:lnTo>
                  <a:lnTo>
                    <a:pt x="129894" y="0"/>
                  </a:lnTo>
                  <a:lnTo>
                    <a:pt x="97236" y="32657"/>
                  </a:lnTo>
                  <a:lnTo>
                    <a:pt x="59579" y="72854"/>
                  </a:lnTo>
                  <a:lnTo>
                    <a:pt x="35079" y="106420"/>
                  </a:lnTo>
                  <a:lnTo>
                    <a:pt x="17840" y="146738"/>
                  </a:lnTo>
                  <a:lnTo>
                    <a:pt x="11529" y="168158"/>
                  </a:lnTo>
                  <a:lnTo>
                    <a:pt x="6369" y="190058"/>
                  </a:lnTo>
                  <a:lnTo>
                    <a:pt x="0" y="231853"/>
                  </a:lnTo>
                  <a:lnTo>
                    <a:pt x="345" y="266304"/>
                  </a:lnTo>
                  <a:lnTo>
                    <a:pt x="13833" y="294950"/>
                  </a:lnTo>
                  <a:lnTo>
                    <a:pt x="34751" y="317525"/>
                  </a:lnTo>
                  <a:lnTo>
                    <a:pt x="56747" y="330733"/>
                  </a:lnTo>
                  <a:lnTo>
                    <a:pt x="84303" y="334698"/>
                  </a:lnTo>
                  <a:lnTo>
                    <a:pt x="99652" y="334422"/>
                  </a:lnTo>
                  <a:lnTo>
                    <a:pt x="129408" y="323955"/>
                  </a:lnTo>
                  <a:lnTo>
                    <a:pt x="156602" y="305650"/>
                  </a:lnTo>
                  <a:lnTo>
                    <a:pt x="198931" y="2567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90" name="SMARTInkShape-5191"/>
            <p:cNvSpPr/>
            <p:nvPr>
              <p:custDataLst>
                <p:tags r:id="rId42"/>
              </p:custDataLst>
            </p:nvPr>
          </p:nvSpPr>
          <p:spPr bwMode="auto">
            <a:xfrm>
              <a:off x="5755005" y="1663065"/>
              <a:ext cx="17146" cy="180024"/>
            </a:xfrm>
            <a:custGeom>
              <a:avLst/>
              <a:gdLst/>
              <a:ahLst/>
              <a:cxnLst/>
              <a:rect l="0" t="0" r="0" b="0"/>
              <a:pathLst>
                <a:path w="17146" h="180024">
                  <a:moveTo>
                    <a:pt x="17145" y="0"/>
                  </a:moveTo>
                  <a:lnTo>
                    <a:pt x="17145" y="0"/>
                  </a:lnTo>
                  <a:lnTo>
                    <a:pt x="17145" y="37599"/>
                  </a:lnTo>
                  <a:lnTo>
                    <a:pt x="16193" y="69455"/>
                  </a:lnTo>
                  <a:lnTo>
                    <a:pt x="12594" y="98496"/>
                  </a:lnTo>
                  <a:lnTo>
                    <a:pt x="7820" y="130453"/>
                  </a:lnTo>
                  <a:lnTo>
                    <a:pt x="0" y="1800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305" name="SMARTInkShape-Group1715"/>
          <p:cNvGrpSpPr/>
          <p:nvPr/>
        </p:nvGrpSpPr>
        <p:grpSpPr>
          <a:xfrm>
            <a:off x="7240189" y="945187"/>
            <a:ext cx="2005079" cy="2396802"/>
            <a:chOff x="7240189" y="945187"/>
            <a:chExt cx="2005079" cy="2396802"/>
          </a:xfrm>
        </p:grpSpPr>
        <p:sp>
          <p:nvSpPr>
            <p:cNvPr id="89292" name="SMARTInkShape-5192"/>
            <p:cNvSpPr/>
            <p:nvPr>
              <p:custDataLst>
                <p:tags r:id="rId28"/>
              </p:custDataLst>
            </p:nvPr>
          </p:nvSpPr>
          <p:spPr bwMode="auto">
            <a:xfrm>
              <a:off x="8027130" y="945187"/>
              <a:ext cx="231046" cy="278308"/>
            </a:xfrm>
            <a:custGeom>
              <a:avLst/>
              <a:gdLst/>
              <a:ahLst/>
              <a:cxnLst/>
              <a:rect l="0" t="0" r="0" b="0"/>
              <a:pathLst>
                <a:path w="231046" h="278308">
                  <a:moveTo>
                    <a:pt x="153892" y="49223"/>
                  </a:moveTo>
                  <a:lnTo>
                    <a:pt x="153892" y="49223"/>
                  </a:lnTo>
                  <a:lnTo>
                    <a:pt x="130540" y="13153"/>
                  </a:lnTo>
                  <a:lnTo>
                    <a:pt x="120971" y="5252"/>
                  </a:lnTo>
                  <a:lnTo>
                    <a:pt x="107828" y="1105"/>
                  </a:lnTo>
                  <a:lnTo>
                    <a:pt x="100323" y="0"/>
                  </a:lnTo>
                  <a:lnTo>
                    <a:pt x="79284" y="8931"/>
                  </a:lnTo>
                  <a:lnTo>
                    <a:pt x="55011" y="28458"/>
                  </a:lnTo>
                  <a:lnTo>
                    <a:pt x="31522" y="59362"/>
                  </a:lnTo>
                  <a:lnTo>
                    <a:pt x="13463" y="97862"/>
                  </a:lnTo>
                  <a:lnTo>
                    <a:pt x="1944" y="139420"/>
                  </a:lnTo>
                  <a:lnTo>
                    <a:pt x="0" y="180116"/>
                  </a:lnTo>
                  <a:lnTo>
                    <a:pt x="9931" y="215347"/>
                  </a:lnTo>
                  <a:lnTo>
                    <a:pt x="28950" y="244976"/>
                  </a:lnTo>
                  <a:lnTo>
                    <a:pt x="56453" y="267669"/>
                  </a:lnTo>
                  <a:lnTo>
                    <a:pt x="90266" y="277120"/>
                  </a:lnTo>
                  <a:lnTo>
                    <a:pt x="108617" y="278307"/>
                  </a:lnTo>
                  <a:lnTo>
                    <a:pt x="141707" y="269466"/>
                  </a:lnTo>
                  <a:lnTo>
                    <a:pt x="172289" y="252836"/>
                  </a:lnTo>
                  <a:lnTo>
                    <a:pt x="211519" y="225864"/>
                  </a:lnTo>
                  <a:lnTo>
                    <a:pt x="231045" y="212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93" name="SMARTInkShape-5193"/>
            <p:cNvSpPr/>
            <p:nvPr>
              <p:custDataLst>
                <p:tags r:id="rId29"/>
              </p:custDataLst>
            </p:nvPr>
          </p:nvSpPr>
          <p:spPr bwMode="auto">
            <a:xfrm>
              <a:off x="7615238" y="2109443"/>
              <a:ext cx="668143" cy="859614"/>
            </a:xfrm>
            <a:custGeom>
              <a:avLst/>
              <a:gdLst/>
              <a:ahLst/>
              <a:cxnLst/>
              <a:rect l="0" t="0" r="0" b="0"/>
              <a:pathLst>
                <a:path w="668143" h="859614">
                  <a:moveTo>
                    <a:pt x="17144" y="59399"/>
                  </a:moveTo>
                  <a:lnTo>
                    <a:pt x="17144" y="59399"/>
                  </a:lnTo>
                  <a:lnTo>
                    <a:pt x="38628" y="46664"/>
                  </a:lnTo>
                  <a:lnTo>
                    <a:pt x="69760" y="36999"/>
                  </a:lnTo>
                  <a:lnTo>
                    <a:pt x="98631" y="31029"/>
                  </a:lnTo>
                  <a:lnTo>
                    <a:pt x="133053" y="22660"/>
                  </a:lnTo>
                  <a:lnTo>
                    <a:pt x="171530" y="13543"/>
                  </a:lnTo>
                  <a:lnTo>
                    <a:pt x="214030" y="6317"/>
                  </a:lnTo>
                  <a:lnTo>
                    <a:pt x="239841" y="4008"/>
                  </a:lnTo>
                  <a:lnTo>
                    <a:pt x="268479" y="2469"/>
                  </a:lnTo>
                  <a:lnTo>
                    <a:pt x="299001" y="1444"/>
                  </a:lnTo>
                  <a:lnTo>
                    <a:pt x="328874" y="760"/>
                  </a:lnTo>
                  <a:lnTo>
                    <a:pt x="358314" y="304"/>
                  </a:lnTo>
                  <a:lnTo>
                    <a:pt x="387466" y="0"/>
                  </a:lnTo>
                  <a:lnTo>
                    <a:pt x="415473" y="750"/>
                  </a:lnTo>
                  <a:lnTo>
                    <a:pt x="442717" y="2202"/>
                  </a:lnTo>
                  <a:lnTo>
                    <a:pt x="469451" y="4123"/>
                  </a:lnTo>
                  <a:lnTo>
                    <a:pt x="492990" y="5403"/>
                  </a:lnTo>
                  <a:lnTo>
                    <a:pt x="534384" y="6826"/>
                  </a:lnTo>
                  <a:lnTo>
                    <a:pt x="566751" y="7459"/>
                  </a:lnTo>
                  <a:lnTo>
                    <a:pt x="601313" y="10355"/>
                  </a:lnTo>
                  <a:lnTo>
                    <a:pt x="620957" y="15316"/>
                  </a:lnTo>
                  <a:lnTo>
                    <a:pt x="622568" y="17628"/>
                  </a:lnTo>
                  <a:lnTo>
                    <a:pt x="624360" y="25277"/>
                  </a:lnTo>
                  <a:lnTo>
                    <a:pt x="618666" y="63207"/>
                  </a:lnTo>
                  <a:lnTo>
                    <a:pt x="613734" y="98874"/>
                  </a:lnTo>
                  <a:lnTo>
                    <a:pt x="612038" y="121911"/>
                  </a:lnTo>
                  <a:lnTo>
                    <a:pt x="610908" y="147746"/>
                  </a:lnTo>
                  <a:lnTo>
                    <a:pt x="610155" y="175447"/>
                  </a:lnTo>
                  <a:lnTo>
                    <a:pt x="609652" y="207250"/>
                  </a:lnTo>
                  <a:lnTo>
                    <a:pt x="609317" y="241786"/>
                  </a:lnTo>
                  <a:lnTo>
                    <a:pt x="609093" y="278146"/>
                  </a:lnTo>
                  <a:lnTo>
                    <a:pt x="610849" y="316673"/>
                  </a:lnTo>
                  <a:lnTo>
                    <a:pt x="613926" y="356645"/>
                  </a:lnTo>
                  <a:lnTo>
                    <a:pt x="617881" y="397581"/>
                  </a:lnTo>
                  <a:lnTo>
                    <a:pt x="622424" y="438206"/>
                  </a:lnTo>
                  <a:lnTo>
                    <a:pt x="627355" y="478625"/>
                  </a:lnTo>
                  <a:lnTo>
                    <a:pt x="632549" y="518905"/>
                  </a:lnTo>
                  <a:lnTo>
                    <a:pt x="636964" y="558142"/>
                  </a:lnTo>
                  <a:lnTo>
                    <a:pt x="640860" y="596682"/>
                  </a:lnTo>
                  <a:lnTo>
                    <a:pt x="644410" y="634758"/>
                  </a:lnTo>
                  <a:lnTo>
                    <a:pt x="647729" y="669666"/>
                  </a:lnTo>
                  <a:lnTo>
                    <a:pt x="650893" y="702464"/>
                  </a:lnTo>
                  <a:lnTo>
                    <a:pt x="653956" y="733854"/>
                  </a:lnTo>
                  <a:lnTo>
                    <a:pt x="656951" y="759544"/>
                  </a:lnTo>
                  <a:lnTo>
                    <a:pt x="662818" y="800787"/>
                  </a:lnTo>
                  <a:lnTo>
                    <a:pt x="666925" y="841680"/>
                  </a:lnTo>
                  <a:lnTo>
                    <a:pt x="668142" y="858241"/>
                  </a:lnTo>
                  <a:lnTo>
                    <a:pt x="665455" y="859613"/>
                  </a:lnTo>
                  <a:lnTo>
                    <a:pt x="654850" y="858597"/>
                  </a:lnTo>
                  <a:lnTo>
                    <a:pt x="619162" y="843569"/>
                  </a:lnTo>
                  <a:lnTo>
                    <a:pt x="580935" y="826384"/>
                  </a:lnTo>
                  <a:lnTo>
                    <a:pt x="558740" y="816468"/>
                  </a:lnTo>
                  <a:lnTo>
                    <a:pt x="530607" y="806999"/>
                  </a:lnTo>
                  <a:lnTo>
                    <a:pt x="498519" y="797829"/>
                  </a:lnTo>
                  <a:lnTo>
                    <a:pt x="463791" y="788859"/>
                  </a:lnTo>
                  <a:lnTo>
                    <a:pt x="425398" y="780021"/>
                  </a:lnTo>
                  <a:lnTo>
                    <a:pt x="384564" y="771271"/>
                  </a:lnTo>
                  <a:lnTo>
                    <a:pt x="342101" y="762580"/>
                  </a:lnTo>
                  <a:lnTo>
                    <a:pt x="299504" y="755834"/>
                  </a:lnTo>
                  <a:lnTo>
                    <a:pt x="256819" y="750384"/>
                  </a:lnTo>
                  <a:lnTo>
                    <a:pt x="214075" y="745798"/>
                  </a:lnTo>
                  <a:lnTo>
                    <a:pt x="176054" y="742741"/>
                  </a:lnTo>
                  <a:lnTo>
                    <a:pt x="141182" y="740703"/>
                  </a:lnTo>
                  <a:lnTo>
                    <a:pt x="108408" y="739344"/>
                  </a:lnTo>
                  <a:lnTo>
                    <a:pt x="81797" y="738439"/>
                  </a:lnTo>
                  <a:lnTo>
                    <a:pt x="39529" y="737432"/>
                  </a:lnTo>
                  <a:lnTo>
                    <a:pt x="0" y="7366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94" name="SMARTInkShape-5194"/>
            <p:cNvSpPr/>
            <p:nvPr>
              <p:custDataLst>
                <p:tags r:id="rId30"/>
              </p:custDataLst>
            </p:nvPr>
          </p:nvSpPr>
          <p:spPr bwMode="auto">
            <a:xfrm>
              <a:off x="7729619" y="3000375"/>
              <a:ext cx="219946" cy="290372"/>
            </a:xfrm>
            <a:custGeom>
              <a:avLst/>
              <a:gdLst/>
              <a:ahLst/>
              <a:cxnLst/>
              <a:rect l="0" t="0" r="0" b="0"/>
              <a:pathLst>
                <a:path w="219946" h="290372">
                  <a:moveTo>
                    <a:pt x="82786" y="25717"/>
                  </a:moveTo>
                  <a:lnTo>
                    <a:pt x="82786" y="25717"/>
                  </a:lnTo>
                  <a:lnTo>
                    <a:pt x="82786" y="5222"/>
                  </a:lnTo>
                  <a:lnTo>
                    <a:pt x="80881" y="45230"/>
                  </a:lnTo>
                  <a:lnTo>
                    <a:pt x="73685" y="81697"/>
                  </a:lnTo>
                  <a:lnTo>
                    <a:pt x="68145" y="103042"/>
                  </a:lnTo>
                  <a:lnTo>
                    <a:pt x="61595" y="125845"/>
                  </a:lnTo>
                  <a:lnTo>
                    <a:pt x="54372" y="149619"/>
                  </a:lnTo>
                  <a:lnTo>
                    <a:pt x="45745" y="172136"/>
                  </a:lnTo>
                  <a:lnTo>
                    <a:pt x="26001" y="214935"/>
                  </a:lnTo>
                  <a:lnTo>
                    <a:pt x="12146" y="251102"/>
                  </a:lnTo>
                  <a:lnTo>
                    <a:pt x="41" y="290371"/>
                  </a:lnTo>
                  <a:lnTo>
                    <a:pt x="0" y="289783"/>
                  </a:lnTo>
                  <a:lnTo>
                    <a:pt x="6779" y="251304"/>
                  </a:lnTo>
                  <a:lnTo>
                    <a:pt x="12809" y="211703"/>
                  </a:lnTo>
                  <a:lnTo>
                    <a:pt x="17085" y="187808"/>
                  </a:lnTo>
                  <a:lnTo>
                    <a:pt x="21840" y="162353"/>
                  </a:lnTo>
                  <a:lnTo>
                    <a:pt x="27868" y="136810"/>
                  </a:lnTo>
                  <a:lnTo>
                    <a:pt x="34744" y="111209"/>
                  </a:lnTo>
                  <a:lnTo>
                    <a:pt x="42186" y="85570"/>
                  </a:lnTo>
                  <a:lnTo>
                    <a:pt x="52994" y="49461"/>
                  </a:lnTo>
                  <a:lnTo>
                    <a:pt x="64434" y="20687"/>
                  </a:lnTo>
                  <a:lnTo>
                    <a:pt x="67693" y="16649"/>
                  </a:lnTo>
                  <a:lnTo>
                    <a:pt x="70820" y="16814"/>
                  </a:lnTo>
                  <a:lnTo>
                    <a:pt x="73855" y="19782"/>
                  </a:lnTo>
                  <a:lnTo>
                    <a:pt x="76832" y="24618"/>
                  </a:lnTo>
                  <a:lnTo>
                    <a:pt x="85572" y="63280"/>
                  </a:lnTo>
                  <a:lnTo>
                    <a:pt x="91327" y="100832"/>
                  </a:lnTo>
                  <a:lnTo>
                    <a:pt x="98012" y="141017"/>
                  </a:lnTo>
                  <a:lnTo>
                    <a:pt x="107334" y="177927"/>
                  </a:lnTo>
                  <a:lnTo>
                    <a:pt x="127842" y="217184"/>
                  </a:lnTo>
                  <a:lnTo>
                    <a:pt x="141228" y="229876"/>
                  </a:lnTo>
                  <a:lnTo>
                    <a:pt x="147465" y="233261"/>
                  </a:lnTo>
                  <a:lnTo>
                    <a:pt x="154480" y="232660"/>
                  </a:lnTo>
                  <a:lnTo>
                    <a:pt x="169895" y="224372"/>
                  </a:lnTo>
                  <a:lnTo>
                    <a:pt x="190088" y="194539"/>
                  </a:lnTo>
                  <a:lnTo>
                    <a:pt x="197151" y="158852"/>
                  </a:lnTo>
                  <a:lnTo>
                    <a:pt x="202195" y="117273"/>
                  </a:lnTo>
                  <a:lnTo>
                    <a:pt x="210787" y="79744"/>
                  </a:lnTo>
                  <a:lnTo>
                    <a:pt x="215876" y="49094"/>
                  </a:lnTo>
                  <a:lnTo>
                    <a:pt x="219410" y="8017"/>
                  </a:lnTo>
                  <a:lnTo>
                    <a:pt x="219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95" name="SMARTInkShape-5195"/>
            <p:cNvSpPr/>
            <p:nvPr>
              <p:custDataLst>
                <p:tags r:id="rId31"/>
              </p:custDataLst>
            </p:nvPr>
          </p:nvSpPr>
          <p:spPr bwMode="auto">
            <a:xfrm>
              <a:off x="7943782" y="3171825"/>
              <a:ext cx="340112" cy="170164"/>
            </a:xfrm>
            <a:custGeom>
              <a:avLst/>
              <a:gdLst/>
              <a:ahLst/>
              <a:cxnLst/>
              <a:rect l="0" t="0" r="0" b="0"/>
              <a:pathLst>
                <a:path w="340112" h="170164">
                  <a:moveTo>
                    <a:pt x="74363" y="0"/>
                  </a:moveTo>
                  <a:lnTo>
                    <a:pt x="74363" y="0"/>
                  </a:lnTo>
                  <a:lnTo>
                    <a:pt x="74363" y="4551"/>
                  </a:lnTo>
                  <a:lnTo>
                    <a:pt x="76904" y="9325"/>
                  </a:lnTo>
                  <a:lnTo>
                    <a:pt x="78914" y="11931"/>
                  </a:lnTo>
                  <a:lnTo>
                    <a:pt x="81206" y="12717"/>
                  </a:lnTo>
                  <a:lnTo>
                    <a:pt x="83688" y="12288"/>
                  </a:lnTo>
                  <a:lnTo>
                    <a:pt x="88985" y="10224"/>
                  </a:lnTo>
                  <a:lnTo>
                    <a:pt x="107533" y="8790"/>
                  </a:lnTo>
                  <a:lnTo>
                    <a:pt x="110764" y="11575"/>
                  </a:lnTo>
                  <a:lnTo>
                    <a:pt x="114353" y="22289"/>
                  </a:lnTo>
                  <a:lnTo>
                    <a:pt x="116375" y="44386"/>
                  </a:lnTo>
                  <a:lnTo>
                    <a:pt x="109227" y="60685"/>
                  </a:lnTo>
                  <a:lnTo>
                    <a:pt x="81355" y="98982"/>
                  </a:lnTo>
                  <a:lnTo>
                    <a:pt x="42441" y="141331"/>
                  </a:lnTo>
                  <a:lnTo>
                    <a:pt x="11331" y="164936"/>
                  </a:lnTo>
                  <a:lnTo>
                    <a:pt x="0" y="170163"/>
                  </a:lnTo>
                  <a:lnTo>
                    <a:pt x="28947" y="164352"/>
                  </a:lnTo>
                  <a:lnTo>
                    <a:pt x="63386" y="159405"/>
                  </a:lnTo>
                  <a:lnTo>
                    <a:pt x="85143" y="155800"/>
                  </a:lnTo>
                  <a:lnTo>
                    <a:pt x="109171" y="151492"/>
                  </a:lnTo>
                  <a:lnTo>
                    <a:pt x="134716" y="146715"/>
                  </a:lnTo>
                  <a:lnTo>
                    <a:pt x="161271" y="141625"/>
                  </a:lnTo>
                  <a:lnTo>
                    <a:pt x="188499" y="136327"/>
                  </a:lnTo>
                  <a:lnTo>
                    <a:pt x="216177" y="130889"/>
                  </a:lnTo>
                  <a:lnTo>
                    <a:pt x="242247" y="123454"/>
                  </a:lnTo>
                  <a:lnTo>
                    <a:pt x="267249" y="114688"/>
                  </a:lnTo>
                  <a:lnTo>
                    <a:pt x="307728" y="98597"/>
                  </a:lnTo>
                  <a:lnTo>
                    <a:pt x="340111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96" name="SMARTInkShape-5196"/>
            <p:cNvSpPr/>
            <p:nvPr>
              <p:custDataLst>
                <p:tags r:id="rId32"/>
              </p:custDataLst>
            </p:nvPr>
          </p:nvSpPr>
          <p:spPr bwMode="auto">
            <a:xfrm>
              <a:off x="7240189" y="2263140"/>
              <a:ext cx="212172" cy="281268"/>
            </a:xfrm>
            <a:custGeom>
              <a:avLst/>
              <a:gdLst/>
              <a:ahLst/>
              <a:cxnLst/>
              <a:rect l="0" t="0" r="0" b="0"/>
              <a:pathLst>
                <a:path w="212172" h="281268">
                  <a:moveTo>
                    <a:pt x="40721" y="17145"/>
                  </a:moveTo>
                  <a:lnTo>
                    <a:pt x="40721" y="17145"/>
                  </a:lnTo>
                  <a:lnTo>
                    <a:pt x="36170" y="59212"/>
                  </a:lnTo>
                  <a:lnTo>
                    <a:pt x="28856" y="94261"/>
                  </a:lnTo>
                  <a:lnTo>
                    <a:pt x="20207" y="135239"/>
                  </a:lnTo>
                  <a:lnTo>
                    <a:pt x="16568" y="156834"/>
                  </a:lnTo>
                  <a:lnTo>
                    <a:pt x="9984" y="199244"/>
                  </a:lnTo>
                  <a:lnTo>
                    <a:pt x="3882" y="237143"/>
                  </a:lnTo>
                  <a:lnTo>
                    <a:pt x="0" y="277807"/>
                  </a:lnTo>
                  <a:lnTo>
                    <a:pt x="1191" y="280454"/>
                  </a:lnTo>
                  <a:lnTo>
                    <a:pt x="2938" y="281267"/>
                  </a:lnTo>
                  <a:lnTo>
                    <a:pt x="13537" y="245494"/>
                  </a:lnTo>
                  <a:lnTo>
                    <a:pt x="22606" y="209439"/>
                  </a:lnTo>
                  <a:lnTo>
                    <a:pt x="26740" y="188203"/>
                  </a:lnTo>
                  <a:lnTo>
                    <a:pt x="30448" y="165474"/>
                  </a:lnTo>
                  <a:lnTo>
                    <a:pt x="33872" y="141748"/>
                  </a:lnTo>
                  <a:lnTo>
                    <a:pt x="37108" y="119264"/>
                  </a:lnTo>
                  <a:lnTo>
                    <a:pt x="43242" y="76501"/>
                  </a:lnTo>
                  <a:lnTo>
                    <a:pt x="52051" y="37695"/>
                  </a:lnTo>
                  <a:lnTo>
                    <a:pt x="55282" y="28818"/>
                  </a:lnTo>
                  <a:lnTo>
                    <a:pt x="56143" y="27785"/>
                  </a:lnTo>
                  <a:lnTo>
                    <a:pt x="66456" y="44533"/>
                  </a:lnTo>
                  <a:lnTo>
                    <a:pt x="81578" y="82727"/>
                  </a:lnTo>
                  <a:lnTo>
                    <a:pt x="92534" y="116460"/>
                  </a:lnTo>
                  <a:lnTo>
                    <a:pt x="104707" y="151773"/>
                  </a:lnTo>
                  <a:lnTo>
                    <a:pt x="119642" y="183342"/>
                  </a:lnTo>
                  <a:lnTo>
                    <a:pt x="145669" y="220930"/>
                  </a:lnTo>
                  <a:lnTo>
                    <a:pt x="157532" y="230906"/>
                  </a:lnTo>
                  <a:lnTo>
                    <a:pt x="163362" y="231090"/>
                  </a:lnTo>
                  <a:lnTo>
                    <a:pt x="169154" y="228355"/>
                  </a:lnTo>
                  <a:lnTo>
                    <a:pt x="174920" y="223674"/>
                  </a:lnTo>
                  <a:lnTo>
                    <a:pt x="183868" y="203233"/>
                  </a:lnTo>
                  <a:lnTo>
                    <a:pt x="191019" y="173193"/>
                  </a:lnTo>
                  <a:lnTo>
                    <a:pt x="197373" y="134442"/>
                  </a:lnTo>
                  <a:lnTo>
                    <a:pt x="200831" y="96900"/>
                  </a:lnTo>
                  <a:lnTo>
                    <a:pt x="203321" y="64021"/>
                  </a:lnTo>
                  <a:lnTo>
                    <a:pt x="210141" y="22171"/>
                  </a:lnTo>
                  <a:lnTo>
                    <a:pt x="21217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97" name="SMARTInkShape-5197"/>
            <p:cNvSpPr/>
            <p:nvPr>
              <p:custDataLst>
                <p:tags r:id="rId33"/>
              </p:custDataLst>
            </p:nvPr>
          </p:nvSpPr>
          <p:spPr bwMode="auto">
            <a:xfrm>
              <a:off x="8146732" y="1423035"/>
              <a:ext cx="848679" cy="742175"/>
            </a:xfrm>
            <a:custGeom>
              <a:avLst/>
              <a:gdLst/>
              <a:ahLst/>
              <a:cxnLst/>
              <a:rect l="0" t="0" r="0" b="0"/>
              <a:pathLst>
                <a:path w="848679" h="742175">
                  <a:moveTo>
                    <a:pt x="0" y="737235"/>
                  </a:moveTo>
                  <a:lnTo>
                    <a:pt x="0" y="737235"/>
                  </a:lnTo>
                  <a:lnTo>
                    <a:pt x="0" y="741786"/>
                  </a:lnTo>
                  <a:lnTo>
                    <a:pt x="2857" y="742174"/>
                  </a:lnTo>
                  <a:lnTo>
                    <a:pt x="13653" y="740065"/>
                  </a:lnTo>
                  <a:lnTo>
                    <a:pt x="53998" y="715319"/>
                  </a:lnTo>
                  <a:lnTo>
                    <a:pt x="76005" y="698812"/>
                  </a:lnTo>
                  <a:lnTo>
                    <a:pt x="102105" y="678282"/>
                  </a:lnTo>
                  <a:lnTo>
                    <a:pt x="130935" y="655071"/>
                  </a:lnTo>
                  <a:lnTo>
                    <a:pt x="166348" y="624356"/>
                  </a:lnTo>
                  <a:lnTo>
                    <a:pt x="206149" y="588640"/>
                  </a:lnTo>
                  <a:lnTo>
                    <a:pt x="248875" y="549589"/>
                  </a:lnTo>
                  <a:lnTo>
                    <a:pt x="295457" y="505458"/>
                  </a:lnTo>
                  <a:lnTo>
                    <a:pt x="344609" y="457939"/>
                  </a:lnTo>
                  <a:lnTo>
                    <a:pt x="395475" y="408163"/>
                  </a:lnTo>
                  <a:lnTo>
                    <a:pt x="447482" y="358786"/>
                  </a:lnTo>
                  <a:lnTo>
                    <a:pt x="500252" y="309676"/>
                  </a:lnTo>
                  <a:lnTo>
                    <a:pt x="553529" y="260743"/>
                  </a:lnTo>
                  <a:lnTo>
                    <a:pt x="601429" y="217644"/>
                  </a:lnTo>
                  <a:lnTo>
                    <a:pt x="645745" y="178433"/>
                  </a:lnTo>
                  <a:lnTo>
                    <a:pt x="687671" y="141815"/>
                  </a:lnTo>
                  <a:lnTo>
                    <a:pt x="723243" y="111689"/>
                  </a:lnTo>
                  <a:lnTo>
                    <a:pt x="754577" y="85889"/>
                  </a:lnTo>
                  <a:lnTo>
                    <a:pt x="783087" y="62974"/>
                  </a:lnTo>
                  <a:lnTo>
                    <a:pt x="817304" y="32434"/>
                  </a:lnTo>
                  <a:lnTo>
                    <a:pt x="8486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98" name="SMARTInkShape-5198"/>
            <p:cNvSpPr/>
            <p:nvPr>
              <p:custDataLst>
                <p:tags r:id="rId34"/>
              </p:custDataLst>
            </p:nvPr>
          </p:nvSpPr>
          <p:spPr bwMode="auto">
            <a:xfrm>
              <a:off x="7443788" y="2378216"/>
              <a:ext cx="41833" cy="210680"/>
            </a:xfrm>
            <a:custGeom>
              <a:avLst/>
              <a:gdLst/>
              <a:ahLst/>
              <a:cxnLst/>
              <a:rect l="0" t="0" r="0" b="0"/>
              <a:pathLst>
                <a:path w="41833" h="210680">
                  <a:moveTo>
                    <a:pt x="25717" y="4939"/>
                  </a:moveTo>
                  <a:lnTo>
                    <a:pt x="25717" y="4939"/>
                  </a:lnTo>
                  <a:lnTo>
                    <a:pt x="30268" y="388"/>
                  </a:lnTo>
                  <a:lnTo>
                    <a:pt x="32561" y="0"/>
                  </a:lnTo>
                  <a:lnTo>
                    <a:pt x="35042" y="694"/>
                  </a:lnTo>
                  <a:lnTo>
                    <a:pt x="37648" y="2109"/>
                  </a:lnTo>
                  <a:lnTo>
                    <a:pt x="39386" y="4957"/>
                  </a:lnTo>
                  <a:lnTo>
                    <a:pt x="41832" y="19973"/>
                  </a:lnTo>
                  <a:lnTo>
                    <a:pt x="40651" y="50562"/>
                  </a:lnTo>
                  <a:lnTo>
                    <a:pt x="33625" y="82683"/>
                  </a:lnTo>
                  <a:lnTo>
                    <a:pt x="24152" y="116645"/>
                  </a:lnTo>
                  <a:lnTo>
                    <a:pt x="14544" y="149836"/>
                  </a:lnTo>
                  <a:lnTo>
                    <a:pt x="4733" y="190535"/>
                  </a:lnTo>
                  <a:lnTo>
                    <a:pt x="0" y="2106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299" name="SMARTInkShape-5199"/>
            <p:cNvSpPr/>
            <p:nvPr>
              <p:custDataLst>
                <p:tags r:id="rId35"/>
              </p:custDataLst>
            </p:nvPr>
          </p:nvSpPr>
          <p:spPr bwMode="auto">
            <a:xfrm>
              <a:off x="8215313" y="1131570"/>
              <a:ext cx="60008" cy="240031"/>
            </a:xfrm>
            <a:custGeom>
              <a:avLst/>
              <a:gdLst/>
              <a:ahLst/>
              <a:cxnLst/>
              <a:rect l="0" t="0" r="0" b="0"/>
              <a:pathLst>
                <a:path w="60008" h="240031">
                  <a:moveTo>
                    <a:pt x="60007" y="0"/>
                  </a:moveTo>
                  <a:lnTo>
                    <a:pt x="60007" y="0"/>
                  </a:lnTo>
                  <a:lnTo>
                    <a:pt x="55456" y="0"/>
                  </a:lnTo>
                  <a:lnTo>
                    <a:pt x="54116" y="952"/>
                  </a:lnTo>
                  <a:lnTo>
                    <a:pt x="53221" y="2540"/>
                  </a:lnTo>
                  <a:lnTo>
                    <a:pt x="52228" y="8749"/>
                  </a:lnTo>
                  <a:lnTo>
                    <a:pt x="49051" y="43638"/>
                  </a:lnTo>
                  <a:lnTo>
                    <a:pt x="43708" y="75592"/>
                  </a:lnTo>
                  <a:lnTo>
                    <a:pt x="34983" y="118369"/>
                  </a:lnTo>
                  <a:lnTo>
                    <a:pt x="29036" y="141778"/>
                  </a:lnTo>
                  <a:lnTo>
                    <a:pt x="22215" y="165956"/>
                  </a:lnTo>
                  <a:lnTo>
                    <a:pt x="9873" y="207108"/>
                  </a:lnTo>
                  <a:lnTo>
                    <a:pt x="0" y="2400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00" name="SMARTInkShape-5200"/>
            <p:cNvSpPr/>
            <p:nvPr>
              <p:custDataLst>
                <p:tags r:id="rId36"/>
              </p:custDataLst>
            </p:nvPr>
          </p:nvSpPr>
          <p:spPr bwMode="auto">
            <a:xfrm>
              <a:off x="8643938" y="1152595"/>
              <a:ext cx="601330" cy="1079059"/>
            </a:xfrm>
            <a:custGeom>
              <a:avLst/>
              <a:gdLst/>
              <a:ahLst/>
              <a:cxnLst/>
              <a:rect l="0" t="0" r="0" b="0"/>
              <a:pathLst>
                <a:path w="601330" h="1079059">
                  <a:moveTo>
                    <a:pt x="51434" y="98990"/>
                  </a:moveTo>
                  <a:lnTo>
                    <a:pt x="51434" y="98990"/>
                  </a:lnTo>
                  <a:lnTo>
                    <a:pt x="82620" y="72567"/>
                  </a:lnTo>
                  <a:lnTo>
                    <a:pt x="117364" y="55814"/>
                  </a:lnTo>
                  <a:lnTo>
                    <a:pt x="138250" y="47346"/>
                  </a:lnTo>
                  <a:lnTo>
                    <a:pt x="160746" y="38843"/>
                  </a:lnTo>
                  <a:lnTo>
                    <a:pt x="184317" y="30317"/>
                  </a:lnTo>
                  <a:lnTo>
                    <a:pt x="209556" y="22728"/>
                  </a:lnTo>
                  <a:lnTo>
                    <a:pt x="235906" y="15764"/>
                  </a:lnTo>
                  <a:lnTo>
                    <a:pt x="262998" y="9216"/>
                  </a:lnTo>
                  <a:lnTo>
                    <a:pt x="291537" y="4850"/>
                  </a:lnTo>
                  <a:lnTo>
                    <a:pt x="321040" y="1940"/>
                  </a:lnTo>
                  <a:lnTo>
                    <a:pt x="351187" y="0"/>
                  </a:lnTo>
                  <a:lnTo>
                    <a:pt x="380810" y="612"/>
                  </a:lnTo>
                  <a:lnTo>
                    <a:pt x="410082" y="2925"/>
                  </a:lnTo>
                  <a:lnTo>
                    <a:pt x="439123" y="6371"/>
                  </a:lnTo>
                  <a:lnTo>
                    <a:pt x="464198" y="12479"/>
                  </a:lnTo>
                  <a:lnTo>
                    <a:pt x="486630" y="20361"/>
                  </a:lnTo>
                  <a:lnTo>
                    <a:pt x="507300" y="29426"/>
                  </a:lnTo>
                  <a:lnTo>
                    <a:pt x="522032" y="42136"/>
                  </a:lnTo>
                  <a:lnTo>
                    <a:pt x="540942" y="74039"/>
                  </a:lnTo>
                  <a:lnTo>
                    <a:pt x="545412" y="94739"/>
                  </a:lnTo>
                  <a:lnTo>
                    <a:pt x="547441" y="118063"/>
                  </a:lnTo>
                  <a:lnTo>
                    <a:pt x="547840" y="143138"/>
                  </a:lnTo>
                  <a:lnTo>
                    <a:pt x="545248" y="171284"/>
                  </a:lnTo>
                  <a:lnTo>
                    <a:pt x="540664" y="201479"/>
                  </a:lnTo>
                  <a:lnTo>
                    <a:pt x="534750" y="233038"/>
                  </a:lnTo>
                  <a:lnTo>
                    <a:pt x="529855" y="268366"/>
                  </a:lnTo>
                  <a:lnTo>
                    <a:pt x="525639" y="306205"/>
                  </a:lnTo>
                  <a:lnTo>
                    <a:pt x="521876" y="345718"/>
                  </a:lnTo>
                  <a:lnTo>
                    <a:pt x="518414" y="387300"/>
                  </a:lnTo>
                  <a:lnTo>
                    <a:pt x="515154" y="430262"/>
                  </a:lnTo>
                  <a:lnTo>
                    <a:pt x="512028" y="474143"/>
                  </a:lnTo>
                  <a:lnTo>
                    <a:pt x="510897" y="518637"/>
                  </a:lnTo>
                  <a:lnTo>
                    <a:pt x="511095" y="563540"/>
                  </a:lnTo>
                  <a:lnTo>
                    <a:pt x="512181" y="608715"/>
                  </a:lnTo>
                  <a:lnTo>
                    <a:pt x="515760" y="653119"/>
                  </a:lnTo>
                  <a:lnTo>
                    <a:pt x="521006" y="697009"/>
                  </a:lnTo>
                  <a:lnTo>
                    <a:pt x="527360" y="740557"/>
                  </a:lnTo>
                  <a:lnTo>
                    <a:pt x="535406" y="781971"/>
                  </a:lnTo>
                  <a:lnTo>
                    <a:pt x="544579" y="821963"/>
                  </a:lnTo>
                  <a:lnTo>
                    <a:pt x="554505" y="861007"/>
                  </a:lnTo>
                  <a:lnTo>
                    <a:pt x="563980" y="896562"/>
                  </a:lnTo>
                  <a:lnTo>
                    <a:pt x="573154" y="929789"/>
                  </a:lnTo>
                  <a:lnTo>
                    <a:pt x="582128" y="961466"/>
                  </a:lnTo>
                  <a:lnTo>
                    <a:pt x="589063" y="987347"/>
                  </a:lnTo>
                  <a:lnTo>
                    <a:pt x="599308" y="1028803"/>
                  </a:lnTo>
                  <a:lnTo>
                    <a:pt x="601329" y="1065264"/>
                  </a:lnTo>
                  <a:lnTo>
                    <a:pt x="594244" y="1071785"/>
                  </a:lnTo>
                  <a:lnTo>
                    <a:pt x="568590" y="1079031"/>
                  </a:lnTo>
                  <a:lnTo>
                    <a:pt x="546699" y="1079058"/>
                  </a:lnTo>
                  <a:lnTo>
                    <a:pt x="519724" y="1077171"/>
                  </a:lnTo>
                  <a:lnTo>
                    <a:pt x="489357" y="1074008"/>
                  </a:lnTo>
                  <a:lnTo>
                    <a:pt x="451968" y="1069995"/>
                  </a:lnTo>
                  <a:lnTo>
                    <a:pt x="409897" y="1065414"/>
                  </a:lnTo>
                  <a:lnTo>
                    <a:pt x="364704" y="1060455"/>
                  </a:lnTo>
                  <a:lnTo>
                    <a:pt x="316479" y="1057149"/>
                  </a:lnTo>
                  <a:lnTo>
                    <a:pt x="266231" y="1054945"/>
                  </a:lnTo>
                  <a:lnTo>
                    <a:pt x="214634" y="1053476"/>
                  </a:lnTo>
                  <a:lnTo>
                    <a:pt x="167854" y="1054401"/>
                  </a:lnTo>
                  <a:lnTo>
                    <a:pt x="124285" y="1056924"/>
                  </a:lnTo>
                  <a:lnTo>
                    <a:pt x="82856" y="1060510"/>
                  </a:lnTo>
                  <a:lnTo>
                    <a:pt x="55237" y="1062901"/>
                  </a:lnTo>
                  <a:lnTo>
                    <a:pt x="0" y="10676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01" name="SMARTInkShape-5201"/>
            <p:cNvSpPr/>
            <p:nvPr>
              <p:custDataLst>
                <p:tags r:id="rId37"/>
              </p:custDataLst>
            </p:nvPr>
          </p:nvSpPr>
          <p:spPr bwMode="auto">
            <a:xfrm>
              <a:off x="8524798" y="1191577"/>
              <a:ext cx="54933" cy="848679"/>
            </a:xfrm>
            <a:custGeom>
              <a:avLst/>
              <a:gdLst/>
              <a:ahLst/>
              <a:cxnLst/>
              <a:rect l="0" t="0" r="0" b="0"/>
              <a:pathLst>
                <a:path w="54933" h="848679">
                  <a:moveTo>
                    <a:pt x="16270" y="0"/>
                  </a:moveTo>
                  <a:lnTo>
                    <a:pt x="16270" y="0"/>
                  </a:lnTo>
                  <a:lnTo>
                    <a:pt x="35848" y="14641"/>
                  </a:lnTo>
                  <a:lnTo>
                    <a:pt x="47514" y="28415"/>
                  </a:lnTo>
                  <a:lnTo>
                    <a:pt x="53968" y="51682"/>
                  </a:lnTo>
                  <a:lnTo>
                    <a:pt x="54932" y="85835"/>
                  </a:lnTo>
                  <a:lnTo>
                    <a:pt x="52522" y="109611"/>
                  </a:lnTo>
                  <a:lnTo>
                    <a:pt x="49010" y="135939"/>
                  </a:lnTo>
                  <a:lnTo>
                    <a:pt x="44764" y="167779"/>
                  </a:lnTo>
                  <a:lnTo>
                    <a:pt x="40029" y="203293"/>
                  </a:lnTo>
                  <a:lnTo>
                    <a:pt x="34966" y="241256"/>
                  </a:lnTo>
                  <a:lnTo>
                    <a:pt x="29687" y="285615"/>
                  </a:lnTo>
                  <a:lnTo>
                    <a:pt x="24262" y="334238"/>
                  </a:lnTo>
                  <a:lnTo>
                    <a:pt x="18739" y="385703"/>
                  </a:lnTo>
                  <a:lnTo>
                    <a:pt x="13154" y="439063"/>
                  </a:lnTo>
                  <a:lnTo>
                    <a:pt x="7525" y="493686"/>
                  </a:lnTo>
                  <a:lnTo>
                    <a:pt x="1867" y="549152"/>
                  </a:lnTo>
                  <a:lnTo>
                    <a:pt x="0" y="598511"/>
                  </a:lnTo>
                  <a:lnTo>
                    <a:pt x="661" y="643800"/>
                  </a:lnTo>
                  <a:lnTo>
                    <a:pt x="3006" y="686375"/>
                  </a:lnTo>
                  <a:lnTo>
                    <a:pt x="6475" y="722379"/>
                  </a:lnTo>
                  <a:lnTo>
                    <a:pt x="10692" y="754001"/>
                  </a:lnTo>
                  <a:lnTo>
                    <a:pt x="15409" y="782702"/>
                  </a:lnTo>
                  <a:lnTo>
                    <a:pt x="25730" y="817133"/>
                  </a:lnTo>
                  <a:lnTo>
                    <a:pt x="41987" y="8486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02" name="SMARTInkShape-5202"/>
            <p:cNvSpPr/>
            <p:nvPr>
              <p:custDataLst>
                <p:tags r:id="rId38"/>
              </p:custDataLst>
            </p:nvPr>
          </p:nvSpPr>
          <p:spPr bwMode="auto">
            <a:xfrm>
              <a:off x="7675245" y="1040155"/>
              <a:ext cx="952963" cy="1111543"/>
            </a:xfrm>
            <a:custGeom>
              <a:avLst/>
              <a:gdLst/>
              <a:ahLst/>
              <a:cxnLst/>
              <a:rect l="0" t="0" r="0" b="0"/>
              <a:pathLst>
                <a:path w="952963" h="1111543">
                  <a:moveTo>
                    <a:pt x="0" y="1111542"/>
                  </a:moveTo>
                  <a:lnTo>
                    <a:pt x="0" y="1111542"/>
                  </a:lnTo>
                  <a:lnTo>
                    <a:pt x="4551" y="1106991"/>
                  </a:lnTo>
                  <a:lnTo>
                    <a:pt x="14622" y="1081328"/>
                  </a:lnTo>
                  <a:lnTo>
                    <a:pt x="21054" y="1044699"/>
                  </a:lnTo>
                  <a:lnTo>
                    <a:pt x="19517" y="1014207"/>
                  </a:lnTo>
                  <a:lnTo>
                    <a:pt x="18200" y="979065"/>
                  </a:lnTo>
                  <a:lnTo>
                    <a:pt x="19519" y="940268"/>
                  </a:lnTo>
                  <a:lnTo>
                    <a:pt x="26455" y="897626"/>
                  </a:lnTo>
                  <a:lnTo>
                    <a:pt x="35734" y="871776"/>
                  </a:lnTo>
                  <a:lnTo>
                    <a:pt x="48587" y="843113"/>
                  </a:lnTo>
                  <a:lnTo>
                    <a:pt x="63824" y="812575"/>
                  </a:lnTo>
                  <a:lnTo>
                    <a:pt x="86364" y="778881"/>
                  </a:lnTo>
                  <a:lnTo>
                    <a:pt x="113773" y="743083"/>
                  </a:lnTo>
                  <a:lnTo>
                    <a:pt x="144429" y="705883"/>
                  </a:lnTo>
                  <a:lnTo>
                    <a:pt x="180106" y="664890"/>
                  </a:lnTo>
                  <a:lnTo>
                    <a:pt x="219131" y="621369"/>
                  </a:lnTo>
                  <a:lnTo>
                    <a:pt x="260387" y="576163"/>
                  </a:lnTo>
                  <a:lnTo>
                    <a:pt x="306941" y="531738"/>
                  </a:lnTo>
                  <a:lnTo>
                    <a:pt x="357028" y="487833"/>
                  </a:lnTo>
                  <a:lnTo>
                    <a:pt x="409468" y="444276"/>
                  </a:lnTo>
                  <a:lnTo>
                    <a:pt x="461574" y="400951"/>
                  </a:lnTo>
                  <a:lnTo>
                    <a:pt x="513456" y="357780"/>
                  </a:lnTo>
                  <a:lnTo>
                    <a:pt x="565189" y="314711"/>
                  </a:lnTo>
                  <a:lnTo>
                    <a:pt x="614917" y="273617"/>
                  </a:lnTo>
                  <a:lnTo>
                    <a:pt x="663310" y="233838"/>
                  </a:lnTo>
                  <a:lnTo>
                    <a:pt x="710812" y="194936"/>
                  </a:lnTo>
                  <a:lnTo>
                    <a:pt x="753909" y="159477"/>
                  </a:lnTo>
                  <a:lnTo>
                    <a:pt x="794071" y="126312"/>
                  </a:lnTo>
                  <a:lnTo>
                    <a:pt x="832276" y="94677"/>
                  </a:lnTo>
                  <a:lnTo>
                    <a:pt x="863460" y="69777"/>
                  </a:lnTo>
                  <a:lnTo>
                    <a:pt x="889966" y="49367"/>
                  </a:lnTo>
                  <a:lnTo>
                    <a:pt x="929893" y="19387"/>
                  </a:lnTo>
                  <a:lnTo>
                    <a:pt x="950813" y="2888"/>
                  </a:lnTo>
                  <a:lnTo>
                    <a:pt x="952962" y="12"/>
                  </a:lnTo>
                  <a:lnTo>
                    <a:pt x="950587" y="0"/>
                  </a:lnTo>
                  <a:lnTo>
                    <a:pt x="934402" y="56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03" name="SMARTInkShape-5203"/>
            <p:cNvSpPr/>
            <p:nvPr>
              <p:custDataLst>
                <p:tags r:id="rId39"/>
              </p:custDataLst>
            </p:nvPr>
          </p:nvSpPr>
          <p:spPr bwMode="auto">
            <a:xfrm>
              <a:off x="8172450" y="2168842"/>
              <a:ext cx="968694" cy="874926"/>
            </a:xfrm>
            <a:custGeom>
              <a:avLst/>
              <a:gdLst/>
              <a:ahLst/>
              <a:cxnLst/>
              <a:rect l="0" t="0" r="0" b="0"/>
              <a:pathLst>
                <a:path w="968694" h="874926">
                  <a:moveTo>
                    <a:pt x="0" y="865823"/>
                  </a:moveTo>
                  <a:lnTo>
                    <a:pt x="0" y="865823"/>
                  </a:lnTo>
                  <a:lnTo>
                    <a:pt x="9101" y="874925"/>
                  </a:lnTo>
                  <a:lnTo>
                    <a:pt x="17498" y="873796"/>
                  </a:lnTo>
                  <a:lnTo>
                    <a:pt x="42066" y="862382"/>
                  </a:lnTo>
                  <a:lnTo>
                    <a:pt x="84736" y="834448"/>
                  </a:lnTo>
                  <a:lnTo>
                    <a:pt x="110783" y="816332"/>
                  </a:lnTo>
                  <a:lnTo>
                    <a:pt x="163391" y="770916"/>
                  </a:lnTo>
                  <a:lnTo>
                    <a:pt x="233705" y="707302"/>
                  </a:lnTo>
                  <a:lnTo>
                    <a:pt x="315823" y="631555"/>
                  </a:lnTo>
                  <a:lnTo>
                    <a:pt x="393429" y="562006"/>
                  </a:lnTo>
                  <a:lnTo>
                    <a:pt x="468026" y="496591"/>
                  </a:lnTo>
                  <a:lnTo>
                    <a:pt x="540617" y="433931"/>
                  </a:lnTo>
                  <a:lnTo>
                    <a:pt x="606157" y="379775"/>
                  </a:lnTo>
                  <a:lnTo>
                    <a:pt x="666995" y="331288"/>
                  </a:lnTo>
                  <a:lnTo>
                    <a:pt x="724698" y="286582"/>
                  </a:lnTo>
                  <a:lnTo>
                    <a:pt x="773644" y="247252"/>
                  </a:lnTo>
                  <a:lnTo>
                    <a:pt x="816753" y="211507"/>
                  </a:lnTo>
                  <a:lnTo>
                    <a:pt x="855969" y="178153"/>
                  </a:lnTo>
                  <a:lnTo>
                    <a:pt x="885924" y="143534"/>
                  </a:lnTo>
                  <a:lnTo>
                    <a:pt x="909703" y="108072"/>
                  </a:lnTo>
                  <a:lnTo>
                    <a:pt x="929367" y="72048"/>
                  </a:lnTo>
                  <a:lnTo>
                    <a:pt x="9686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04" name="SMARTInkShape-5204"/>
            <p:cNvSpPr/>
            <p:nvPr>
              <p:custDataLst>
                <p:tags r:id="rId40"/>
              </p:custDataLst>
            </p:nvPr>
          </p:nvSpPr>
          <p:spPr bwMode="auto">
            <a:xfrm>
              <a:off x="7573063" y="2151697"/>
              <a:ext cx="90764" cy="568119"/>
            </a:xfrm>
            <a:custGeom>
              <a:avLst/>
              <a:gdLst/>
              <a:ahLst/>
              <a:cxnLst/>
              <a:rect l="0" t="0" r="0" b="0"/>
              <a:pathLst>
                <a:path w="90764" h="568119">
                  <a:moveTo>
                    <a:pt x="67892" y="0"/>
                  </a:moveTo>
                  <a:lnTo>
                    <a:pt x="67892" y="0"/>
                  </a:lnTo>
                  <a:lnTo>
                    <a:pt x="76993" y="4551"/>
                  </a:lnTo>
                  <a:lnTo>
                    <a:pt x="84001" y="14406"/>
                  </a:lnTo>
                  <a:lnTo>
                    <a:pt x="87204" y="21034"/>
                  </a:lnTo>
                  <a:lnTo>
                    <a:pt x="90763" y="48719"/>
                  </a:lnTo>
                  <a:lnTo>
                    <a:pt x="90440" y="88328"/>
                  </a:lnTo>
                  <a:lnTo>
                    <a:pt x="87686" y="112225"/>
                  </a:lnTo>
                  <a:lnTo>
                    <a:pt x="83946" y="137682"/>
                  </a:lnTo>
                  <a:lnTo>
                    <a:pt x="78594" y="167036"/>
                  </a:lnTo>
                  <a:lnTo>
                    <a:pt x="72170" y="198987"/>
                  </a:lnTo>
                  <a:lnTo>
                    <a:pt x="65029" y="232671"/>
                  </a:lnTo>
                  <a:lnTo>
                    <a:pt x="57411" y="268461"/>
                  </a:lnTo>
                  <a:lnTo>
                    <a:pt x="49475" y="305657"/>
                  </a:lnTo>
                  <a:lnTo>
                    <a:pt x="41326" y="343789"/>
                  </a:lnTo>
                  <a:lnTo>
                    <a:pt x="33989" y="378735"/>
                  </a:lnTo>
                  <a:lnTo>
                    <a:pt x="27192" y="411558"/>
                  </a:lnTo>
                  <a:lnTo>
                    <a:pt x="20756" y="442965"/>
                  </a:lnTo>
                  <a:lnTo>
                    <a:pt x="15513" y="470570"/>
                  </a:lnTo>
                  <a:lnTo>
                    <a:pt x="11066" y="495641"/>
                  </a:lnTo>
                  <a:lnTo>
                    <a:pt x="4536" y="536515"/>
                  </a:lnTo>
                  <a:lnTo>
                    <a:pt x="343" y="568118"/>
                  </a:lnTo>
                  <a:lnTo>
                    <a:pt x="0" y="567340"/>
                  </a:lnTo>
                  <a:lnTo>
                    <a:pt x="7884" y="5143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309" name="SMARTInkShape-Group1716"/>
          <p:cNvGrpSpPr/>
          <p:nvPr/>
        </p:nvGrpSpPr>
        <p:grpSpPr>
          <a:xfrm>
            <a:off x="5695792" y="2441920"/>
            <a:ext cx="2316999" cy="345895"/>
            <a:chOff x="5695792" y="2441920"/>
            <a:chExt cx="2316999" cy="345895"/>
          </a:xfrm>
        </p:grpSpPr>
        <p:sp>
          <p:nvSpPr>
            <p:cNvPr id="89306" name="SMARTInkShape-5205"/>
            <p:cNvSpPr/>
            <p:nvPr>
              <p:custDataLst>
                <p:tags r:id="rId25"/>
              </p:custDataLst>
            </p:nvPr>
          </p:nvSpPr>
          <p:spPr bwMode="auto">
            <a:xfrm>
              <a:off x="5699342" y="2461499"/>
              <a:ext cx="2231325" cy="326316"/>
            </a:xfrm>
            <a:custGeom>
              <a:avLst/>
              <a:gdLst/>
              <a:ahLst/>
              <a:cxnLst/>
              <a:rect l="0" t="0" r="0" b="0"/>
              <a:pathLst>
                <a:path w="2231325" h="326316">
                  <a:moveTo>
                    <a:pt x="2198788" y="7381"/>
                  </a:moveTo>
                  <a:lnTo>
                    <a:pt x="2198788" y="7381"/>
                  </a:lnTo>
                  <a:lnTo>
                    <a:pt x="2214897" y="596"/>
                  </a:lnTo>
                  <a:lnTo>
                    <a:pt x="2218100" y="0"/>
                  </a:lnTo>
                  <a:lnTo>
                    <a:pt x="2221188" y="555"/>
                  </a:lnTo>
                  <a:lnTo>
                    <a:pt x="2227159" y="3713"/>
                  </a:lnTo>
                  <a:lnTo>
                    <a:pt x="2229131" y="5888"/>
                  </a:lnTo>
                  <a:lnTo>
                    <a:pt x="2231324" y="10845"/>
                  </a:lnTo>
                  <a:lnTo>
                    <a:pt x="2227219" y="21303"/>
                  </a:lnTo>
                  <a:lnTo>
                    <a:pt x="2223457" y="28092"/>
                  </a:lnTo>
                  <a:lnTo>
                    <a:pt x="2195408" y="51300"/>
                  </a:lnTo>
                  <a:lnTo>
                    <a:pt x="2162679" y="72938"/>
                  </a:lnTo>
                  <a:lnTo>
                    <a:pt x="2119875" y="97477"/>
                  </a:lnTo>
                  <a:lnTo>
                    <a:pt x="2093792" y="109355"/>
                  </a:lnTo>
                  <a:lnTo>
                    <a:pt x="2065925" y="121084"/>
                  </a:lnTo>
                  <a:lnTo>
                    <a:pt x="2034012" y="134618"/>
                  </a:lnTo>
                  <a:lnTo>
                    <a:pt x="1999403" y="149356"/>
                  </a:lnTo>
                  <a:lnTo>
                    <a:pt x="1962994" y="164896"/>
                  </a:lnTo>
                  <a:lnTo>
                    <a:pt x="1920625" y="180018"/>
                  </a:lnTo>
                  <a:lnTo>
                    <a:pt x="1874281" y="194863"/>
                  </a:lnTo>
                  <a:lnTo>
                    <a:pt x="1825288" y="209521"/>
                  </a:lnTo>
                  <a:lnTo>
                    <a:pt x="1771670" y="224056"/>
                  </a:lnTo>
                  <a:lnTo>
                    <a:pt x="1714970" y="238509"/>
                  </a:lnTo>
                  <a:lnTo>
                    <a:pt x="1656215" y="252906"/>
                  </a:lnTo>
                  <a:lnTo>
                    <a:pt x="1592280" y="266314"/>
                  </a:lnTo>
                  <a:lnTo>
                    <a:pt x="1524892" y="279063"/>
                  </a:lnTo>
                  <a:lnTo>
                    <a:pt x="1455201" y="291373"/>
                  </a:lnTo>
                  <a:lnTo>
                    <a:pt x="1384929" y="300531"/>
                  </a:lnTo>
                  <a:lnTo>
                    <a:pt x="1314268" y="307589"/>
                  </a:lnTo>
                  <a:lnTo>
                    <a:pt x="1243348" y="313247"/>
                  </a:lnTo>
                  <a:lnTo>
                    <a:pt x="1171303" y="317972"/>
                  </a:lnTo>
                  <a:lnTo>
                    <a:pt x="1098508" y="322074"/>
                  </a:lnTo>
                  <a:lnTo>
                    <a:pt x="1025213" y="325761"/>
                  </a:lnTo>
                  <a:lnTo>
                    <a:pt x="954442" y="326315"/>
                  </a:lnTo>
                  <a:lnTo>
                    <a:pt x="885355" y="324778"/>
                  </a:lnTo>
                  <a:lnTo>
                    <a:pt x="817388" y="321849"/>
                  </a:lnTo>
                  <a:lnTo>
                    <a:pt x="753980" y="317039"/>
                  </a:lnTo>
                  <a:lnTo>
                    <a:pt x="693610" y="310974"/>
                  </a:lnTo>
                  <a:lnTo>
                    <a:pt x="635266" y="304074"/>
                  </a:lnTo>
                  <a:lnTo>
                    <a:pt x="583035" y="294711"/>
                  </a:lnTo>
                  <a:lnTo>
                    <a:pt x="534879" y="283707"/>
                  </a:lnTo>
                  <a:lnTo>
                    <a:pt x="489441" y="271608"/>
                  </a:lnTo>
                  <a:lnTo>
                    <a:pt x="446765" y="259733"/>
                  </a:lnTo>
                  <a:lnTo>
                    <a:pt x="405933" y="248005"/>
                  </a:lnTo>
                  <a:lnTo>
                    <a:pt x="366329" y="236377"/>
                  </a:lnTo>
                  <a:lnTo>
                    <a:pt x="330401" y="224815"/>
                  </a:lnTo>
                  <a:lnTo>
                    <a:pt x="296924" y="213297"/>
                  </a:lnTo>
                  <a:lnTo>
                    <a:pt x="265081" y="201808"/>
                  </a:lnTo>
                  <a:lnTo>
                    <a:pt x="234328" y="191292"/>
                  </a:lnTo>
                  <a:lnTo>
                    <a:pt x="204301" y="181423"/>
                  </a:lnTo>
                  <a:lnTo>
                    <a:pt x="174757" y="171986"/>
                  </a:lnTo>
                  <a:lnTo>
                    <a:pt x="147442" y="163790"/>
                  </a:lnTo>
                  <a:lnTo>
                    <a:pt x="121611" y="156421"/>
                  </a:lnTo>
                  <a:lnTo>
                    <a:pt x="96771" y="149604"/>
                  </a:lnTo>
                  <a:lnTo>
                    <a:pt x="59010" y="139488"/>
                  </a:lnTo>
                  <a:lnTo>
                    <a:pt x="21412" y="130979"/>
                  </a:lnTo>
                  <a:lnTo>
                    <a:pt x="743" y="128104"/>
                  </a:lnTo>
                  <a:lnTo>
                    <a:pt x="0" y="128820"/>
                  </a:lnTo>
                  <a:lnTo>
                    <a:pt x="457" y="130250"/>
                  </a:lnTo>
                  <a:lnTo>
                    <a:pt x="21373" y="1531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07" name="SMARTInkShape-5206"/>
            <p:cNvSpPr/>
            <p:nvPr>
              <p:custDataLst>
                <p:tags r:id="rId26"/>
              </p:custDataLst>
            </p:nvPr>
          </p:nvSpPr>
          <p:spPr bwMode="auto">
            <a:xfrm>
              <a:off x="5695792" y="2499496"/>
              <a:ext cx="47008" cy="209415"/>
            </a:xfrm>
            <a:custGeom>
              <a:avLst/>
              <a:gdLst/>
              <a:ahLst/>
              <a:cxnLst/>
              <a:rect l="0" t="0" r="0" b="0"/>
              <a:pathLst>
                <a:path w="47008" h="209415">
                  <a:moveTo>
                    <a:pt x="42068" y="29392"/>
                  </a:moveTo>
                  <a:lnTo>
                    <a:pt x="42068" y="29392"/>
                  </a:lnTo>
                  <a:lnTo>
                    <a:pt x="46619" y="20290"/>
                  </a:lnTo>
                  <a:lnTo>
                    <a:pt x="47007" y="16656"/>
                  </a:lnTo>
                  <a:lnTo>
                    <a:pt x="42907" y="1021"/>
                  </a:lnTo>
                  <a:lnTo>
                    <a:pt x="41675" y="0"/>
                  </a:lnTo>
                  <a:lnTo>
                    <a:pt x="39901" y="272"/>
                  </a:lnTo>
                  <a:lnTo>
                    <a:pt x="34437" y="4067"/>
                  </a:lnTo>
                  <a:lnTo>
                    <a:pt x="25660" y="12104"/>
                  </a:lnTo>
                  <a:lnTo>
                    <a:pt x="14558" y="31889"/>
                  </a:lnTo>
                  <a:lnTo>
                    <a:pt x="3226" y="70066"/>
                  </a:lnTo>
                  <a:lnTo>
                    <a:pt x="0" y="106112"/>
                  </a:lnTo>
                  <a:lnTo>
                    <a:pt x="511" y="122545"/>
                  </a:lnTo>
                  <a:lnTo>
                    <a:pt x="9809" y="162072"/>
                  </a:lnTo>
                  <a:lnTo>
                    <a:pt x="16300" y="176943"/>
                  </a:lnTo>
                  <a:lnTo>
                    <a:pt x="42068" y="209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08" name="SMARTInkShape-5207"/>
            <p:cNvSpPr/>
            <p:nvPr>
              <p:custDataLst>
                <p:tags r:id="rId27"/>
              </p:custDataLst>
            </p:nvPr>
          </p:nvSpPr>
          <p:spPr bwMode="auto">
            <a:xfrm>
              <a:off x="7796071" y="2441920"/>
              <a:ext cx="216720" cy="198411"/>
            </a:xfrm>
            <a:custGeom>
              <a:avLst/>
              <a:gdLst/>
              <a:ahLst/>
              <a:cxnLst/>
              <a:rect l="0" t="0" r="0" b="0"/>
              <a:pathLst>
                <a:path w="216720" h="198411">
                  <a:moveTo>
                    <a:pt x="24906" y="26960"/>
                  </a:moveTo>
                  <a:lnTo>
                    <a:pt x="24906" y="26960"/>
                  </a:lnTo>
                  <a:lnTo>
                    <a:pt x="20356" y="31511"/>
                  </a:lnTo>
                  <a:lnTo>
                    <a:pt x="13041" y="33745"/>
                  </a:lnTo>
                  <a:lnTo>
                    <a:pt x="0" y="35428"/>
                  </a:lnTo>
                  <a:lnTo>
                    <a:pt x="29582" y="27715"/>
                  </a:lnTo>
                  <a:lnTo>
                    <a:pt x="60639" y="19041"/>
                  </a:lnTo>
                  <a:lnTo>
                    <a:pt x="101748" y="8835"/>
                  </a:lnTo>
                  <a:lnTo>
                    <a:pt x="124711" y="3447"/>
                  </a:lnTo>
                  <a:lnTo>
                    <a:pt x="162927" y="0"/>
                  </a:lnTo>
                  <a:lnTo>
                    <a:pt x="192928" y="2595"/>
                  </a:lnTo>
                  <a:lnTo>
                    <a:pt x="212613" y="10099"/>
                  </a:lnTo>
                  <a:lnTo>
                    <a:pt x="216719" y="18577"/>
                  </a:lnTo>
                  <a:lnTo>
                    <a:pt x="216201" y="43236"/>
                  </a:lnTo>
                  <a:lnTo>
                    <a:pt x="199461" y="75786"/>
                  </a:lnTo>
                  <a:lnTo>
                    <a:pt x="173924" y="113431"/>
                  </a:lnTo>
                  <a:lnTo>
                    <a:pt x="146698" y="155561"/>
                  </a:lnTo>
                  <a:lnTo>
                    <a:pt x="119204" y="1984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318" name="SMARTInkShape-Group1717"/>
          <p:cNvGrpSpPr/>
          <p:nvPr/>
        </p:nvGrpSpPr>
        <p:grpSpPr>
          <a:xfrm>
            <a:off x="6046470" y="3618784"/>
            <a:ext cx="1608613" cy="1636160"/>
            <a:chOff x="6046470" y="3618784"/>
            <a:chExt cx="1608613" cy="1636160"/>
          </a:xfrm>
        </p:grpSpPr>
        <p:sp>
          <p:nvSpPr>
            <p:cNvPr id="89310" name="SMARTInkShape-5208"/>
            <p:cNvSpPr/>
            <p:nvPr>
              <p:custDataLst>
                <p:tags r:id="rId17"/>
              </p:custDataLst>
            </p:nvPr>
          </p:nvSpPr>
          <p:spPr bwMode="auto">
            <a:xfrm>
              <a:off x="6346507" y="3944136"/>
              <a:ext cx="1308576" cy="885368"/>
            </a:xfrm>
            <a:custGeom>
              <a:avLst/>
              <a:gdLst/>
              <a:ahLst/>
              <a:cxnLst/>
              <a:rect l="0" t="0" r="0" b="0"/>
              <a:pathLst>
                <a:path w="1308576" h="885368">
                  <a:moveTo>
                    <a:pt x="0" y="865036"/>
                  </a:moveTo>
                  <a:lnTo>
                    <a:pt x="0" y="865036"/>
                  </a:lnTo>
                  <a:lnTo>
                    <a:pt x="0" y="874138"/>
                  </a:lnTo>
                  <a:lnTo>
                    <a:pt x="1906" y="877772"/>
                  </a:lnTo>
                  <a:lnTo>
                    <a:pt x="9102" y="884349"/>
                  </a:lnTo>
                  <a:lnTo>
                    <a:pt x="23731" y="885367"/>
                  </a:lnTo>
                  <a:lnTo>
                    <a:pt x="32966" y="884305"/>
                  </a:lnTo>
                  <a:lnTo>
                    <a:pt x="61007" y="867885"/>
                  </a:lnTo>
                  <a:lnTo>
                    <a:pt x="101410" y="837728"/>
                  </a:lnTo>
                  <a:lnTo>
                    <a:pt x="129519" y="816351"/>
                  </a:lnTo>
                  <a:lnTo>
                    <a:pt x="160642" y="792574"/>
                  </a:lnTo>
                  <a:lnTo>
                    <a:pt x="200439" y="763388"/>
                  </a:lnTo>
                  <a:lnTo>
                    <a:pt x="246022" y="730596"/>
                  </a:lnTo>
                  <a:lnTo>
                    <a:pt x="295459" y="695399"/>
                  </a:lnTo>
                  <a:lnTo>
                    <a:pt x="350325" y="656695"/>
                  </a:lnTo>
                  <a:lnTo>
                    <a:pt x="408810" y="615652"/>
                  </a:lnTo>
                  <a:lnTo>
                    <a:pt x="469708" y="573050"/>
                  </a:lnTo>
                  <a:lnTo>
                    <a:pt x="534119" y="531314"/>
                  </a:lnTo>
                  <a:lnTo>
                    <a:pt x="600872" y="490155"/>
                  </a:lnTo>
                  <a:lnTo>
                    <a:pt x="669186" y="449380"/>
                  </a:lnTo>
                  <a:lnTo>
                    <a:pt x="736637" y="408862"/>
                  </a:lnTo>
                  <a:lnTo>
                    <a:pt x="803511" y="368515"/>
                  </a:lnTo>
                  <a:lnTo>
                    <a:pt x="870002" y="328283"/>
                  </a:lnTo>
                  <a:lnTo>
                    <a:pt x="931474" y="290983"/>
                  </a:lnTo>
                  <a:lnTo>
                    <a:pt x="989600" y="255639"/>
                  </a:lnTo>
                  <a:lnTo>
                    <a:pt x="1045496" y="221599"/>
                  </a:lnTo>
                  <a:lnTo>
                    <a:pt x="1095143" y="190333"/>
                  </a:lnTo>
                  <a:lnTo>
                    <a:pt x="1140623" y="160917"/>
                  </a:lnTo>
                  <a:lnTo>
                    <a:pt x="1183325" y="132733"/>
                  </a:lnTo>
                  <a:lnTo>
                    <a:pt x="1217509" y="108229"/>
                  </a:lnTo>
                  <a:lnTo>
                    <a:pt x="1246013" y="86178"/>
                  </a:lnTo>
                  <a:lnTo>
                    <a:pt x="1287208" y="49295"/>
                  </a:lnTo>
                  <a:lnTo>
                    <a:pt x="1305518" y="23377"/>
                  </a:lnTo>
                  <a:lnTo>
                    <a:pt x="1308496" y="14370"/>
                  </a:lnTo>
                  <a:lnTo>
                    <a:pt x="1308575" y="7413"/>
                  </a:lnTo>
                  <a:lnTo>
                    <a:pt x="1306724" y="1822"/>
                  </a:lnTo>
                  <a:lnTo>
                    <a:pt x="1297870" y="0"/>
                  </a:lnTo>
                  <a:lnTo>
                    <a:pt x="1256621" y="4633"/>
                  </a:lnTo>
                  <a:lnTo>
                    <a:pt x="1234440" y="77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11" name="SMARTInkShape-5209"/>
            <p:cNvSpPr/>
            <p:nvPr>
              <p:custDataLst>
                <p:tags r:id="rId18"/>
              </p:custDataLst>
            </p:nvPr>
          </p:nvSpPr>
          <p:spPr bwMode="auto">
            <a:xfrm>
              <a:off x="6149340" y="3618784"/>
              <a:ext cx="1284568" cy="958932"/>
            </a:xfrm>
            <a:custGeom>
              <a:avLst/>
              <a:gdLst/>
              <a:ahLst/>
              <a:cxnLst/>
              <a:rect l="0" t="0" r="0" b="0"/>
              <a:pathLst>
                <a:path w="1284568" h="958932">
                  <a:moveTo>
                    <a:pt x="0" y="958931"/>
                  </a:moveTo>
                  <a:lnTo>
                    <a:pt x="0" y="958931"/>
                  </a:lnTo>
                  <a:lnTo>
                    <a:pt x="4551" y="949829"/>
                  </a:lnTo>
                  <a:lnTo>
                    <a:pt x="34686" y="921415"/>
                  </a:lnTo>
                  <a:lnTo>
                    <a:pt x="76693" y="886060"/>
                  </a:lnTo>
                  <a:lnTo>
                    <a:pt x="102564" y="864630"/>
                  </a:lnTo>
                  <a:lnTo>
                    <a:pt x="136003" y="838914"/>
                  </a:lnTo>
                  <a:lnTo>
                    <a:pt x="174489" y="810339"/>
                  </a:lnTo>
                  <a:lnTo>
                    <a:pt x="216338" y="779860"/>
                  </a:lnTo>
                  <a:lnTo>
                    <a:pt x="264241" y="745253"/>
                  </a:lnTo>
                  <a:lnTo>
                    <a:pt x="316178" y="707894"/>
                  </a:lnTo>
                  <a:lnTo>
                    <a:pt x="370805" y="668700"/>
                  </a:lnTo>
                  <a:lnTo>
                    <a:pt x="429131" y="627331"/>
                  </a:lnTo>
                  <a:lnTo>
                    <a:pt x="489922" y="584512"/>
                  </a:lnTo>
                  <a:lnTo>
                    <a:pt x="552357" y="540726"/>
                  </a:lnTo>
                  <a:lnTo>
                    <a:pt x="615888" y="498200"/>
                  </a:lnTo>
                  <a:lnTo>
                    <a:pt x="680149" y="456515"/>
                  </a:lnTo>
                  <a:lnTo>
                    <a:pt x="744898" y="415389"/>
                  </a:lnTo>
                  <a:lnTo>
                    <a:pt x="807114" y="375590"/>
                  </a:lnTo>
                  <a:lnTo>
                    <a:pt x="867641" y="336675"/>
                  </a:lnTo>
                  <a:lnTo>
                    <a:pt x="927042" y="298348"/>
                  </a:lnTo>
                  <a:lnTo>
                    <a:pt x="981883" y="260415"/>
                  </a:lnTo>
                  <a:lnTo>
                    <a:pt x="1033684" y="222744"/>
                  </a:lnTo>
                  <a:lnTo>
                    <a:pt x="1083457" y="185247"/>
                  </a:lnTo>
                  <a:lnTo>
                    <a:pt x="1125213" y="152629"/>
                  </a:lnTo>
                  <a:lnTo>
                    <a:pt x="1161621" y="123264"/>
                  </a:lnTo>
                  <a:lnTo>
                    <a:pt x="1194467" y="96067"/>
                  </a:lnTo>
                  <a:lnTo>
                    <a:pt x="1220175" y="74126"/>
                  </a:lnTo>
                  <a:lnTo>
                    <a:pt x="1258897" y="39586"/>
                  </a:lnTo>
                  <a:lnTo>
                    <a:pt x="1283914" y="7823"/>
                  </a:lnTo>
                  <a:lnTo>
                    <a:pt x="1284567" y="2914"/>
                  </a:lnTo>
                  <a:lnTo>
                    <a:pt x="1282146" y="594"/>
                  </a:lnTo>
                  <a:lnTo>
                    <a:pt x="1277674" y="0"/>
                  </a:lnTo>
                  <a:lnTo>
                    <a:pt x="1239524" y="17367"/>
                  </a:lnTo>
                  <a:lnTo>
                    <a:pt x="1204633" y="46428"/>
                  </a:lnTo>
                  <a:lnTo>
                    <a:pt x="1148715" y="1016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12" name="SMARTInkShape-5210"/>
            <p:cNvSpPr/>
            <p:nvPr>
              <p:custDataLst>
                <p:tags r:id="rId19"/>
              </p:custDataLst>
            </p:nvPr>
          </p:nvSpPr>
          <p:spPr bwMode="auto">
            <a:xfrm>
              <a:off x="6192202" y="4989195"/>
              <a:ext cx="81704" cy="265749"/>
            </a:xfrm>
            <a:custGeom>
              <a:avLst/>
              <a:gdLst/>
              <a:ahLst/>
              <a:cxnLst/>
              <a:rect l="0" t="0" r="0" b="0"/>
              <a:pathLst>
                <a:path w="81704" h="265749">
                  <a:moveTo>
                    <a:pt x="77153" y="0"/>
                  </a:moveTo>
                  <a:lnTo>
                    <a:pt x="77153" y="0"/>
                  </a:lnTo>
                  <a:lnTo>
                    <a:pt x="81703" y="13652"/>
                  </a:lnTo>
                  <a:lnTo>
                    <a:pt x="79983" y="49447"/>
                  </a:lnTo>
                  <a:lnTo>
                    <a:pt x="73331" y="87699"/>
                  </a:lnTo>
                  <a:lnTo>
                    <a:pt x="68889" y="109902"/>
                  </a:lnTo>
                  <a:lnTo>
                    <a:pt x="63072" y="132322"/>
                  </a:lnTo>
                  <a:lnTo>
                    <a:pt x="56336" y="154890"/>
                  </a:lnTo>
                  <a:lnTo>
                    <a:pt x="40278" y="197427"/>
                  </a:lnTo>
                  <a:lnTo>
                    <a:pt x="20441" y="232208"/>
                  </a:lnTo>
                  <a:lnTo>
                    <a:pt x="0" y="2657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13" name="SMARTInkShape-5211"/>
            <p:cNvSpPr/>
            <p:nvPr>
              <p:custDataLst>
                <p:tags r:id="rId20"/>
              </p:custDataLst>
            </p:nvPr>
          </p:nvSpPr>
          <p:spPr bwMode="auto">
            <a:xfrm>
              <a:off x="6046470" y="4663440"/>
              <a:ext cx="37297" cy="197168"/>
            </a:xfrm>
            <a:custGeom>
              <a:avLst/>
              <a:gdLst/>
              <a:ahLst/>
              <a:cxnLst/>
              <a:rect l="0" t="0" r="0" b="0"/>
              <a:pathLst>
                <a:path w="37297" h="197168">
                  <a:moveTo>
                    <a:pt x="17145" y="0"/>
                  </a:moveTo>
                  <a:lnTo>
                    <a:pt x="17145" y="0"/>
                  </a:lnTo>
                  <a:lnTo>
                    <a:pt x="21696" y="0"/>
                  </a:lnTo>
                  <a:lnTo>
                    <a:pt x="26470" y="2540"/>
                  </a:lnTo>
                  <a:lnTo>
                    <a:pt x="29077" y="4551"/>
                  </a:lnTo>
                  <a:lnTo>
                    <a:pt x="37296" y="30135"/>
                  </a:lnTo>
                  <a:lnTo>
                    <a:pt x="32111" y="72428"/>
                  </a:lnTo>
                  <a:lnTo>
                    <a:pt x="26019" y="104581"/>
                  </a:lnTo>
                  <a:lnTo>
                    <a:pt x="19184" y="136968"/>
                  </a:lnTo>
                  <a:lnTo>
                    <a:pt x="6531" y="177214"/>
                  </a:lnTo>
                  <a:lnTo>
                    <a:pt x="0" y="1971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14" name="SMARTInkShape-5212"/>
            <p:cNvSpPr/>
            <p:nvPr>
              <p:custDataLst>
                <p:tags r:id="rId21"/>
              </p:custDataLst>
            </p:nvPr>
          </p:nvSpPr>
          <p:spPr bwMode="auto">
            <a:xfrm>
              <a:off x="7392776" y="4654867"/>
              <a:ext cx="171027" cy="242675"/>
            </a:xfrm>
            <a:custGeom>
              <a:avLst/>
              <a:gdLst/>
              <a:ahLst/>
              <a:cxnLst/>
              <a:rect l="0" t="0" r="0" b="0"/>
              <a:pathLst>
                <a:path w="171027" h="242675">
                  <a:moveTo>
                    <a:pt x="59584" y="0"/>
                  </a:moveTo>
                  <a:lnTo>
                    <a:pt x="59584" y="0"/>
                  </a:lnTo>
                  <a:lnTo>
                    <a:pt x="64135" y="40346"/>
                  </a:lnTo>
                  <a:lnTo>
                    <a:pt x="86278" y="78609"/>
                  </a:lnTo>
                  <a:lnTo>
                    <a:pt x="113053" y="119255"/>
                  </a:lnTo>
                  <a:lnTo>
                    <a:pt x="120813" y="132695"/>
                  </a:lnTo>
                  <a:lnTo>
                    <a:pt x="120406" y="139898"/>
                  </a:lnTo>
                  <a:lnTo>
                    <a:pt x="112333" y="155522"/>
                  </a:lnTo>
                  <a:lnTo>
                    <a:pt x="78071" y="184934"/>
                  </a:lnTo>
                  <a:lnTo>
                    <a:pt x="47798" y="204113"/>
                  </a:lnTo>
                  <a:lnTo>
                    <a:pt x="8785" y="230975"/>
                  </a:lnTo>
                  <a:lnTo>
                    <a:pt x="0" y="239709"/>
                  </a:lnTo>
                  <a:lnTo>
                    <a:pt x="1764" y="242674"/>
                  </a:lnTo>
                  <a:lnTo>
                    <a:pt x="24044" y="238348"/>
                  </a:lnTo>
                  <a:lnTo>
                    <a:pt x="46368" y="228431"/>
                  </a:lnTo>
                  <a:lnTo>
                    <a:pt x="74585" y="214200"/>
                  </a:lnTo>
                  <a:lnTo>
                    <a:pt x="106732" y="197093"/>
                  </a:lnTo>
                  <a:lnTo>
                    <a:pt x="171026" y="1628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15" name="SMARTInkShape-5213"/>
            <p:cNvSpPr/>
            <p:nvPr>
              <p:custDataLst>
                <p:tags r:id="rId22"/>
              </p:custDataLst>
            </p:nvPr>
          </p:nvSpPr>
          <p:spPr bwMode="auto">
            <a:xfrm>
              <a:off x="6209348" y="4531401"/>
              <a:ext cx="180008" cy="386647"/>
            </a:xfrm>
            <a:custGeom>
              <a:avLst/>
              <a:gdLst/>
              <a:ahLst/>
              <a:cxnLst/>
              <a:rect l="0" t="0" r="0" b="0"/>
              <a:pathLst>
                <a:path w="180008" h="386647">
                  <a:moveTo>
                    <a:pt x="0" y="46314"/>
                  </a:moveTo>
                  <a:lnTo>
                    <a:pt x="0" y="46314"/>
                  </a:lnTo>
                  <a:lnTo>
                    <a:pt x="21033" y="29831"/>
                  </a:lnTo>
                  <a:lnTo>
                    <a:pt x="53115" y="18782"/>
                  </a:lnTo>
                  <a:lnTo>
                    <a:pt x="88233" y="9476"/>
                  </a:lnTo>
                  <a:lnTo>
                    <a:pt x="122769" y="686"/>
                  </a:lnTo>
                  <a:lnTo>
                    <a:pt x="140605" y="0"/>
                  </a:lnTo>
                  <a:lnTo>
                    <a:pt x="153932" y="2870"/>
                  </a:lnTo>
                  <a:lnTo>
                    <a:pt x="163029" y="7320"/>
                  </a:lnTo>
                  <a:lnTo>
                    <a:pt x="173505" y="19732"/>
                  </a:lnTo>
                  <a:lnTo>
                    <a:pt x="178091" y="44576"/>
                  </a:lnTo>
                  <a:lnTo>
                    <a:pt x="179450" y="76067"/>
                  </a:lnTo>
                  <a:lnTo>
                    <a:pt x="179852" y="114079"/>
                  </a:lnTo>
                  <a:lnTo>
                    <a:pt x="179947" y="144059"/>
                  </a:lnTo>
                  <a:lnTo>
                    <a:pt x="179989" y="175481"/>
                  </a:lnTo>
                  <a:lnTo>
                    <a:pt x="180007" y="205322"/>
                  </a:lnTo>
                  <a:lnTo>
                    <a:pt x="177475" y="234459"/>
                  </a:lnTo>
                  <a:lnTo>
                    <a:pt x="173175" y="264237"/>
                  </a:lnTo>
                  <a:lnTo>
                    <a:pt x="168089" y="296521"/>
                  </a:lnTo>
                  <a:lnTo>
                    <a:pt x="159869" y="337725"/>
                  </a:lnTo>
                  <a:lnTo>
                    <a:pt x="147412" y="380546"/>
                  </a:lnTo>
                  <a:lnTo>
                    <a:pt x="144947" y="383435"/>
                  </a:lnTo>
                  <a:lnTo>
                    <a:pt x="137128" y="386646"/>
                  </a:lnTo>
                  <a:lnTo>
                    <a:pt x="132376" y="385597"/>
                  </a:lnTo>
                  <a:lnTo>
                    <a:pt x="92046" y="359820"/>
                  </a:lnTo>
                  <a:lnTo>
                    <a:pt x="52966" y="337617"/>
                  </a:lnTo>
                  <a:lnTo>
                    <a:pt x="25717" y="3206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16" name="SMARTInkShape-5214"/>
            <p:cNvSpPr/>
            <p:nvPr>
              <p:custDataLst>
                <p:tags r:id="rId23"/>
              </p:custDataLst>
            </p:nvPr>
          </p:nvSpPr>
          <p:spPr bwMode="auto">
            <a:xfrm>
              <a:off x="6200775" y="4589300"/>
              <a:ext cx="51332" cy="260461"/>
            </a:xfrm>
            <a:custGeom>
              <a:avLst/>
              <a:gdLst/>
              <a:ahLst/>
              <a:cxnLst/>
              <a:rect l="0" t="0" r="0" b="0"/>
              <a:pathLst>
                <a:path w="51332" h="260461">
                  <a:moveTo>
                    <a:pt x="42863" y="31277"/>
                  </a:moveTo>
                  <a:lnTo>
                    <a:pt x="42863" y="31277"/>
                  </a:lnTo>
                  <a:lnTo>
                    <a:pt x="48754" y="17589"/>
                  </a:lnTo>
                  <a:lnTo>
                    <a:pt x="51082" y="77"/>
                  </a:lnTo>
                  <a:lnTo>
                    <a:pt x="51200" y="0"/>
                  </a:lnTo>
                  <a:lnTo>
                    <a:pt x="51331" y="2454"/>
                  </a:lnTo>
                  <a:lnTo>
                    <a:pt x="42666" y="42023"/>
                  </a:lnTo>
                  <a:lnTo>
                    <a:pt x="30392" y="78598"/>
                  </a:lnTo>
                  <a:lnTo>
                    <a:pt x="20493" y="120254"/>
                  </a:lnTo>
                  <a:lnTo>
                    <a:pt x="12918" y="162262"/>
                  </a:lnTo>
                  <a:lnTo>
                    <a:pt x="6376" y="199983"/>
                  </a:lnTo>
                  <a:lnTo>
                    <a:pt x="1889" y="239697"/>
                  </a:lnTo>
                  <a:lnTo>
                    <a:pt x="560" y="260460"/>
                  </a:lnTo>
                  <a:lnTo>
                    <a:pt x="373" y="260266"/>
                  </a:lnTo>
                  <a:lnTo>
                    <a:pt x="74" y="227498"/>
                  </a:lnTo>
                  <a:lnTo>
                    <a:pt x="0" y="185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17" name="SMARTInkShape-5215"/>
            <p:cNvSpPr/>
            <p:nvPr>
              <p:custDataLst>
                <p:tags r:id="rId24"/>
              </p:custDataLst>
            </p:nvPr>
          </p:nvSpPr>
          <p:spPr bwMode="auto">
            <a:xfrm>
              <a:off x="7093145" y="4458229"/>
              <a:ext cx="239201" cy="290632"/>
            </a:xfrm>
            <a:custGeom>
              <a:avLst/>
              <a:gdLst/>
              <a:ahLst/>
              <a:cxnLst/>
              <a:rect l="0" t="0" r="0" b="0"/>
              <a:pathLst>
                <a:path w="239201" h="290632">
                  <a:moveTo>
                    <a:pt x="222055" y="8043"/>
                  </a:moveTo>
                  <a:lnTo>
                    <a:pt x="222055" y="8043"/>
                  </a:lnTo>
                  <a:lnTo>
                    <a:pt x="226606" y="3492"/>
                  </a:lnTo>
                  <a:lnTo>
                    <a:pt x="224136" y="2152"/>
                  </a:lnTo>
                  <a:lnTo>
                    <a:pt x="185177" y="0"/>
                  </a:lnTo>
                  <a:lnTo>
                    <a:pt x="150420" y="3516"/>
                  </a:lnTo>
                  <a:lnTo>
                    <a:pt x="109572" y="17779"/>
                  </a:lnTo>
                  <a:lnTo>
                    <a:pt x="88011" y="28821"/>
                  </a:lnTo>
                  <a:lnTo>
                    <a:pt x="66016" y="41897"/>
                  </a:lnTo>
                  <a:lnTo>
                    <a:pt x="43734" y="56330"/>
                  </a:lnTo>
                  <a:lnTo>
                    <a:pt x="13896" y="97767"/>
                  </a:lnTo>
                  <a:lnTo>
                    <a:pt x="3272" y="122151"/>
                  </a:lnTo>
                  <a:lnTo>
                    <a:pt x="0" y="146028"/>
                  </a:lnTo>
                  <a:lnTo>
                    <a:pt x="1628" y="169566"/>
                  </a:lnTo>
                  <a:lnTo>
                    <a:pt x="6524" y="192877"/>
                  </a:lnTo>
                  <a:lnTo>
                    <a:pt x="29743" y="231479"/>
                  </a:lnTo>
                  <a:lnTo>
                    <a:pt x="65145" y="262606"/>
                  </a:lnTo>
                  <a:lnTo>
                    <a:pt x="87921" y="274907"/>
                  </a:lnTo>
                  <a:lnTo>
                    <a:pt x="112630" y="285964"/>
                  </a:lnTo>
                  <a:lnTo>
                    <a:pt x="137675" y="290479"/>
                  </a:lnTo>
                  <a:lnTo>
                    <a:pt x="162944" y="290631"/>
                  </a:lnTo>
                  <a:lnTo>
                    <a:pt x="205309" y="286038"/>
                  </a:lnTo>
                  <a:lnTo>
                    <a:pt x="239200" y="2823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321" name="SMARTInkShape-Group1718"/>
          <p:cNvGrpSpPr/>
          <p:nvPr/>
        </p:nvGrpSpPr>
        <p:grpSpPr>
          <a:xfrm>
            <a:off x="6092396" y="3957079"/>
            <a:ext cx="1186810" cy="1071731"/>
            <a:chOff x="6092396" y="3957079"/>
            <a:chExt cx="1186810" cy="1071731"/>
          </a:xfrm>
        </p:grpSpPr>
        <p:sp>
          <p:nvSpPr>
            <p:cNvPr id="89319" name="SMARTInkShape-5216"/>
            <p:cNvSpPr/>
            <p:nvPr>
              <p:custDataLst>
                <p:tags r:id="rId15"/>
              </p:custDataLst>
            </p:nvPr>
          </p:nvSpPr>
          <p:spPr bwMode="auto">
            <a:xfrm>
              <a:off x="6594006" y="3957079"/>
              <a:ext cx="685200" cy="834949"/>
            </a:xfrm>
            <a:custGeom>
              <a:avLst/>
              <a:gdLst/>
              <a:ahLst/>
              <a:cxnLst/>
              <a:rect l="0" t="0" r="0" b="0"/>
              <a:pathLst>
                <a:path w="685200" h="834949">
                  <a:moveTo>
                    <a:pt x="1104" y="303453"/>
                  </a:moveTo>
                  <a:lnTo>
                    <a:pt x="1104" y="303453"/>
                  </a:lnTo>
                  <a:lnTo>
                    <a:pt x="42062" y="276148"/>
                  </a:lnTo>
                  <a:lnTo>
                    <a:pt x="64604" y="260485"/>
                  </a:lnTo>
                  <a:lnTo>
                    <a:pt x="90110" y="242423"/>
                  </a:lnTo>
                  <a:lnTo>
                    <a:pt x="117591" y="222761"/>
                  </a:lnTo>
                  <a:lnTo>
                    <a:pt x="147342" y="200128"/>
                  </a:lnTo>
                  <a:lnTo>
                    <a:pt x="178606" y="175515"/>
                  </a:lnTo>
                  <a:lnTo>
                    <a:pt x="210879" y="149581"/>
                  </a:lnTo>
                  <a:lnTo>
                    <a:pt x="241919" y="124672"/>
                  </a:lnTo>
                  <a:lnTo>
                    <a:pt x="272137" y="100446"/>
                  </a:lnTo>
                  <a:lnTo>
                    <a:pt x="301808" y="76675"/>
                  </a:lnTo>
                  <a:lnTo>
                    <a:pt x="325398" y="58923"/>
                  </a:lnTo>
                  <a:lnTo>
                    <a:pt x="361769" y="34118"/>
                  </a:lnTo>
                  <a:lnTo>
                    <a:pt x="375395" y="21824"/>
                  </a:lnTo>
                  <a:lnTo>
                    <a:pt x="376361" y="18545"/>
                  </a:lnTo>
                  <a:lnTo>
                    <a:pt x="352035" y="25062"/>
                  </a:lnTo>
                  <a:lnTo>
                    <a:pt x="332213" y="32134"/>
                  </a:lnTo>
                  <a:lnTo>
                    <a:pt x="304711" y="44469"/>
                  </a:lnTo>
                  <a:lnTo>
                    <a:pt x="272088" y="60312"/>
                  </a:lnTo>
                  <a:lnTo>
                    <a:pt x="236053" y="78494"/>
                  </a:lnTo>
                  <a:lnTo>
                    <a:pt x="197741" y="101093"/>
                  </a:lnTo>
                  <a:lnTo>
                    <a:pt x="157913" y="126637"/>
                  </a:lnTo>
                  <a:lnTo>
                    <a:pt x="117074" y="154143"/>
                  </a:lnTo>
                  <a:lnTo>
                    <a:pt x="83179" y="179148"/>
                  </a:lnTo>
                  <a:lnTo>
                    <a:pt x="53916" y="202486"/>
                  </a:lnTo>
                  <a:lnTo>
                    <a:pt x="12194" y="241434"/>
                  </a:lnTo>
                  <a:lnTo>
                    <a:pt x="3734" y="254487"/>
                  </a:lnTo>
                  <a:lnTo>
                    <a:pt x="0" y="265094"/>
                  </a:lnTo>
                  <a:lnTo>
                    <a:pt x="7036" y="270261"/>
                  </a:lnTo>
                  <a:lnTo>
                    <a:pt x="40253" y="270921"/>
                  </a:lnTo>
                  <a:lnTo>
                    <a:pt x="70066" y="262715"/>
                  </a:lnTo>
                  <a:lnTo>
                    <a:pt x="107086" y="249625"/>
                  </a:lnTo>
                  <a:lnTo>
                    <a:pt x="148911" y="233278"/>
                  </a:lnTo>
                  <a:lnTo>
                    <a:pt x="194892" y="214759"/>
                  </a:lnTo>
                  <a:lnTo>
                    <a:pt x="243643" y="194794"/>
                  </a:lnTo>
                  <a:lnTo>
                    <a:pt x="294242" y="173864"/>
                  </a:lnTo>
                  <a:lnTo>
                    <a:pt x="344167" y="151338"/>
                  </a:lnTo>
                  <a:lnTo>
                    <a:pt x="393643" y="127748"/>
                  </a:lnTo>
                  <a:lnTo>
                    <a:pt x="442819" y="103449"/>
                  </a:lnTo>
                  <a:lnTo>
                    <a:pt x="487986" y="81535"/>
                  </a:lnTo>
                  <a:lnTo>
                    <a:pt x="530479" y="61210"/>
                  </a:lnTo>
                  <a:lnTo>
                    <a:pt x="571191" y="41945"/>
                  </a:lnTo>
                  <a:lnTo>
                    <a:pt x="604046" y="27197"/>
                  </a:lnTo>
                  <a:lnTo>
                    <a:pt x="631665" y="15460"/>
                  </a:lnTo>
                  <a:lnTo>
                    <a:pt x="670926" y="1149"/>
                  </a:lnTo>
                  <a:lnTo>
                    <a:pt x="680062" y="0"/>
                  </a:lnTo>
                  <a:lnTo>
                    <a:pt x="685199" y="1138"/>
                  </a:lnTo>
                  <a:lnTo>
                    <a:pt x="660429" y="17644"/>
                  </a:lnTo>
                  <a:lnTo>
                    <a:pt x="637822" y="30046"/>
                  </a:lnTo>
                  <a:lnTo>
                    <a:pt x="604652" y="45934"/>
                  </a:lnTo>
                  <a:lnTo>
                    <a:pt x="564442" y="64146"/>
                  </a:lnTo>
                  <a:lnTo>
                    <a:pt x="519537" y="83908"/>
                  </a:lnTo>
                  <a:lnTo>
                    <a:pt x="467694" y="107560"/>
                  </a:lnTo>
                  <a:lnTo>
                    <a:pt x="411224" y="133805"/>
                  </a:lnTo>
                  <a:lnTo>
                    <a:pt x="351670" y="161780"/>
                  </a:lnTo>
                  <a:lnTo>
                    <a:pt x="293870" y="190907"/>
                  </a:lnTo>
                  <a:lnTo>
                    <a:pt x="237238" y="220802"/>
                  </a:lnTo>
                  <a:lnTo>
                    <a:pt x="181387" y="251210"/>
                  </a:lnTo>
                  <a:lnTo>
                    <a:pt x="140343" y="275292"/>
                  </a:lnTo>
                  <a:lnTo>
                    <a:pt x="109169" y="295157"/>
                  </a:lnTo>
                  <a:lnTo>
                    <a:pt x="84578" y="312210"/>
                  </a:lnTo>
                  <a:lnTo>
                    <a:pt x="72946" y="325484"/>
                  </a:lnTo>
                  <a:lnTo>
                    <a:pt x="69953" y="336237"/>
                  </a:lnTo>
                  <a:lnTo>
                    <a:pt x="72721" y="345312"/>
                  </a:lnTo>
                  <a:lnTo>
                    <a:pt x="113897" y="350315"/>
                  </a:lnTo>
                  <a:lnTo>
                    <a:pt x="144879" y="348982"/>
                  </a:lnTo>
                  <a:lnTo>
                    <a:pt x="183631" y="344283"/>
                  </a:lnTo>
                  <a:lnTo>
                    <a:pt x="227564" y="337341"/>
                  </a:lnTo>
                  <a:lnTo>
                    <a:pt x="274950" y="328902"/>
                  </a:lnTo>
                  <a:lnTo>
                    <a:pt x="323685" y="320420"/>
                  </a:lnTo>
                  <a:lnTo>
                    <a:pt x="373321" y="311906"/>
                  </a:lnTo>
                  <a:lnTo>
                    <a:pt x="423556" y="303374"/>
                  </a:lnTo>
                  <a:lnTo>
                    <a:pt x="468476" y="299590"/>
                  </a:lnTo>
                  <a:lnTo>
                    <a:pt x="509852" y="298973"/>
                  </a:lnTo>
                  <a:lnTo>
                    <a:pt x="548867" y="300467"/>
                  </a:lnTo>
                  <a:lnTo>
                    <a:pt x="579639" y="304320"/>
                  </a:lnTo>
                  <a:lnTo>
                    <a:pt x="604916" y="309746"/>
                  </a:lnTo>
                  <a:lnTo>
                    <a:pt x="626531" y="316221"/>
                  </a:lnTo>
                  <a:lnTo>
                    <a:pt x="637130" y="326253"/>
                  </a:lnTo>
                  <a:lnTo>
                    <a:pt x="640387" y="338655"/>
                  </a:lnTo>
                  <a:lnTo>
                    <a:pt x="638747" y="352639"/>
                  </a:lnTo>
                  <a:lnTo>
                    <a:pt x="608985" y="391036"/>
                  </a:lnTo>
                  <a:lnTo>
                    <a:pt x="586381" y="413277"/>
                  </a:lnTo>
                  <a:lnTo>
                    <a:pt x="556071" y="437629"/>
                  </a:lnTo>
                  <a:lnTo>
                    <a:pt x="520625" y="463389"/>
                  </a:lnTo>
                  <a:lnTo>
                    <a:pt x="481754" y="490087"/>
                  </a:lnTo>
                  <a:lnTo>
                    <a:pt x="442505" y="515506"/>
                  </a:lnTo>
                  <a:lnTo>
                    <a:pt x="403003" y="540071"/>
                  </a:lnTo>
                  <a:lnTo>
                    <a:pt x="363334" y="564069"/>
                  </a:lnTo>
                  <a:lnTo>
                    <a:pt x="331173" y="584829"/>
                  </a:lnTo>
                  <a:lnTo>
                    <a:pt x="304018" y="603432"/>
                  </a:lnTo>
                  <a:lnTo>
                    <a:pt x="266225" y="634897"/>
                  </a:lnTo>
                  <a:lnTo>
                    <a:pt x="258814" y="647289"/>
                  </a:lnTo>
                  <a:lnTo>
                    <a:pt x="255778" y="658407"/>
                  </a:lnTo>
                  <a:lnTo>
                    <a:pt x="262327" y="664866"/>
                  </a:lnTo>
                  <a:lnTo>
                    <a:pt x="292463" y="669504"/>
                  </a:lnTo>
                  <a:lnTo>
                    <a:pt x="317264" y="666550"/>
                  </a:lnTo>
                  <a:lnTo>
                    <a:pt x="347132" y="660770"/>
                  </a:lnTo>
                  <a:lnTo>
                    <a:pt x="380379" y="653107"/>
                  </a:lnTo>
                  <a:lnTo>
                    <a:pt x="415879" y="643236"/>
                  </a:lnTo>
                  <a:lnTo>
                    <a:pt x="452881" y="631892"/>
                  </a:lnTo>
                  <a:lnTo>
                    <a:pt x="490884" y="619568"/>
                  </a:lnTo>
                  <a:lnTo>
                    <a:pt x="527649" y="608494"/>
                  </a:lnTo>
                  <a:lnTo>
                    <a:pt x="563588" y="598253"/>
                  </a:lnTo>
                  <a:lnTo>
                    <a:pt x="598979" y="588570"/>
                  </a:lnTo>
                  <a:lnTo>
                    <a:pt x="626383" y="584018"/>
                  </a:lnTo>
                  <a:lnTo>
                    <a:pt x="666990" y="584041"/>
                  </a:lnTo>
                  <a:lnTo>
                    <a:pt x="676486" y="589572"/>
                  </a:lnTo>
                  <a:lnTo>
                    <a:pt x="679958" y="598021"/>
                  </a:lnTo>
                  <a:lnTo>
                    <a:pt x="679416" y="608417"/>
                  </a:lnTo>
                  <a:lnTo>
                    <a:pt x="648333" y="637748"/>
                  </a:lnTo>
                  <a:lnTo>
                    <a:pt x="624043" y="654904"/>
                  </a:lnTo>
                  <a:lnTo>
                    <a:pt x="596419" y="673961"/>
                  </a:lnTo>
                  <a:lnTo>
                    <a:pt x="566572" y="694286"/>
                  </a:lnTo>
                  <a:lnTo>
                    <a:pt x="535246" y="715456"/>
                  </a:lnTo>
                  <a:lnTo>
                    <a:pt x="509598" y="735284"/>
                  </a:lnTo>
                  <a:lnTo>
                    <a:pt x="468402" y="772556"/>
                  </a:lnTo>
                  <a:lnTo>
                    <a:pt x="458368" y="787638"/>
                  </a:lnTo>
                  <a:lnTo>
                    <a:pt x="454537" y="800551"/>
                  </a:lnTo>
                  <a:lnTo>
                    <a:pt x="455446" y="8349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20" name="SMARTInkShape-5217"/>
            <p:cNvSpPr/>
            <p:nvPr>
              <p:custDataLst>
                <p:tags r:id="rId16"/>
              </p:custDataLst>
            </p:nvPr>
          </p:nvSpPr>
          <p:spPr bwMode="auto">
            <a:xfrm>
              <a:off x="6092396" y="4527793"/>
              <a:ext cx="317527" cy="501017"/>
            </a:xfrm>
            <a:custGeom>
              <a:avLst/>
              <a:gdLst/>
              <a:ahLst/>
              <a:cxnLst/>
              <a:rect l="0" t="0" r="0" b="0"/>
              <a:pathLst>
                <a:path w="317527" h="501017">
                  <a:moveTo>
                    <a:pt x="142669" y="24204"/>
                  </a:moveTo>
                  <a:lnTo>
                    <a:pt x="142669" y="24204"/>
                  </a:lnTo>
                  <a:lnTo>
                    <a:pt x="174708" y="32424"/>
                  </a:lnTo>
                  <a:lnTo>
                    <a:pt x="178499" y="30080"/>
                  </a:lnTo>
                  <a:lnTo>
                    <a:pt x="208644" y="12855"/>
                  </a:lnTo>
                  <a:lnTo>
                    <a:pt x="229141" y="4873"/>
                  </a:lnTo>
                  <a:lnTo>
                    <a:pt x="265552" y="379"/>
                  </a:lnTo>
                  <a:lnTo>
                    <a:pt x="293379" y="0"/>
                  </a:lnTo>
                  <a:lnTo>
                    <a:pt x="304266" y="3287"/>
                  </a:lnTo>
                  <a:lnTo>
                    <a:pt x="307550" y="7402"/>
                  </a:lnTo>
                  <a:lnTo>
                    <a:pt x="311199" y="19594"/>
                  </a:lnTo>
                  <a:lnTo>
                    <a:pt x="307740" y="37078"/>
                  </a:lnTo>
                  <a:lnTo>
                    <a:pt x="297624" y="70881"/>
                  </a:lnTo>
                  <a:lnTo>
                    <a:pt x="291548" y="99242"/>
                  </a:lnTo>
                  <a:lnTo>
                    <a:pt x="285672" y="134072"/>
                  </a:lnTo>
                  <a:lnTo>
                    <a:pt x="282426" y="171777"/>
                  </a:lnTo>
                  <a:lnTo>
                    <a:pt x="281936" y="210760"/>
                  </a:lnTo>
                  <a:lnTo>
                    <a:pt x="284893" y="250310"/>
                  </a:lnTo>
                  <a:lnTo>
                    <a:pt x="286842" y="292653"/>
                  </a:lnTo>
                  <a:lnTo>
                    <a:pt x="287362" y="314613"/>
                  </a:lnTo>
                  <a:lnTo>
                    <a:pt x="287939" y="356793"/>
                  </a:lnTo>
                  <a:lnTo>
                    <a:pt x="288196" y="395859"/>
                  </a:lnTo>
                  <a:lnTo>
                    <a:pt x="288311" y="429096"/>
                  </a:lnTo>
                  <a:lnTo>
                    <a:pt x="288374" y="470033"/>
                  </a:lnTo>
                  <a:lnTo>
                    <a:pt x="288400" y="501016"/>
                  </a:lnTo>
                  <a:lnTo>
                    <a:pt x="288401" y="498692"/>
                  </a:lnTo>
                  <a:lnTo>
                    <a:pt x="272291" y="465572"/>
                  </a:lnTo>
                  <a:lnTo>
                    <a:pt x="269089" y="455609"/>
                  </a:lnTo>
                  <a:lnTo>
                    <a:pt x="255371" y="436919"/>
                  </a:lnTo>
                  <a:lnTo>
                    <a:pt x="235621" y="420993"/>
                  </a:lnTo>
                  <a:lnTo>
                    <a:pt x="196774" y="407625"/>
                  </a:lnTo>
                  <a:lnTo>
                    <a:pt x="165763" y="404163"/>
                  </a:lnTo>
                  <a:lnTo>
                    <a:pt x="130390" y="407705"/>
                  </a:lnTo>
                  <a:lnTo>
                    <a:pt x="94350" y="415629"/>
                  </a:lnTo>
                  <a:lnTo>
                    <a:pt x="62455" y="425501"/>
                  </a:lnTo>
                  <a:lnTo>
                    <a:pt x="26827" y="437218"/>
                  </a:lnTo>
                  <a:lnTo>
                    <a:pt x="3828" y="447806"/>
                  </a:lnTo>
                  <a:lnTo>
                    <a:pt x="1531" y="447575"/>
                  </a:lnTo>
                  <a:lnTo>
                    <a:pt x="0" y="446469"/>
                  </a:lnTo>
                  <a:lnTo>
                    <a:pt x="5918" y="437619"/>
                  </a:lnTo>
                  <a:lnTo>
                    <a:pt x="42102" y="404105"/>
                  </a:lnTo>
                  <a:lnTo>
                    <a:pt x="67681" y="367379"/>
                  </a:lnTo>
                  <a:lnTo>
                    <a:pt x="78543" y="337699"/>
                  </a:lnTo>
                  <a:lnTo>
                    <a:pt x="85594" y="305458"/>
                  </a:lnTo>
                  <a:lnTo>
                    <a:pt x="88727" y="272078"/>
                  </a:lnTo>
                  <a:lnTo>
                    <a:pt x="85040" y="235653"/>
                  </a:lnTo>
                  <a:lnTo>
                    <a:pt x="78003" y="197239"/>
                  </a:lnTo>
                  <a:lnTo>
                    <a:pt x="71701" y="157941"/>
                  </a:lnTo>
                  <a:lnTo>
                    <a:pt x="68265" y="123330"/>
                  </a:lnTo>
                  <a:lnTo>
                    <a:pt x="66331" y="82150"/>
                  </a:lnTo>
                  <a:lnTo>
                    <a:pt x="64671" y="42383"/>
                  </a:lnTo>
                  <a:lnTo>
                    <a:pt x="63048" y="39181"/>
                  </a:lnTo>
                  <a:lnTo>
                    <a:pt x="57301" y="33152"/>
                  </a:lnTo>
                  <a:lnTo>
                    <a:pt x="93071" y="31847"/>
                  </a:lnTo>
                  <a:lnTo>
                    <a:pt x="131572" y="25940"/>
                  </a:lnTo>
                  <a:lnTo>
                    <a:pt x="162502" y="20848"/>
                  </a:lnTo>
                  <a:lnTo>
                    <a:pt x="192759" y="15410"/>
                  </a:lnTo>
                  <a:lnTo>
                    <a:pt x="234028" y="12073"/>
                  </a:lnTo>
                  <a:lnTo>
                    <a:pt x="273005" y="19480"/>
                  </a:lnTo>
                  <a:lnTo>
                    <a:pt x="292941" y="27355"/>
                  </a:lnTo>
                  <a:lnTo>
                    <a:pt x="302484" y="35447"/>
                  </a:lnTo>
                  <a:lnTo>
                    <a:pt x="316372" y="51614"/>
                  </a:lnTo>
                  <a:lnTo>
                    <a:pt x="317526" y="54859"/>
                  </a:lnTo>
                  <a:lnTo>
                    <a:pt x="317342" y="57976"/>
                  </a:lnTo>
                  <a:lnTo>
                    <a:pt x="314756" y="65272"/>
                  </a:lnTo>
                  <a:lnTo>
                    <a:pt x="313591" y="65870"/>
                  </a:lnTo>
                  <a:lnTo>
                    <a:pt x="301366" y="67020"/>
                  </a:lnTo>
                  <a:lnTo>
                    <a:pt x="299901" y="68941"/>
                  </a:lnTo>
                  <a:lnTo>
                    <a:pt x="292808" y="100028"/>
                  </a:lnTo>
                  <a:lnTo>
                    <a:pt x="285157" y="140333"/>
                  </a:lnTo>
                  <a:lnTo>
                    <a:pt x="279657" y="172019"/>
                  </a:lnTo>
                  <a:lnTo>
                    <a:pt x="274991" y="206105"/>
                  </a:lnTo>
                  <a:lnTo>
                    <a:pt x="272916" y="243479"/>
                  </a:lnTo>
                  <a:lnTo>
                    <a:pt x="271994" y="279775"/>
                  </a:lnTo>
                  <a:lnTo>
                    <a:pt x="271584" y="314956"/>
                  </a:lnTo>
                  <a:lnTo>
                    <a:pt x="271402" y="349643"/>
                  </a:lnTo>
                  <a:lnTo>
                    <a:pt x="275851" y="392199"/>
                  </a:lnTo>
                  <a:lnTo>
                    <a:pt x="279305" y="431181"/>
                  </a:lnTo>
                  <a:lnTo>
                    <a:pt x="279726" y="441674"/>
                  </a:lnTo>
                  <a:lnTo>
                    <a:pt x="277855" y="441584"/>
                  </a:lnTo>
                  <a:lnTo>
                    <a:pt x="270696" y="438941"/>
                  </a:lnTo>
                  <a:lnTo>
                    <a:pt x="230422" y="407556"/>
                  </a:lnTo>
                  <a:lnTo>
                    <a:pt x="194176" y="383535"/>
                  </a:lnTo>
                  <a:lnTo>
                    <a:pt x="157824" y="371972"/>
                  </a:lnTo>
                  <a:lnTo>
                    <a:pt x="122923" y="373097"/>
                  </a:lnTo>
                  <a:lnTo>
                    <a:pt x="102462" y="382150"/>
                  </a:lnTo>
                  <a:lnTo>
                    <a:pt x="79956" y="400772"/>
                  </a:lnTo>
                  <a:lnTo>
                    <a:pt x="65517" y="418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324" name="SMARTInkShape-Group1719"/>
          <p:cNvGrpSpPr/>
          <p:nvPr/>
        </p:nvGrpSpPr>
        <p:grpSpPr>
          <a:xfrm>
            <a:off x="3140393" y="2225246"/>
            <a:ext cx="504482" cy="612252"/>
            <a:chOff x="3140393" y="2225246"/>
            <a:chExt cx="504482" cy="612252"/>
          </a:xfrm>
        </p:grpSpPr>
        <p:sp>
          <p:nvSpPr>
            <p:cNvPr id="89322" name="SMARTInkShape-5218"/>
            <p:cNvSpPr/>
            <p:nvPr>
              <p:custDataLst>
                <p:tags r:id="rId13"/>
              </p:custDataLst>
            </p:nvPr>
          </p:nvSpPr>
          <p:spPr bwMode="auto">
            <a:xfrm>
              <a:off x="3157538" y="2397644"/>
              <a:ext cx="101040" cy="406261"/>
            </a:xfrm>
            <a:custGeom>
              <a:avLst/>
              <a:gdLst/>
              <a:ahLst/>
              <a:cxnLst/>
              <a:rect l="0" t="0" r="0" b="0"/>
              <a:pathLst>
                <a:path w="101040" h="406261">
                  <a:moveTo>
                    <a:pt x="0" y="28373"/>
                  </a:moveTo>
                  <a:lnTo>
                    <a:pt x="0" y="28373"/>
                  </a:lnTo>
                  <a:lnTo>
                    <a:pt x="34074" y="1680"/>
                  </a:lnTo>
                  <a:lnTo>
                    <a:pt x="37956" y="100"/>
                  </a:lnTo>
                  <a:lnTo>
                    <a:pt x="41496" y="0"/>
                  </a:lnTo>
                  <a:lnTo>
                    <a:pt x="44809" y="885"/>
                  </a:lnTo>
                  <a:lnTo>
                    <a:pt x="58573" y="15784"/>
                  </a:lnTo>
                  <a:lnTo>
                    <a:pt x="74716" y="47397"/>
                  </a:lnTo>
                  <a:lnTo>
                    <a:pt x="83372" y="80961"/>
                  </a:lnTo>
                  <a:lnTo>
                    <a:pt x="87014" y="100579"/>
                  </a:lnTo>
                  <a:lnTo>
                    <a:pt x="90394" y="124135"/>
                  </a:lnTo>
                  <a:lnTo>
                    <a:pt x="93600" y="150317"/>
                  </a:lnTo>
                  <a:lnTo>
                    <a:pt x="96690" y="178249"/>
                  </a:lnTo>
                  <a:lnTo>
                    <a:pt x="98750" y="206396"/>
                  </a:lnTo>
                  <a:lnTo>
                    <a:pt x="100123" y="234685"/>
                  </a:lnTo>
                  <a:lnTo>
                    <a:pt x="101039" y="263070"/>
                  </a:lnTo>
                  <a:lnTo>
                    <a:pt x="100696" y="289612"/>
                  </a:lnTo>
                  <a:lnTo>
                    <a:pt x="99516" y="314928"/>
                  </a:lnTo>
                  <a:lnTo>
                    <a:pt x="97776" y="339425"/>
                  </a:lnTo>
                  <a:lnTo>
                    <a:pt x="93303" y="374264"/>
                  </a:lnTo>
                  <a:lnTo>
                    <a:pt x="88140" y="396415"/>
                  </a:lnTo>
                  <a:lnTo>
                    <a:pt x="82671" y="406260"/>
                  </a:lnTo>
                  <a:lnTo>
                    <a:pt x="78926" y="403170"/>
                  </a:lnTo>
                  <a:lnTo>
                    <a:pt x="60007" y="3627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23" name="SMARTInkShape-5219"/>
            <p:cNvSpPr/>
            <p:nvPr>
              <p:custDataLst>
                <p:tags r:id="rId14"/>
              </p:custDataLst>
            </p:nvPr>
          </p:nvSpPr>
          <p:spPr bwMode="auto">
            <a:xfrm>
              <a:off x="3140393" y="2225246"/>
              <a:ext cx="504482" cy="612252"/>
            </a:xfrm>
            <a:custGeom>
              <a:avLst/>
              <a:gdLst/>
              <a:ahLst/>
              <a:cxnLst/>
              <a:rect l="0" t="0" r="0" b="0"/>
              <a:pathLst>
                <a:path w="504482" h="612252">
                  <a:moveTo>
                    <a:pt x="51435" y="37894"/>
                  </a:moveTo>
                  <a:lnTo>
                    <a:pt x="51435" y="37894"/>
                  </a:lnTo>
                  <a:lnTo>
                    <a:pt x="78740" y="33343"/>
                  </a:lnTo>
                  <a:lnTo>
                    <a:pt x="112465" y="26029"/>
                  </a:lnTo>
                  <a:lnTo>
                    <a:pt x="154759" y="17381"/>
                  </a:lnTo>
                  <a:lnTo>
                    <a:pt x="179373" y="13741"/>
                  </a:lnTo>
                  <a:lnTo>
                    <a:pt x="205307" y="10362"/>
                  </a:lnTo>
                  <a:lnTo>
                    <a:pt x="232121" y="7157"/>
                  </a:lnTo>
                  <a:lnTo>
                    <a:pt x="259522" y="4067"/>
                  </a:lnTo>
                  <a:lnTo>
                    <a:pt x="287315" y="1056"/>
                  </a:lnTo>
                  <a:lnTo>
                    <a:pt x="313463" y="0"/>
                  </a:lnTo>
                  <a:lnTo>
                    <a:pt x="338515" y="249"/>
                  </a:lnTo>
                  <a:lnTo>
                    <a:pt x="362837" y="1367"/>
                  </a:lnTo>
                  <a:lnTo>
                    <a:pt x="405101" y="10230"/>
                  </a:lnTo>
                  <a:lnTo>
                    <a:pt x="440077" y="24646"/>
                  </a:lnTo>
                  <a:lnTo>
                    <a:pt x="465147" y="43753"/>
                  </a:lnTo>
                  <a:lnTo>
                    <a:pt x="480734" y="70026"/>
                  </a:lnTo>
                  <a:lnTo>
                    <a:pt x="488932" y="103610"/>
                  </a:lnTo>
                  <a:lnTo>
                    <a:pt x="489785" y="124567"/>
                  </a:lnTo>
                  <a:lnTo>
                    <a:pt x="489400" y="147111"/>
                  </a:lnTo>
                  <a:lnTo>
                    <a:pt x="489144" y="170713"/>
                  </a:lnTo>
                  <a:lnTo>
                    <a:pt x="488973" y="195020"/>
                  </a:lnTo>
                  <a:lnTo>
                    <a:pt x="488860" y="219797"/>
                  </a:lnTo>
                  <a:lnTo>
                    <a:pt x="488784" y="244888"/>
                  </a:lnTo>
                  <a:lnTo>
                    <a:pt x="488733" y="270187"/>
                  </a:lnTo>
                  <a:lnTo>
                    <a:pt x="488699" y="295626"/>
                  </a:lnTo>
                  <a:lnTo>
                    <a:pt x="488677" y="321158"/>
                  </a:lnTo>
                  <a:lnTo>
                    <a:pt x="488661" y="346752"/>
                  </a:lnTo>
                  <a:lnTo>
                    <a:pt x="488652" y="372387"/>
                  </a:lnTo>
                  <a:lnTo>
                    <a:pt x="489598" y="397097"/>
                  </a:lnTo>
                  <a:lnTo>
                    <a:pt x="491181" y="421190"/>
                  </a:lnTo>
                  <a:lnTo>
                    <a:pt x="493189" y="444872"/>
                  </a:lnTo>
                  <a:lnTo>
                    <a:pt x="495419" y="486426"/>
                  </a:lnTo>
                  <a:lnTo>
                    <a:pt x="497364" y="520134"/>
                  </a:lnTo>
                  <a:lnTo>
                    <a:pt x="504481" y="559633"/>
                  </a:lnTo>
                  <a:lnTo>
                    <a:pt x="503961" y="561933"/>
                  </a:lnTo>
                  <a:lnTo>
                    <a:pt x="502661" y="562513"/>
                  </a:lnTo>
                  <a:lnTo>
                    <a:pt x="462088" y="546560"/>
                  </a:lnTo>
                  <a:lnTo>
                    <a:pt x="429210" y="534478"/>
                  </a:lnTo>
                  <a:lnTo>
                    <a:pt x="407108" y="529922"/>
                  </a:lnTo>
                  <a:lnTo>
                    <a:pt x="382847" y="525933"/>
                  </a:lnTo>
                  <a:lnTo>
                    <a:pt x="354291" y="524226"/>
                  </a:lnTo>
                  <a:lnTo>
                    <a:pt x="322872" y="524040"/>
                  </a:lnTo>
                  <a:lnTo>
                    <a:pt x="289543" y="524869"/>
                  </a:lnTo>
                  <a:lnTo>
                    <a:pt x="253988" y="530184"/>
                  </a:lnTo>
                  <a:lnTo>
                    <a:pt x="216951" y="538490"/>
                  </a:lnTo>
                  <a:lnTo>
                    <a:pt x="178924" y="548789"/>
                  </a:lnTo>
                  <a:lnTo>
                    <a:pt x="142142" y="560418"/>
                  </a:lnTo>
                  <a:lnTo>
                    <a:pt x="106191" y="572934"/>
                  </a:lnTo>
                  <a:lnTo>
                    <a:pt x="70794" y="586040"/>
                  </a:lnTo>
                  <a:lnTo>
                    <a:pt x="0" y="6122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9329" name="SMARTInkShape-Group1720"/>
          <p:cNvGrpSpPr/>
          <p:nvPr/>
        </p:nvGrpSpPr>
        <p:grpSpPr>
          <a:xfrm>
            <a:off x="1777365" y="2177415"/>
            <a:ext cx="1908830" cy="1611631"/>
            <a:chOff x="1777365" y="2177415"/>
            <a:chExt cx="1908830" cy="1611631"/>
          </a:xfrm>
        </p:grpSpPr>
        <p:sp>
          <p:nvSpPr>
            <p:cNvPr id="89325" name="SMARTInkShape-5220"/>
            <p:cNvSpPr/>
            <p:nvPr>
              <p:custDataLst>
                <p:tags r:id="rId9"/>
              </p:custDataLst>
            </p:nvPr>
          </p:nvSpPr>
          <p:spPr bwMode="auto">
            <a:xfrm>
              <a:off x="3337560" y="2306002"/>
              <a:ext cx="8574" cy="1"/>
            </a:xfrm>
            <a:custGeom>
              <a:avLst/>
              <a:gdLst/>
              <a:ahLst/>
              <a:cxnLst/>
              <a:rect l="0" t="0" r="0" b="0"/>
              <a:pathLst>
                <a:path w="8574" h="1">
                  <a:moveTo>
                    <a:pt x="0" y="0"/>
                  </a:moveTo>
                  <a:lnTo>
                    <a:pt x="0" y="0"/>
                  </a:lnTo>
                  <a:lnTo>
                    <a:pt x="857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26" name="SMARTInkShape-5221"/>
            <p:cNvSpPr/>
            <p:nvPr>
              <p:custDataLst>
                <p:tags r:id="rId10"/>
              </p:custDataLst>
            </p:nvPr>
          </p:nvSpPr>
          <p:spPr bwMode="auto">
            <a:xfrm>
              <a:off x="3123247" y="2590086"/>
              <a:ext cx="112064" cy="110253"/>
            </a:xfrm>
            <a:custGeom>
              <a:avLst/>
              <a:gdLst/>
              <a:ahLst/>
              <a:cxnLst/>
              <a:rect l="0" t="0" r="0" b="0"/>
              <a:pathLst>
                <a:path w="112064" h="110253">
                  <a:moveTo>
                    <a:pt x="0" y="7381"/>
                  </a:moveTo>
                  <a:lnTo>
                    <a:pt x="0" y="7381"/>
                  </a:lnTo>
                  <a:lnTo>
                    <a:pt x="4551" y="2831"/>
                  </a:lnTo>
                  <a:lnTo>
                    <a:pt x="21034" y="0"/>
                  </a:lnTo>
                  <a:lnTo>
                    <a:pt x="44015" y="3713"/>
                  </a:lnTo>
                  <a:lnTo>
                    <a:pt x="68922" y="15396"/>
                  </a:lnTo>
                  <a:lnTo>
                    <a:pt x="94399" y="35474"/>
                  </a:lnTo>
                  <a:lnTo>
                    <a:pt x="110944" y="59520"/>
                  </a:lnTo>
                  <a:lnTo>
                    <a:pt x="112063" y="68810"/>
                  </a:lnTo>
                  <a:lnTo>
                    <a:pt x="102871" y="1102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27" name="SMARTInkShape-5222"/>
            <p:cNvSpPr/>
            <p:nvPr>
              <p:custDataLst>
                <p:tags r:id="rId11"/>
              </p:custDataLst>
            </p:nvPr>
          </p:nvSpPr>
          <p:spPr bwMode="auto">
            <a:xfrm>
              <a:off x="1777365" y="2604922"/>
              <a:ext cx="1467571" cy="1184124"/>
            </a:xfrm>
            <a:custGeom>
              <a:avLst/>
              <a:gdLst/>
              <a:ahLst/>
              <a:cxnLst/>
              <a:rect l="0" t="0" r="0" b="0"/>
              <a:pathLst>
                <a:path w="1467571" h="1184124">
                  <a:moveTo>
                    <a:pt x="0" y="1184123"/>
                  </a:moveTo>
                  <a:lnTo>
                    <a:pt x="0" y="1184123"/>
                  </a:lnTo>
                  <a:lnTo>
                    <a:pt x="27305" y="1156818"/>
                  </a:lnTo>
                  <a:lnTo>
                    <a:pt x="46779" y="1138297"/>
                  </a:lnTo>
                  <a:lnTo>
                    <a:pt x="71191" y="1115473"/>
                  </a:lnTo>
                  <a:lnTo>
                    <a:pt x="98895" y="1089778"/>
                  </a:lnTo>
                  <a:lnTo>
                    <a:pt x="134510" y="1057409"/>
                  </a:lnTo>
                  <a:lnTo>
                    <a:pt x="175399" y="1020590"/>
                  </a:lnTo>
                  <a:lnTo>
                    <a:pt x="219802" y="980803"/>
                  </a:lnTo>
                  <a:lnTo>
                    <a:pt x="271313" y="936181"/>
                  </a:lnTo>
                  <a:lnTo>
                    <a:pt x="327560" y="888336"/>
                  </a:lnTo>
                  <a:lnTo>
                    <a:pt x="386966" y="838341"/>
                  </a:lnTo>
                  <a:lnTo>
                    <a:pt x="453240" y="785962"/>
                  </a:lnTo>
                  <a:lnTo>
                    <a:pt x="524093" y="731992"/>
                  </a:lnTo>
                  <a:lnTo>
                    <a:pt x="597998" y="676963"/>
                  </a:lnTo>
                  <a:lnTo>
                    <a:pt x="672985" y="622178"/>
                  </a:lnTo>
                  <a:lnTo>
                    <a:pt x="748694" y="567558"/>
                  </a:lnTo>
                  <a:lnTo>
                    <a:pt x="824884" y="513047"/>
                  </a:lnTo>
                  <a:lnTo>
                    <a:pt x="899491" y="459561"/>
                  </a:lnTo>
                  <a:lnTo>
                    <a:pt x="973040" y="406760"/>
                  </a:lnTo>
                  <a:lnTo>
                    <a:pt x="1045886" y="354413"/>
                  </a:lnTo>
                  <a:lnTo>
                    <a:pt x="1112548" y="307133"/>
                  </a:lnTo>
                  <a:lnTo>
                    <a:pt x="1175086" y="263230"/>
                  </a:lnTo>
                  <a:lnTo>
                    <a:pt x="1234876" y="221580"/>
                  </a:lnTo>
                  <a:lnTo>
                    <a:pt x="1286165" y="185240"/>
                  </a:lnTo>
                  <a:lnTo>
                    <a:pt x="1331789" y="152441"/>
                  </a:lnTo>
                  <a:lnTo>
                    <a:pt x="1373634" y="122003"/>
                  </a:lnTo>
                  <a:lnTo>
                    <a:pt x="1404388" y="96948"/>
                  </a:lnTo>
                  <a:lnTo>
                    <a:pt x="1446180" y="56409"/>
                  </a:lnTo>
                  <a:lnTo>
                    <a:pt x="1464119" y="30137"/>
                  </a:lnTo>
                  <a:lnTo>
                    <a:pt x="1467570" y="20464"/>
                  </a:lnTo>
                  <a:lnTo>
                    <a:pt x="1467012" y="13063"/>
                  </a:lnTo>
                  <a:lnTo>
                    <a:pt x="1463783" y="7176"/>
                  </a:lnTo>
                  <a:lnTo>
                    <a:pt x="1458773" y="2299"/>
                  </a:lnTo>
                  <a:lnTo>
                    <a:pt x="1451623" y="0"/>
                  </a:lnTo>
                  <a:lnTo>
                    <a:pt x="1412771" y="615"/>
                  </a:lnTo>
                  <a:lnTo>
                    <a:pt x="1372683" y="1052"/>
                  </a:lnTo>
                  <a:lnTo>
                    <a:pt x="1363028" y="1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28" name="SMARTInkShape-5223"/>
            <p:cNvSpPr/>
            <p:nvPr>
              <p:custDataLst>
                <p:tags r:id="rId12"/>
              </p:custDataLst>
            </p:nvPr>
          </p:nvSpPr>
          <p:spPr bwMode="auto">
            <a:xfrm>
              <a:off x="3142539" y="2177415"/>
              <a:ext cx="543656" cy="660134"/>
            </a:xfrm>
            <a:custGeom>
              <a:avLst/>
              <a:gdLst/>
              <a:ahLst/>
              <a:cxnLst/>
              <a:rect l="0" t="0" r="0" b="0"/>
              <a:pathLst>
                <a:path w="543656" h="660134">
                  <a:moveTo>
                    <a:pt x="32144" y="17145"/>
                  </a:moveTo>
                  <a:lnTo>
                    <a:pt x="32144" y="17145"/>
                  </a:lnTo>
                  <a:lnTo>
                    <a:pt x="36694" y="12594"/>
                  </a:lnTo>
                  <a:lnTo>
                    <a:pt x="41469" y="10360"/>
                  </a:lnTo>
                  <a:lnTo>
                    <a:pt x="49153" y="8604"/>
                  </a:lnTo>
                  <a:lnTo>
                    <a:pt x="53828" y="46091"/>
                  </a:lnTo>
                  <a:lnTo>
                    <a:pt x="56068" y="81445"/>
                  </a:lnTo>
                  <a:lnTo>
                    <a:pt x="56666" y="102874"/>
                  </a:lnTo>
                  <a:lnTo>
                    <a:pt x="56112" y="126685"/>
                  </a:lnTo>
                  <a:lnTo>
                    <a:pt x="54790" y="152084"/>
                  </a:lnTo>
                  <a:lnTo>
                    <a:pt x="52956" y="178542"/>
                  </a:lnTo>
                  <a:lnTo>
                    <a:pt x="50781" y="206658"/>
                  </a:lnTo>
                  <a:lnTo>
                    <a:pt x="48378" y="235880"/>
                  </a:lnTo>
                  <a:lnTo>
                    <a:pt x="45824" y="265838"/>
                  </a:lnTo>
                  <a:lnTo>
                    <a:pt x="42217" y="297240"/>
                  </a:lnTo>
                  <a:lnTo>
                    <a:pt x="37906" y="329605"/>
                  </a:lnTo>
                  <a:lnTo>
                    <a:pt x="33128" y="362612"/>
                  </a:lnTo>
                  <a:lnTo>
                    <a:pt x="28037" y="394141"/>
                  </a:lnTo>
                  <a:lnTo>
                    <a:pt x="22738" y="424686"/>
                  </a:lnTo>
                  <a:lnTo>
                    <a:pt x="17301" y="454574"/>
                  </a:lnTo>
                  <a:lnTo>
                    <a:pt x="12724" y="483072"/>
                  </a:lnTo>
                  <a:lnTo>
                    <a:pt x="8719" y="510643"/>
                  </a:lnTo>
                  <a:lnTo>
                    <a:pt x="5097" y="537596"/>
                  </a:lnTo>
                  <a:lnTo>
                    <a:pt x="2683" y="561280"/>
                  </a:lnTo>
                  <a:lnTo>
                    <a:pt x="0" y="602835"/>
                  </a:lnTo>
                  <a:lnTo>
                    <a:pt x="3040" y="640157"/>
                  </a:lnTo>
                  <a:lnTo>
                    <a:pt x="10001" y="653767"/>
                  </a:lnTo>
                  <a:lnTo>
                    <a:pt x="14524" y="658730"/>
                  </a:lnTo>
                  <a:lnTo>
                    <a:pt x="19445" y="660133"/>
                  </a:lnTo>
                  <a:lnTo>
                    <a:pt x="24630" y="659164"/>
                  </a:lnTo>
                  <a:lnTo>
                    <a:pt x="65021" y="633891"/>
                  </a:lnTo>
                  <a:lnTo>
                    <a:pt x="105525" y="618255"/>
                  </a:lnTo>
                  <a:lnTo>
                    <a:pt x="145009" y="608954"/>
                  </a:lnTo>
                  <a:lnTo>
                    <a:pt x="174698" y="604021"/>
                  </a:lnTo>
                  <a:lnTo>
                    <a:pt x="210119" y="601829"/>
                  </a:lnTo>
                  <a:lnTo>
                    <a:pt x="230804" y="602197"/>
                  </a:lnTo>
                  <a:lnTo>
                    <a:pt x="253166" y="603395"/>
                  </a:lnTo>
                  <a:lnTo>
                    <a:pt x="276647" y="605145"/>
                  </a:lnTo>
                  <a:lnTo>
                    <a:pt x="299921" y="607265"/>
                  </a:lnTo>
                  <a:lnTo>
                    <a:pt x="323057" y="609631"/>
                  </a:lnTo>
                  <a:lnTo>
                    <a:pt x="346101" y="612161"/>
                  </a:lnTo>
                  <a:lnTo>
                    <a:pt x="386945" y="617511"/>
                  </a:lnTo>
                  <a:lnTo>
                    <a:pt x="423196" y="622112"/>
                  </a:lnTo>
                  <a:lnTo>
                    <a:pt x="455182" y="624157"/>
                  </a:lnTo>
                  <a:lnTo>
                    <a:pt x="486312" y="620757"/>
                  </a:lnTo>
                  <a:lnTo>
                    <a:pt x="501014" y="608632"/>
                  </a:lnTo>
                  <a:lnTo>
                    <a:pt x="507601" y="600065"/>
                  </a:lnTo>
                  <a:lnTo>
                    <a:pt x="514921" y="575305"/>
                  </a:lnTo>
                  <a:lnTo>
                    <a:pt x="519126" y="542394"/>
                  </a:lnTo>
                  <a:lnTo>
                    <a:pt x="521581" y="521616"/>
                  </a:lnTo>
                  <a:lnTo>
                    <a:pt x="524171" y="499191"/>
                  </a:lnTo>
                  <a:lnTo>
                    <a:pt x="527801" y="471859"/>
                  </a:lnTo>
                  <a:lnTo>
                    <a:pt x="532127" y="441255"/>
                  </a:lnTo>
                  <a:lnTo>
                    <a:pt x="536916" y="408470"/>
                  </a:lnTo>
                  <a:lnTo>
                    <a:pt x="540108" y="377088"/>
                  </a:lnTo>
                  <a:lnTo>
                    <a:pt x="542237" y="346642"/>
                  </a:lnTo>
                  <a:lnTo>
                    <a:pt x="543655" y="316820"/>
                  </a:lnTo>
                  <a:lnTo>
                    <a:pt x="542697" y="288365"/>
                  </a:lnTo>
                  <a:lnTo>
                    <a:pt x="540152" y="260824"/>
                  </a:lnTo>
                  <a:lnTo>
                    <a:pt x="536551" y="233890"/>
                  </a:lnTo>
                  <a:lnTo>
                    <a:pt x="530340" y="209267"/>
                  </a:lnTo>
                  <a:lnTo>
                    <a:pt x="522389" y="186184"/>
                  </a:lnTo>
                  <a:lnTo>
                    <a:pt x="502443" y="143708"/>
                  </a:lnTo>
                  <a:lnTo>
                    <a:pt x="477703" y="105780"/>
                  </a:lnTo>
                  <a:lnTo>
                    <a:pt x="450832" y="72413"/>
                  </a:lnTo>
                  <a:lnTo>
                    <a:pt x="408929" y="31933"/>
                  </a:lnTo>
                  <a:lnTo>
                    <a:pt x="379627" y="14193"/>
                  </a:lnTo>
                  <a:lnTo>
                    <a:pt x="347553" y="6308"/>
                  </a:lnTo>
                  <a:lnTo>
                    <a:pt x="316788" y="2803"/>
                  </a:lnTo>
                  <a:lnTo>
                    <a:pt x="27217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9330" name="SMARTInkShape-5224"/>
          <p:cNvSpPr/>
          <p:nvPr>
            <p:custDataLst>
              <p:tags r:id="rId4"/>
            </p:custDataLst>
          </p:nvPr>
        </p:nvSpPr>
        <p:spPr bwMode="auto">
          <a:xfrm>
            <a:off x="966611" y="4427043"/>
            <a:ext cx="936973" cy="90381"/>
          </a:xfrm>
          <a:custGeom>
            <a:avLst/>
            <a:gdLst/>
            <a:ahLst/>
            <a:cxnLst/>
            <a:rect l="0" t="0" r="0" b="0"/>
            <a:pathLst>
              <a:path w="936973" h="90381">
                <a:moveTo>
                  <a:pt x="4939" y="4939"/>
                </a:moveTo>
                <a:lnTo>
                  <a:pt x="4939" y="4939"/>
                </a:lnTo>
                <a:lnTo>
                  <a:pt x="0" y="0"/>
                </a:lnTo>
                <a:lnTo>
                  <a:pt x="2109" y="2109"/>
                </a:lnTo>
                <a:lnTo>
                  <a:pt x="31406" y="13203"/>
                </a:lnTo>
                <a:lnTo>
                  <a:pt x="51158" y="17116"/>
                </a:lnTo>
                <a:lnTo>
                  <a:pt x="75757" y="20677"/>
                </a:lnTo>
                <a:lnTo>
                  <a:pt x="103586" y="24004"/>
                </a:lnTo>
                <a:lnTo>
                  <a:pt x="137379" y="27174"/>
                </a:lnTo>
                <a:lnTo>
                  <a:pt x="175147" y="30240"/>
                </a:lnTo>
                <a:lnTo>
                  <a:pt x="215566" y="33236"/>
                </a:lnTo>
                <a:lnTo>
                  <a:pt x="259657" y="36186"/>
                </a:lnTo>
                <a:lnTo>
                  <a:pt x="306196" y="39106"/>
                </a:lnTo>
                <a:lnTo>
                  <a:pt x="354367" y="42004"/>
                </a:lnTo>
                <a:lnTo>
                  <a:pt x="404579" y="44889"/>
                </a:lnTo>
                <a:lnTo>
                  <a:pt x="456150" y="47765"/>
                </a:lnTo>
                <a:lnTo>
                  <a:pt x="508629" y="50635"/>
                </a:lnTo>
                <a:lnTo>
                  <a:pt x="559807" y="54453"/>
                </a:lnTo>
                <a:lnTo>
                  <a:pt x="610119" y="58903"/>
                </a:lnTo>
                <a:lnTo>
                  <a:pt x="659852" y="63775"/>
                </a:lnTo>
                <a:lnTo>
                  <a:pt x="704438" y="68928"/>
                </a:lnTo>
                <a:lnTo>
                  <a:pt x="745592" y="74269"/>
                </a:lnTo>
                <a:lnTo>
                  <a:pt x="784457" y="79734"/>
                </a:lnTo>
                <a:lnTo>
                  <a:pt x="818940" y="83377"/>
                </a:lnTo>
                <a:lnTo>
                  <a:pt x="850502" y="85806"/>
                </a:lnTo>
                <a:lnTo>
                  <a:pt x="880115" y="87426"/>
                </a:lnTo>
                <a:lnTo>
                  <a:pt x="915559" y="89225"/>
                </a:lnTo>
                <a:lnTo>
                  <a:pt x="936972" y="90380"/>
                </a:lnTo>
                <a:lnTo>
                  <a:pt x="910348" y="87998"/>
                </a:lnTo>
                <a:lnTo>
                  <a:pt x="888580" y="86029"/>
                </a:lnTo>
                <a:lnTo>
                  <a:pt x="858828" y="83764"/>
                </a:lnTo>
                <a:lnTo>
                  <a:pt x="823754" y="81302"/>
                </a:lnTo>
                <a:lnTo>
                  <a:pt x="785130" y="78708"/>
                </a:lnTo>
                <a:lnTo>
                  <a:pt x="742237" y="75073"/>
                </a:lnTo>
                <a:lnTo>
                  <a:pt x="696496" y="70745"/>
                </a:lnTo>
                <a:lnTo>
                  <a:pt x="648857" y="65955"/>
                </a:lnTo>
                <a:lnTo>
                  <a:pt x="598048" y="61809"/>
                </a:lnTo>
                <a:lnTo>
                  <a:pt x="545125" y="58093"/>
                </a:lnTo>
                <a:lnTo>
                  <a:pt x="490793" y="54662"/>
                </a:lnTo>
                <a:lnTo>
                  <a:pt x="438379" y="52375"/>
                </a:lnTo>
                <a:lnTo>
                  <a:pt x="387244" y="50851"/>
                </a:lnTo>
                <a:lnTo>
                  <a:pt x="336962" y="49835"/>
                </a:lnTo>
                <a:lnTo>
                  <a:pt x="293915" y="51062"/>
                </a:lnTo>
                <a:lnTo>
                  <a:pt x="255692" y="53785"/>
                </a:lnTo>
                <a:lnTo>
                  <a:pt x="220685" y="57506"/>
                </a:lnTo>
                <a:lnTo>
                  <a:pt x="193537" y="59986"/>
                </a:lnTo>
                <a:lnTo>
                  <a:pt x="153213" y="62742"/>
                </a:lnTo>
                <a:lnTo>
                  <a:pt x="135291" y="66507"/>
                </a:lnTo>
                <a:lnTo>
                  <a:pt x="131845" y="68844"/>
                </a:lnTo>
                <a:lnTo>
                  <a:pt x="136216" y="70403"/>
                </a:lnTo>
                <a:lnTo>
                  <a:pt x="158852" y="72134"/>
                </a:lnTo>
                <a:lnTo>
                  <a:pt x="182795" y="72596"/>
                </a:lnTo>
                <a:lnTo>
                  <a:pt x="213997" y="72904"/>
                </a:lnTo>
                <a:lnTo>
                  <a:pt x="250039" y="73109"/>
                </a:lnTo>
                <a:lnTo>
                  <a:pt x="292164" y="72293"/>
                </a:lnTo>
                <a:lnTo>
                  <a:pt x="338345" y="70797"/>
                </a:lnTo>
                <a:lnTo>
                  <a:pt x="387230" y="68847"/>
                </a:lnTo>
                <a:lnTo>
                  <a:pt x="437917" y="67547"/>
                </a:lnTo>
                <a:lnTo>
                  <a:pt x="489806" y="66680"/>
                </a:lnTo>
                <a:lnTo>
                  <a:pt x="542496" y="66103"/>
                </a:lnTo>
                <a:lnTo>
                  <a:pt x="591910" y="64765"/>
                </a:lnTo>
                <a:lnTo>
                  <a:pt x="639141" y="62921"/>
                </a:lnTo>
                <a:lnTo>
                  <a:pt x="684915" y="60738"/>
                </a:lnTo>
                <a:lnTo>
                  <a:pt x="724004" y="58331"/>
                </a:lnTo>
                <a:lnTo>
                  <a:pt x="758636" y="55774"/>
                </a:lnTo>
                <a:lnTo>
                  <a:pt x="790296" y="53117"/>
                </a:lnTo>
                <a:lnTo>
                  <a:pt x="825474" y="50164"/>
                </a:lnTo>
                <a:lnTo>
                  <a:pt x="834855" y="49377"/>
                </a:lnTo>
                <a:lnTo>
                  <a:pt x="793447" y="43718"/>
                </a:lnTo>
                <a:lnTo>
                  <a:pt x="763974" y="43174"/>
                </a:lnTo>
                <a:lnTo>
                  <a:pt x="729085" y="43764"/>
                </a:lnTo>
                <a:lnTo>
                  <a:pt x="690586" y="45110"/>
                </a:lnTo>
                <a:lnTo>
                  <a:pt x="645869" y="46960"/>
                </a:lnTo>
                <a:lnTo>
                  <a:pt x="597008" y="49145"/>
                </a:lnTo>
                <a:lnTo>
                  <a:pt x="545384" y="51555"/>
                </a:lnTo>
                <a:lnTo>
                  <a:pt x="492871" y="55066"/>
                </a:lnTo>
                <a:lnTo>
                  <a:pt x="439764" y="59312"/>
                </a:lnTo>
                <a:lnTo>
                  <a:pt x="386263" y="64048"/>
                </a:lnTo>
                <a:lnTo>
                  <a:pt x="342022" y="67205"/>
                </a:lnTo>
                <a:lnTo>
                  <a:pt x="303956" y="69310"/>
                </a:lnTo>
                <a:lnTo>
                  <a:pt x="270006" y="70713"/>
                </a:lnTo>
                <a:lnTo>
                  <a:pt x="202107" y="7352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9334" name="SMARTInkShape-Group1722"/>
          <p:cNvGrpSpPr/>
          <p:nvPr/>
        </p:nvGrpSpPr>
        <p:grpSpPr>
          <a:xfrm>
            <a:off x="147532" y="2082281"/>
            <a:ext cx="3308853" cy="3299209"/>
            <a:chOff x="147532" y="2082281"/>
            <a:chExt cx="3308853" cy="3299209"/>
          </a:xfrm>
        </p:grpSpPr>
        <p:sp>
          <p:nvSpPr>
            <p:cNvPr id="89331" name="SMARTInkShape-5225"/>
            <p:cNvSpPr/>
            <p:nvPr>
              <p:custDataLst>
                <p:tags r:id="rId6"/>
              </p:custDataLst>
            </p:nvPr>
          </p:nvSpPr>
          <p:spPr bwMode="auto">
            <a:xfrm>
              <a:off x="706994" y="2674623"/>
              <a:ext cx="567766" cy="68575"/>
            </a:xfrm>
            <a:custGeom>
              <a:avLst/>
              <a:gdLst/>
              <a:ahLst/>
              <a:cxnLst/>
              <a:rect l="0" t="0" r="0" b="0"/>
              <a:pathLst>
                <a:path w="567766" h="68575">
                  <a:moveTo>
                    <a:pt x="7381" y="17142"/>
                  </a:moveTo>
                  <a:lnTo>
                    <a:pt x="7381" y="17142"/>
                  </a:lnTo>
                  <a:lnTo>
                    <a:pt x="2830" y="17142"/>
                  </a:lnTo>
                  <a:lnTo>
                    <a:pt x="1490" y="18094"/>
                  </a:lnTo>
                  <a:lnTo>
                    <a:pt x="596" y="19682"/>
                  </a:lnTo>
                  <a:lnTo>
                    <a:pt x="0" y="21693"/>
                  </a:lnTo>
                  <a:lnTo>
                    <a:pt x="2461" y="23986"/>
                  </a:lnTo>
                  <a:lnTo>
                    <a:pt x="43810" y="41844"/>
                  </a:lnTo>
                  <a:lnTo>
                    <a:pt x="77229" y="49711"/>
                  </a:lnTo>
                  <a:lnTo>
                    <a:pt x="119387" y="55429"/>
                  </a:lnTo>
                  <a:lnTo>
                    <a:pt x="143964" y="56954"/>
                  </a:lnTo>
                  <a:lnTo>
                    <a:pt x="169874" y="57971"/>
                  </a:lnTo>
                  <a:lnTo>
                    <a:pt x="199530" y="59601"/>
                  </a:lnTo>
                  <a:lnTo>
                    <a:pt x="231683" y="61641"/>
                  </a:lnTo>
                  <a:lnTo>
                    <a:pt x="265501" y="63952"/>
                  </a:lnTo>
                  <a:lnTo>
                    <a:pt x="299476" y="65494"/>
                  </a:lnTo>
                  <a:lnTo>
                    <a:pt x="333556" y="66522"/>
                  </a:lnTo>
                  <a:lnTo>
                    <a:pt x="367706" y="67207"/>
                  </a:lnTo>
                  <a:lnTo>
                    <a:pt x="399045" y="67663"/>
                  </a:lnTo>
                  <a:lnTo>
                    <a:pt x="428511" y="67968"/>
                  </a:lnTo>
                  <a:lnTo>
                    <a:pt x="456727" y="68171"/>
                  </a:lnTo>
                  <a:lnTo>
                    <a:pt x="480300" y="68306"/>
                  </a:lnTo>
                  <a:lnTo>
                    <a:pt x="519192" y="68457"/>
                  </a:lnTo>
                  <a:lnTo>
                    <a:pt x="545889" y="68553"/>
                  </a:lnTo>
                  <a:lnTo>
                    <a:pt x="505615" y="68574"/>
                  </a:lnTo>
                  <a:lnTo>
                    <a:pt x="465356" y="66036"/>
                  </a:lnTo>
                  <a:lnTo>
                    <a:pt x="441285" y="64025"/>
                  </a:lnTo>
                  <a:lnTo>
                    <a:pt x="415713" y="61732"/>
                  </a:lnTo>
                  <a:lnTo>
                    <a:pt x="389140" y="59251"/>
                  </a:lnTo>
                  <a:lnTo>
                    <a:pt x="361899" y="56645"/>
                  </a:lnTo>
                  <a:lnTo>
                    <a:pt x="334214" y="53955"/>
                  </a:lnTo>
                  <a:lnTo>
                    <a:pt x="306232" y="51209"/>
                  </a:lnTo>
                  <a:lnTo>
                    <a:pt x="278053" y="48426"/>
                  </a:lnTo>
                  <a:lnTo>
                    <a:pt x="249741" y="44665"/>
                  </a:lnTo>
                  <a:lnTo>
                    <a:pt x="221342" y="40254"/>
                  </a:lnTo>
                  <a:lnTo>
                    <a:pt x="192884" y="35407"/>
                  </a:lnTo>
                  <a:lnTo>
                    <a:pt x="164387" y="31224"/>
                  </a:lnTo>
                  <a:lnTo>
                    <a:pt x="135864" y="27482"/>
                  </a:lnTo>
                  <a:lnTo>
                    <a:pt x="107324" y="24036"/>
                  </a:lnTo>
                  <a:lnTo>
                    <a:pt x="83535" y="21738"/>
                  </a:lnTo>
                  <a:lnTo>
                    <a:pt x="44402" y="19184"/>
                  </a:lnTo>
                  <a:lnTo>
                    <a:pt x="8011" y="17411"/>
                  </a:lnTo>
                  <a:lnTo>
                    <a:pt x="7801" y="17321"/>
                  </a:lnTo>
                  <a:lnTo>
                    <a:pt x="34811" y="12644"/>
                  </a:lnTo>
                  <a:lnTo>
                    <a:pt x="54242" y="10333"/>
                  </a:lnTo>
                  <a:lnTo>
                    <a:pt x="78627" y="7840"/>
                  </a:lnTo>
                  <a:lnTo>
                    <a:pt x="106313" y="5226"/>
                  </a:lnTo>
                  <a:lnTo>
                    <a:pt x="138106" y="3483"/>
                  </a:lnTo>
                  <a:lnTo>
                    <a:pt x="172636" y="2321"/>
                  </a:lnTo>
                  <a:lnTo>
                    <a:pt x="208991" y="1546"/>
                  </a:lnTo>
                  <a:lnTo>
                    <a:pt x="248468" y="1030"/>
                  </a:lnTo>
                  <a:lnTo>
                    <a:pt x="290025" y="685"/>
                  </a:lnTo>
                  <a:lnTo>
                    <a:pt x="332971" y="456"/>
                  </a:lnTo>
                  <a:lnTo>
                    <a:pt x="373983" y="303"/>
                  </a:lnTo>
                  <a:lnTo>
                    <a:pt x="413708" y="201"/>
                  </a:lnTo>
                  <a:lnTo>
                    <a:pt x="452573" y="133"/>
                  </a:lnTo>
                  <a:lnTo>
                    <a:pt x="484198" y="88"/>
                  </a:lnTo>
                  <a:lnTo>
                    <a:pt x="510997" y="57"/>
                  </a:lnTo>
                  <a:lnTo>
                    <a:pt x="550298" y="24"/>
                  </a:lnTo>
                  <a:lnTo>
                    <a:pt x="567765" y="9"/>
                  </a:lnTo>
                  <a:lnTo>
                    <a:pt x="541192" y="0"/>
                  </a:lnTo>
                  <a:lnTo>
                    <a:pt x="518512" y="3809"/>
                  </a:lnTo>
                  <a:lnTo>
                    <a:pt x="490058" y="10158"/>
                  </a:lnTo>
                  <a:lnTo>
                    <a:pt x="457753" y="18201"/>
                  </a:lnTo>
                  <a:lnTo>
                    <a:pt x="393144" y="3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32" name="SMARTInkShape-5226"/>
            <p:cNvSpPr/>
            <p:nvPr>
              <p:custDataLst>
                <p:tags r:id="rId7"/>
              </p:custDataLst>
            </p:nvPr>
          </p:nvSpPr>
          <p:spPr bwMode="auto">
            <a:xfrm>
              <a:off x="147532" y="2806260"/>
              <a:ext cx="2487057" cy="2575230"/>
            </a:xfrm>
            <a:custGeom>
              <a:avLst/>
              <a:gdLst/>
              <a:ahLst/>
              <a:cxnLst/>
              <a:rect l="0" t="0" r="0" b="0"/>
              <a:pathLst>
                <a:path w="2487057" h="2575230">
                  <a:moveTo>
                    <a:pt x="18203" y="528442"/>
                  </a:moveTo>
                  <a:lnTo>
                    <a:pt x="18203" y="528442"/>
                  </a:lnTo>
                  <a:lnTo>
                    <a:pt x="0" y="492036"/>
                  </a:lnTo>
                  <a:lnTo>
                    <a:pt x="2258" y="472739"/>
                  </a:lnTo>
                  <a:lnTo>
                    <a:pt x="11383" y="451302"/>
                  </a:lnTo>
                  <a:lnTo>
                    <a:pt x="25086" y="428438"/>
                  </a:lnTo>
                  <a:lnTo>
                    <a:pt x="49462" y="405575"/>
                  </a:lnTo>
                  <a:lnTo>
                    <a:pt x="80952" y="382713"/>
                  </a:lnTo>
                  <a:lnTo>
                    <a:pt x="117186" y="359852"/>
                  </a:lnTo>
                  <a:lnTo>
                    <a:pt x="163249" y="336992"/>
                  </a:lnTo>
                  <a:lnTo>
                    <a:pt x="215865" y="314131"/>
                  </a:lnTo>
                  <a:lnTo>
                    <a:pt x="272851" y="291270"/>
                  </a:lnTo>
                  <a:lnTo>
                    <a:pt x="338463" y="269363"/>
                  </a:lnTo>
                  <a:lnTo>
                    <a:pt x="409827" y="248090"/>
                  </a:lnTo>
                  <a:lnTo>
                    <a:pt x="485026" y="227241"/>
                  </a:lnTo>
                  <a:lnTo>
                    <a:pt x="567543" y="206674"/>
                  </a:lnTo>
                  <a:lnTo>
                    <a:pt x="654940" y="186295"/>
                  </a:lnTo>
                  <a:lnTo>
                    <a:pt x="745589" y="166042"/>
                  </a:lnTo>
                  <a:lnTo>
                    <a:pt x="840312" y="146824"/>
                  </a:lnTo>
                  <a:lnTo>
                    <a:pt x="937751" y="128298"/>
                  </a:lnTo>
                  <a:lnTo>
                    <a:pt x="1037000" y="110232"/>
                  </a:lnTo>
                  <a:lnTo>
                    <a:pt x="1134598" y="93425"/>
                  </a:lnTo>
                  <a:lnTo>
                    <a:pt x="1231097" y="77459"/>
                  </a:lnTo>
                  <a:lnTo>
                    <a:pt x="1326861" y="62052"/>
                  </a:lnTo>
                  <a:lnTo>
                    <a:pt x="1418327" y="48923"/>
                  </a:lnTo>
                  <a:lnTo>
                    <a:pt x="1506927" y="37313"/>
                  </a:lnTo>
                  <a:lnTo>
                    <a:pt x="1593615" y="26715"/>
                  </a:lnTo>
                  <a:lnTo>
                    <a:pt x="1671410" y="18697"/>
                  </a:lnTo>
                  <a:lnTo>
                    <a:pt x="1743276" y="12400"/>
                  </a:lnTo>
                  <a:lnTo>
                    <a:pt x="1811190" y="7249"/>
                  </a:lnTo>
                  <a:lnTo>
                    <a:pt x="1867895" y="3815"/>
                  </a:lnTo>
                  <a:lnTo>
                    <a:pt x="1917128" y="1526"/>
                  </a:lnTo>
                  <a:lnTo>
                    <a:pt x="1961381" y="0"/>
                  </a:lnTo>
                  <a:lnTo>
                    <a:pt x="1995645" y="1840"/>
                  </a:lnTo>
                  <a:lnTo>
                    <a:pt x="2023250" y="5924"/>
                  </a:lnTo>
                  <a:lnTo>
                    <a:pt x="2064717" y="19034"/>
                  </a:lnTo>
                  <a:lnTo>
                    <a:pt x="2092673" y="37561"/>
                  </a:lnTo>
                  <a:lnTo>
                    <a:pt x="2112082" y="68656"/>
                  </a:lnTo>
                  <a:lnTo>
                    <a:pt x="2119925" y="87615"/>
                  </a:lnTo>
                  <a:lnTo>
                    <a:pt x="2126106" y="111685"/>
                  </a:lnTo>
                  <a:lnTo>
                    <a:pt x="2131179" y="139162"/>
                  </a:lnTo>
                  <a:lnTo>
                    <a:pt x="2135514" y="168910"/>
                  </a:lnTo>
                  <a:lnTo>
                    <a:pt x="2137451" y="202076"/>
                  </a:lnTo>
                  <a:lnTo>
                    <a:pt x="2137790" y="237522"/>
                  </a:lnTo>
                  <a:lnTo>
                    <a:pt x="2137063" y="274488"/>
                  </a:lnTo>
                  <a:lnTo>
                    <a:pt x="2137532" y="316277"/>
                  </a:lnTo>
                  <a:lnTo>
                    <a:pt x="2138796" y="361282"/>
                  </a:lnTo>
                  <a:lnTo>
                    <a:pt x="2140592" y="408429"/>
                  </a:lnTo>
                  <a:lnTo>
                    <a:pt x="2143694" y="459864"/>
                  </a:lnTo>
                  <a:lnTo>
                    <a:pt x="2147667" y="514156"/>
                  </a:lnTo>
                  <a:lnTo>
                    <a:pt x="2152221" y="570353"/>
                  </a:lnTo>
                  <a:lnTo>
                    <a:pt x="2159066" y="632583"/>
                  </a:lnTo>
                  <a:lnTo>
                    <a:pt x="2167440" y="698834"/>
                  </a:lnTo>
                  <a:lnTo>
                    <a:pt x="2176833" y="767767"/>
                  </a:lnTo>
                  <a:lnTo>
                    <a:pt x="2188810" y="842297"/>
                  </a:lnTo>
                  <a:lnTo>
                    <a:pt x="2202509" y="920559"/>
                  </a:lnTo>
                  <a:lnTo>
                    <a:pt x="2217357" y="1001308"/>
                  </a:lnTo>
                  <a:lnTo>
                    <a:pt x="2233923" y="1084669"/>
                  </a:lnTo>
                  <a:lnTo>
                    <a:pt x="2251635" y="1169770"/>
                  </a:lnTo>
                  <a:lnTo>
                    <a:pt x="2270110" y="1256032"/>
                  </a:lnTo>
                  <a:lnTo>
                    <a:pt x="2289094" y="1342114"/>
                  </a:lnTo>
                  <a:lnTo>
                    <a:pt x="2308418" y="1428078"/>
                  </a:lnTo>
                  <a:lnTo>
                    <a:pt x="2327968" y="1513962"/>
                  </a:lnTo>
                  <a:lnTo>
                    <a:pt x="2347669" y="1599793"/>
                  </a:lnTo>
                  <a:lnTo>
                    <a:pt x="2367470" y="1685588"/>
                  </a:lnTo>
                  <a:lnTo>
                    <a:pt x="2387339" y="1771361"/>
                  </a:lnTo>
                  <a:lnTo>
                    <a:pt x="2404394" y="1852354"/>
                  </a:lnTo>
                  <a:lnTo>
                    <a:pt x="2419575" y="1930163"/>
                  </a:lnTo>
                  <a:lnTo>
                    <a:pt x="2433505" y="2005848"/>
                  </a:lnTo>
                  <a:lnTo>
                    <a:pt x="2445650" y="2074402"/>
                  </a:lnTo>
                  <a:lnTo>
                    <a:pt x="2456603" y="2138202"/>
                  </a:lnTo>
                  <a:lnTo>
                    <a:pt x="2466763" y="2198833"/>
                  </a:lnTo>
                  <a:lnTo>
                    <a:pt x="2474489" y="2252588"/>
                  </a:lnTo>
                  <a:lnTo>
                    <a:pt x="2480592" y="2301762"/>
                  </a:lnTo>
                  <a:lnTo>
                    <a:pt x="2485613" y="2347877"/>
                  </a:lnTo>
                  <a:lnTo>
                    <a:pt x="2487056" y="2386241"/>
                  </a:lnTo>
                  <a:lnTo>
                    <a:pt x="2486112" y="2419438"/>
                  </a:lnTo>
                  <a:lnTo>
                    <a:pt x="2483578" y="2449188"/>
                  </a:lnTo>
                  <a:lnTo>
                    <a:pt x="2477127" y="2473784"/>
                  </a:lnTo>
                  <a:lnTo>
                    <a:pt x="2457258" y="2513814"/>
                  </a:lnTo>
                  <a:lnTo>
                    <a:pt x="2419853" y="2542400"/>
                  </a:lnTo>
                  <a:lnTo>
                    <a:pt x="2396543" y="2554023"/>
                  </a:lnTo>
                  <a:lnTo>
                    <a:pt x="2363858" y="2561772"/>
                  </a:lnTo>
                  <a:lnTo>
                    <a:pt x="2324923" y="2566938"/>
                  </a:lnTo>
                  <a:lnTo>
                    <a:pt x="2281821" y="2570382"/>
                  </a:lnTo>
                  <a:lnTo>
                    <a:pt x="2231179" y="2572678"/>
                  </a:lnTo>
                  <a:lnTo>
                    <a:pt x="2175511" y="2574208"/>
                  </a:lnTo>
                  <a:lnTo>
                    <a:pt x="2116491" y="2575229"/>
                  </a:lnTo>
                  <a:lnTo>
                    <a:pt x="2052379" y="2574004"/>
                  </a:lnTo>
                  <a:lnTo>
                    <a:pt x="1984873" y="2571283"/>
                  </a:lnTo>
                  <a:lnTo>
                    <a:pt x="1915104" y="2567564"/>
                  </a:lnTo>
                  <a:lnTo>
                    <a:pt x="1839063" y="2564132"/>
                  </a:lnTo>
                  <a:lnTo>
                    <a:pt x="1758843" y="2560891"/>
                  </a:lnTo>
                  <a:lnTo>
                    <a:pt x="1675834" y="2557778"/>
                  </a:lnTo>
                  <a:lnTo>
                    <a:pt x="1588111" y="2552845"/>
                  </a:lnTo>
                  <a:lnTo>
                    <a:pt x="1497243" y="2546699"/>
                  </a:lnTo>
                  <a:lnTo>
                    <a:pt x="1404280" y="2539745"/>
                  </a:lnTo>
                  <a:lnTo>
                    <a:pt x="1310872" y="2534155"/>
                  </a:lnTo>
                  <a:lnTo>
                    <a:pt x="1217167" y="2529477"/>
                  </a:lnTo>
                  <a:lnTo>
                    <a:pt x="1123265" y="2525404"/>
                  </a:lnTo>
                  <a:lnTo>
                    <a:pt x="1031136" y="2523644"/>
                  </a:lnTo>
                  <a:lnTo>
                    <a:pt x="940189" y="2523422"/>
                  </a:lnTo>
                  <a:lnTo>
                    <a:pt x="850030" y="2524225"/>
                  </a:lnTo>
                  <a:lnTo>
                    <a:pt x="763255" y="2525715"/>
                  </a:lnTo>
                  <a:lnTo>
                    <a:pt x="678734" y="2527660"/>
                  </a:lnTo>
                  <a:lnTo>
                    <a:pt x="595717" y="2529909"/>
                  </a:lnTo>
                  <a:lnTo>
                    <a:pt x="517512" y="2533313"/>
                  </a:lnTo>
                  <a:lnTo>
                    <a:pt x="442516" y="2537487"/>
                  </a:lnTo>
                  <a:lnTo>
                    <a:pt x="369658" y="2542176"/>
                  </a:lnTo>
                  <a:lnTo>
                    <a:pt x="306799" y="2545302"/>
                  </a:lnTo>
                  <a:lnTo>
                    <a:pt x="250605" y="2547385"/>
                  </a:lnTo>
                  <a:lnTo>
                    <a:pt x="198856" y="2548774"/>
                  </a:lnTo>
                  <a:lnTo>
                    <a:pt x="164356" y="2549700"/>
                  </a:lnTo>
                  <a:lnTo>
                    <a:pt x="95356" y="25515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333" name="SMARTInkShape-5227"/>
            <p:cNvSpPr/>
            <p:nvPr>
              <p:custDataLst>
                <p:tags r:id="rId8"/>
              </p:custDataLst>
            </p:nvPr>
          </p:nvSpPr>
          <p:spPr bwMode="auto">
            <a:xfrm>
              <a:off x="1541041" y="2082281"/>
              <a:ext cx="1915344" cy="946226"/>
            </a:xfrm>
            <a:custGeom>
              <a:avLst/>
              <a:gdLst/>
              <a:ahLst/>
              <a:cxnLst/>
              <a:rect l="0" t="0" r="0" b="0"/>
              <a:pathLst>
                <a:path w="1915344" h="946226">
                  <a:moveTo>
                    <a:pt x="1907962" y="275157"/>
                  </a:moveTo>
                  <a:lnTo>
                    <a:pt x="1907962" y="275157"/>
                  </a:lnTo>
                  <a:lnTo>
                    <a:pt x="1915343" y="243912"/>
                  </a:lnTo>
                  <a:lnTo>
                    <a:pt x="1913464" y="234917"/>
                  </a:lnTo>
                  <a:lnTo>
                    <a:pt x="1907052" y="224499"/>
                  </a:lnTo>
                  <a:lnTo>
                    <a:pt x="1899838" y="215696"/>
                  </a:lnTo>
                  <a:lnTo>
                    <a:pt x="1894878" y="189612"/>
                  </a:lnTo>
                  <a:lnTo>
                    <a:pt x="1873816" y="154666"/>
                  </a:lnTo>
                  <a:lnTo>
                    <a:pt x="1841351" y="127943"/>
                  </a:lnTo>
                  <a:lnTo>
                    <a:pt x="1820692" y="114149"/>
                  </a:lnTo>
                  <a:lnTo>
                    <a:pt x="1793585" y="101143"/>
                  </a:lnTo>
                  <a:lnTo>
                    <a:pt x="1762178" y="88662"/>
                  </a:lnTo>
                  <a:lnTo>
                    <a:pt x="1727904" y="76532"/>
                  </a:lnTo>
                  <a:lnTo>
                    <a:pt x="1686958" y="66540"/>
                  </a:lnTo>
                  <a:lnTo>
                    <a:pt x="1641564" y="57974"/>
                  </a:lnTo>
                  <a:lnTo>
                    <a:pt x="1593203" y="50358"/>
                  </a:lnTo>
                  <a:lnTo>
                    <a:pt x="1538102" y="46233"/>
                  </a:lnTo>
                  <a:lnTo>
                    <a:pt x="1478509" y="44436"/>
                  </a:lnTo>
                  <a:lnTo>
                    <a:pt x="1415920" y="44190"/>
                  </a:lnTo>
                  <a:lnTo>
                    <a:pt x="1349428" y="48789"/>
                  </a:lnTo>
                  <a:lnTo>
                    <a:pt x="1280336" y="56618"/>
                  </a:lnTo>
                  <a:lnTo>
                    <a:pt x="1209510" y="66599"/>
                  </a:lnTo>
                  <a:lnTo>
                    <a:pt x="1136575" y="82778"/>
                  </a:lnTo>
                  <a:lnTo>
                    <a:pt x="1062233" y="103089"/>
                  </a:lnTo>
                  <a:lnTo>
                    <a:pt x="986955" y="126155"/>
                  </a:lnTo>
                  <a:lnTo>
                    <a:pt x="913910" y="154867"/>
                  </a:lnTo>
                  <a:lnTo>
                    <a:pt x="842353" y="187343"/>
                  </a:lnTo>
                  <a:lnTo>
                    <a:pt x="771788" y="222329"/>
                  </a:lnTo>
                  <a:lnTo>
                    <a:pt x="705695" y="263751"/>
                  </a:lnTo>
                  <a:lnTo>
                    <a:pt x="642583" y="309463"/>
                  </a:lnTo>
                  <a:lnTo>
                    <a:pt x="581459" y="358035"/>
                  </a:lnTo>
                  <a:lnTo>
                    <a:pt x="524516" y="408514"/>
                  </a:lnTo>
                  <a:lnTo>
                    <a:pt x="470362" y="460264"/>
                  </a:lnTo>
                  <a:lnTo>
                    <a:pt x="418067" y="512861"/>
                  </a:lnTo>
                  <a:lnTo>
                    <a:pt x="372726" y="563166"/>
                  </a:lnTo>
                  <a:lnTo>
                    <a:pt x="332021" y="611943"/>
                  </a:lnTo>
                  <a:lnTo>
                    <a:pt x="294407" y="659701"/>
                  </a:lnTo>
                  <a:lnTo>
                    <a:pt x="262664" y="703922"/>
                  </a:lnTo>
                  <a:lnTo>
                    <a:pt x="234834" y="745785"/>
                  </a:lnTo>
                  <a:lnTo>
                    <a:pt x="209613" y="786076"/>
                  </a:lnTo>
                  <a:lnTo>
                    <a:pt x="188037" y="819605"/>
                  </a:lnTo>
                  <a:lnTo>
                    <a:pt x="168890" y="848624"/>
                  </a:lnTo>
                  <a:lnTo>
                    <a:pt x="151363" y="874639"/>
                  </a:lnTo>
                  <a:lnTo>
                    <a:pt x="129349" y="911163"/>
                  </a:lnTo>
                  <a:lnTo>
                    <a:pt x="112006" y="944242"/>
                  </a:lnTo>
                  <a:lnTo>
                    <a:pt x="109630" y="946003"/>
                  </a:lnTo>
                  <a:lnTo>
                    <a:pt x="107094" y="946225"/>
                  </a:lnTo>
                  <a:lnTo>
                    <a:pt x="104451" y="945421"/>
                  </a:lnTo>
                  <a:lnTo>
                    <a:pt x="98974" y="936906"/>
                  </a:lnTo>
                  <a:lnTo>
                    <a:pt x="91460" y="923598"/>
                  </a:lnTo>
                  <a:lnTo>
                    <a:pt x="50736" y="883400"/>
                  </a:lnTo>
                  <a:lnTo>
                    <a:pt x="13801" y="848865"/>
                  </a:lnTo>
                  <a:lnTo>
                    <a:pt x="1852" y="812078"/>
                  </a:lnTo>
                  <a:lnTo>
                    <a:pt x="0" y="790267"/>
                  </a:lnTo>
                  <a:lnTo>
                    <a:pt x="5432" y="761438"/>
                  </a:lnTo>
                  <a:lnTo>
                    <a:pt x="15721" y="727932"/>
                  </a:lnTo>
                  <a:lnTo>
                    <a:pt x="29248" y="691307"/>
                  </a:lnTo>
                  <a:lnTo>
                    <a:pt x="52553" y="651650"/>
                  </a:lnTo>
                  <a:lnTo>
                    <a:pt x="82378" y="609972"/>
                  </a:lnTo>
                  <a:lnTo>
                    <a:pt x="116548" y="566947"/>
                  </a:lnTo>
                  <a:lnTo>
                    <a:pt x="158379" y="523976"/>
                  </a:lnTo>
                  <a:lnTo>
                    <a:pt x="205315" y="481041"/>
                  </a:lnTo>
                  <a:lnTo>
                    <a:pt x="255657" y="438130"/>
                  </a:lnTo>
                  <a:lnTo>
                    <a:pt x="311125" y="395236"/>
                  </a:lnTo>
                  <a:lnTo>
                    <a:pt x="370011" y="352352"/>
                  </a:lnTo>
                  <a:lnTo>
                    <a:pt x="431176" y="309475"/>
                  </a:lnTo>
                  <a:lnTo>
                    <a:pt x="495766" y="269461"/>
                  </a:lnTo>
                  <a:lnTo>
                    <a:pt x="562638" y="231354"/>
                  </a:lnTo>
                  <a:lnTo>
                    <a:pt x="631031" y="194520"/>
                  </a:lnTo>
                  <a:lnTo>
                    <a:pt x="703297" y="159486"/>
                  </a:lnTo>
                  <a:lnTo>
                    <a:pt x="778145" y="125653"/>
                  </a:lnTo>
                  <a:lnTo>
                    <a:pt x="854713" y="92620"/>
                  </a:lnTo>
                  <a:lnTo>
                    <a:pt x="930523" y="65835"/>
                  </a:lnTo>
                  <a:lnTo>
                    <a:pt x="1005829" y="43217"/>
                  </a:lnTo>
                  <a:lnTo>
                    <a:pt x="1080797" y="23375"/>
                  </a:lnTo>
                  <a:lnTo>
                    <a:pt x="1149826" y="11100"/>
                  </a:lnTo>
                  <a:lnTo>
                    <a:pt x="1214895" y="3869"/>
                  </a:lnTo>
                  <a:lnTo>
                    <a:pt x="1277325" y="0"/>
                  </a:lnTo>
                  <a:lnTo>
                    <a:pt x="1334185" y="3137"/>
                  </a:lnTo>
                  <a:lnTo>
                    <a:pt x="1387331" y="10942"/>
                  </a:lnTo>
                  <a:lnTo>
                    <a:pt x="1438002" y="21861"/>
                  </a:lnTo>
                  <a:lnTo>
                    <a:pt x="1481308" y="37713"/>
                  </a:lnTo>
                  <a:lnTo>
                    <a:pt x="1519703" y="56853"/>
                  </a:lnTo>
                  <a:lnTo>
                    <a:pt x="1554825" y="78186"/>
                  </a:lnTo>
                  <a:lnTo>
                    <a:pt x="1583955" y="100980"/>
                  </a:lnTo>
                  <a:lnTo>
                    <a:pt x="1609090" y="124749"/>
                  </a:lnTo>
                  <a:lnTo>
                    <a:pt x="1631561" y="149167"/>
                  </a:lnTo>
                  <a:lnTo>
                    <a:pt x="1651304" y="173066"/>
                  </a:lnTo>
                  <a:lnTo>
                    <a:pt x="1669230" y="196619"/>
                  </a:lnTo>
                  <a:lnTo>
                    <a:pt x="1685942" y="219940"/>
                  </a:lnTo>
                  <a:lnTo>
                    <a:pt x="1712131" y="258553"/>
                  </a:lnTo>
                  <a:lnTo>
                    <a:pt x="1731391" y="290637"/>
                  </a:lnTo>
                  <a:lnTo>
                    <a:pt x="1748541" y="326310"/>
                  </a:lnTo>
                  <a:lnTo>
                    <a:pt x="1759638" y="335991"/>
                  </a:lnTo>
                  <a:lnTo>
                    <a:pt x="1762407" y="337621"/>
                  </a:lnTo>
                  <a:lnTo>
                    <a:pt x="1763300" y="337754"/>
                  </a:lnTo>
                  <a:lnTo>
                    <a:pt x="1762943" y="336891"/>
                  </a:lnTo>
                  <a:lnTo>
                    <a:pt x="1736512" y="3094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9335" name="SMARTInkShape-5228"/>
          <p:cNvSpPr/>
          <p:nvPr>
            <p:custDataLst>
              <p:tags r:id="rId5"/>
            </p:custDataLst>
          </p:nvPr>
        </p:nvSpPr>
        <p:spPr bwMode="auto">
          <a:xfrm>
            <a:off x="200025" y="3574732"/>
            <a:ext cx="60009" cy="1861284"/>
          </a:xfrm>
          <a:custGeom>
            <a:avLst/>
            <a:gdLst/>
            <a:ahLst/>
            <a:cxnLst/>
            <a:rect l="0" t="0" r="0" b="0"/>
            <a:pathLst>
              <a:path w="60009" h="1861284">
                <a:moveTo>
                  <a:pt x="0" y="0"/>
                </a:moveTo>
                <a:lnTo>
                  <a:pt x="0" y="0"/>
                </a:lnTo>
                <a:lnTo>
                  <a:pt x="4551" y="34686"/>
                </a:lnTo>
                <a:lnTo>
                  <a:pt x="6844" y="54557"/>
                </a:lnTo>
                <a:lnTo>
                  <a:pt x="9325" y="79234"/>
                </a:lnTo>
                <a:lnTo>
                  <a:pt x="11932" y="107115"/>
                </a:lnTo>
                <a:lnTo>
                  <a:pt x="13670" y="144753"/>
                </a:lnTo>
                <a:lnTo>
                  <a:pt x="14828" y="188894"/>
                </a:lnTo>
                <a:lnTo>
                  <a:pt x="15601" y="237372"/>
                </a:lnTo>
                <a:lnTo>
                  <a:pt x="15163" y="293503"/>
                </a:lnTo>
                <a:lnTo>
                  <a:pt x="13919" y="354736"/>
                </a:lnTo>
                <a:lnTo>
                  <a:pt x="12137" y="419371"/>
                </a:lnTo>
                <a:lnTo>
                  <a:pt x="9996" y="492941"/>
                </a:lnTo>
                <a:lnTo>
                  <a:pt x="7617" y="572467"/>
                </a:lnTo>
                <a:lnTo>
                  <a:pt x="5078" y="655965"/>
                </a:lnTo>
                <a:lnTo>
                  <a:pt x="3385" y="744015"/>
                </a:lnTo>
                <a:lnTo>
                  <a:pt x="2257" y="835100"/>
                </a:lnTo>
                <a:lnTo>
                  <a:pt x="1505" y="928209"/>
                </a:lnTo>
                <a:lnTo>
                  <a:pt x="1956" y="1018856"/>
                </a:lnTo>
                <a:lnTo>
                  <a:pt x="3209" y="1107862"/>
                </a:lnTo>
                <a:lnTo>
                  <a:pt x="4997" y="1195775"/>
                </a:lnTo>
                <a:lnTo>
                  <a:pt x="8094" y="1279148"/>
                </a:lnTo>
                <a:lnTo>
                  <a:pt x="12063" y="1359496"/>
                </a:lnTo>
                <a:lnTo>
                  <a:pt x="16615" y="1437826"/>
                </a:lnTo>
                <a:lnTo>
                  <a:pt x="20602" y="1510048"/>
                </a:lnTo>
                <a:lnTo>
                  <a:pt x="24212" y="1578199"/>
                </a:lnTo>
                <a:lnTo>
                  <a:pt x="27571" y="1643635"/>
                </a:lnTo>
                <a:lnTo>
                  <a:pt x="30763" y="1697737"/>
                </a:lnTo>
                <a:lnTo>
                  <a:pt x="33844" y="1744282"/>
                </a:lnTo>
                <a:lnTo>
                  <a:pt x="36850" y="1785790"/>
                </a:lnTo>
                <a:lnTo>
                  <a:pt x="39807" y="1815367"/>
                </a:lnTo>
                <a:lnTo>
                  <a:pt x="45632" y="1853310"/>
                </a:lnTo>
                <a:lnTo>
                  <a:pt x="48519" y="1860380"/>
                </a:lnTo>
                <a:lnTo>
                  <a:pt x="51396" y="1861283"/>
                </a:lnTo>
                <a:lnTo>
                  <a:pt x="60008" y="185166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1924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293760" y="2645558"/>
            <a:ext cx="297936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 err="1">
                <a:latin typeface="FreeSans" charset="0"/>
              </a:rPr>
              <a:t>MxMxN</a:t>
            </a:r>
            <a:r>
              <a:rPr lang="en-US" sz="2200" dirty="0">
                <a:latin typeface="FreeSans" charset="0"/>
              </a:rPr>
              <a:t>, M small</a:t>
            </a: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829440" y="3110727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993600" y="3274904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89440" y="3470765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85280" y="3699749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3350880" y="246697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3350880" y="305600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3350880" y="367670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3350880" y="4264288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3352320" y="4884993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V="1">
            <a:off x="1658880" y="2487142"/>
            <a:ext cx="1866240" cy="12471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V="1">
            <a:off x="1658880" y="2487142"/>
            <a:ext cx="1866240" cy="18693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895040" y="1502079"/>
            <a:ext cx="319392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H hidden units</a:t>
            </a:r>
            <a:r>
              <a:rPr lang="en-US" sz="2200" dirty="0">
                <a:latin typeface="FreeSans" charset="0"/>
              </a:rPr>
              <a:t> / 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1x1xH feature maps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807841" y="5184544"/>
            <a:ext cx="533520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 dirty="0">
                <a:latin typeface="FreeSans" charset="0"/>
              </a:rPr>
              <a:t> /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Conv. layer (H kernels of size </a:t>
            </a:r>
            <a:r>
              <a:rPr lang="en-US" sz="2200" dirty="0" err="1">
                <a:solidFill>
                  <a:srgbClr val="000080"/>
                </a:solidFill>
                <a:latin typeface="FreeSans" charset="0"/>
              </a:rPr>
              <a:t>MxMxN</a:t>
            </a: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)</a:t>
            </a:r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auto">
          <a:xfrm>
            <a:off x="6714720" y="1781467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6714720" y="237048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9" name="Oval 17"/>
          <p:cNvSpPr>
            <a:spLocks noChangeArrowheads="1"/>
          </p:cNvSpPr>
          <p:nvPr/>
        </p:nvSpPr>
        <p:spPr bwMode="auto">
          <a:xfrm>
            <a:off x="6714720" y="2991194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6716160" y="357877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1" name="Oval 19"/>
          <p:cNvSpPr>
            <a:spLocks noChangeArrowheads="1"/>
          </p:cNvSpPr>
          <p:nvPr/>
        </p:nvSpPr>
        <p:spPr bwMode="auto">
          <a:xfrm>
            <a:off x="6716160" y="420092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6716160" y="4918117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3" name="Oval 21"/>
          <p:cNvSpPr>
            <a:spLocks noChangeArrowheads="1"/>
          </p:cNvSpPr>
          <p:nvPr/>
        </p:nvSpPr>
        <p:spPr bwMode="auto">
          <a:xfrm>
            <a:off x="6716160" y="553882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 flipV="1">
            <a:off x="3454561" y="1864997"/>
            <a:ext cx="3355200" cy="6941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V="1">
            <a:off x="3525120" y="1864997"/>
            <a:ext cx="3284640" cy="12471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V="1">
            <a:off x="3525120" y="1864997"/>
            <a:ext cx="3284640" cy="18693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V="1">
            <a:off x="3525120" y="1866436"/>
            <a:ext cx="3284640" cy="2490022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 flipV="1">
            <a:off x="3525120" y="1866436"/>
            <a:ext cx="3284640" cy="311216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5192640" y="653829"/>
            <a:ext cx="319392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K hidden units</a:t>
            </a:r>
            <a:r>
              <a:rPr lang="en-US" sz="2200" dirty="0">
                <a:latin typeface="FreeSans" charset="0"/>
              </a:rPr>
              <a:t> / </a:t>
            </a: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rgbClr val="000080"/>
                </a:solidFill>
                <a:latin typeface="FreeSans" charset="0"/>
              </a:rPr>
              <a:t>1x1xK </a:t>
            </a: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feature maps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4124160" y="5949265"/>
            <a:ext cx="533520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 dirty="0">
                <a:latin typeface="FreeSans" charset="0"/>
              </a:rPr>
              <a:t> /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Conv. layer (K kernels of size </a:t>
            </a:r>
            <a:r>
              <a:rPr lang="en-US" sz="2200" dirty="0" smtClean="0">
                <a:solidFill>
                  <a:srgbClr val="000080"/>
                </a:solidFill>
                <a:latin typeface="FreeSans" charset="0"/>
              </a:rPr>
              <a:t>1x1xH)</a:t>
            </a:r>
            <a:endParaRPr lang="en-US" sz="2200" dirty="0">
              <a:solidFill>
                <a:srgbClr val="000080"/>
              </a:solidFill>
              <a:latin typeface="FreeSan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03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31040" y="66247"/>
            <a:ext cx="8916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Viewing fully connected layers as convolutional layers enables efficient use of </a:t>
            </a:r>
            <a:r>
              <a:rPr lang="en-US" sz="2200" dirty="0" err="1">
                <a:latin typeface="FreeSans" charset="0"/>
              </a:rPr>
              <a:t>convnets</a:t>
            </a:r>
            <a:r>
              <a:rPr lang="en-US" sz="2200" dirty="0">
                <a:latin typeface="FreeSans" charset="0"/>
              </a:rPr>
              <a:t> on bigger images (no need to slide windows but unroll network over space as needed to re-use computation).</a:t>
            </a: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437280" y="2261037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281520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467712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340640" y="2194790"/>
            <a:ext cx="1244160" cy="1244291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437280" y="4679052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281520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467712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862560" y="4257087"/>
            <a:ext cx="1866240" cy="1866436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177920" y="4578241"/>
            <a:ext cx="1244160" cy="1244291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5349601" y="260811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5349601" y="27377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49" name="Oval 13"/>
          <p:cNvSpPr>
            <a:spLocks noChangeArrowheads="1"/>
          </p:cNvSpPr>
          <p:nvPr/>
        </p:nvSpPr>
        <p:spPr bwMode="auto">
          <a:xfrm>
            <a:off x="5349601" y="286878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547920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547920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547920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3" name="Oval 17"/>
          <p:cNvSpPr>
            <a:spLocks noChangeArrowheads="1"/>
          </p:cNvSpPr>
          <p:nvPr/>
        </p:nvSpPr>
        <p:spPr bwMode="auto">
          <a:xfrm>
            <a:off x="564336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4" name="Oval 18"/>
          <p:cNvSpPr>
            <a:spLocks noChangeArrowheads="1"/>
          </p:cNvSpPr>
          <p:nvPr/>
        </p:nvSpPr>
        <p:spPr bwMode="auto">
          <a:xfrm>
            <a:off x="564336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5" name="Oval 19"/>
          <p:cNvSpPr>
            <a:spLocks noChangeArrowheads="1"/>
          </p:cNvSpPr>
          <p:nvPr/>
        </p:nvSpPr>
        <p:spPr bwMode="auto">
          <a:xfrm>
            <a:off x="564336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6" name="Oval 20"/>
          <p:cNvSpPr>
            <a:spLocks noChangeArrowheads="1"/>
          </p:cNvSpPr>
          <p:nvPr/>
        </p:nvSpPr>
        <p:spPr bwMode="auto">
          <a:xfrm>
            <a:off x="5806080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7" name="Oval 21"/>
          <p:cNvSpPr>
            <a:spLocks noChangeArrowheads="1"/>
          </p:cNvSpPr>
          <p:nvPr/>
        </p:nvSpPr>
        <p:spPr bwMode="auto">
          <a:xfrm>
            <a:off x="5806080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8" name="Oval 22"/>
          <p:cNvSpPr>
            <a:spLocks noChangeArrowheads="1"/>
          </p:cNvSpPr>
          <p:nvPr/>
        </p:nvSpPr>
        <p:spPr bwMode="auto">
          <a:xfrm>
            <a:off x="5806080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9" name="Oval 23"/>
          <p:cNvSpPr>
            <a:spLocks noChangeArrowheads="1"/>
          </p:cNvSpPr>
          <p:nvPr/>
        </p:nvSpPr>
        <p:spPr bwMode="auto">
          <a:xfrm>
            <a:off x="557712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0" name="Oval 24"/>
          <p:cNvSpPr>
            <a:spLocks noChangeArrowheads="1"/>
          </p:cNvSpPr>
          <p:nvPr/>
        </p:nvSpPr>
        <p:spPr bwMode="auto">
          <a:xfrm>
            <a:off x="557712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1" name="Oval 25"/>
          <p:cNvSpPr>
            <a:spLocks noChangeArrowheads="1"/>
          </p:cNvSpPr>
          <p:nvPr/>
        </p:nvSpPr>
        <p:spPr bwMode="auto">
          <a:xfrm>
            <a:off x="557712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2" name="Oval 26"/>
          <p:cNvSpPr>
            <a:spLocks noChangeArrowheads="1"/>
          </p:cNvSpPr>
          <p:nvPr/>
        </p:nvSpPr>
        <p:spPr bwMode="auto">
          <a:xfrm>
            <a:off x="574128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3" name="Oval 27"/>
          <p:cNvSpPr>
            <a:spLocks noChangeArrowheads="1"/>
          </p:cNvSpPr>
          <p:nvPr/>
        </p:nvSpPr>
        <p:spPr bwMode="auto">
          <a:xfrm>
            <a:off x="574128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4" name="Oval 28"/>
          <p:cNvSpPr>
            <a:spLocks noChangeArrowheads="1"/>
          </p:cNvSpPr>
          <p:nvPr/>
        </p:nvSpPr>
        <p:spPr bwMode="auto">
          <a:xfrm>
            <a:off x="574128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5" name="Oval 29"/>
          <p:cNvSpPr>
            <a:spLocks noChangeArrowheads="1"/>
          </p:cNvSpPr>
          <p:nvPr/>
        </p:nvSpPr>
        <p:spPr bwMode="auto">
          <a:xfrm>
            <a:off x="5904000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6" name="Oval 30"/>
          <p:cNvSpPr>
            <a:spLocks noChangeArrowheads="1"/>
          </p:cNvSpPr>
          <p:nvPr/>
        </p:nvSpPr>
        <p:spPr bwMode="auto">
          <a:xfrm>
            <a:off x="5904000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7" name="Oval 31"/>
          <p:cNvSpPr>
            <a:spLocks noChangeArrowheads="1"/>
          </p:cNvSpPr>
          <p:nvPr/>
        </p:nvSpPr>
        <p:spPr bwMode="auto">
          <a:xfrm>
            <a:off x="5904000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8" name="Oval 32"/>
          <p:cNvSpPr>
            <a:spLocks noChangeArrowheads="1"/>
          </p:cNvSpPr>
          <p:nvPr/>
        </p:nvSpPr>
        <p:spPr bwMode="auto">
          <a:xfrm>
            <a:off x="567504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9" name="Oval 33"/>
          <p:cNvSpPr>
            <a:spLocks noChangeArrowheads="1"/>
          </p:cNvSpPr>
          <p:nvPr/>
        </p:nvSpPr>
        <p:spPr bwMode="auto">
          <a:xfrm>
            <a:off x="567504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0" name="Oval 34"/>
          <p:cNvSpPr>
            <a:spLocks noChangeArrowheads="1"/>
          </p:cNvSpPr>
          <p:nvPr/>
        </p:nvSpPr>
        <p:spPr bwMode="auto">
          <a:xfrm>
            <a:off x="567504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1" name="Oval 35"/>
          <p:cNvSpPr>
            <a:spLocks noChangeArrowheads="1"/>
          </p:cNvSpPr>
          <p:nvPr/>
        </p:nvSpPr>
        <p:spPr bwMode="auto">
          <a:xfrm>
            <a:off x="583920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2" name="Oval 36"/>
          <p:cNvSpPr>
            <a:spLocks noChangeArrowheads="1"/>
          </p:cNvSpPr>
          <p:nvPr/>
        </p:nvSpPr>
        <p:spPr bwMode="auto">
          <a:xfrm>
            <a:off x="583920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3" name="Oval 37"/>
          <p:cNvSpPr>
            <a:spLocks noChangeArrowheads="1"/>
          </p:cNvSpPr>
          <p:nvPr/>
        </p:nvSpPr>
        <p:spPr bwMode="auto">
          <a:xfrm>
            <a:off x="583920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4" name="Oval 38"/>
          <p:cNvSpPr>
            <a:spLocks noChangeArrowheads="1"/>
          </p:cNvSpPr>
          <p:nvPr/>
        </p:nvSpPr>
        <p:spPr bwMode="auto">
          <a:xfrm>
            <a:off x="6001920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6001920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6001920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5708160" y="567563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 flipH="1" flipV="1">
            <a:off x="5389921" y="5183105"/>
            <a:ext cx="319680" cy="4939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79" name="Text Box 43"/>
          <p:cNvSpPr txBox="1">
            <a:spLocks noChangeArrowheads="1"/>
          </p:cNvSpPr>
          <p:nvPr/>
        </p:nvSpPr>
        <p:spPr bwMode="auto">
          <a:xfrm>
            <a:off x="1635840" y="1659055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TRAINING TIME</a:t>
            </a:r>
          </a:p>
        </p:txBody>
      </p:sp>
      <p:sp>
        <p:nvSpPr>
          <p:cNvPr id="91180" name="Text Box 44"/>
          <p:cNvSpPr txBox="1">
            <a:spLocks noChangeArrowheads="1"/>
          </p:cNvSpPr>
          <p:nvPr/>
        </p:nvSpPr>
        <p:spPr bwMode="auto">
          <a:xfrm>
            <a:off x="1635840" y="3814961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TEST TIME</a:t>
            </a:r>
          </a:p>
        </p:txBody>
      </p:sp>
      <p:sp>
        <p:nvSpPr>
          <p:cNvPr id="91181" name="Text Box 45"/>
          <p:cNvSpPr txBox="1">
            <a:spLocks noChangeArrowheads="1"/>
          </p:cNvSpPr>
          <p:nvPr/>
        </p:nvSpPr>
        <p:spPr bwMode="auto">
          <a:xfrm>
            <a:off x="6030720" y="5616590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>
                <a:solidFill>
                  <a:srgbClr val="000000"/>
                </a:solidFill>
                <a:latin typeface="FreeSans" charset="0"/>
              </a:rPr>
              <a:t>x</a:t>
            </a:r>
          </a:p>
        </p:txBody>
      </p:sp>
      <p:sp>
        <p:nvSpPr>
          <p:cNvPr id="91182" name="Text Box 46"/>
          <p:cNvSpPr txBox="1">
            <a:spLocks noChangeArrowheads="1"/>
          </p:cNvSpPr>
          <p:nvPr/>
        </p:nvSpPr>
        <p:spPr bwMode="auto">
          <a:xfrm>
            <a:off x="5119200" y="5293996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>
                <a:solidFill>
                  <a:srgbClr val="000000"/>
                </a:solidFill>
                <a:latin typeface="FreeSans" charset="0"/>
              </a:rPr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91188" name="SMARTInkShape-Group1660"/>
          <p:cNvGrpSpPr/>
          <p:nvPr/>
        </p:nvGrpSpPr>
        <p:grpSpPr>
          <a:xfrm>
            <a:off x="1168718" y="1994659"/>
            <a:ext cx="1492364" cy="1571502"/>
            <a:chOff x="1168718" y="1994659"/>
            <a:chExt cx="1492364" cy="1571502"/>
          </a:xfrm>
        </p:grpSpPr>
        <p:sp>
          <p:nvSpPr>
            <p:cNvPr id="91185" name="SMARTInkShape-5007"/>
            <p:cNvSpPr/>
            <p:nvPr>
              <p:custDataLst>
                <p:tags r:id="rId11"/>
              </p:custDataLst>
            </p:nvPr>
          </p:nvSpPr>
          <p:spPr bwMode="auto">
            <a:xfrm>
              <a:off x="1263015" y="2185988"/>
              <a:ext cx="79176" cy="1380173"/>
            </a:xfrm>
            <a:custGeom>
              <a:avLst/>
              <a:gdLst/>
              <a:ahLst/>
              <a:cxnLst/>
              <a:rect l="0" t="0" r="0" b="0"/>
              <a:pathLst>
                <a:path w="79176" h="1380173">
                  <a:moveTo>
                    <a:pt x="34290" y="0"/>
                  </a:moveTo>
                  <a:lnTo>
                    <a:pt x="34290" y="0"/>
                  </a:lnTo>
                  <a:lnTo>
                    <a:pt x="34290" y="4550"/>
                  </a:lnTo>
                  <a:lnTo>
                    <a:pt x="47025" y="45807"/>
                  </a:lnTo>
                  <a:lnTo>
                    <a:pt x="53603" y="86081"/>
                  </a:lnTo>
                  <a:lnTo>
                    <a:pt x="57643" y="111680"/>
                  </a:lnTo>
                  <a:lnTo>
                    <a:pt x="62241" y="140175"/>
                  </a:lnTo>
                  <a:lnTo>
                    <a:pt x="67212" y="170602"/>
                  </a:lnTo>
                  <a:lnTo>
                    <a:pt x="71478" y="207080"/>
                  </a:lnTo>
                  <a:lnTo>
                    <a:pt x="75274" y="247591"/>
                  </a:lnTo>
                  <a:lnTo>
                    <a:pt x="78758" y="290790"/>
                  </a:lnTo>
                  <a:lnTo>
                    <a:pt x="79175" y="339592"/>
                  </a:lnTo>
                  <a:lnTo>
                    <a:pt x="77549" y="392130"/>
                  </a:lnTo>
                  <a:lnTo>
                    <a:pt x="74559" y="447157"/>
                  </a:lnTo>
                  <a:lnTo>
                    <a:pt x="71614" y="505749"/>
                  </a:lnTo>
                  <a:lnTo>
                    <a:pt x="68698" y="566719"/>
                  </a:lnTo>
                  <a:lnTo>
                    <a:pt x="65801" y="629272"/>
                  </a:lnTo>
                  <a:lnTo>
                    <a:pt x="62917" y="690977"/>
                  </a:lnTo>
                  <a:lnTo>
                    <a:pt x="60042" y="752116"/>
                  </a:lnTo>
                  <a:lnTo>
                    <a:pt x="57173" y="812878"/>
                  </a:lnTo>
                  <a:lnTo>
                    <a:pt x="56213" y="869579"/>
                  </a:lnTo>
                  <a:lnTo>
                    <a:pt x="56526" y="923571"/>
                  </a:lnTo>
                  <a:lnTo>
                    <a:pt x="57686" y="975759"/>
                  </a:lnTo>
                  <a:lnTo>
                    <a:pt x="58460" y="1023886"/>
                  </a:lnTo>
                  <a:lnTo>
                    <a:pt x="58976" y="1069305"/>
                  </a:lnTo>
                  <a:lnTo>
                    <a:pt x="59320" y="1112920"/>
                  </a:lnTo>
                  <a:lnTo>
                    <a:pt x="58596" y="1151521"/>
                  </a:lnTo>
                  <a:lnTo>
                    <a:pt x="57162" y="1186781"/>
                  </a:lnTo>
                  <a:lnTo>
                    <a:pt x="55253" y="1219812"/>
                  </a:lnTo>
                  <a:lnTo>
                    <a:pt x="52075" y="1248500"/>
                  </a:lnTo>
                  <a:lnTo>
                    <a:pt x="48052" y="1274293"/>
                  </a:lnTo>
                  <a:lnTo>
                    <a:pt x="43465" y="1298156"/>
                  </a:lnTo>
                  <a:lnTo>
                    <a:pt x="33288" y="1334830"/>
                  </a:lnTo>
                  <a:lnTo>
                    <a:pt x="22414" y="1360020"/>
                  </a:lnTo>
                  <a:lnTo>
                    <a:pt x="0" y="1380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186" name="SMARTInkShape-5008"/>
            <p:cNvSpPr/>
            <p:nvPr>
              <p:custDataLst>
                <p:tags r:id="rId12"/>
              </p:custDataLst>
            </p:nvPr>
          </p:nvSpPr>
          <p:spPr bwMode="auto">
            <a:xfrm>
              <a:off x="1194435" y="1994659"/>
              <a:ext cx="1466647" cy="1537212"/>
            </a:xfrm>
            <a:custGeom>
              <a:avLst/>
              <a:gdLst/>
              <a:ahLst/>
              <a:cxnLst/>
              <a:rect l="0" t="0" r="0" b="0"/>
              <a:pathLst>
                <a:path w="1466647" h="1537212">
                  <a:moveTo>
                    <a:pt x="145733" y="217046"/>
                  </a:moveTo>
                  <a:lnTo>
                    <a:pt x="145733" y="217046"/>
                  </a:lnTo>
                  <a:lnTo>
                    <a:pt x="163936" y="189741"/>
                  </a:lnTo>
                  <a:lnTo>
                    <a:pt x="200813" y="163635"/>
                  </a:lnTo>
                  <a:lnTo>
                    <a:pt x="225315" y="150006"/>
                  </a:lnTo>
                  <a:lnTo>
                    <a:pt x="254033" y="138063"/>
                  </a:lnTo>
                  <a:lnTo>
                    <a:pt x="285560" y="127243"/>
                  </a:lnTo>
                  <a:lnTo>
                    <a:pt x="318961" y="117172"/>
                  </a:lnTo>
                  <a:lnTo>
                    <a:pt x="355516" y="107601"/>
                  </a:lnTo>
                  <a:lnTo>
                    <a:pt x="394173" y="98363"/>
                  </a:lnTo>
                  <a:lnTo>
                    <a:pt x="434232" y="89346"/>
                  </a:lnTo>
                  <a:lnTo>
                    <a:pt x="479036" y="81430"/>
                  </a:lnTo>
                  <a:lnTo>
                    <a:pt x="527002" y="74248"/>
                  </a:lnTo>
                  <a:lnTo>
                    <a:pt x="577077" y="67555"/>
                  </a:lnTo>
                  <a:lnTo>
                    <a:pt x="630463" y="61188"/>
                  </a:lnTo>
                  <a:lnTo>
                    <a:pt x="686056" y="55038"/>
                  </a:lnTo>
                  <a:lnTo>
                    <a:pt x="743121" y="49033"/>
                  </a:lnTo>
                  <a:lnTo>
                    <a:pt x="803071" y="43125"/>
                  </a:lnTo>
                  <a:lnTo>
                    <a:pt x="864946" y="37281"/>
                  </a:lnTo>
                  <a:lnTo>
                    <a:pt x="928103" y="31480"/>
                  </a:lnTo>
                  <a:lnTo>
                    <a:pt x="988306" y="25708"/>
                  </a:lnTo>
                  <a:lnTo>
                    <a:pt x="1046538" y="19955"/>
                  </a:lnTo>
                  <a:lnTo>
                    <a:pt x="1103457" y="14214"/>
                  </a:lnTo>
                  <a:lnTo>
                    <a:pt x="1155691" y="9435"/>
                  </a:lnTo>
                  <a:lnTo>
                    <a:pt x="1204800" y="5296"/>
                  </a:lnTo>
                  <a:lnTo>
                    <a:pt x="1251828" y="1584"/>
                  </a:lnTo>
                  <a:lnTo>
                    <a:pt x="1288894" y="62"/>
                  </a:lnTo>
                  <a:lnTo>
                    <a:pt x="1319320" y="0"/>
                  </a:lnTo>
                  <a:lnTo>
                    <a:pt x="1345320" y="911"/>
                  </a:lnTo>
                  <a:lnTo>
                    <a:pt x="1379287" y="7004"/>
                  </a:lnTo>
                  <a:lnTo>
                    <a:pt x="1391012" y="11295"/>
                  </a:lnTo>
                  <a:lnTo>
                    <a:pt x="1397877" y="17966"/>
                  </a:lnTo>
                  <a:lnTo>
                    <a:pt x="1401500" y="26224"/>
                  </a:lnTo>
                  <a:lnTo>
                    <a:pt x="1402963" y="35539"/>
                  </a:lnTo>
                  <a:lnTo>
                    <a:pt x="1399509" y="63668"/>
                  </a:lnTo>
                  <a:lnTo>
                    <a:pt x="1391624" y="101253"/>
                  </a:lnTo>
                  <a:lnTo>
                    <a:pt x="1386855" y="124611"/>
                  </a:lnTo>
                  <a:lnTo>
                    <a:pt x="1381770" y="149707"/>
                  </a:lnTo>
                  <a:lnTo>
                    <a:pt x="1377427" y="179774"/>
                  </a:lnTo>
                  <a:lnTo>
                    <a:pt x="1373580" y="213153"/>
                  </a:lnTo>
                  <a:lnTo>
                    <a:pt x="1370063" y="248740"/>
                  </a:lnTo>
                  <a:lnTo>
                    <a:pt x="1367718" y="284848"/>
                  </a:lnTo>
                  <a:lnTo>
                    <a:pt x="1366154" y="321302"/>
                  </a:lnTo>
                  <a:lnTo>
                    <a:pt x="1365112" y="357988"/>
                  </a:lnTo>
                  <a:lnTo>
                    <a:pt x="1367275" y="395780"/>
                  </a:lnTo>
                  <a:lnTo>
                    <a:pt x="1371574" y="434309"/>
                  </a:lnTo>
                  <a:lnTo>
                    <a:pt x="1377298" y="473330"/>
                  </a:lnTo>
                  <a:lnTo>
                    <a:pt x="1383971" y="511727"/>
                  </a:lnTo>
                  <a:lnTo>
                    <a:pt x="1391277" y="549708"/>
                  </a:lnTo>
                  <a:lnTo>
                    <a:pt x="1399006" y="587411"/>
                  </a:lnTo>
                  <a:lnTo>
                    <a:pt x="1407016" y="625880"/>
                  </a:lnTo>
                  <a:lnTo>
                    <a:pt x="1415213" y="664862"/>
                  </a:lnTo>
                  <a:lnTo>
                    <a:pt x="1423535" y="704185"/>
                  </a:lnTo>
                  <a:lnTo>
                    <a:pt x="1430988" y="743735"/>
                  </a:lnTo>
                  <a:lnTo>
                    <a:pt x="1437862" y="783437"/>
                  </a:lnTo>
                  <a:lnTo>
                    <a:pt x="1444350" y="823240"/>
                  </a:lnTo>
                  <a:lnTo>
                    <a:pt x="1450580" y="862158"/>
                  </a:lnTo>
                  <a:lnTo>
                    <a:pt x="1456638" y="900486"/>
                  </a:lnTo>
                  <a:lnTo>
                    <a:pt x="1462582" y="938420"/>
                  </a:lnTo>
                  <a:lnTo>
                    <a:pt x="1465593" y="977044"/>
                  </a:lnTo>
                  <a:lnTo>
                    <a:pt x="1466646" y="1016129"/>
                  </a:lnTo>
                  <a:lnTo>
                    <a:pt x="1466397" y="1055521"/>
                  </a:lnTo>
                  <a:lnTo>
                    <a:pt x="1465278" y="1093211"/>
                  </a:lnTo>
                  <a:lnTo>
                    <a:pt x="1463580" y="1129769"/>
                  </a:lnTo>
                  <a:lnTo>
                    <a:pt x="1461495" y="1165570"/>
                  </a:lnTo>
                  <a:lnTo>
                    <a:pt x="1458200" y="1200868"/>
                  </a:lnTo>
                  <a:lnTo>
                    <a:pt x="1454098" y="1235830"/>
                  </a:lnTo>
                  <a:lnTo>
                    <a:pt x="1449459" y="1270568"/>
                  </a:lnTo>
                  <a:lnTo>
                    <a:pt x="1444461" y="1301346"/>
                  </a:lnTo>
                  <a:lnTo>
                    <a:pt x="1439224" y="1329485"/>
                  </a:lnTo>
                  <a:lnTo>
                    <a:pt x="1433828" y="1355865"/>
                  </a:lnTo>
                  <a:lnTo>
                    <a:pt x="1422752" y="1397875"/>
                  </a:lnTo>
                  <a:lnTo>
                    <a:pt x="1411479" y="1430516"/>
                  </a:lnTo>
                  <a:lnTo>
                    <a:pt x="1400119" y="1454549"/>
                  </a:lnTo>
                  <a:lnTo>
                    <a:pt x="1386180" y="1469675"/>
                  </a:lnTo>
                  <a:lnTo>
                    <a:pt x="1378463" y="1475042"/>
                  </a:lnTo>
                  <a:lnTo>
                    <a:pt x="1352108" y="1478465"/>
                  </a:lnTo>
                  <a:lnTo>
                    <a:pt x="1315312" y="1476812"/>
                  </a:lnTo>
                  <a:lnTo>
                    <a:pt x="1292164" y="1475037"/>
                  </a:lnTo>
                  <a:lnTo>
                    <a:pt x="1267208" y="1472902"/>
                  </a:lnTo>
                  <a:lnTo>
                    <a:pt x="1237235" y="1470526"/>
                  </a:lnTo>
                  <a:lnTo>
                    <a:pt x="1203919" y="1467989"/>
                  </a:lnTo>
                  <a:lnTo>
                    <a:pt x="1168373" y="1465345"/>
                  </a:lnTo>
                  <a:lnTo>
                    <a:pt x="1125625" y="1462631"/>
                  </a:lnTo>
                  <a:lnTo>
                    <a:pt x="1078077" y="1459868"/>
                  </a:lnTo>
                  <a:lnTo>
                    <a:pt x="1027328" y="1457074"/>
                  </a:lnTo>
                  <a:lnTo>
                    <a:pt x="971588" y="1455211"/>
                  </a:lnTo>
                  <a:lnTo>
                    <a:pt x="912520" y="1453969"/>
                  </a:lnTo>
                  <a:lnTo>
                    <a:pt x="851234" y="1453141"/>
                  </a:lnTo>
                  <a:lnTo>
                    <a:pt x="787517" y="1452589"/>
                  </a:lnTo>
                  <a:lnTo>
                    <a:pt x="722179" y="1452222"/>
                  </a:lnTo>
                  <a:lnTo>
                    <a:pt x="655760" y="1451976"/>
                  </a:lnTo>
                  <a:lnTo>
                    <a:pt x="588621" y="1454670"/>
                  </a:lnTo>
                  <a:lnTo>
                    <a:pt x="521002" y="1459324"/>
                  </a:lnTo>
                  <a:lnTo>
                    <a:pt x="453062" y="1465284"/>
                  </a:lnTo>
                  <a:lnTo>
                    <a:pt x="386814" y="1472114"/>
                  </a:lnTo>
                  <a:lnTo>
                    <a:pt x="321694" y="1479526"/>
                  </a:lnTo>
                  <a:lnTo>
                    <a:pt x="257325" y="1487324"/>
                  </a:lnTo>
                  <a:lnTo>
                    <a:pt x="200125" y="1496333"/>
                  </a:lnTo>
                  <a:lnTo>
                    <a:pt x="147704" y="1506149"/>
                  </a:lnTo>
                  <a:lnTo>
                    <a:pt x="98469" y="1516503"/>
                  </a:lnTo>
                  <a:lnTo>
                    <a:pt x="65646" y="1523406"/>
                  </a:lnTo>
                  <a:lnTo>
                    <a:pt x="0" y="15372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187" name="SMARTInkShape-5009"/>
            <p:cNvSpPr/>
            <p:nvPr>
              <p:custDataLst>
                <p:tags r:id="rId13"/>
              </p:custDataLst>
            </p:nvPr>
          </p:nvSpPr>
          <p:spPr bwMode="auto">
            <a:xfrm>
              <a:off x="1168718" y="3446260"/>
              <a:ext cx="1429374" cy="59780"/>
            </a:xfrm>
            <a:custGeom>
              <a:avLst/>
              <a:gdLst/>
              <a:ahLst/>
              <a:cxnLst/>
              <a:rect l="0" t="0" r="0" b="0"/>
              <a:pathLst>
                <a:path w="1429374" h="59780">
                  <a:moveTo>
                    <a:pt x="0" y="42747"/>
                  </a:moveTo>
                  <a:lnTo>
                    <a:pt x="0" y="42747"/>
                  </a:lnTo>
                  <a:lnTo>
                    <a:pt x="4551" y="42747"/>
                  </a:lnTo>
                  <a:lnTo>
                    <a:pt x="9325" y="45287"/>
                  </a:lnTo>
                  <a:lnTo>
                    <a:pt x="14622" y="48639"/>
                  </a:lnTo>
                  <a:lnTo>
                    <a:pt x="48007" y="56976"/>
                  </a:lnTo>
                  <a:lnTo>
                    <a:pt x="74676" y="58596"/>
                  </a:lnTo>
                  <a:lnTo>
                    <a:pt x="113199" y="59316"/>
                  </a:lnTo>
                  <a:lnTo>
                    <a:pt x="135474" y="59508"/>
                  </a:lnTo>
                  <a:lnTo>
                    <a:pt x="162706" y="59636"/>
                  </a:lnTo>
                  <a:lnTo>
                    <a:pt x="193243" y="59722"/>
                  </a:lnTo>
                  <a:lnTo>
                    <a:pt x="225983" y="59779"/>
                  </a:lnTo>
                  <a:lnTo>
                    <a:pt x="262098" y="58864"/>
                  </a:lnTo>
                  <a:lnTo>
                    <a:pt x="300462" y="57302"/>
                  </a:lnTo>
                  <a:lnTo>
                    <a:pt x="340325" y="55308"/>
                  </a:lnTo>
                  <a:lnTo>
                    <a:pt x="384046" y="53026"/>
                  </a:lnTo>
                  <a:lnTo>
                    <a:pt x="430338" y="50552"/>
                  </a:lnTo>
                  <a:lnTo>
                    <a:pt x="478344" y="47951"/>
                  </a:lnTo>
                  <a:lnTo>
                    <a:pt x="528446" y="45264"/>
                  </a:lnTo>
                  <a:lnTo>
                    <a:pt x="579945" y="42520"/>
                  </a:lnTo>
                  <a:lnTo>
                    <a:pt x="632375" y="39738"/>
                  </a:lnTo>
                  <a:lnTo>
                    <a:pt x="685425" y="36931"/>
                  </a:lnTo>
                  <a:lnTo>
                    <a:pt x="738890" y="34107"/>
                  </a:lnTo>
                  <a:lnTo>
                    <a:pt x="792631" y="31273"/>
                  </a:lnTo>
                  <a:lnTo>
                    <a:pt x="843698" y="28430"/>
                  </a:lnTo>
                  <a:lnTo>
                    <a:pt x="892983" y="25582"/>
                  </a:lnTo>
                  <a:lnTo>
                    <a:pt x="941079" y="22731"/>
                  </a:lnTo>
                  <a:lnTo>
                    <a:pt x="988383" y="20831"/>
                  </a:lnTo>
                  <a:lnTo>
                    <a:pt x="1035160" y="19564"/>
                  </a:lnTo>
                  <a:lnTo>
                    <a:pt x="1081584" y="18719"/>
                  </a:lnTo>
                  <a:lnTo>
                    <a:pt x="1123011" y="17204"/>
                  </a:lnTo>
                  <a:lnTo>
                    <a:pt x="1161106" y="15241"/>
                  </a:lnTo>
                  <a:lnTo>
                    <a:pt x="1196981" y="12980"/>
                  </a:lnTo>
                  <a:lnTo>
                    <a:pt x="1229470" y="11472"/>
                  </a:lnTo>
                  <a:lnTo>
                    <a:pt x="1259701" y="10467"/>
                  </a:lnTo>
                  <a:lnTo>
                    <a:pt x="1288428" y="9797"/>
                  </a:lnTo>
                  <a:lnTo>
                    <a:pt x="1314247" y="8398"/>
                  </a:lnTo>
                  <a:lnTo>
                    <a:pt x="1338127" y="6513"/>
                  </a:lnTo>
                  <a:lnTo>
                    <a:pt x="1378630" y="2831"/>
                  </a:lnTo>
                  <a:lnTo>
                    <a:pt x="1420296" y="467"/>
                  </a:lnTo>
                  <a:lnTo>
                    <a:pt x="1429373" y="0"/>
                  </a:lnTo>
                  <a:lnTo>
                    <a:pt x="1417292" y="9021"/>
                  </a:lnTo>
                  <a:lnTo>
                    <a:pt x="1403337" y="13470"/>
                  </a:lnTo>
                  <a:lnTo>
                    <a:pt x="1380172" y="170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1189" name="SMARTInkShape-5010"/>
          <p:cNvSpPr/>
          <p:nvPr>
            <p:custDataLst>
              <p:tags r:id="rId1"/>
            </p:custDataLst>
          </p:nvPr>
        </p:nvSpPr>
        <p:spPr bwMode="auto">
          <a:xfrm>
            <a:off x="5189220" y="2382385"/>
            <a:ext cx="432104" cy="845679"/>
          </a:xfrm>
          <a:custGeom>
            <a:avLst/>
            <a:gdLst/>
            <a:ahLst/>
            <a:cxnLst/>
            <a:rect l="0" t="0" r="0" b="0"/>
            <a:pathLst>
              <a:path w="432104" h="845679">
                <a:moveTo>
                  <a:pt x="68580" y="77922"/>
                </a:moveTo>
                <a:lnTo>
                  <a:pt x="68580" y="77922"/>
                </a:lnTo>
                <a:lnTo>
                  <a:pt x="76799" y="77922"/>
                </a:lnTo>
                <a:lnTo>
                  <a:pt x="62510" y="117820"/>
                </a:lnTo>
                <a:lnTo>
                  <a:pt x="56992" y="148360"/>
                </a:lnTo>
                <a:lnTo>
                  <a:pt x="54187" y="168696"/>
                </a:lnTo>
                <a:lnTo>
                  <a:pt x="51366" y="191778"/>
                </a:lnTo>
                <a:lnTo>
                  <a:pt x="48531" y="216691"/>
                </a:lnTo>
                <a:lnTo>
                  <a:pt x="46641" y="243777"/>
                </a:lnTo>
                <a:lnTo>
                  <a:pt x="45382" y="272313"/>
                </a:lnTo>
                <a:lnTo>
                  <a:pt x="44542" y="301813"/>
                </a:lnTo>
                <a:lnTo>
                  <a:pt x="43030" y="331958"/>
                </a:lnTo>
                <a:lnTo>
                  <a:pt x="41069" y="362532"/>
                </a:lnTo>
                <a:lnTo>
                  <a:pt x="38809" y="393392"/>
                </a:lnTo>
                <a:lnTo>
                  <a:pt x="36351" y="424443"/>
                </a:lnTo>
                <a:lnTo>
                  <a:pt x="33758" y="455621"/>
                </a:lnTo>
                <a:lnTo>
                  <a:pt x="31078" y="486884"/>
                </a:lnTo>
                <a:lnTo>
                  <a:pt x="29291" y="519156"/>
                </a:lnTo>
                <a:lnTo>
                  <a:pt x="28100" y="552101"/>
                </a:lnTo>
                <a:lnTo>
                  <a:pt x="27307" y="585494"/>
                </a:lnTo>
                <a:lnTo>
                  <a:pt x="25824" y="616328"/>
                </a:lnTo>
                <a:lnTo>
                  <a:pt x="23884" y="645457"/>
                </a:lnTo>
                <a:lnTo>
                  <a:pt x="21638" y="673449"/>
                </a:lnTo>
                <a:lnTo>
                  <a:pt x="19188" y="699730"/>
                </a:lnTo>
                <a:lnTo>
                  <a:pt x="16603" y="724871"/>
                </a:lnTo>
                <a:lnTo>
                  <a:pt x="13924" y="749251"/>
                </a:lnTo>
                <a:lnTo>
                  <a:pt x="10952" y="789041"/>
                </a:lnTo>
                <a:lnTo>
                  <a:pt x="6736" y="828057"/>
                </a:lnTo>
                <a:lnTo>
                  <a:pt x="1331" y="845222"/>
                </a:lnTo>
                <a:lnTo>
                  <a:pt x="1840" y="845678"/>
                </a:lnTo>
                <a:lnTo>
                  <a:pt x="4945" y="843644"/>
                </a:lnTo>
                <a:lnTo>
                  <a:pt x="6961" y="837026"/>
                </a:lnTo>
                <a:lnTo>
                  <a:pt x="7498" y="832594"/>
                </a:lnTo>
                <a:lnTo>
                  <a:pt x="15715" y="822590"/>
                </a:lnTo>
                <a:lnTo>
                  <a:pt x="48824" y="800645"/>
                </a:lnTo>
                <a:lnTo>
                  <a:pt x="90031" y="783658"/>
                </a:lnTo>
                <a:lnTo>
                  <a:pt x="127009" y="774805"/>
                </a:lnTo>
                <a:lnTo>
                  <a:pt x="168844" y="769601"/>
                </a:lnTo>
                <a:lnTo>
                  <a:pt x="190667" y="769546"/>
                </a:lnTo>
                <a:lnTo>
                  <a:pt x="212836" y="770462"/>
                </a:lnTo>
                <a:lnTo>
                  <a:pt x="235236" y="772026"/>
                </a:lnTo>
                <a:lnTo>
                  <a:pt x="257789" y="774020"/>
                </a:lnTo>
                <a:lnTo>
                  <a:pt x="299358" y="778777"/>
                </a:lnTo>
                <a:lnTo>
                  <a:pt x="330533" y="784066"/>
                </a:lnTo>
                <a:lnTo>
                  <a:pt x="372269" y="795518"/>
                </a:lnTo>
                <a:lnTo>
                  <a:pt x="376767" y="796349"/>
                </a:lnTo>
                <a:lnTo>
                  <a:pt x="379765" y="794999"/>
                </a:lnTo>
                <a:lnTo>
                  <a:pt x="381764" y="792193"/>
                </a:lnTo>
                <a:lnTo>
                  <a:pt x="383986" y="783043"/>
                </a:lnTo>
                <a:lnTo>
                  <a:pt x="382871" y="741186"/>
                </a:lnTo>
                <a:lnTo>
                  <a:pt x="378763" y="701319"/>
                </a:lnTo>
                <a:lnTo>
                  <a:pt x="376333" y="677353"/>
                </a:lnTo>
                <a:lnTo>
                  <a:pt x="373761" y="651850"/>
                </a:lnTo>
                <a:lnTo>
                  <a:pt x="373951" y="624371"/>
                </a:lnTo>
                <a:lnTo>
                  <a:pt x="375983" y="595574"/>
                </a:lnTo>
                <a:lnTo>
                  <a:pt x="379243" y="565898"/>
                </a:lnTo>
                <a:lnTo>
                  <a:pt x="383320" y="535637"/>
                </a:lnTo>
                <a:lnTo>
                  <a:pt x="387945" y="504986"/>
                </a:lnTo>
                <a:lnTo>
                  <a:pt x="392932" y="474074"/>
                </a:lnTo>
                <a:lnTo>
                  <a:pt x="397210" y="443941"/>
                </a:lnTo>
                <a:lnTo>
                  <a:pt x="401014" y="414327"/>
                </a:lnTo>
                <a:lnTo>
                  <a:pt x="404503" y="385060"/>
                </a:lnTo>
                <a:lnTo>
                  <a:pt x="407781" y="355071"/>
                </a:lnTo>
                <a:lnTo>
                  <a:pt x="410919" y="324600"/>
                </a:lnTo>
                <a:lnTo>
                  <a:pt x="413964" y="293809"/>
                </a:lnTo>
                <a:lnTo>
                  <a:pt x="416946" y="263757"/>
                </a:lnTo>
                <a:lnTo>
                  <a:pt x="419886" y="234198"/>
                </a:lnTo>
                <a:lnTo>
                  <a:pt x="422799" y="204966"/>
                </a:lnTo>
                <a:lnTo>
                  <a:pt x="425694" y="177858"/>
                </a:lnTo>
                <a:lnTo>
                  <a:pt x="428575" y="152166"/>
                </a:lnTo>
                <a:lnTo>
                  <a:pt x="431450" y="127418"/>
                </a:lnTo>
                <a:lnTo>
                  <a:pt x="432103" y="87220"/>
                </a:lnTo>
                <a:lnTo>
                  <a:pt x="428266" y="54432"/>
                </a:lnTo>
                <a:lnTo>
                  <a:pt x="420210" y="27160"/>
                </a:lnTo>
                <a:lnTo>
                  <a:pt x="413490" y="17411"/>
                </a:lnTo>
                <a:lnTo>
                  <a:pt x="395864" y="4038"/>
                </a:lnTo>
                <a:lnTo>
                  <a:pt x="370249" y="0"/>
                </a:lnTo>
                <a:lnTo>
                  <a:pt x="337910" y="1380"/>
                </a:lnTo>
                <a:lnTo>
                  <a:pt x="298137" y="5169"/>
                </a:lnTo>
                <a:lnTo>
                  <a:pt x="274958" y="8465"/>
                </a:lnTo>
                <a:lnTo>
                  <a:pt x="249981" y="12567"/>
                </a:lnTo>
                <a:lnTo>
                  <a:pt x="223804" y="17207"/>
                </a:lnTo>
                <a:lnTo>
                  <a:pt x="196827" y="21253"/>
                </a:lnTo>
                <a:lnTo>
                  <a:pt x="169319" y="24903"/>
                </a:lnTo>
                <a:lnTo>
                  <a:pt x="141454" y="28288"/>
                </a:lnTo>
                <a:lnTo>
                  <a:pt x="113353" y="31498"/>
                </a:lnTo>
                <a:lnTo>
                  <a:pt x="85094" y="34590"/>
                </a:lnTo>
                <a:lnTo>
                  <a:pt x="56729" y="37604"/>
                </a:lnTo>
                <a:lnTo>
                  <a:pt x="0" y="4363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1190" name="SMARTInkShape-5011"/>
          <p:cNvSpPr/>
          <p:nvPr>
            <p:custDataLst>
              <p:tags r:id="rId2"/>
            </p:custDataLst>
          </p:nvPr>
        </p:nvSpPr>
        <p:spPr bwMode="auto">
          <a:xfrm>
            <a:off x="1125855" y="6069330"/>
            <a:ext cx="2165486" cy="178831"/>
          </a:xfrm>
          <a:custGeom>
            <a:avLst/>
            <a:gdLst/>
            <a:ahLst/>
            <a:cxnLst/>
            <a:rect l="0" t="0" r="0" b="0"/>
            <a:pathLst>
              <a:path w="2165486" h="178831">
                <a:moveTo>
                  <a:pt x="0" y="171450"/>
                </a:moveTo>
                <a:lnTo>
                  <a:pt x="0" y="171450"/>
                </a:lnTo>
                <a:lnTo>
                  <a:pt x="31856" y="171450"/>
                </a:lnTo>
                <a:lnTo>
                  <a:pt x="53622" y="172402"/>
                </a:lnTo>
                <a:lnTo>
                  <a:pt x="80516" y="173990"/>
                </a:lnTo>
                <a:lnTo>
                  <a:pt x="110827" y="176000"/>
                </a:lnTo>
                <a:lnTo>
                  <a:pt x="146275" y="177341"/>
                </a:lnTo>
                <a:lnTo>
                  <a:pt x="185147" y="178235"/>
                </a:lnTo>
                <a:lnTo>
                  <a:pt x="226301" y="178830"/>
                </a:lnTo>
                <a:lnTo>
                  <a:pt x="271835" y="178275"/>
                </a:lnTo>
                <a:lnTo>
                  <a:pt x="320288" y="176953"/>
                </a:lnTo>
                <a:lnTo>
                  <a:pt x="370688" y="175118"/>
                </a:lnTo>
                <a:lnTo>
                  <a:pt x="425243" y="171038"/>
                </a:lnTo>
                <a:lnTo>
                  <a:pt x="482568" y="165460"/>
                </a:lnTo>
                <a:lnTo>
                  <a:pt x="541739" y="158884"/>
                </a:lnTo>
                <a:lnTo>
                  <a:pt x="606905" y="151643"/>
                </a:lnTo>
                <a:lnTo>
                  <a:pt x="676066" y="143957"/>
                </a:lnTo>
                <a:lnTo>
                  <a:pt x="747890" y="135977"/>
                </a:lnTo>
                <a:lnTo>
                  <a:pt x="823396" y="126846"/>
                </a:lnTo>
                <a:lnTo>
                  <a:pt x="901356" y="116949"/>
                </a:lnTo>
                <a:lnTo>
                  <a:pt x="980951" y="106541"/>
                </a:lnTo>
                <a:lnTo>
                  <a:pt x="1062590" y="96746"/>
                </a:lnTo>
                <a:lnTo>
                  <a:pt x="1145591" y="87356"/>
                </a:lnTo>
                <a:lnTo>
                  <a:pt x="1229500" y="78240"/>
                </a:lnTo>
                <a:lnTo>
                  <a:pt x="1313062" y="69305"/>
                </a:lnTo>
                <a:lnTo>
                  <a:pt x="1396392" y="60490"/>
                </a:lnTo>
                <a:lnTo>
                  <a:pt x="1479568" y="51757"/>
                </a:lnTo>
                <a:lnTo>
                  <a:pt x="1559784" y="44982"/>
                </a:lnTo>
                <a:lnTo>
                  <a:pt x="1638026" y="39513"/>
                </a:lnTo>
                <a:lnTo>
                  <a:pt x="1714952" y="34915"/>
                </a:lnTo>
                <a:lnTo>
                  <a:pt x="1784334" y="30896"/>
                </a:lnTo>
                <a:lnTo>
                  <a:pt x="1848686" y="27265"/>
                </a:lnTo>
                <a:lnTo>
                  <a:pt x="1909685" y="23892"/>
                </a:lnTo>
                <a:lnTo>
                  <a:pt x="1961781" y="21643"/>
                </a:lnTo>
                <a:lnTo>
                  <a:pt x="2007941" y="20143"/>
                </a:lnTo>
                <a:lnTo>
                  <a:pt x="2050145" y="19144"/>
                </a:lnTo>
                <a:lnTo>
                  <a:pt x="2082091" y="18477"/>
                </a:lnTo>
                <a:lnTo>
                  <a:pt x="2107198" y="18033"/>
                </a:lnTo>
                <a:lnTo>
                  <a:pt x="2141445" y="18492"/>
                </a:lnTo>
                <a:lnTo>
                  <a:pt x="2165235" y="24578"/>
                </a:lnTo>
                <a:lnTo>
                  <a:pt x="2165485" y="24005"/>
                </a:lnTo>
                <a:lnTo>
                  <a:pt x="2163223" y="20828"/>
                </a:lnTo>
                <a:lnTo>
                  <a:pt x="216027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1191" name="SMARTInkShape-5012"/>
          <p:cNvSpPr/>
          <p:nvPr>
            <p:custDataLst>
              <p:tags r:id="rId3"/>
            </p:custDataLst>
          </p:nvPr>
        </p:nvSpPr>
        <p:spPr bwMode="auto">
          <a:xfrm>
            <a:off x="3409715" y="5821090"/>
            <a:ext cx="1279129" cy="25356"/>
          </a:xfrm>
          <a:custGeom>
            <a:avLst/>
            <a:gdLst/>
            <a:ahLst/>
            <a:cxnLst/>
            <a:rect l="0" t="0" r="0" b="0"/>
            <a:pathLst>
              <a:path w="1279129" h="25356">
                <a:moveTo>
                  <a:pt x="22143" y="25355"/>
                </a:moveTo>
                <a:lnTo>
                  <a:pt x="22143" y="25355"/>
                </a:lnTo>
                <a:lnTo>
                  <a:pt x="0" y="17974"/>
                </a:lnTo>
                <a:lnTo>
                  <a:pt x="713" y="17577"/>
                </a:lnTo>
                <a:lnTo>
                  <a:pt x="33326" y="14399"/>
                </a:lnTo>
                <a:lnTo>
                  <a:pt x="52458" y="12336"/>
                </a:lnTo>
                <a:lnTo>
                  <a:pt x="78548" y="10960"/>
                </a:lnTo>
                <a:lnTo>
                  <a:pt x="109276" y="10044"/>
                </a:lnTo>
                <a:lnTo>
                  <a:pt x="143097" y="9432"/>
                </a:lnTo>
                <a:lnTo>
                  <a:pt x="182789" y="9025"/>
                </a:lnTo>
                <a:lnTo>
                  <a:pt x="226395" y="8753"/>
                </a:lnTo>
                <a:lnTo>
                  <a:pt x="272611" y="8572"/>
                </a:lnTo>
                <a:lnTo>
                  <a:pt x="324376" y="7499"/>
                </a:lnTo>
                <a:lnTo>
                  <a:pt x="379841" y="5831"/>
                </a:lnTo>
                <a:lnTo>
                  <a:pt x="437774" y="3767"/>
                </a:lnTo>
                <a:lnTo>
                  <a:pt x="497350" y="2390"/>
                </a:lnTo>
                <a:lnTo>
                  <a:pt x="558023" y="1472"/>
                </a:lnTo>
                <a:lnTo>
                  <a:pt x="619426" y="861"/>
                </a:lnTo>
                <a:lnTo>
                  <a:pt x="681316" y="453"/>
                </a:lnTo>
                <a:lnTo>
                  <a:pt x="743531" y="181"/>
                </a:lnTo>
                <a:lnTo>
                  <a:pt x="805963" y="0"/>
                </a:lnTo>
                <a:lnTo>
                  <a:pt x="865683" y="831"/>
                </a:lnTo>
                <a:lnTo>
                  <a:pt x="923593" y="2339"/>
                </a:lnTo>
                <a:lnTo>
                  <a:pt x="980297" y="4296"/>
                </a:lnTo>
                <a:lnTo>
                  <a:pt x="1031434" y="5600"/>
                </a:lnTo>
                <a:lnTo>
                  <a:pt x="1078861" y="6471"/>
                </a:lnTo>
                <a:lnTo>
                  <a:pt x="1123814" y="7050"/>
                </a:lnTo>
                <a:lnTo>
                  <a:pt x="1160450" y="8389"/>
                </a:lnTo>
                <a:lnTo>
                  <a:pt x="1191542" y="10234"/>
                </a:lnTo>
                <a:lnTo>
                  <a:pt x="1218937" y="12417"/>
                </a:lnTo>
                <a:lnTo>
                  <a:pt x="1254456" y="14842"/>
                </a:lnTo>
                <a:lnTo>
                  <a:pt x="1279128" y="16399"/>
                </a:lnTo>
                <a:lnTo>
                  <a:pt x="1248010" y="821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1197" name="SMARTInkShape-Group1664"/>
          <p:cNvGrpSpPr/>
          <p:nvPr/>
        </p:nvGrpSpPr>
        <p:grpSpPr>
          <a:xfrm>
            <a:off x="834390" y="4183438"/>
            <a:ext cx="2021429" cy="1748733"/>
            <a:chOff x="834390" y="4183438"/>
            <a:chExt cx="2021429" cy="1748733"/>
          </a:xfrm>
        </p:grpSpPr>
        <p:sp>
          <p:nvSpPr>
            <p:cNvPr id="91192" name="SMARTInkShape-5013"/>
            <p:cNvSpPr/>
            <p:nvPr>
              <p:custDataLst>
                <p:tags r:id="rId6"/>
              </p:custDataLst>
            </p:nvPr>
          </p:nvSpPr>
          <p:spPr bwMode="auto">
            <a:xfrm>
              <a:off x="1031558" y="5889307"/>
              <a:ext cx="1680211" cy="42864"/>
            </a:xfrm>
            <a:custGeom>
              <a:avLst/>
              <a:gdLst/>
              <a:ahLst/>
              <a:cxnLst/>
              <a:rect l="0" t="0" r="0" b="0"/>
              <a:pathLst>
                <a:path w="1680211" h="42864">
                  <a:moveTo>
                    <a:pt x="0" y="0"/>
                  </a:moveTo>
                  <a:lnTo>
                    <a:pt x="0" y="0"/>
                  </a:lnTo>
                  <a:lnTo>
                    <a:pt x="4550" y="4551"/>
                  </a:lnTo>
                  <a:lnTo>
                    <a:pt x="43787" y="16483"/>
                  </a:lnTo>
                  <a:lnTo>
                    <a:pt x="69196" y="20514"/>
                  </a:lnTo>
                  <a:lnTo>
                    <a:pt x="100423" y="24153"/>
                  </a:lnTo>
                  <a:lnTo>
                    <a:pt x="135529" y="27533"/>
                  </a:lnTo>
                  <a:lnTo>
                    <a:pt x="177982" y="29785"/>
                  </a:lnTo>
                  <a:lnTo>
                    <a:pt x="225335" y="31287"/>
                  </a:lnTo>
                  <a:lnTo>
                    <a:pt x="275953" y="32288"/>
                  </a:lnTo>
                  <a:lnTo>
                    <a:pt x="333511" y="32956"/>
                  </a:lnTo>
                  <a:lnTo>
                    <a:pt x="395695" y="33400"/>
                  </a:lnTo>
                  <a:lnTo>
                    <a:pt x="460964" y="33697"/>
                  </a:lnTo>
                  <a:lnTo>
                    <a:pt x="530194" y="33895"/>
                  </a:lnTo>
                  <a:lnTo>
                    <a:pt x="602065" y="34028"/>
                  </a:lnTo>
                  <a:lnTo>
                    <a:pt x="675697" y="34114"/>
                  </a:lnTo>
                  <a:lnTo>
                    <a:pt x="750502" y="34173"/>
                  </a:lnTo>
                  <a:lnTo>
                    <a:pt x="826089" y="34212"/>
                  </a:lnTo>
                  <a:lnTo>
                    <a:pt x="902199" y="34238"/>
                  </a:lnTo>
                  <a:lnTo>
                    <a:pt x="977703" y="34256"/>
                  </a:lnTo>
                  <a:lnTo>
                    <a:pt x="1052805" y="34267"/>
                  </a:lnTo>
                  <a:lnTo>
                    <a:pt x="1127637" y="34275"/>
                  </a:lnTo>
                  <a:lnTo>
                    <a:pt x="1198480" y="34279"/>
                  </a:lnTo>
                  <a:lnTo>
                    <a:pt x="1266664" y="34283"/>
                  </a:lnTo>
                  <a:lnTo>
                    <a:pt x="1333075" y="34286"/>
                  </a:lnTo>
                  <a:lnTo>
                    <a:pt x="1392589" y="34286"/>
                  </a:lnTo>
                  <a:lnTo>
                    <a:pt x="1447505" y="34288"/>
                  </a:lnTo>
                  <a:lnTo>
                    <a:pt x="1499356" y="34289"/>
                  </a:lnTo>
                  <a:lnTo>
                    <a:pt x="1542495" y="35242"/>
                  </a:lnTo>
                  <a:lnTo>
                    <a:pt x="1579828" y="36830"/>
                  </a:lnTo>
                  <a:lnTo>
                    <a:pt x="1613288" y="38840"/>
                  </a:lnTo>
                  <a:lnTo>
                    <a:pt x="1680210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193" name="SMARTInkShape-5014"/>
            <p:cNvSpPr/>
            <p:nvPr>
              <p:custDataLst>
                <p:tags r:id="rId7"/>
              </p:custDataLst>
            </p:nvPr>
          </p:nvSpPr>
          <p:spPr bwMode="auto">
            <a:xfrm>
              <a:off x="1031558" y="5477992"/>
              <a:ext cx="1404037" cy="102706"/>
            </a:xfrm>
            <a:custGeom>
              <a:avLst/>
              <a:gdLst/>
              <a:ahLst/>
              <a:cxnLst/>
              <a:rect l="0" t="0" r="0" b="0"/>
              <a:pathLst>
                <a:path w="1404037" h="102706">
                  <a:moveTo>
                    <a:pt x="0" y="102705"/>
                  </a:moveTo>
                  <a:lnTo>
                    <a:pt x="0" y="102705"/>
                  </a:lnTo>
                  <a:lnTo>
                    <a:pt x="33020" y="97625"/>
                  </a:lnTo>
                  <a:lnTo>
                    <a:pt x="59161" y="93604"/>
                  </a:lnTo>
                  <a:lnTo>
                    <a:pt x="96590" y="88065"/>
                  </a:lnTo>
                  <a:lnTo>
                    <a:pt x="141546" y="81515"/>
                  </a:lnTo>
                  <a:lnTo>
                    <a:pt x="191519" y="74291"/>
                  </a:lnTo>
                  <a:lnTo>
                    <a:pt x="251504" y="66617"/>
                  </a:lnTo>
                  <a:lnTo>
                    <a:pt x="318164" y="58644"/>
                  </a:lnTo>
                  <a:lnTo>
                    <a:pt x="389274" y="50471"/>
                  </a:lnTo>
                  <a:lnTo>
                    <a:pt x="462398" y="43118"/>
                  </a:lnTo>
                  <a:lnTo>
                    <a:pt x="536866" y="36310"/>
                  </a:lnTo>
                  <a:lnTo>
                    <a:pt x="612228" y="29867"/>
                  </a:lnTo>
                  <a:lnTo>
                    <a:pt x="686282" y="24619"/>
                  </a:lnTo>
                  <a:lnTo>
                    <a:pt x="759463" y="20169"/>
                  </a:lnTo>
                  <a:lnTo>
                    <a:pt x="832064" y="16248"/>
                  </a:lnTo>
                  <a:lnTo>
                    <a:pt x="901419" y="12682"/>
                  </a:lnTo>
                  <a:lnTo>
                    <a:pt x="968611" y="9353"/>
                  </a:lnTo>
                  <a:lnTo>
                    <a:pt x="1034360" y="6179"/>
                  </a:lnTo>
                  <a:lnTo>
                    <a:pt x="1094386" y="4065"/>
                  </a:lnTo>
                  <a:lnTo>
                    <a:pt x="1150596" y="2656"/>
                  </a:lnTo>
                  <a:lnTo>
                    <a:pt x="1204261" y="1715"/>
                  </a:lnTo>
                  <a:lnTo>
                    <a:pt x="1249563" y="1089"/>
                  </a:lnTo>
                  <a:lnTo>
                    <a:pt x="1289289" y="670"/>
                  </a:lnTo>
                  <a:lnTo>
                    <a:pt x="1325299" y="391"/>
                  </a:lnTo>
                  <a:lnTo>
                    <a:pt x="1352162" y="207"/>
                  </a:lnTo>
                  <a:lnTo>
                    <a:pt x="1389631" y="0"/>
                  </a:lnTo>
                  <a:lnTo>
                    <a:pt x="1398860" y="1849"/>
                  </a:lnTo>
                  <a:lnTo>
                    <a:pt x="1403108" y="4988"/>
                  </a:lnTo>
                  <a:lnTo>
                    <a:pt x="1404036" y="8986"/>
                  </a:lnTo>
                  <a:lnTo>
                    <a:pt x="1379666" y="18507"/>
                  </a:lnTo>
                  <a:lnTo>
                    <a:pt x="1320165" y="341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194" name="SMARTInkShape-5015"/>
            <p:cNvSpPr/>
            <p:nvPr>
              <p:custDataLst>
                <p:tags r:id="rId8"/>
              </p:custDataLst>
            </p:nvPr>
          </p:nvSpPr>
          <p:spPr bwMode="auto">
            <a:xfrm>
              <a:off x="1005840" y="5088272"/>
              <a:ext cx="1688783" cy="55229"/>
            </a:xfrm>
            <a:custGeom>
              <a:avLst/>
              <a:gdLst/>
              <a:ahLst/>
              <a:cxnLst/>
              <a:rect l="0" t="0" r="0" b="0"/>
              <a:pathLst>
                <a:path w="1688783" h="55229">
                  <a:moveTo>
                    <a:pt x="0" y="55228"/>
                  </a:moveTo>
                  <a:lnTo>
                    <a:pt x="0" y="55228"/>
                  </a:lnTo>
                  <a:lnTo>
                    <a:pt x="27940" y="52688"/>
                  </a:lnTo>
                  <a:lnTo>
                    <a:pt x="50059" y="50677"/>
                  </a:lnTo>
                  <a:lnTo>
                    <a:pt x="83855" y="47432"/>
                  </a:lnTo>
                  <a:lnTo>
                    <a:pt x="125436" y="43363"/>
                  </a:lnTo>
                  <a:lnTo>
                    <a:pt x="172207" y="38745"/>
                  </a:lnTo>
                  <a:lnTo>
                    <a:pt x="227199" y="34715"/>
                  </a:lnTo>
                  <a:lnTo>
                    <a:pt x="287674" y="31075"/>
                  </a:lnTo>
                  <a:lnTo>
                    <a:pt x="351803" y="27696"/>
                  </a:lnTo>
                  <a:lnTo>
                    <a:pt x="418368" y="24491"/>
                  </a:lnTo>
                  <a:lnTo>
                    <a:pt x="486557" y="21401"/>
                  </a:lnTo>
                  <a:lnTo>
                    <a:pt x="555829" y="18390"/>
                  </a:lnTo>
                  <a:lnTo>
                    <a:pt x="626775" y="15429"/>
                  </a:lnTo>
                  <a:lnTo>
                    <a:pt x="698838" y="12503"/>
                  </a:lnTo>
                  <a:lnTo>
                    <a:pt x="771644" y="9599"/>
                  </a:lnTo>
                  <a:lnTo>
                    <a:pt x="845899" y="6711"/>
                  </a:lnTo>
                  <a:lnTo>
                    <a:pt x="921121" y="3833"/>
                  </a:lnTo>
                  <a:lnTo>
                    <a:pt x="996985" y="962"/>
                  </a:lnTo>
                  <a:lnTo>
                    <a:pt x="1070422" y="0"/>
                  </a:lnTo>
                  <a:lnTo>
                    <a:pt x="1142240" y="312"/>
                  </a:lnTo>
                  <a:lnTo>
                    <a:pt x="1212978" y="1472"/>
                  </a:lnTo>
                  <a:lnTo>
                    <a:pt x="1279187" y="3199"/>
                  </a:lnTo>
                  <a:lnTo>
                    <a:pt x="1342377" y="5302"/>
                  </a:lnTo>
                  <a:lnTo>
                    <a:pt x="1403553" y="7656"/>
                  </a:lnTo>
                  <a:lnTo>
                    <a:pt x="1456719" y="10178"/>
                  </a:lnTo>
                  <a:lnTo>
                    <a:pt x="1504546" y="12813"/>
                  </a:lnTo>
                  <a:lnTo>
                    <a:pt x="1548813" y="15520"/>
                  </a:lnTo>
                  <a:lnTo>
                    <a:pt x="1584040" y="18279"/>
                  </a:lnTo>
                  <a:lnTo>
                    <a:pt x="1613239" y="21070"/>
                  </a:lnTo>
                  <a:lnTo>
                    <a:pt x="1655208" y="26712"/>
                  </a:lnTo>
                  <a:lnTo>
                    <a:pt x="1688782" y="380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195" name="SMARTInkShape-5016"/>
            <p:cNvSpPr/>
            <p:nvPr>
              <p:custDataLst>
                <p:tags r:id="rId9"/>
              </p:custDataLst>
            </p:nvPr>
          </p:nvSpPr>
          <p:spPr bwMode="auto">
            <a:xfrm>
              <a:off x="834390" y="4183438"/>
              <a:ext cx="1963104" cy="145676"/>
            </a:xfrm>
            <a:custGeom>
              <a:avLst/>
              <a:gdLst/>
              <a:ahLst/>
              <a:cxnLst/>
              <a:rect l="0" t="0" r="0" b="0"/>
              <a:pathLst>
                <a:path w="1963104" h="145676">
                  <a:moveTo>
                    <a:pt x="0" y="145675"/>
                  </a:moveTo>
                  <a:lnTo>
                    <a:pt x="0" y="145675"/>
                  </a:lnTo>
                  <a:lnTo>
                    <a:pt x="11932" y="126362"/>
                  </a:lnTo>
                  <a:lnTo>
                    <a:pt x="24702" y="117303"/>
                  </a:lnTo>
                  <a:lnTo>
                    <a:pt x="45102" y="108587"/>
                  </a:lnTo>
                  <a:lnTo>
                    <a:pt x="78345" y="104523"/>
                  </a:lnTo>
                  <a:lnTo>
                    <a:pt x="112290" y="101032"/>
                  </a:lnTo>
                  <a:lnTo>
                    <a:pt x="132010" y="98768"/>
                  </a:lnTo>
                  <a:lnTo>
                    <a:pt x="155634" y="97258"/>
                  </a:lnTo>
                  <a:lnTo>
                    <a:pt x="181861" y="96252"/>
                  </a:lnTo>
                  <a:lnTo>
                    <a:pt x="209823" y="95581"/>
                  </a:lnTo>
                  <a:lnTo>
                    <a:pt x="242752" y="94182"/>
                  </a:lnTo>
                  <a:lnTo>
                    <a:pt x="278992" y="92296"/>
                  </a:lnTo>
                  <a:lnTo>
                    <a:pt x="317440" y="90086"/>
                  </a:lnTo>
                  <a:lnTo>
                    <a:pt x="361169" y="86708"/>
                  </a:lnTo>
                  <a:lnTo>
                    <a:pt x="408420" y="82551"/>
                  </a:lnTo>
                  <a:lnTo>
                    <a:pt x="458017" y="77875"/>
                  </a:lnTo>
                  <a:lnTo>
                    <a:pt x="513942" y="71899"/>
                  </a:lnTo>
                  <a:lnTo>
                    <a:pt x="574086" y="65058"/>
                  </a:lnTo>
                  <a:lnTo>
                    <a:pt x="637041" y="57640"/>
                  </a:lnTo>
                  <a:lnTo>
                    <a:pt x="703777" y="50790"/>
                  </a:lnTo>
                  <a:lnTo>
                    <a:pt x="773032" y="44318"/>
                  </a:lnTo>
                  <a:lnTo>
                    <a:pt x="843967" y="38099"/>
                  </a:lnTo>
                  <a:lnTo>
                    <a:pt x="916975" y="32047"/>
                  </a:lnTo>
                  <a:lnTo>
                    <a:pt x="991364" y="26108"/>
                  </a:lnTo>
                  <a:lnTo>
                    <a:pt x="1066674" y="20243"/>
                  </a:lnTo>
                  <a:lnTo>
                    <a:pt x="1141646" y="15381"/>
                  </a:lnTo>
                  <a:lnTo>
                    <a:pt x="1216393" y="11187"/>
                  </a:lnTo>
                  <a:lnTo>
                    <a:pt x="1290988" y="7439"/>
                  </a:lnTo>
                  <a:lnTo>
                    <a:pt x="1361674" y="4940"/>
                  </a:lnTo>
                  <a:lnTo>
                    <a:pt x="1429753" y="3274"/>
                  </a:lnTo>
                  <a:lnTo>
                    <a:pt x="1496093" y="2163"/>
                  </a:lnTo>
                  <a:lnTo>
                    <a:pt x="1557466" y="1423"/>
                  </a:lnTo>
                  <a:lnTo>
                    <a:pt x="1615525" y="929"/>
                  </a:lnTo>
                  <a:lnTo>
                    <a:pt x="1671377" y="600"/>
                  </a:lnTo>
                  <a:lnTo>
                    <a:pt x="1720994" y="381"/>
                  </a:lnTo>
                  <a:lnTo>
                    <a:pt x="1766454" y="235"/>
                  </a:lnTo>
                  <a:lnTo>
                    <a:pt x="1809144" y="137"/>
                  </a:lnTo>
                  <a:lnTo>
                    <a:pt x="1843318" y="72"/>
                  </a:lnTo>
                  <a:lnTo>
                    <a:pt x="1871817" y="28"/>
                  </a:lnTo>
                  <a:lnTo>
                    <a:pt x="1896530" y="0"/>
                  </a:lnTo>
                  <a:lnTo>
                    <a:pt x="1931610" y="2507"/>
                  </a:lnTo>
                  <a:lnTo>
                    <a:pt x="1952916" y="6797"/>
                  </a:lnTo>
                  <a:lnTo>
                    <a:pt x="1957264" y="9274"/>
                  </a:lnTo>
                  <a:lnTo>
                    <a:pt x="1963103" y="170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196" name="SMARTInkShape-5017"/>
            <p:cNvSpPr/>
            <p:nvPr>
              <p:custDataLst>
                <p:tags r:id="rId10"/>
              </p:custDataLst>
            </p:nvPr>
          </p:nvSpPr>
          <p:spPr bwMode="auto">
            <a:xfrm>
              <a:off x="954405" y="4672545"/>
              <a:ext cx="1901414" cy="59476"/>
            </a:xfrm>
            <a:custGeom>
              <a:avLst/>
              <a:gdLst/>
              <a:ahLst/>
              <a:cxnLst/>
              <a:rect l="0" t="0" r="0" b="0"/>
              <a:pathLst>
                <a:path w="1901414" h="59476">
                  <a:moveTo>
                    <a:pt x="0" y="59475"/>
                  </a:moveTo>
                  <a:lnTo>
                    <a:pt x="0" y="59475"/>
                  </a:lnTo>
                  <a:lnTo>
                    <a:pt x="30480" y="56935"/>
                  </a:lnTo>
                  <a:lnTo>
                    <a:pt x="54610" y="54924"/>
                  </a:lnTo>
                  <a:lnTo>
                    <a:pt x="86889" y="52631"/>
                  </a:lnTo>
                  <a:lnTo>
                    <a:pt x="124601" y="50150"/>
                  </a:lnTo>
                  <a:lnTo>
                    <a:pt x="165935" y="47543"/>
                  </a:lnTo>
                  <a:lnTo>
                    <a:pt x="212541" y="44853"/>
                  </a:lnTo>
                  <a:lnTo>
                    <a:pt x="262662" y="42107"/>
                  </a:lnTo>
                  <a:lnTo>
                    <a:pt x="315125" y="39324"/>
                  </a:lnTo>
                  <a:lnTo>
                    <a:pt x="372009" y="35563"/>
                  </a:lnTo>
                  <a:lnTo>
                    <a:pt x="431838" y="31152"/>
                  </a:lnTo>
                  <a:lnTo>
                    <a:pt x="493632" y="26305"/>
                  </a:lnTo>
                  <a:lnTo>
                    <a:pt x="561498" y="22122"/>
                  </a:lnTo>
                  <a:lnTo>
                    <a:pt x="633412" y="18380"/>
                  </a:lnTo>
                  <a:lnTo>
                    <a:pt x="708025" y="14933"/>
                  </a:lnTo>
                  <a:lnTo>
                    <a:pt x="787294" y="11683"/>
                  </a:lnTo>
                  <a:lnTo>
                    <a:pt x="869668" y="8563"/>
                  </a:lnTo>
                  <a:lnTo>
                    <a:pt x="954111" y="5531"/>
                  </a:lnTo>
                  <a:lnTo>
                    <a:pt x="1039934" y="3510"/>
                  </a:lnTo>
                  <a:lnTo>
                    <a:pt x="1126677" y="2163"/>
                  </a:lnTo>
                  <a:lnTo>
                    <a:pt x="1214033" y="1264"/>
                  </a:lnTo>
                  <a:lnTo>
                    <a:pt x="1297988" y="665"/>
                  </a:lnTo>
                  <a:lnTo>
                    <a:pt x="1379675" y="266"/>
                  </a:lnTo>
                  <a:lnTo>
                    <a:pt x="1459851" y="0"/>
                  </a:lnTo>
                  <a:lnTo>
                    <a:pt x="1532351" y="775"/>
                  </a:lnTo>
                  <a:lnTo>
                    <a:pt x="1599735" y="2244"/>
                  </a:lnTo>
                  <a:lnTo>
                    <a:pt x="1663708" y="4176"/>
                  </a:lnTo>
                  <a:lnTo>
                    <a:pt x="1718738" y="7369"/>
                  </a:lnTo>
                  <a:lnTo>
                    <a:pt x="1767808" y="11402"/>
                  </a:lnTo>
                  <a:lnTo>
                    <a:pt x="1812904" y="15997"/>
                  </a:lnTo>
                  <a:lnTo>
                    <a:pt x="1845825" y="20012"/>
                  </a:lnTo>
                  <a:lnTo>
                    <a:pt x="1870630" y="23641"/>
                  </a:lnTo>
                  <a:lnTo>
                    <a:pt x="1899144" y="30214"/>
                  </a:lnTo>
                  <a:lnTo>
                    <a:pt x="1901413" y="33300"/>
                  </a:lnTo>
                  <a:lnTo>
                    <a:pt x="1894523" y="423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2" name="SMARTInkShape-Group1665"/>
          <p:cNvGrpSpPr/>
          <p:nvPr/>
        </p:nvGrpSpPr>
        <p:grpSpPr>
          <a:xfrm>
            <a:off x="5412105" y="4632441"/>
            <a:ext cx="973793" cy="1085131"/>
            <a:chOff x="5412105" y="4632441"/>
            <a:chExt cx="973793" cy="1085131"/>
          </a:xfrm>
        </p:grpSpPr>
        <p:sp>
          <p:nvSpPr>
            <p:cNvPr id="91198" name="SMARTInkShape-5018"/>
            <p:cNvSpPr/>
            <p:nvPr>
              <p:custDataLst>
                <p:tags r:id="rId4"/>
              </p:custDataLst>
            </p:nvPr>
          </p:nvSpPr>
          <p:spPr bwMode="auto">
            <a:xfrm>
              <a:off x="5412105" y="4632441"/>
              <a:ext cx="973793" cy="1085131"/>
            </a:xfrm>
            <a:custGeom>
              <a:avLst/>
              <a:gdLst/>
              <a:ahLst/>
              <a:cxnLst/>
              <a:rect l="0" t="0" r="0" b="0"/>
              <a:pathLst>
                <a:path w="973793" h="1085131">
                  <a:moveTo>
                    <a:pt x="0" y="65289"/>
                  </a:moveTo>
                  <a:lnTo>
                    <a:pt x="0" y="65289"/>
                  </a:lnTo>
                  <a:lnTo>
                    <a:pt x="27305" y="47086"/>
                  </a:lnTo>
                  <a:lnTo>
                    <a:pt x="46778" y="39818"/>
                  </a:lnTo>
                  <a:lnTo>
                    <a:pt x="71191" y="33068"/>
                  </a:lnTo>
                  <a:lnTo>
                    <a:pt x="98895" y="26664"/>
                  </a:lnTo>
                  <a:lnTo>
                    <a:pt x="131653" y="20489"/>
                  </a:lnTo>
                  <a:lnTo>
                    <a:pt x="167779" y="14467"/>
                  </a:lnTo>
                  <a:lnTo>
                    <a:pt x="206151" y="8548"/>
                  </a:lnTo>
                  <a:lnTo>
                    <a:pt x="245066" y="4602"/>
                  </a:lnTo>
                  <a:lnTo>
                    <a:pt x="284344" y="1970"/>
                  </a:lnTo>
                  <a:lnTo>
                    <a:pt x="323865" y="217"/>
                  </a:lnTo>
                  <a:lnTo>
                    <a:pt x="362595" y="0"/>
                  </a:lnTo>
                  <a:lnTo>
                    <a:pt x="400798" y="808"/>
                  </a:lnTo>
                  <a:lnTo>
                    <a:pt x="438648" y="2299"/>
                  </a:lnTo>
                  <a:lnTo>
                    <a:pt x="474360" y="5198"/>
                  </a:lnTo>
                  <a:lnTo>
                    <a:pt x="508644" y="9036"/>
                  </a:lnTo>
                  <a:lnTo>
                    <a:pt x="541979" y="13499"/>
                  </a:lnTo>
                  <a:lnTo>
                    <a:pt x="571822" y="19332"/>
                  </a:lnTo>
                  <a:lnTo>
                    <a:pt x="599337" y="26079"/>
                  </a:lnTo>
                  <a:lnTo>
                    <a:pt x="625300" y="33434"/>
                  </a:lnTo>
                  <a:lnTo>
                    <a:pt x="666848" y="51766"/>
                  </a:lnTo>
                  <a:lnTo>
                    <a:pt x="699286" y="74519"/>
                  </a:lnTo>
                  <a:lnTo>
                    <a:pt x="723226" y="103681"/>
                  </a:lnTo>
                  <a:lnTo>
                    <a:pt x="740851" y="138232"/>
                  </a:lnTo>
                  <a:lnTo>
                    <a:pt x="755035" y="177718"/>
                  </a:lnTo>
                  <a:lnTo>
                    <a:pt x="761484" y="200249"/>
                  </a:lnTo>
                  <a:lnTo>
                    <a:pt x="767688" y="223842"/>
                  </a:lnTo>
                  <a:lnTo>
                    <a:pt x="772777" y="249096"/>
                  </a:lnTo>
                  <a:lnTo>
                    <a:pt x="777123" y="275457"/>
                  </a:lnTo>
                  <a:lnTo>
                    <a:pt x="780972" y="302556"/>
                  </a:lnTo>
                  <a:lnTo>
                    <a:pt x="785443" y="332052"/>
                  </a:lnTo>
                  <a:lnTo>
                    <a:pt x="790329" y="363146"/>
                  </a:lnTo>
                  <a:lnTo>
                    <a:pt x="795491" y="395305"/>
                  </a:lnTo>
                  <a:lnTo>
                    <a:pt x="801789" y="429128"/>
                  </a:lnTo>
                  <a:lnTo>
                    <a:pt x="808847" y="464058"/>
                  </a:lnTo>
                  <a:lnTo>
                    <a:pt x="816409" y="499728"/>
                  </a:lnTo>
                  <a:lnTo>
                    <a:pt x="827165" y="536842"/>
                  </a:lnTo>
                  <a:lnTo>
                    <a:pt x="840051" y="574919"/>
                  </a:lnTo>
                  <a:lnTo>
                    <a:pt x="854356" y="613640"/>
                  </a:lnTo>
                  <a:lnTo>
                    <a:pt x="869608" y="651836"/>
                  </a:lnTo>
                  <a:lnTo>
                    <a:pt x="885491" y="689684"/>
                  </a:lnTo>
                  <a:lnTo>
                    <a:pt x="901795" y="727297"/>
                  </a:lnTo>
                  <a:lnTo>
                    <a:pt x="916475" y="764755"/>
                  </a:lnTo>
                  <a:lnTo>
                    <a:pt x="930070" y="802109"/>
                  </a:lnTo>
                  <a:lnTo>
                    <a:pt x="942944" y="839396"/>
                  </a:lnTo>
                  <a:lnTo>
                    <a:pt x="953432" y="873777"/>
                  </a:lnTo>
                  <a:lnTo>
                    <a:pt x="962328" y="906224"/>
                  </a:lnTo>
                  <a:lnTo>
                    <a:pt x="970165" y="937379"/>
                  </a:lnTo>
                  <a:lnTo>
                    <a:pt x="973484" y="964817"/>
                  </a:lnTo>
                  <a:lnTo>
                    <a:pt x="973792" y="989777"/>
                  </a:lnTo>
                  <a:lnTo>
                    <a:pt x="968102" y="1032433"/>
                  </a:lnTo>
                  <a:lnTo>
                    <a:pt x="956047" y="1064090"/>
                  </a:lnTo>
                  <a:lnTo>
                    <a:pt x="945022" y="1074056"/>
                  </a:lnTo>
                  <a:lnTo>
                    <a:pt x="914993" y="1085130"/>
                  </a:lnTo>
                  <a:lnTo>
                    <a:pt x="874341" y="1084972"/>
                  </a:lnTo>
                  <a:lnTo>
                    <a:pt x="851499" y="1082263"/>
                  </a:lnTo>
                  <a:lnTo>
                    <a:pt x="822936" y="1073789"/>
                  </a:lnTo>
                  <a:lnTo>
                    <a:pt x="790559" y="1061473"/>
                  </a:lnTo>
                  <a:lnTo>
                    <a:pt x="755639" y="1046595"/>
                  </a:lnTo>
                  <a:lnTo>
                    <a:pt x="715215" y="1030959"/>
                  </a:lnTo>
                  <a:lnTo>
                    <a:pt x="671120" y="1014822"/>
                  </a:lnTo>
                  <a:lnTo>
                    <a:pt x="624578" y="998349"/>
                  </a:lnTo>
                  <a:lnTo>
                    <a:pt x="571643" y="983557"/>
                  </a:lnTo>
                  <a:lnTo>
                    <a:pt x="514446" y="969884"/>
                  </a:lnTo>
                  <a:lnTo>
                    <a:pt x="454406" y="956960"/>
                  </a:lnTo>
                  <a:lnTo>
                    <a:pt x="414380" y="948344"/>
                  </a:lnTo>
                  <a:lnTo>
                    <a:pt x="334327" y="9311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199" name="SMARTInkShape-5019"/>
            <p:cNvSpPr/>
            <p:nvPr>
              <p:custDataLst>
                <p:tags r:id="rId5"/>
              </p:custDataLst>
            </p:nvPr>
          </p:nvSpPr>
          <p:spPr bwMode="auto">
            <a:xfrm>
              <a:off x="5454968" y="4794206"/>
              <a:ext cx="64543" cy="575141"/>
            </a:xfrm>
            <a:custGeom>
              <a:avLst/>
              <a:gdLst/>
              <a:ahLst/>
              <a:cxnLst/>
              <a:rect l="0" t="0" r="0" b="0"/>
              <a:pathLst>
                <a:path w="64543" h="575141">
                  <a:moveTo>
                    <a:pt x="0" y="66401"/>
                  </a:moveTo>
                  <a:lnTo>
                    <a:pt x="0" y="66401"/>
                  </a:lnTo>
                  <a:lnTo>
                    <a:pt x="952" y="44935"/>
                  </a:lnTo>
                  <a:lnTo>
                    <a:pt x="4550" y="34319"/>
                  </a:lnTo>
                  <a:lnTo>
                    <a:pt x="4244" y="23250"/>
                  </a:lnTo>
                  <a:lnTo>
                    <a:pt x="248" y="0"/>
                  </a:lnTo>
                  <a:lnTo>
                    <a:pt x="4624" y="12119"/>
                  </a:lnTo>
                  <a:lnTo>
                    <a:pt x="2851" y="47460"/>
                  </a:lnTo>
                  <a:lnTo>
                    <a:pt x="3807" y="85606"/>
                  </a:lnTo>
                  <a:lnTo>
                    <a:pt x="5395" y="107779"/>
                  </a:lnTo>
                  <a:lnTo>
                    <a:pt x="7407" y="133039"/>
                  </a:lnTo>
                  <a:lnTo>
                    <a:pt x="9700" y="160357"/>
                  </a:lnTo>
                  <a:lnTo>
                    <a:pt x="12181" y="189046"/>
                  </a:lnTo>
                  <a:lnTo>
                    <a:pt x="14788" y="219602"/>
                  </a:lnTo>
                  <a:lnTo>
                    <a:pt x="17479" y="251403"/>
                  </a:lnTo>
                  <a:lnTo>
                    <a:pt x="20225" y="284033"/>
                  </a:lnTo>
                  <a:lnTo>
                    <a:pt x="23008" y="315312"/>
                  </a:lnTo>
                  <a:lnTo>
                    <a:pt x="25816" y="345689"/>
                  </a:lnTo>
                  <a:lnTo>
                    <a:pt x="28640" y="375466"/>
                  </a:lnTo>
                  <a:lnTo>
                    <a:pt x="32428" y="402936"/>
                  </a:lnTo>
                  <a:lnTo>
                    <a:pt x="36858" y="428871"/>
                  </a:lnTo>
                  <a:lnTo>
                    <a:pt x="41717" y="453780"/>
                  </a:lnTo>
                  <a:lnTo>
                    <a:pt x="45909" y="476101"/>
                  </a:lnTo>
                  <a:lnTo>
                    <a:pt x="53106" y="516143"/>
                  </a:lnTo>
                  <a:lnTo>
                    <a:pt x="57962" y="557163"/>
                  </a:lnTo>
                  <a:lnTo>
                    <a:pt x="61638" y="570268"/>
                  </a:lnTo>
                  <a:lnTo>
                    <a:pt x="64542" y="575140"/>
                  </a:lnTo>
                  <a:lnTo>
                    <a:pt x="63982" y="575105"/>
                  </a:lnTo>
                  <a:lnTo>
                    <a:pt x="62657" y="574130"/>
                  </a:lnTo>
                  <a:lnTo>
                    <a:pt x="51434" y="520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995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437280" y="2261037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281520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467712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340640" y="2194790"/>
            <a:ext cx="1244160" cy="1244291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437280" y="4679052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281520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467712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862560" y="4257087"/>
            <a:ext cx="1866240" cy="1866436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2170" name="Oval 10"/>
          <p:cNvSpPr>
            <a:spLocks noChangeArrowheads="1"/>
          </p:cNvSpPr>
          <p:nvPr/>
        </p:nvSpPr>
        <p:spPr bwMode="auto">
          <a:xfrm>
            <a:off x="5349601" y="260811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1" name="Oval 11"/>
          <p:cNvSpPr>
            <a:spLocks noChangeArrowheads="1"/>
          </p:cNvSpPr>
          <p:nvPr/>
        </p:nvSpPr>
        <p:spPr bwMode="auto">
          <a:xfrm>
            <a:off x="5349601" y="27377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2" name="Oval 12"/>
          <p:cNvSpPr>
            <a:spLocks noChangeArrowheads="1"/>
          </p:cNvSpPr>
          <p:nvPr/>
        </p:nvSpPr>
        <p:spPr bwMode="auto">
          <a:xfrm>
            <a:off x="5349601" y="286878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3" name="Oval 13"/>
          <p:cNvSpPr>
            <a:spLocks noChangeArrowheads="1"/>
          </p:cNvSpPr>
          <p:nvPr/>
        </p:nvSpPr>
        <p:spPr bwMode="auto">
          <a:xfrm>
            <a:off x="547920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4" name="Oval 14"/>
          <p:cNvSpPr>
            <a:spLocks noChangeArrowheads="1"/>
          </p:cNvSpPr>
          <p:nvPr/>
        </p:nvSpPr>
        <p:spPr bwMode="auto">
          <a:xfrm>
            <a:off x="547920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547920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564336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7" name="Oval 17"/>
          <p:cNvSpPr>
            <a:spLocks noChangeArrowheads="1"/>
          </p:cNvSpPr>
          <p:nvPr/>
        </p:nvSpPr>
        <p:spPr bwMode="auto">
          <a:xfrm>
            <a:off x="564336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8" name="Oval 18"/>
          <p:cNvSpPr>
            <a:spLocks noChangeArrowheads="1"/>
          </p:cNvSpPr>
          <p:nvPr/>
        </p:nvSpPr>
        <p:spPr bwMode="auto">
          <a:xfrm>
            <a:off x="564336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9" name="Oval 19"/>
          <p:cNvSpPr>
            <a:spLocks noChangeArrowheads="1"/>
          </p:cNvSpPr>
          <p:nvPr/>
        </p:nvSpPr>
        <p:spPr bwMode="auto">
          <a:xfrm>
            <a:off x="5806080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0" name="Oval 20"/>
          <p:cNvSpPr>
            <a:spLocks noChangeArrowheads="1"/>
          </p:cNvSpPr>
          <p:nvPr/>
        </p:nvSpPr>
        <p:spPr bwMode="auto">
          <a:xfrm>
            <a:off x="5806080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1" name="Oval 21"/>
          <p:cNvSpPr>
            <a:spLocks noChangeArrowheads="1"/>
          </p:cNvSpPr>
          <p:nvPr/>
        </p:nvSpPr>
        <p:spPr bwMode="auto">
          <a:xfrm>
            <a:off x="5806080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2" name="Oval 22"/>
          <p:cNvSpPr>
            <a:spLocks noChangeArrowheads="1"/>
          </p:cNvSpPr>
          <p:nvPr/>
        </p:nvSpPr>
        <p:spPr bwMode="auto">
          <a:xfrm>
            <a:off x="557712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3" name="Oval 23"/>
          <p:cNvSpPr>
            <a:spLocks noChangeArrowheads="1"/>
          </p:cNvSpPr>
          <p:nvPr/>
        </p:nvSpPr>
        <p:spPr bwMode="auto">
          <a:xfrm>
            <a:off x="557712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4" name="Oval 24"/>
          <p:cNvSpPr>
            <a:spLocks noChangeArrowheads="1"/>
          </p:cNvSpPr>
          <p:nvPr/>
        </p:nvSpPr>
        <p:spPr bwMode="auto">
          <a:xfrm>
            <a:off x="557712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574128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574128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574128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5904000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5904000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0" name="Oval 30"/>
          <p:cNvSpPr>
            <a:spLocks noChangeArrowheads="1"/>
          </p:cNvSpPr>
          <p:nvPr/>
        </p:nvSpPr>
        <p:spPr bwMode="auto">
          <a:xfrm>
            <a:off x="5904000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1" name="Oval 31"/>
          <p:cNvSpPr>
            <a:spLocks noChangeArrowheads="1"/>
          </p:cNvSpPr>
          <p:nvPr/>
        </p:nvSpPr>
        <p:spPr bwMode="auto">
          <a:xfrm>
            <a:off x="567504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2" name="Oval 32"/>
          <p:cNvSpPr>
            <a:spLocks noChangeArrowheads="1"/>
          </p:cNvSpPr>
          <p:nvPr/>
        </p:nvSpPr>
        <p:spPr bwMode="auto">
          <a:xfrm>
            <a:off x="567504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3" name="Oval 33"/>
          <p:cNvSpPr>
            <a:spLocks noChangeArrowheads="1"/>
          </p:cNvSpPr>
          <p:nvPr/>
        </p:nvSpPr>
        <p:spPr bwMode="auto">
          <a:xfrm>
            <a:off x="567504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4" name="Oval 34"/>
          <p:cNvSpPr>
            <a:spLocks noChangeArrowheads="1"/>
          </p:cNvSpPr>
          <p:nvPr/>
        </p:nvSpPr>
        <p:spPr bwMode="auto">
          <a:xfrm>
            <a:off x="583920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5" name="Oval 35"/>
          <p:cNvSpPr>
            <a:spLocks noChangeArrowheads="1"/>
          </p:cNvSpPr>
          <p:nvPr/>
        </p:nvSpPr>
        <p:spPr bwMode="auto">
          <a:xfrm>
            <a:off x="583920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583920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7" name="Oval 37"/>
          <p:cNvSpPr>
            <a:spLocks noChangeArrowheads="1"/>
          </p:cNvSpPr>
          <p:nvPr/>
        </p:nvSpPr>
        <p:spPr bwMode="auto">
          <a:xfrm>
            <a:off x="6001920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8" name="Oval 38"/>
          <p:cNvSpPr>
            <a:spLocks noChangeArrowheads="1"/>
          </p:cNvSpPr>
          <p:nvPr/>
        </p:nvSpPr>
        <p:spPr bwMode="auto">
          <a:xfrm>
            <a:off x="6001920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9" name="Oval 39"/>
          <p:cNvSpPr>
            <a:spLocks noChangeArrowheads="1"/>
          </p:cNvSpPr>
          <p:nvPr/>
        </p:nvSpPr>
        <p:spPr bwMode="auto">
          <a:xfrm>
            <a:off x="6001920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00" name="Line 40"/>
          <p:cNvSpPr>
            <a:spLocks noChangeShapeType="1"/>
          </p:cNvSpPr>
          <p:nvPr/>
        </p:nvSpPr>
        <p:spPr bwMode="auto">
          <a:xfrm>
            <a:off x="5708160" y="567563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01" name="Line 41"/>
          <p:cNvSpPr>
            <a:spLocks noChangeShapeType="1"/>
          </p:cNvSpPr>
          <p:nvPr/>
        </p:nvSpPr>
        <p:spPr bwMode="auto">
          <a:xfrm flipH="1" flipV="1">
            <a:off x="5389921" y="5183105"/>
            <a:ext cx="319680" cy="4939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02" name="Text Box 42"/>
          <p:cNvSpPr txBox="1">
            <a:spLocks noChangeArrowheads="1"/>
          </p:cNvSpPr>
          <p:nvPr/>
        </p:nvSpPr>
        <p:spPr bwMode="auto">
          <a:xfrm>
            <a:off x="1635840" y="1659055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TRAINING TIME</a:t>
            </a:r>
          </a:p>
        </p:txBody>
      </p:sp>
      <p:sp>
        <p:nvSpPr>
          <p:cNvPr id="92203" name="Text Box 43"/>
          <p:cNvSpPr txBox="1">
            <a:spLocks noChangeArrowheads="1"/>
          </p:cNvSpPr>
          <p:nvPr/>
        </p:nvSpPr>
        <p:spPr bwMode="auto">
          <a:xfrm>
            <a:off x="1635840" y="3814961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TEST TIME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6030720" y="5616590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>
                <a:solidFill>
                  <a:srgbClr val="000000"/>
                </a:solidFill>
                <a:latin typeface="FreeSans" charset="0"/>
              </a:rPr>
              <a:t>x</a:t>
            </a:r>
          </a:p>
        </p:txBody>
      </p:sp>
      <p:sp>
        <p:nvSpPr>
          <p:cNvPr id="92205" name="Text Box 45"/>
          <p:cNvSpPr txBox="1">
            <a:spLocks noChangeArrowheads="1"/>
          </p:cNvSpPr>
          <p:nvPr/>
        </p:nvSpPr>
        <p:spPr bwMode="auto">
          <a:xfrm>
            <a:off x="5119200" y="5293996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>
                <a:solidFill>
                  <a:srgbClr val="000000"/>
                </a:solidFill>
                <a:latin typeface="FreeSans" charset="0"/>
              </a:rPr>
              <a:t>y</a:t>
            </a:r>
          </a:p>
        </p:txBody>
      </p:sp>
      <p:sp>
        <p:nvSpPr>
          <p:cNvPr id="92206" name="Text Box 46"/>
          <p:cNvSpPr txBox="1">
            <a:spLocks noChangeArrowheads="1"/>
          </p:cNvSpPr>
          <p:nvPr/>
        </p:nvSpPr>
        <p:spPr bwMode="auto">
          <a:xfrm>
            <a:off x="76321" y="6286260"/>
            <a:ext cx="89366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solidFill>
                  <a:srgbClr val="FF0000"/>
                </a:solidFill>
                <a:latin typeface="FreeSans" charset="0"/>
              </a:rPr>
              <a:t>Unrolling is order of magnitudes more eficient than sliding windows!</a:t>
            </a:r>
          </a:p>
        </p:txBody>
      </p:sp>
      <p:sp>
        <p:nvSpPr>
          <p:cNvPr id="92207" name="Rectangle 47"/>
          <p:cNvSpPr>
            <a:spLocks noChangeArrowheads="1"/>
          </p:cNvSpPr>
          <p:nvPr/>
        </p:nvSpPr>
        <p:spPr bwMode="auto">
          <a:xfrm>
            <a:off x="882720" y="4284450"/>
            <a:ext cx="1244160" cy="1244291"/>
          </a:xfrm>
          <a:prstGeom prst="rect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08" name="Rectangle 48"/>
          <p:cNvSpPr>
            <a:spLocks noChangeArrowheads="1"/>
          </p:cNvSpPr>
          <p:nvPr/>
        </p:nvSpPr>
        <p:spPr bwMode="auto">
          <a:xfrm>
            <a:off x="1144800" y="4350697"/>
            <a:ext cx="1244160" cy="1244291"/>
          </a:xfrm>
          <a:prstGeom prst="rect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4976640" y="3809200"/>
            <a:ext cx="41472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solidFill>
                  <a:srgbClr val="FF0000"/>
                </a:solidFill>
                <a:latin typeface="FreeSans" charset="0"/>
              </a:rPr>
              <a:t>CNNs work on any image size!</a:t>
            </a:r>
          </a:p>
        </p:txBody>
      </p:sp>
      <p:sp>
        <p:nvSpPr>
          <p:cNvPr id="52" name="Text Box 1"/>
          <p:cNvSpPr txBox="1">
            <a:spLocks noChangeArrowheads="1"/>
          </p:cNvSpPr>
          <p:nvPr/>
        </p:nvSpPr>
        <p:spPr bwMode="auto">
          <a:xfrm>
            <a:off x="131040" y="66247"/>
            <a:ext cx="8916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Viewing fully connected layers as convolutional layers enables efficient use of </a:t>
            </a:r>
            <a:r>
              <a:rPr lang="en-US" sz="2200" dirty="0" err="1">
                <a:latin typeface="FreeSans" charset="0"/>
              </a:rPr>
              <a:t>convnets</a:t>
            </a:r>
            <a:r>
              <a:rPr lang="en-US" sz="2200" dirty="0">
                <a:latin typeface="FreeSans" charset="0"/>
              </a:rPr>
              <a:t> on bigger images (no need to slide windows but unroll network over space as needed to re-use computation).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68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this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Mathematically elegant</a:t>
            </a:r>
          </a:p>
          <a:p>
            <a:endParaRPr lang="en-US" dirty="0" smtClean="0"/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Can run network on arbitrary image </a:t>
            </a:r>
          </a:p>
          <a:p>
            <a:pPr lvl="1"/>
            <a:r>
              <a:rPr lang="en-US" dirty="0" smtClean="0"/>
              <a:t>Without multiple crops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 txBox="1"/>
          <p:nvPr/>
        </p:nvSpPr>
        <p:spPr>
          <a:xfrm>
            <a:off x="464950" y="1063075"/>
            <a:ext cx="8446200" cy="39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ConvNets stack CONV,POOL,FC layers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Trend towards smaller filters and deeper architectures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Trend towards getting rid of POOL/FC layers (just CONV)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Typical architectures look like 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[(CONV-RELU)*N-POOL?]*M-(FC-RELU)*K,SOFTMAX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where N is usually up to ~5, M is large, 0 &lt;= K &lt;= 2.</a:t>
            </a:r>
          </a:p>
          <a:p>
            <a:pPr marL="914400" indent="-3810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recent advances such as ResNet/GoogLeNet challenge this paradigm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Toeplitz matrices and convolutions = matrix-</a:t>
            </a:r>
            <a:r>
              <a:rPr lang="en-US" dirty="0" err="1" smtClean="0">
                <a:solidFill>
                  <a:prstClr val="black"/>
                </a:solidFill>
              </a:rPr>
              <a:t>mult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/>
              <a:t>Dilated/a-</a:t>
            </a:r>
            <a:r>
              <a:rPr lang="en-US" dirty="0" err="1" smtClean="0"/>
              <a:t>trous</a:t>
            </a:r>
            <a:r>
              <a:rPr lang="en-US" dirty="0" smtClean="0"/>
              <a:t> </a:t>
            </a:r>
            <a:r>
              <a:rPr lang="en-US" dirty="0"/>
              <a:t>convolutions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Backprop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conv </a:t>
            </a:r>
            <a:r>
              <a:rPr lang="en-US" dirty="0" smtClean="0">
                <a:solidFill>
                  <a:prstClr val="black"/>
                </a:solidFill>
              </a:rPr>
              <a:t>layers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Transposed convolutions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Toeplitz</a:t>
            </a:r>
            <a:r>
              <a:rPr lang="en-US" dirty="0" smtClean="0"/>
              <a:t>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Diagonals are constants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-j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76400"/>
            <a:ext cx="2514600" cy="2055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343400"/>
            <a:ext cx="4330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(Discrete) Convolution = Matrix Multiplication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 err="1" smtClean="0"/>
              <a:t>Toeplitz</a:t>
            </a:r>
            <a:r>
              <a:rPr lang="en-US" dirty="0" smtClean="0"/>
              <a:t> Matrices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98700"/>
            <a:ext cx="63754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 descr="Convolution_of_box_signal_with_itself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4698"/>
            <a:ext cx="5943600" cy="186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"Convolution of box signal with itself2" by </a:t>
            </a:r>
            <a:r>
              <a:rPr lang="en-US" dirty="0" err="1"/>
              <a:t>Convolution_of_box_signal_with_itself.gif</a:t>
            </a:r>
            <a:r>
              <a:rPr lang="en-US" dirty="0"/>
              <a:t>: Brian </a:t>
            </a:r>
            <a:r>
              <a:rPr lang="en-US" dirty="0" err="1"/>
              <a:t>Ambergderivative</a:t>
            </a:r>
            <a:r>
              <a:rPr lang="en-US" dirty="0"/>
              <a:t> work: Tinos (talk) - </a:t>
            </a:r>
            <a:r>
              <a:rPr lang="en-US" dirty="0" err="1"/>
              <a:t>Convolution_of_box_signal_with_itself.gif</a:t>
            </a:r>
            <a:r>
              <a:rPr lang="en-US" dirty="0"/>
              <a:t>. Licensed under CC BY-SA 3.0 via Commons - https://</a:t>
            </a:r>
            <a:r>
              <a:rPr lang="en-US" dirty="0" err="1"/>
              <a:t>commons.wikimedia.org</a:t>
            </a:r>
            <a:r>
              <a:rPr lang="en-US" dirty="0"/>
              <a:t>/wiki/File:Convolution_of_box_signal_with_itself2.gif#/media/File:Convolution_of_box_signal_with_itself2.gif</a:t>
            </a:r>
          </a:p>
        </p:txBody>
      </p:sp>
      <p:pic>
        <p:nvPicPr>
          <p:cNvPr id="8" name="Picture 7" descr="Convolution_of_spiky_function_with_box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5943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26" name="Picture 2" descr="./_images/no_padding_no_strid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3241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17" y="5029200"/>
            <a:ext cx="7528983" cy="1065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0494"/>
            <a:ext cx="9144000" cy="2277012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Figure Credit</a:t>
            </a:r>
            <a:r>
              <a:rPr lang="en-US" sz="1200" dirty="0"/>
              <a:t>: </a:t>
            </a:r>
            <a:r>
              <a:rPr lang="en-US" sz="1200" dirty="0" err="1" smtClean="0"/>
              <a:t>Dumoulin</a:t>
            </a:r>
            <a:r>
              <a:rPr lang="en-US" sz="1200" dirty="0" smtClean="0"/>
              <a:t> and </a:t>
            </a:r>
            <a:r>
              <a:rPr lang="en-US" sz="1200" dirty="0" err="1" smtClean="0"/>
              <a:t>Visin</a:t>
            </a:r>
            <a:r>
              <a:rPr lang="en-US" sz="1200" dirty="0"/>
              <a:t>, https://</a:t>
            </a:r>
            <a:r>
              <a:rPr lang="en-US" sz="1200" dirty="0" err="1"/>
              <a:t>arxiv.org</a:t>
            </a:r>
            <a:r>
              <a:rPr lang="en-US" sz="1200" dirty="0"/>
              <a:t>/pdf/1603.07285.pdf</a:t>
            </a:r>
          </a:p>
        </p:txBody>
      </p:sp>
    </p:spTree>
    <p:extLst>
      <p:ext uri="{BB962C8B-B14F-4D97-AF65-F5344CB8AC3E}">
        <p14:creationId xmlns:p14="http://schemas.microsoft.com/office/powerpoint/2010/main" val="17912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Toeplitz matrices and convolutions = matrix-</a:t>
            </a:r>
            <a:r>
              <a:rPr lang="en-US" dirty="0" err="1" smtClean="0">
                <a:solidFill>
                  <a:prstClr val="black"/>
                </a:solidFill>
              </a:rPr>
              <a:t>mult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/>
              <a:t>Dilated/a-</a:t>
            </a:r>
            <a:r>
              <a:rPr lang="en-US" dirty="0" err="1" smtClean="0"/>
              <a:t>trous</a:t>
            </a:r>
            <a:r>
              <a:rPr lang="en-US" dirty="0" smtClean="0"/>
              <a:t> </a:t>
            </a:r>
            <a:r>
              <a:rPr lang="en-US" dirty="0"/>
              <a:t>convolutions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Backprop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conv </a:t>
            </a:r>
            <a:r>
              <a:rPr lang="en-US" dirty="0" smtClean="0">
                <a:solidFill>
                  <a:prstClr val="black"/>
                </a:solidFill>
              </a:rPr>
              <a:t>layers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Transposed convolutions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Dilated Convolutions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Dilated Convolutions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122" name="Picture 2" descr="./_images/di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39" y="3228975"/>
            <a:ext cx="37623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Figure Credit</a:t>
            </a:r>
            <a:r>
              <a:rPr lang="en-US" sz="1200" dirty="0"/>
              <a:t>: </a:t>
            </a:r>
            <a:r>
              <a:rPr lang="en-US" sz="1200" dirty="0" err="1" smtClean="0"/>
              <a:t>Dumoulin</a:t>
            </a:r>
            <a:r>
              <a:rPr lang="en-US" sz="1200" dirty="0" smtClean="0"/>
              <a:t> and </a:t>
            </a:r>
            <a:r>
              <a:rPr lang="en-US" sz="1200" dirty="0" err="1" smtClean="0"/>
              <a:t>Visin</a:t>
            </a:r>
            <a:r>
              <a:rPr lang="en-US" sz="1200" dirty="0"/>
              <a:t>, https://</a:t>
            </a:r>
            <a:r>
              <a:rPr lang="en-US" sz="1200" dirty="0" err="1"/>
              <a:t>arxiv.org</a:t>
            </a:r>
            <a:r>
              <a:rPr lang="en-US" sz="1200" dirty="0"/>
              <a:t>/pdf/1603.07285.pdf</a:t>
            </a:r>
          </a:p>
        </p:txBody>
      </p:sp>
    </p:spTree>
    <p:extLst>
      <p:ext uri="{BB962C8B-B14F-4D97-AF65-F5344CB8AC3E}">
        <p14:creationId xmlns:p14="http://schemas.microsoft.com/office/powerpoint/2010/main" val="12700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194" name="Picture 2" descr="https://qph.ec.quoracdn.net/main-qimg-d9025e88d7d792e26f4040b767b25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905000"/>
            <a:ext cx="898031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Shape 848"/>
          <p:cNvSpPr txBox="1"/>
          <p:nvPr/>
        </p:nvSpPr>
        <p:spPr>
          <a:xfrm>
            <a:off x="6509657" y="3000375"/>
            <a:ext cx="2892600" cy="12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(recall:)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(N - 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" sz="2400" kern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 stride + 1</a:t>
            </a:r>
          </a:p>
        </p:txBody>
      </p:sp>
      <p:pic>
        <p:nvPicPr>
          <p:cNvPr id="7" name="Picture 2" descr="./_images/di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39" y="3228975"/>
            <a:ext cx="37623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Figure Credit</a:t>
            </a:r>
            <a:r>
              <a:rPr lang="en-US" sz="1200" dirty="0"/>
              <a:t>: </a:t>
            </a:r>
            <a:r>
              <a:rPr lang="en-US" sz="1200" dirty="0" err="1" smtClean="0"/>
              <a:t>Dumoulin</a:t>
            </a:r>
            <a:r>
              <a:rPr lang="en-US" sz="1200" dirty="0" smtClean="0"/>
              <a:t> and </a:t>
            </a:r>
            <a:r>
              <a:rPr lang="en-US" sz="1200" dirty="0" err="1" smtClean="0"/>
              <a:t>Visin</a:t>
            </a:r>
            <a:r>
              <a:rPr lang="en-US" sz="1200" dirty="0"/>
              <a:t>, https://</a:t>
            </a:r>
            <a:r>
              <a:rPr lang="en-US" sz="1200" dirty="0" err="1"/>
              <a:t>arxiv.org</a:t>
            </a:r>
            <a:r>
              <a:rPr lang="en-US" sz="1200" dirty="0"/>
              <a:t>/pdf/1603.07285.pdf</a:t>
            </a:r>
          </a:p>
        </p:txBody>
      </p:sp>
    </p:spTree>
    <p:extLst>
      <p:ext uri="{BB962C8B-B14F-4D97-AF65-F5344CB8AC3E}">
        <p14:creationId xmlns:p14="http://schemas.microsoft.com/office/powerpoint/2010/main" val="14057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170" name="Picture 2" descr="http://www.inference.vc/content/images/2016/05/Screen-Shot-2016-05-12-at-09-47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39660" cy="49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smtClean="0"/>
              <a:t>Figure Credit: Yu and </a:t>
            </a:r>
            <a:r>
              <a:rPr lang="en-US" sz="1200" dirty="0" err="1" smtClean="0"/>
              <a:t>Koltun</a:t>
            </a:r>
            <a:r>
              <a:rPr lang="en-US" sz="1200" dirty="0" smtClean="0"/>
              <a:t>, ICLR16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38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287025" y="2333350"/>
            <a:ext cx="9144000" cy="9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Convolutional Neural Networks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2132750" y="3223100"/>
            <a:ext cx="5059800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(without 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brain stuff)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4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Toeplitz matrices and convolutions = matrix-</a:t>
            </a:r>
            <a:r>
              <a:rPr lang="en-US" dirty="0" err="1" smtClean="0">
                <a:solidFill>
                  <a:prstClr val="black"/>
                </a:solidFill>
              </a:rPr>
              <a:t>mult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/>
              <a:t>Dilated/a-</a:t>
            </a:r>
            <a:r>
              <a:rPr lang="en-US" dirty="0" err="1" smtClean="0"/>
              <a:t>trous</a:t>
            </a:r>
            <a:r>
              <a:rPr lang="en-US" dirty="0" smtClean="0"/>
              <a:t> </a:t>
            </a:r>
            <a:r>
              <a:rPr lang="en-US" dirty="0"/>
              <a:t>convolutions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Backprop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conv </a:t>
            </a:r>
            <a:r>
              <a:rPr lang="en-US" dirty="0" smtClean="0">
                <a:solidFill>
                  <a:prstClr val="black"/>
                </a:solidFill>
              </a:rPr>
              <a:t>layers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Transposed convolutions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in Convolutional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in Convolutional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in Convolutional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in Convolutional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in Convolutional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in Convolutional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Toeplitz matrices and convolutions = matrix-</a:t>
            </a:r>
            <a:r>
              <a:rPr lang="en-US" dirty="0" err="1" smtClean="0">
                <a:solidFill>
                  <a:prstClr val="black"/>
                </a:solidFill>
              </a:rPr>
              <a:t>mult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/>
              <a:t>Dilated/a-</a:t>
            </a:r>
            <a:r>
              <a:rPr lang="en-US" dirty="0" err="1" smtClean="0"/>
              <a:t>trous</a:t>
            </a:r>
            <a:r>
              <a:rPr lang="en-US" dirty="0" smtClean="0"/>
              <a:t> </a:t>
            </a:r>
            <a:r>
              <a:rPr lang="en-US" dirty="0"/>
              <a:t>convolutions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Backprop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conv </a:t>
            </a:r>
            <a:r>
              <a:rPr lang="en-US" dirty="0" smtClean="0">
                <a:solidFill>
                  <a:prstClr val="black"/>
                </a:solidFill>
              </a:rPr>
              <a:t>layers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Transposed convolutions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Transposed Convolutions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Deconvolution </a:t>
            </a:r>
            <a:r>
              <a:rPr lang="en-US" dirty="0"/>
              <a:t>(bad)</a:t>
            </a:r>
          </a:p>
          <a:p>
            <a:r>
              <a:rPr lang="en-US" dirty="0" err="1" smtClean="0"/>
              <a:t>Upconvolution</a:t>
            </a:r>
            <a:endParaRPr lang="en-US" dirty="0"/>
          </a:p>
          <a:p>
            <a:r>
              <a:rPr lang="en-US" dirty="0" smtClean="0"/>
              <a:t>Fractionally </a:t>
            </a:r>
            <a:r>
              <a:rPr lang="en-US" dirty="0" err="1"/>
              <a:t>strided</a:t>
            </a:r>
            <a:r>
              <a:rPr lang="en-US" dirty="0"/>
              <a:t> convolution</a:t>
            </a:r>
          </a:p>
          <a:p>
            <a:r>
              <a:rPr lang="en-US" dirty="0" smtClean="0"/>
              <a:t>Backward </a:t>
            </a:r>
            <a:r>
              <a:rPr lang="en-US" dirty="0" err="1"/>
              <a:t>strided</a:t>
            </a:r>
            <a:r>
              <a:rPr lang="en-US" dirty="0"/>
              <a:t> convolution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6655700" y="2846550"/>
            <a:ext cx="1589700" cy="116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Scores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Cat: 0.9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Dog: 0.05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Car: 0.01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far: Image Classification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l="9279" r="25734"/>
          <a:stretch/>
        </p:blipFill>
        <p:spPr>
          <a:xfrm>
            <a:off x="136401" y="2852899"/>
            <a:ext cx="1305299" cy="112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r="7330"/>
          <a:stretch/>
        </p:blipFill>
        <p:spPr>
          <a:xfrm>
            <a:off x="1464276" y="2890025"/>
            <a:ext cx="2924549" cy="10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158975" y="3982750"/>
            <a:ext cx="1305300" cy="25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This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CC0 public domain</a:t>
            </a:r>
          </a:p>
        </p:txBody>
      </p:sp>
      <p:cxnSp>
        <p:nvCxnSpPr>
          <p:cNvPr id="165" name="Shape 165"/>
          <p:cNvCxnSpPr/>
          <p:nvPr/>
        </p:nvCxnSpPr>
        <p:spPr>
          <a:xfrm>
            <a:off x="4650025" y="3040425"/>
            <a:ext cx="0" cy="754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6" name="Shape 166"/>
          <p:cNvSpPr txBox="1"/>
          <p:nvPr/>
        </p:nvSpPr>
        <p:spPr>
          <a:xfrm>
            <a:off x="3931225" y="3858025"/>
            <a:ext cx="1437600" cy="5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Vector: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008754" y="3416367"/>
            <a:ext cx="1707000" cy="5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Fully-Connected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 to 1000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5125525" y="3417775"/>
            <a:ext cx="139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9" name="Shape 169"/>
          <p:cNvSpPr txBox="1"/>
          <p:nvPr/>
        </p:nvSpPr>
        <p:spPr>
          <a:xfrm>
            <a:off x="2015450" y="3982750"/>
            <a:ext cx="1822200" cy="25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600" ker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Figure copyright Alex Krizhevsky, Ilya Sutskever, and Geoffrey Hinton, 2012. Reproduced with permission. 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1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fig16.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" y="3657600"/>
            <a:ext cx="9042569" cy="25146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743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LeCun</a:t>
            </a:r>
            <a:r>
              <a:rPr lang="en-US" dirty="0" smtClean="0"/>
              <a:t>, Kevin Murphy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157"/>
            <a:ext cx="9144000" cy="21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Computer Vision Tasks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l="9279" r="25734"/>
          <a:stretch/>
        </p:blipFill>
        <p:spPr>
          <a:xfrm>
            <a:off x="2430376" y="2558288"/>
            <a:ext cx="2093699" cy="181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2481148" y="1689400"/>
            <a:ext cx="20073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Classification </a:t>
            </a:r>
            <a:b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Localization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79275" y="1689400"/>
            <a:ext cx="21417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</a:t>
            </a:r>
            <a:b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Segmentation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561198" y="1747825"/>
            <a:ext cx="22275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 </a:t>
            </a:r>
            <a:b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Detection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6807324" y="1669475"/>
            <a:ext cx="22275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Instance Segmentation</a:t>
            </a:r>
          </a:p>
        </p:txBody>
      </p:sp>
      <p:sp>
        <p:nvSpPr>
          <p:cNvPr id="181" name="Shape 181"/>
          <p:cNvSpPr/>
          <p:nvPr/>
        </p:nvSpPr>
        <p:spPr>
          <a:xfrm>
            <a:off x="2522700" y="2878237"/>
            <a:ext cx="1703100" cy="1172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2431350" y="4386875"/>
            <a:ext cx="2106900" cy="3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775" y="2600426"/>
            <a:ext cx="2093700" cy="1798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Shape 184"/>
          <p:cNvGrpSpPr/>
          <p:nvPr/>
        </p:nvGrpSpPr>
        <p:grpSpPr>
          <a:xfrm>
            <a:off x="6917425" y="2600426"/>
            <a:ext cx="2106876" cy="1812299"/>
            <a:chOff x="6917425" y="1743175"/>
            <a:chExt cx="2106876" cy="1812299"/>
          </a:xfrm>
        </p:grpSpPr>
        <p:pic>
          <p:nvPicPr>
            <p:cNvPr id="185" name="Shape 1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17425" y="1743175"/>
              <a:ext cx="2106876" cy="1812299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86" name="Shape 186"/>
            <p:cNvSpPr/>
            <p:nvPr/>
          </p:nvSpPr>
          <p:spPr>
            <a:xfrm>
              <a:off x="7327080" y="2501842"/>
              <a:ext cx="705914" cy="1053129"/>
            </a:xfrm>
            <a:custGeom>
              <a:avLst/>
              <a:gdLst/>
              <a:ahLst/>
              <a:cxnLst/>
              <a:rect l="0" t="0" r="0" b="0"/>
              <a:pathLst>
                <a:path w="91916" h="119538" extrusionOk="0">
                  <a:moveTo>
                    <a:pt x="26194" y="15716"/>
                  </a:moveTo>
                  <a:lnTo>
                    <a:pt x="20003" y="34766"/>
                  </a:lnTo>
                  <a:lnTo>
                    <a:pt x="30004" y="44291"/>
                  </a:lnTo>
                  <a:lnTo>
                    <a:pt x="23575" y="57626"/>
                  </a:lnTo>
                  <a:lnTo>
                    <a:pt x="8096" y="43577"/>
                  </a:lnTo>
                  <a:lnTo>
                    <a:pt x="953" y="45005"/>
                  </a:lnTo>
                  <a:lnTo>
                    <a:pt x="0" y="65008"/>
                  </a:lnTo>
                  <a:lnTo>
                    <a:pt x="14050" y="71437"/>
                  </a:lnTo>
                  <a:lnTo>
                    <a:pt x="27146" y="69770"/>
                  </a:lnTo>
                  <a:lnTo>
                    <a:pt x="22622" y="87868"/>
                  </a:lnTo>
                  <a:lnTo>
                    <a:pt x="26432" y="108108"/>
                  </a:lnTo>
                  <a:lnTo>
                    <a:pt x="21670" y="119538"/>
                  </a:lnTo>
                  <a:lnTo>
                    <a:pt x="44291" y="119300"/>
                  </a:lnTo>
                  <a:lnTo>
                    <a:pt x="39291" y="98822"/>
                  </a:lnTo>
                  <a:lnTo>
                    <a:pt x="46673" y="92630"/>
                  </a:lnTo>
                  <a:lnTo>
                    <a:pt x="60722" y="91916"/>
                  </a:lnTo>
                  <a:lnTo>
                    <a:pt x="64532" y="99060"/>
                  </a:lnTo>
                  <a:lnTo>
                    <a:pt x="52388" y="118110"/>
                  </a:lnTo>
                  <a:lnTo>
                    <a:pt x="73105" y="118586"/>
                  </a:lnTo>
                  <a:lnTo>
                    <a:pt x="85963" y="90487"/>
                  </a:lnTo>
                  <a:lnTo>
                    <a:pt x="81915" y="78343"/>
                  </a:lnTo>
                  <a:lnTo>
                    <a:pt x="91916" y="67389"/>
                  </a:lnTo>
                  <a:lnTo>
                    <a:pt x="87392" y="59769"/>
                  </a:lnTo>
                  <a:lnTo>
                    <a:pt x="85963" y="40481"/>
                  </a:lnTo>
                  <a:lnTo>
                    <a:pt x="83106" y="38100"/>
                  </a:lnTo>
                  <a:lnTo>
                    <a:pt x="86201" y="29527"/>
                  </a:lnTo>
                  <a:lnTo>
                    <a:pt x="79772" y="23812"/>
                  </a:lnTo>
                  <a:lnTo>
                    <a:pt x="77629" y="16907"/>
                  </a:lnTo>
                  <a:lnTo>
                    <a:pt x="78820" y="7382"/>
                  </a:lnTo>
                  <a:lnTo>
                    <a:pt x="70961" y="2143"/>
                  </a:lnTo>
                  <a:lnTo>
                    <a:pt x="65485" y="6191"/>
                  </a:lnTo>
                  <a:lnTo>
                    <a:pt x="55245" y="0"/>
                  </a:lnTo>
                  <a:lnTo>
                    <a:pt x="42148" y="1428"/>
                  </a:lnTo>
                  <a:lnTo>
                    <a:pt x="38338" y="4286"/>
                  </a:lnTo>
                  <a:lnTo>
                    <a:pt x="26194" y="2619"/>
                  </a:lnTo>
                  <a:lnTo>
                    <a:pt x="22860" y="10715"/>
                  </a:lnTo>
                  <a:close/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87" name="Shape 187"/>
            <p:cNvSpPr/>
            <p:nvPr/>
          </p:nvSpPr>
          <p:spPr>
            <a:xfrm>
              <a:off x="7975569" y="2631127"/>
              <a:ext cx="372408" cy="819775"/>
            </a:xfrm>
            <a:custGeom>
              <a:avLst/>
              <a:gdLst/>
              <a:ahLst/>
              <a:cxnLst/>
              <a:rect l="0" t="0" r="0" b="0"/>
              <a:pathLst>
                <a:path w="46435" h="84058" extrusionOk="0">
                  <a:moveTo>
                    <a:pt x="6430" y="41672"/>
                  </a:moveTo>
                  <a:lnTo>
                    <a:pt x="13097" y="5477"/>
                  </a:lnTo>
                  <a:lnTo>
                    <a:pt x="22384" y="0"/>
                  </a:lnTo>
                  <a:lnTo>
                    <a:pt x="35719" y="2620"/>
                  </a:lnTo>
                  <a:lnTo>
                    <a:pt x="39529" y="10240"/>
                  </a:lnTo>
                  <a:lnTo>
                    <a:pt x="46435" y="14526"/>
                  </a:lnTo>
                  <a:lnTo>
                    <a:pt x="45720" y="26432"/>
                  </a:lnTo>
                  <a:lnTo>
                    <a:pt x="45720" y="42148"/>
                  </a:lnTo>
                  <a:lnTo>
                    <a:pt x="39053" y="53340"/>
                  </a:lnTo>
                  <a:lnTo>
                    <a:pt x="39053" y="65961"/>
                  </a:lnTo>
                  <a:lnTo>
                    <a:pt x="33814" y="73105"/>
                  </a:lnTo>
                  <a:lnTo>
                    <a:pt x="37148" y="81677"/>
                  </a:lnTo>
                  <a:lnTo>
                    <a:pt x="25956" y="84058"/>
                  </a:lnTo>
                  <a:lnTo>
                    <a:pt x="18812" y="80248"/>
                  </a:lnTo>
                  <a:lnTo>
                    <a:pt x="27147" y="64532"/>
                  </a:lnTo>
                  <a:lnTo>
                    <a:pt x="14764" y="62627"/>
                  </a:lnTo>
                  <a:lnTo>
                    <a:pt x="11907" y="64294"/>
                  </a:lnTo>
                  <a:lnTo>
                    <a:pt x="12859" y="75962"/>
                  </a:lnTo>
                  <a:lnTo>
                    <a:pt x="0" y="77629"/>
                  </a:lnTo>
                  <a:lnTo>
                    <a:pt x="4763" y="65247"/>
                  </a:lnTo>
                  <a:lnTo>
                    <a:pt x="3810" y="59770"/>
                  </a:lnTo>
                  <a:lnTo>
                    <a:pt x="7144" y="51912"/>
                  </a:lnTo>
                  <a:lnTo>
                    <a:pt x="11192" y="46673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88" name="Shape 188"/>
            <p:cNvSpPr/>
            <p:nvPr/>
          </p:nvSpPr>
          <p:spPr>
            <a:xfrm>
              <a:off x="8313674" y="2512690"/>
              <a:ext cx="317022" cy="715267"/>
            </a:xfrm>
            <a:custGeom>
              <a:avLst/>
              <a:gdLst/>
              <a:ahLst/>
              <a:cxnLst/>
              <a:rect l="0" t="0" r="0" b="0"/>
              <a:pathLst>
                <a:path w="39529" h="73342" extrusionOk="0">
                  <a:moveTo>
                    <a:pt x="4048" y="20955"/>
                  </a:moveTo>
                  <a:lnTo>
                    <a:pt x="10954" y="5953"/>
                  </a:lnTo>
                  <a:lnTo>
                    <a:pt x="10954" y="0"/>
                  </a:lnTo>
                  <a:lnTo>
                    <a:pt x="17145" y="2857"/>
                  </a:lnTo>
                  <a:lnTo>
                    <a:pt x="27146" y="4048"/>
                  </a:lnTo>
                  <a:lnTo>
                    <a:pt x="32385" y="952"/>
                  </a:lnTo>
                  <a:lnTo>
                    <a:pt x="32623" y="8096"/>
                  </a:lnTo>
                  <a:lnTo>
                    <a:pt x="39529" y="28575"/>
                  </a:lnTo>
                  <a:lnTo>
                    <a:pt x="36433" y="45006"/>
                  </a:lnTo>
                  <a:lnTo>
                    <a:pt x="31671" y="60007"/>
                  </a:lnTo>
                  <a:lnTo>
                    <a:pt x="33338" y="70247"/>
                  </a:lnTo>
                  <a:lnTo>
                    <a:pt x="24289" y="73104"/>
                  </a:lnTo>
                  <a:lnTo>
                    <a:pt x="20955" y="72866"/>
                  </a:lnTo>
                  <a:lnTo>
                    <a:pt x="10954" y="73342"/>
                  </a:lnTo>
                  <a:lnTo>
                    <a:pt x="6191" y="71437"/>
                  </a:lnTo>
                  <a:lnTo>
                    <a:pt x="9525" y="67151"/>
                  </a:lnTo>
                  <a:lnTo>
                    <a:pt x="0" y="66675"/>
                  </a:lnTo>
                  <a:lnTo>
                    <a:pt x="4524" y="58341"/>
                  </a:lnTo>
                  <a:lnTo>
                    <a:pt x="8096" y="55959"/>
                  </a:lnTo>
                  <a:close/>
                </a:path>
              </a:pathLst>
            </a:custGeom>
            <a:solidFill>
              <a:srgbClr val="0000FF"/>
            </a:solidFill>
            <a:ln w="28575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sp>
        <p:nvSpPr>
          <p:cNvPr id="189" name="Shape 189"/>
          <p:cNvSpPr/>
          <p:nvPr/>
        </p:nvSpPr>
        <p:spPr>
          <a:xfrm rot="-5400000">
            <a:off x="6682125" y="2941795"/>
            <a:ext cx="351900" cy="4124400"/>
          </a:xfrm>
          <a:prstGeom prst="leftBrace">
            <a:avLst>
              <a:gd name="adj1" fmla="val 64648"/>
              <a:gd name="adj2" fmla="val 50000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/>
          <p:nvPr/>
        </p:nvSpPr>
        <p:spPr>
          <a:xfrm rot="-5400000">
            <a:off x="3294675" y="3965690"/>
            <a:ext cx="351900" cy="2095800"/>
          </a:xfrm>
          <a:prstGeom prst="leftBrace">
            <a:avLst>
              <a:gd name="adj1" fmla="val 64648"/>
              <a:gd name="adj2" fmla="val 50000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266200" y="4310675"/>
            <a:ext cx="20073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GRASS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00" b="1" kern="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00" b="1" kern="0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TREE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00" b="1" kern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SKY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724175" y="4386875"/>
            <a:ext cx="2007300" cy="3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DOG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00" b="1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DOG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00" b="1" kern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7017000" y="4386875"/>
            <a:ext cx="2007300" cy="3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r>
              <a:rPr lang="en" sz="18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DOG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00" b="1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DOG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00" b="1" kern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2765062" y="5125200"/>
            <a:ext cx="13572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Object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6158625" y="5086820"/>
            <a:ext cx="13989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Object</a:t>
            </a:r>
          </a:p>
        </p:txBody>
      </p:sp>
      <p:sp>
        <p:nvSpPr>
          <p:cNvPr id="196" name="Shape 196"/>
          <p:cNvSpPr/>
          <p:nvPr/>
        </p:nvSpPr>
        <p:spPr>
          <a:xfrm rot="-5400000">
            <a:off x="1107700" y="3978975"/>
            <a:ext cx="351900" cy="2067000"/>
          </a:xfrm>
          <a:prstGeom prst="leftBrace">
            <a:avLst>
              <a:gd name="adj1" fmla="val 64648"/>
              <a:gd name="adj2" fmla="val 50000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325300" y="5125200"/>
            <a:ext cx="19839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objects, just pixels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7838700" y="5209475"/>
            <a:ext cx="1305300" cy="25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This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CC0 public domain</a:t>
            </a:r>
          </a:p>
        </p:txBody>
      </p:sp>
      <p:grpSp>
        <p:nvGrpSpPr>
          <p:cNvPr id="199" name="Shape 199"/>
          <p:cNvGrpSpPr/>
          <p:nvPr/>
        </p:nvGrpSpPr>
        <p:grpSpPr>
          <a:xfrm>
            <a:off x="167586" y="2555124"/>
            <a:ext cx="2141609" cy="1818612"/>
            <a:chOff x="2277224" y="713289"/>
            <a:chExt cx="3568755" cy="2932300"/>
          </a:xfrm>
        </p:grpSpPr>
        <p:grpSp>
          <p:nvGrpSpPr>
            <p:cNvPr id="200" name="Shape 200"/>
            <p:cNvGrpSpPr/>
            <p:nvPr/>
          </p:nvGrpSpPr>
          <p:grpSpPr>
            <a:xfrm>
              <a:off x="2277224" y="713289"/>
              <a:ext cx="3562638" cy="2932300"/>
              <a:chOff x="2401325" y="1743175"/>
              <a:chExt cx="2093699" cy="1812299"/>
            </a:xfrm>
          </p:grpSpPr>
          <p:pic>
            <p:nvPicPr>
              <p:cNvPr id="201" name="Shape 201"/>
              <p:cNvPicPr preferRelativeResize="0"/>
              <p:nvPr/>
            </p:nvPicPr>
            <p:blipFill rotWithShape="1">
              <a:blip r:embed="rId3">
                <a:alphaModFix/>
              </a:blip>
              <a:srcRect l="9279" r="25734"/>
              <a:stretch/>
            </p:blipFill>
            <p:spPr>
              <a:xfrm>
                <a:off x="2401325" y="1743175"/>
                <a:ext cx="2093699" cy="18122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2" name="Shape 202"/>
              <p:cNvSpPr/>
              <p:nvPr/>
            </p:nvSpPr>
            <p:spPr>
              <a:xfrm>
                <a:off x="2466169" y="2111305"/>
                <a:ext cx="1608199" cy="1150000"/>
              </a:xfrm>
              <a:custGeom>
                <a:avLst/>
                <a:gdLst/>
                <a:ahLst/>
                <a:cxnLst/>
                <a:rect l="0" t="0" r="0" b="0"/>
                <a:pathLst>
                  <a:path w="64328" h="46000" extrusionOk="0">
                    <a:moveTo>
                      <a:pt x="2367" y="7601"/>
                    </a:moveTo>
                    <a:lnTo>
                      <a:pt x="14375" y="6468"/>
                    </a:lnTo>
                    <a:lnTo>
                      <a:pt x="27313" y="10422"/>
                    </a:lnTo>
                    <a:lnTo>
                      <a:pt x="36297" y="13297"/>
                    </a:lnTo>
                    <a:lnTo>
                      <a:pt x="39532" y="12218"/>
                    </a:lnTo>
                    <a:lnTo>
                      <a:pt x="38094" y="6110"/>
                    </a:lnTo>
                    <a:lnTo>
                      <a:pt x="38094" y="1438"/>
                    </a:lnTo>
                    <a:lnTo>
                      <a:pt x="40251" y="1078"/>
                    </a:lnTo>
                    <a:lnTo>
                      <a:pt x="46359" y="6110"/>
                    </a:lnTo>
                    <a:lnTo>
                      <a:pt x="56062" y="5391"/>
                    </a:lnTo>
                    <a:lnTo>
                      <a:pt x="61812" y="0"/>
                    </a:lnTo>
                    <a:lnTo>
                      <a:pt x="64328" y="1078"/>
                    </a:lnTo>
                    <a:lnTo>
                      <a:pt x="63968" y="10063"/>
                    </a:lnTo>
                    <a:lnTo>
                      <a:pt x="62532" y="18688"/>
                    </a:lnTo>
                    <a:lnTo>
                      <a:pt x="61093" y="21562"/>
                    </a:lnTo>
                    <a:lnTo>
                      <a:pt x="63609" y="24797"/>
                    </a:lnTo>
                    <a:lnTo>
                      <a:pt x="64328" y="29828"/>
                    </a:lnTo>
                    <a:lnTo>
                      <a:pt x="64328" y="34140"/>
                    </a:lnTo>
                    <a:lnTo>
                      <a:pt x="60735" y="37734"/>
                    </a:lnTo>
                    <a:lnTo>
                      <a:pt x="55703" y="35218"/>
                    </a:lnTo>
                    <a:lnTo>
                      <a:pt x="57141" y="28750"/>
                    </a:lnTo>
                    <a:lnTo>
                      <a:pt x="53187" y="31266"/>
                    </a:lnTo>
                    <a:lnTo>
                      <a:pt x="48515" y="32703"/>
                    </a:lnTo>
                    <a:lnTo>
                      <a:pt x="49235" y="35937"/>
                    </a:lnTo>
                    <a:lnTo>
                      <a:pt x="50476" y="39345"/>
                    </a:lnTo>
                    <a:lnTo>
                      <a:pt x="50312" y="43484"/>
                    </a:lnTo>
                    <a:lnTo>
                      <a:pt x="47438" y="46000"/>
                    </a:lnTo>
                    <a:lnTo>
                      <a:pt x="42406" y="42406"/>
                    </a:lnTo>
                    <a:lnTo>
                      <a:pt x="40251" y="36655"/>
                    </a:lnTo>
                    <a:lnTo>
                      <a:pt x="35219" y="37375"/>
                    </a:lnTo>
                    <a:lnTo>
                      <a:pt x="34142" y="33422"/>
                    </a:lnTo>
                    <a:lnTo>
                      <a:pt x="32345" y="25516"/>
                    </a:lnTo>
                    <a:lnTo>
                      <a:pt x="31625" y="19405"/>
                    </a:lnTo>
                    <a:lnTo>
                      <a:pt x="25156" y="15453"/>
                    </a:lnTo>
                    <a:lnTo>
                      <a:pt x="15453" y="12218"/>
                    </a:lnTo>
                    <a:lnTo>
                      <a:pt x="9703" y="10780"/>
                    </a:lnTo>
                    <a:lnTo>
                      <a:pt x="4313" y="11500"/>
                    </a:lnTo>
                    <a:lnTo>
                      <a:pt x="0" y="10422"/>
                    </a:lnTo>
                  </a:path>
                </a:pathLst>
              </a:custGeom>
              <a:solidFill>
                <a:srgbClr val="FFD966"/>
              </a:solidFill>
              <a:ln w="38100" cap="flat" cmpd="sng">
                <a:solidFill>
                  <a:srgbClr val="FFD966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sp>
          <p:nvSpPr>
            <p:cNvPr id="203" name="Shape 203"/>
            <p:cNvSpPr/>
            <p:nvPr/>
          </p:nvSpPr>
          <p:spPr>
            <a:xfrm>
              <a:off x="2291954" y="1786552"/>
              <a:ext cx="3554025" cy="1835049"/>
            </a:xfrm>
            <a:custGeom>
              <a:avLst/>
              <a:gdLst/>
              <a:ahLst/>
              <a:cxnLst/>
              <a:rect l="0" t="0" r="0" b="0"/>
              <a:pathLst>
                <a:path w="142161" h="73402" extrusionOk="0">
                  <a:moveTo>
                    <a:pt x="0" y="12918"/>
                  </a:moveTo>
                  <a:lnTo>
                    <a:pt x="47387" y="7443"/>
                  </a:lnTo>
                  <a:lnTo>
                    <a:pt x="55959" y="15539"/>
                  </a:lnTo>
                  <a:lnTo>
                    <a:pt x="60960" y="41495"/>
                  </a:lnTo>
                  <a:lnTo>
                    <a:pt x="71806" y="41461"/>
                  </a:lnTo>
                  <a:lnTo>
                    <a:pt x="75247" y="51496"/>
                  </a:lnTo>
                  <a:lnTo>
                    <a:pt x="82391" y="56974"/>
                  </a:lnTo>
                  <a:lnTo>
                    <a:pt x="90963" y="54829"/>
                  </a:lnTo>
                  <a:lnTo>
                    <a:pt x="91678" y="47686"/>
                  </a:lnTo>
                  <a:lnTo>
                    <a:pt x="90248" y="40780"/>
                  </a:lnTo>
                  <a:lnTo>
                    <a:pt x="89535" y="35779"/>
                  </a:lnTo>
                  <a:lnTo>
                    <a:pt x="98107" y="32207"/>
                  </a:lnTo>
                  <a:lnTo>
                    <a:pt x="96441" y="40303"/>
                  </a:lnTo>
                  <a:lnTo>
                    <a:pt x="107870" y="44827"/>
                  </a:lnTo>
                  <a:lnTo>
                    <a:pt x="116206" y="37446"/>
                  </a:lnTo>
                  <a:lnTo>
                    <a:pt x="116681" y="27683"/>
                  </a:lnTo>
                  <a:lnTo>
                    <a:pt x="110728" y="15539"/>
                  </a:lnTo>
                  <a:lnTo>
                    <a:pt x="114018" y="0"/>
                  </a:lnTo>
                  <a:lnTo>
                    <a:pt x="122635" y="298"/>
                  </a:lnTo>
                  <a:lnTo>
                    <a:pt x="124891" y="5569"/>
                  </a:lnTo>
                  <a:lnTo>
                    <a:pt x="142161" y="3633"/>
                  </a:lnTo>
                  <a:lnTo>
                    <a:pt x="141208" y="73402"/>
                  </a:lnTo>
                  <a:lnTo>
                    <a:pt x="0" y="73402"/>
                  </a:lnTo>
                  <a:close/>
                </a:path>
              </a:pathLst>
            </a:custGeom>
            <a:solidFill>
              <a:srgbClr val="6AA84F"/>
            </a:solidFill>
            <a:ln w="38100" cap="flat" cmpd="sng">
              <a:solidFill>
                <a:srgbClr val="6AA84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4" name="Shape 204"/>
            <p:cNvSpPr/>
            <p:nvPr/>
          </p:nvSpPr>
          <p:spPr>
            <a:xfrm>
              <a:off x="2285997" y="781997"/>
              <a:ext cx="3548025" cy="1279900"/>
            </a:xfrm>
            <a:custGeom>
              <a:avLst/>
              <a:gdLst/>
              <a:ahLst/>
              <a:cxnLst/>
              <a:rect l="0" t="0" r="0" b="0"/>
              <a:pathLst>
                <a:path w="141921" h="51196" extrusionOk="0">
                  <a:moveTo>
                    <a:pt x="42625" y="46672"/>
                  </a:moveTo>
                  <a:lnTo>
                    <a:pt x="0" y="51196"/>
                  </a:lnTo>
                  <a:lnTo>
                    <a:pt x="238" y="29528"/>
                  </a:lnTo>
                  <a:lnTo>
                    <a:pt x="32623" y="25955"/>
                  </a:lnTo>
                  <a:lnTo>
                    <a:pt x="45824" y="20998"/>
                  </a:lnTo>
                  <a:lnTo>
                    <a:pt x="60960" y="23097"/>
                  </a:lnTo>
                  <a:lnTo>
                    <a:pt x="71676" y="19765"/>
                  </a:lnTo>
                  <a:lnTo>
                    <a:pt x="114776" y="7859"/>
                  </a:lnTo>
                  <a:lnTo>
                    <a:pt x="127874" y="6667"/>
                  </a:lnTo>
                  <a:lnTo>
                    <a:pt x="134064" y="4761"/>
                  </a:lnTo>
                  <a:lnTo>
                    <a:pt x="141921" y="0"/>
                  </a:lnTo>
                  <a:lnTo>
                    <a:pt x="141208" y="42386"/>
                  </a:lnTo>
                  <a:lnTo>
                    <a:pt x="125731" y="42386"/>
                  </a:lnTo>
                  <a:lnTo>
                    <a:pt x="124778" y="39528"/>
                  </a:lnTo>
                  <a:lnTo>
                    <a:pt x="114896" y="38325"/>
                  </a:lnTo>
                  <a:lnTo>
                    <a:pt x="115014" y="22860"/>
                  </a:lnTo>
                  <a:lnTo>
                    <a:pt x="107155" y="19765"/>
                  </a:lnTo>
                  <a:lnTo>
                    <a:pt x="97869" y="28813"/>
                  </a:lnTo>
                  <a:lnTo>
                    <a:pt x="84296" y="29289"/>
                  </a:lnTo>
                  <a:lnTo>
                    <a:pt x="74294" y="22144"/>
                  </a:lnTo>
                  <a:lnTo>
                    <a:pt x="71200" y="21432"/>
                  </a:lnTo>
                  <a:lnTo>
                    <a:pt x="66929" y="26567"/>
                  </a:lnTo>
                  <a:lnTo>
                    <a:pt x="69293" y="39766"/>
                  </a:lnTo>
                  <a:lnTo>
                    <a:pt x="65722" y="40480"/>
                  </a:lnTo>
                  <a:lnTo>
                    <a:pt x="30003" y="30480"/>
                  </a:lnTo>
                  <a:lnTo>
                    <a:pt x="7859" y="31670"/>
                  </a:lnTo>
                  <a:lnTo>
                    <a:pt x="1666" y="38101"/>
                  </a:lnTo>
                  <a:lnTo>
                    <a:pt x="10955" y="41195"/>
                  </a:lnTo>
                  <a:lnTo>
                    <a:pt x="20002" y="40719"/>
                  </a:lnTo>
                  <a:close/>
                </a:path>
              </a:pathLst>
            </a:custGeom>
            <a:solidFill>
              <a:srgbClr val="C27BA0"/>
            </a:solidFill>
            <a:ln w="38100" cap="flat" cmpd="sng">
              <a:solidFill>
                <a:srgbClr val="C27BA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5" name="Shape 205"/>
            <p:cNvSpPr/>
            <p:nvPr/>
          </p:nvSpPr>
          <p:spPr>
            <a:xfrm>
              <a:off x="2297900" y="716500"/>
              <a:ext cx="3518300" cy="773900"/>
            </a:xfrm>
            <a:custGeom>
              <a:avLst/>
              <a:gdLst/>
              <a:ahLst/>
              <a:cxnLst/>
              <a:rect l="0" t="0" r="0" b="0"/>
              <a:pathLst>
                <a:path w="140732" h="30956" extrusionOk="0">
                  <a:moveTo>
                    <a:pt x="0" y="30956"/>
                  </a:moveTo>
                  <a:lnTo>
                    <a:pt x="0" y="0"/>
                  </a:lnTo>
                  <a:lnTo>
                    <a:pt x="140732" y="476"/>
                  </a:lnTo>
                  <a:lnTo>
                    <a:pt x="130731" y="6668"/>
                  </a:lnTo>
                  <a:lnTo>
                    <a:pt x="111919" y="8811"/>
                  </a:lnTo>
                  <a:lnTo>
                    <a:pt x="58103" y="24051"/>
                  </a:lnTo>
                  <a:lnTo>
                    <a:pt x="45244" y="21431"/>
                  </a:lnTo>
                  <a:lnTo>
                    <a:pt x="30956" y="27146"/>
                  </a:lnTo>
                  <a:close/>
                </a:path>
              </a:pathLst>
            </a:custGeom>
            <a:solidFill>
              <a:srgbClr val="4A86E8"/>
            </a:solidFill>
            <a:ln w="28575" cap="flat" cmpd="sng">
              <a:solidFill>
                <a:srgbClr val="4A86E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154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Segmentation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5951" y="1567225"/>
            <a:ext cx="2470623" cy="1646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Shape 246"/>
          <p:cNvGrpSpPr/>
          <p:nvPr/>
        </p:nvGrpSpPr>
        <p:grpSpPr>
          <a:xfrm>
            <a:off x="6495953" y="3292274"/>
            <a:ext cx="2470618" cy="1835223"/>
            <a:chOff x="3688175" y="943350"/>
            <a:chExt cx="5279100" cy="3521825"/>
          </a:xfrm>
        </p:grpSpPr>
        <p:sp>
          <p:nvSpPr>
            <p:cNvPr id="247" name="Shape 247"/>
            <p:cNvSpPr/>
            <p:nvPr/>
          </p:nvSpPr>
          <p:spPr>
            <a:xfrm>
              <a:off x="3688175" y="952350"/>
              <a:ext cx="5279100" cy="34950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3693375" y="2273025"/>
              <a:ext cx="5264775" cy="2183175"/>
            </a:xfrm>
            <a:custGeom>
              <a:avLst/>
              <a:gdLst/>
              <a:ahLst/>
              <a:cxnLst/>
              <a:rect l="0" t="0" r="0" b="0"/>
              <a:pathLst>
                <a:path w="210591" h="87327" extrusionOk="0">
                  <a:moveTo>
                    <a:pt x="210232" y="22281"/>
                  </a:moveTo>
                  <a:lnTo>
                    <a:pt x="164951" y="19047"/>
                  </a:lnTo>
                  <a:lnTo>
                    <a:pt x="35937" y="6109"/>
                  </a:lnTo>
                  <a:lnTo>
                    <a:pt x="16890" y="719"/>
                  </a:lnTo>
                  <a:lnTo>
                    <a:pt x="19765" y="6828"/>
                  </a:lnTo>
                  <a:lnTo>
                    <a:pt x="3953" y="2875"/>
                  </a:lnTo>
                  <a:lnTo>
                    <a:pt x="6109" y="719"/>
                  </a:lnTo>
                  <a:lnTo>
                    <a:pt x="0" y="0"/>
                  </a:lnTo>
                  <a:lnTo>
                    <a:pt x="0" y="87327"/>
                  </a:lnTo>
                  <a:lnTo>
                    <a:pt x="210591" y="86968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</p:sp>
        <p:sp>
          <p:nvSpPr>
            <p:cNvPr id="249" name="Shape 249"/>
            <p:cNvSpPr/>
            <p:nvPr/>
          </p:nvSpPr>
          <p:spPr>
            <a:xfrm>
              <a:off x="3702350" y="943350"/>
              <a:ext cx="5255800" cy="1922625"/>
            </a:xfrm>
            <a:custGeom>
              <a:avLst/>
              <a:gdLst/>
              <a:ahLst/>
              <a:cxnLst/>
              <a:rect l="0" t="0" r="0" b="0"/>
              <a:pathLst>
                <a:path w="210232" h="76905" extrusionOk="0">
                  <a:moveTo>
                    <a:pt x="210232" y="43843"/>
                  </a:moveTo>
                  <a:lnTo>
                    <a:pt x="202326" y="43843"/>
                  </a:lnTo>
                  <a:lnTo>
                    <a:pt x="196936" y="49593"/>
                  </a:lnTo>
                  <a:lnTo>
                    <a:pt x="191545" y="45999"/>
                  </a:lnTo>
                  <a:lnTo>
                    <a:pt x="186514" y="48156"/>
                  </a:lnTo>
                  <a:lnTo>
                    <a:pt x="183280" y="38093"/>
                  </a:lnTo>
                  <a:lnTo>
                    <a:pt x="181123" y="43125"/>
                  </a:lnTo>
                  <a:lnTo>
                    <a:pt x="168905" y="37015"/>
                  </a:lnTo>
                  <a:lnTo>
                    <a:pt x="152374" y="53906"/>
                  </a:lnTo>
                  <a:lnTo>
                    <a:pt x="155249" y="44562"/>
                  </a:lnTo>
                  <a:lnTo>
                    <a:pt x="152014" y="37015"/>
                  </a:lnTo>
                  <a:lnTo>
                    <a:pt x="148420" y="46718"/>
                  </a:lnTo>
                  <a:lnTo>
                    <a:pt x="145186" y="37734"/>
                  </a:lnTo>
                  <a:lnTo>
                    <a:pt x="141952" y="47437"/>
                  </a:lnTo>
                  <a:lnTo>
                    <a:pt x="142311" y="53187"/>
                  </a:lnTo>
                  <a:lnTo>
                    <a:pt x="107093" y="41687"/>
                  </a:lnTo>
                  <a:lnTo>
                    <a:pt x="103858" y="34140"/>
                  </a:lnTo>
                  <a:lnTo>
                    <a:pt x="117874" y="32343"/>
                  </a:lnTo>
                  <a:lnTo>
                    <a:pt x="120030" y="24437"/>
                  </a:lnTo>
                  <a:lnTo>
                    <a:pt x="123983" y="18687"/>
                  </a:lnTo>
                  <a:lnTo>
                    <a:pt x="131171" y="17969"/>
                  </a:lnTo>
                  <a:lnTo>
                    <a:pt x="126858" y="9703"/>
                  </a:lnTo>
                  <a:lnTo>
                    <a:pt x="125061" y="3594"/>
                  </a:lnTo>
                  <a:lnTo>
                    <a:pt x="126858" y="0"/>
                  </a:lnTo>
                  <a:lnTo>
                    <a:pt x="3594" y="0"/>
                  </a:lnTo>
                  <a:lnTo>
                    <a:pt x="4313" y="3594"/>
                  </a:lnTo>
                  <a:lnTo>
                    <a:pt x="0" y="7187"/>
                  </a:lnTo>
                  <a:lnTo>
                    <a:pt x="0" y="72593"/>
                  </a:lnTo>
                  <a:lnTo>
                    <a:pt x="210232" y="76905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</p:sp>
        <p:sp>
          <p:nvSpPr>
            <p:cNvPr id="250" name="Shape 250"/>
            <p:cNvSpPr/>
            <p:nvPr/>
          </p:nvSpPr>
          <p:spPr>
            <a:xfrm>
              <a:off x="4313275" y="970300"/>
              <a:ext cx="3764425" cy="3494875"/>
            </a:xfrm>
            <a:custGeom>
              <a:avLst/>
              <a:gdLst/>
              <a:ahLst/>
              <a:cxnLst/>
              <a:rect l="0" t="0" r="0" b="0"/>
              <a:pathLst>
                <a:path w="150577" h="139795" extrusionOk="0">
                  <a:moveTo>
                    <a:pt x="46359" y="0"/>
                  </a:moveTo>
                  <a:lnTo>
                    <a:pt x="34859" y="2156"/>
                  </a:lnTo>
                  <a:lnTo>
                    <a:pt x="28391" y="11141"/>
                  </a:lnTo>
                  <a:lnTo>
                    <a:pt x="25156" y="17609"/>
                  </a:lnTo>
                  <a:lnTo>
                    <a:pt x="14016" y="13656"/>
                  </a:lnTo>
                  <a:lnTo>
                    <a:pt x="4672" y="14016"/>
                  </a:lnTo>
                  <a:lnTo>
                    <a:pt x="0" y="18687"/>
                  </a:lnTo>
                  <a:lnTo>
                    <a:pt x="3954" y="25515"/>
                  </a:lnTo>
                  <a:lnTo>
                    <a:pt x="11500" y="32343"/>
                  </a:lnTo>
                  <a:lnTo>
                    <a:pt x="15453" y="33062"/>
                  </a:lnTo>
                  <a:lnTo>
                    <a:pt x="12219" y="37375"/>
                  </a:lnTo>
                  <a:lnTo>
                    <a:pt x="13657" y="46718"/>
                  </a:lnTo>
                  <a:lnTo>
                    <a:pt x="12578" y="52828"/>
                  </a:lnTo>
                  <a:lnTo>
                    <a:pt x="11860" y="64687"/>
                  </a:lnTo>
                  <a:lnTo>
                    <a:pt x="14735" y="78702"/>
                  </a:lnTo>
                  <a:lnTo>
                    <a:pt x="19406" y="83374"/>
                  </a:lnTo>
                  <a:lnTo>
                    <a:pt x="22641" y="97390"/>
                  </a:lnTo>
                  <a:lnTo>
                    <a:pt x="23000" y="109968"/>
                  </a:lnTo>
                  <a:lnTo>
                    <a:pt x="23360" y="119671"/>
                  </a:lnTo>
                  <a:lnTo>
                    <a:pt x="20485" y="130811"/>
                  </a:lnTo>
                  <a:lnTo>
                    <a:pt x="17969" y="138717"/>
                  </a:lnTo>
                  <a:lnTo>
                    <a:pt x="29828" y="139436"/>
                  </a:lnTo>
                  <a:lnTo>
                    <a:pt x="29469" y="129733"/>
                  </a:lnTo>
                  <a:lnTo>
                    <a:pt x="29469" y="117155"/>
                  </a:lnTo>
                  <a:lnTo>
                    <a:pt x="33781" y="118233"/>
                  </a:lnTo>
                  <a:lnTo>
                    <a:pt x="32344" y="112843"/>
                  </a:lnTo>
                  <a:lnTo>
                    <a:pt x="33422" y="104218"/>
                  </a:lnTo>
                  <a:lnTo>
                    <a:pt x="31984" y="94515"/>
                  </a:lnTo>
                  <a:lnTo>
                    <a:pt x="32703" y="89843"/>
                  </a:lnTo>
                  <a:lnTo>
                    <a:pt x="35578" y="96312"/>
                  </a:lnTo>
                  <a:lnTo>
                    <a:pt x="36297" y="105296"/>
                  </a:lnTo>
                  <a:lnTo>
                    <a:pt x="35938" y="112483"/>
                  </a:lnTo>
                  <a:lnTo>
                    <a:pt x="39172" y="113202"/>
                  </a:lnTo>
                  <a:lnTo>
                    <a:pt x="43484" y="111765"/>
                  </a:lnTo>
                  <a:lnTo>
                    <a:pt x="40969" y="102062"/>
                  </a:lnTo>
                  <a:lnTo>
                    <a:pt x="44203" y="104218"/>
                  </a:lnTo>
                  <a:lnTo>
                    <a:pt x="51031" y="93796"/>
                  </a:lnTo>
                  <a:lnTo>
                    <a:pt x="52828" y="108890"/>
                  </a:lnTo>
                  <a:lnTo>
                    <a:pt x="56781" y="122186"/>
                  </a:lnTo>
                  <a:lnTo>
                    <a:pt x="59297" y="139795"/>
                  </a:lnTo>
                  <a:lnTo>
                    <a:pt x="69359" y="139077"/>
                  </a:lnTo>
                  <a:lnTo>
                    <a:pt x="65765" y="129014"/>
                  </a:lnTo>
                  <a:lnTo>
                    <a:pt x="63609" y="120749"/>
                  </a:lnTo>
                  <a:lnTo>
                    <a:pt x="64687" y="114280"/>
                  </a:lnTo>
                  <a:lnTo>
                    <a:pt x="63250" y="106374"/>
                  </a:lnTo>
                  <a:lnTo>
                    <a:pt x="63609" y="88405"/>
                  </a:lnTo>
                  <a:lnTo>
                    <a:pt x="65765" y="104218"/>
                  </a:lnTo>
                  <a:lnTo>
                    <a:pt x="66125" y="114999"/>
                  </a:lnTo>
                  <a:lnTo>
                    <a:pt x="71156" y="113921"/>
                  </a:lnTo>
                  <a:lnTo>
                    <a:pt x="69000" y="98468"/>
                  </a:lnTo>
                  <a:lnTo>
                    <a:pt x="70437" y="91999"/>
                  </a:lnTo>
                  <a:lnTo>
                    <a:pt x="69359" y="87687"/>
                  </a:lnTo>
                  <a:lnTo>
                    <a:pt x="76906" y="88046"/>
                  </a:lnTo>
                  <a:lnTo>
                    <a:pt x="80859" y="107093"/>
                  </a:lnTo>
                  <a:lnTo>
                    <a:pt x="81218" y="111765"/>
                  </a:lnTo>
                  <a:lnTo>
                    <a:pt x="83015" y="113561"/>
                  </a:lnTo>
                  <a:lnTo>
                    <a:pt x="81937" y="126858"/>
                  </a:lnTo>
                  <a:lnTo>
                    <a:pt x="83375" y="131530"/>
                  </a:lnTo>
                  <a:lnTo>
                    <a:pt x="83734" y="136921"/>
                  </a:lnTo>
                  <a:lnTo>
                    <a:pt x="92359" y="137639"/>
                  </a:lnTo>
                  <a:lnTo>
                    <a:pt x="90562" y="129014"/>
                  </a:lnTo>
                  <a:lnTo>
                    <a:pt x="87328" y="116436"/>
                  </a:lnTo>
                  <a:lnTo>
                    <a:pt x="90562" y="107452"/>
                  </a:lnTo>
                  <a:lnTo>
                    <a:pt x="87328" y="93796"/>
                  </a:lnTo>
                  <a:lnTo>
                    <a:pt x="93437" y="102062"/>
                  </a:lnTo>
                  <a:lnTo>
                    <a:pt x="98828" y="103499"/>
                  </a:lnTo>
                  <a:lnTo>
                    <a:pt x="102781" y="98108"/>
                  </a:lnTo>
                  <a:lnTo>
                    <a:pt x="103140" y="110327"/>
                  </a:lnTo>
                  <a:lnTo>
                    <a:pt x="106015" y="118593"/>
                  </a:lnTo>
                  <a:lnTo>
                    <a:pt x="107452" y="131171"/>
                  </a:lnTo>
                  <a:lnTo>
                    <a:pt x="109968" y="136202"/>
                  </a:lnTo>
                  <a:lnTo>
                    <a:pt x="115359" y="136921"/>
                  </a:lnTo>
                  <a:lnTo>
                    <a:pt x="116796" y="132249"/>
                  </a:lnTo>
                  <a:lnTo>
                    <a:pt x="111046" y="118593"/>
                  </a:lnTo>
                  <a:lnTo>
                    <a:pt x="111406" y="108530"/>
                  </a:lnTo>
                  <a:lnTo>
                    <a:pt x="111765" y="93437"/>
                  </a:lnTo>
                  <a:lnTo>
                    <a:pt x="115718" y="95952"/>
                  </a:lnTo>
                  <a:lnTo>
                    <a:pt x="117155" y="91280"/>
                  </a:lnTo>
                  <a:lnTo>
                    <a:pt x="133327" y="97390"/>
                  </a:lnTo>
                  <a:lnTo>
                    <a:pt x="140155" y="101343"/>
                  </a:lnTo>
                  <a:lnTo>
                    <a:pt x="148421" y="97390"/>
                  </a:lnTo>
                  <a:lnTo>
                    <a:pt x="149858" y="93437"/>
                  </a:lnTo>
                  <a:lnTo>
                    <a:pt x="140515" y="70796"/>
                  </a:lnTo>
                  <a:lnTo>
                    <a:pt x="142311" y="64687"/>
                  </a:lnTo>
                  <a:lnTo>
                    <a:pt x="148780" y="63249"/>
                  </a:lnTo>
                  <a:lnTo>
                    <a:pt x="150577" y="57499"/>
                  </a:lnTo>
                  <a:lnTo>
                    <a:pt x="143390" y="53906"/>
                  </a:lnTo>
                  <a:lnTo>
                    <a:pt x="136921" y="54625"/>
                  </a:lnTo>
                  <a:lnTo>
                    <a:pt x="131171" y="43484"/>
                  </a:lnTo>
                  <a:lnTo>
                    <a:pt x="118952" y="49593"/>
                  </a:lnTo>
                  <a:lnTo>
                    <a:pt x="105296" y="42406"/>
                  </a:lnTo>
                  <a:lnTo>
                    <a:pt x="100265" y="37734"/>
                  </a:lnTo>
                  <a:lnTo>
                    <a:pt x="91640" y="34859"/>
                  </a:lnTo>
                  <a:lnTo>
                    <a:pt x="81218" y="40250"/>
                  </a:lnTo>
                  <a:lnTo>
                    <a:pt x="72234" y="40250"/>
                  </a:lnTo>
                  <a:lnTo>
                    <a:pt x="61812" y="43843"/>
                  </a:lnTo>
                  <a:lnTo>
                    <a:pt x="62172" y="37734"/>
                  </a:lnTo>
                  <a:lnTo>
                    <a:pt x="70437" y="36656"/>
                  </a:lnTo>
                  <a:lnTo>
                    <a:pt x="82296" y="26594"/>
                  </a:lnTo>
                  <a:lnTo>
                    <a:pt x="83734" y="22281"/>
                  </a:lnTo>
                  <a:lnTo>
                    <a:pt x="77984" y="17969"/>
                  </a:lnTo>
                  <a:lnTo>
                    <a:pt x="70437" y="16891"/>
                  </a:lnTo>
                  <a:lnTo>
                    <a:pt x="65047" y="20484"/>
                  </a:lnTo>
                  <a:lnTo>
                    <a:pt x="64328" y="15812"/>
                  </a:lnTo>
                  <a:lnTo>
                    <a:pt x="60734" y="11141"/>
                  </a:lnTo>
                  <a:lnTo>
                    <a:pt x="59297" y="6469"/>
                  </a:lnTo>
                  <a:lnTo>
                    <a:pt x="54625" y="719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</p:sp>
      </p:grpSp>
      <p:sp>
        <p:nvSpPr>
          <p:cNvPr id="251" name="Shape 251"/>
          <p:cNvSpPr txBox="1"/>
          <p:nvPr/>
        </p:nvSpPr>
        <p:spPr>
          <a:xfrm>
            <a:off x="7301400" y="3988125"/>
            <a:ext cx="575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Cow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8197075" y="4625625"/>
            <a:ext cx="769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Grass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8112800" y="3349550"/>
            <a:ext cx="769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Sky</a:t>
            </a:r>
          </a:p>
        </p:txBody>
      </p:sp>
      <p:sp>
        <p:nvSpPr>
          <p:cNvPr id="254" name="Shape 254"/>
          <p:cNvSpPr txBox="1"/>
          <p:nvPr/>
        </p:nvSpPr>
        <p:spPr>
          <a:xfrm rot="-2700000">
            <a:off x="6364919" y="3250178"/>
            <a:ext cx="769615" cy="3937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Trees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813075" y="2177950"/>
            <a:ext cx="3200100" cy="28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 each pixel in the image with a category label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differentiate instances, only care about pixels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7078612" y="1309000"/>
            <a:ext cx="1305300" cy="25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CC0 public domain</a:t>
            </a:r>
          </a:p>
        </p:txBody>
      </p:sp>
      <p:grpSp>
        <p:nvGrpSpPr>
          <p:cNvPr id="257" name="Shape 257"/>
          <p:cNvGrpSpPr/>
          <p:nvPr/>
        </p:nvGrpSpPr>
        <p:grpSpPr>
          <a:xfrm>
            <a:off x="4183761" y="3308874"/>
            <a:ext cx="2141609" cy="1818612"/>
            <a:chOff x="2277224" y="713289"/>
            <a:chExt cx="3568755" cy="2932300"/>
          </a:xfrm>
        </p:grpSpPr>
        <p:grpSp>
          <p:nvGrpSpPr>
            <p:cNvPr id="258" name="Shape 258"/>
            <p:cNvGrpSpPr/>
            <p:nvPr/>
          </p:nvGrpSpPr>
          <p:grpSpPr>
            <a:xfrm>
              <a:off x="2277224" y="713289"/>
              <a:ext cx="3562638" cy="2932300"/>
              <a:chOff x="2401325" y="1743175"/>
              <a:chExt cx="2093699" cy="1812299"/>
            </a:xfrm>
          </p:grpSpPr>
          <p:pic>
            <p:nvPicPr>
              <p:cNvPr id="259" name="Shape 259"/>
              <p:cNvPicPr preferRelativeResize="0"/>
              <p:nvPr/>
            </p:nvPicPr>
            <p:blipFill rotWithShape="1">
              <a:blip r:embed="rId6">
                <a:alphaModFix/>
              </a:blip>
              <a:srcRect l="9279" r="25734"/>
              <a:stretch/>
            </p:blipFill>
            <p:spPr>
              <a:xfrm>
                <a:off x="2401325" y="1743175"/>
                <a:ext cx="2093699" cy="18122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0" name="Shape 260"/>
              <p:cNvSpPr/>
              <p:nvPr/>
            </p:nvSpPr>
            <p:spPr>
              <a:xfrm>
                <a:off x="2466169" y="2111305"/>
                <a:ext cx="1608199" cy="1150000"/>
              </a:xfrm>
              <a:custGeom>
                <a:avLst/>
                <a:gdLst/>
                <a:ahLst/>
                <a:cxnLst/>
                <a:rect l="0" t="0" r="0" b="0"/>
                <a:pathLst>
                  <a:path w="64328" h="46000" extrusionOk="0">
                    <a:moveTo>
                      <a:pt x="2367" y="7601"/>
                    </a:moveTo>
                    <a:lnTo>
                      <a:pt x="14375" y="6468"/>
                    </a:lnTo>
                    <a:lnTo>
                      <a:pt x="27313" y="10422"/>
                    </a:lnTo>
                    <a:lnTo>
                      <a:pt x="36297" y="13297"/>
                    </a:lnTo>
                    <a:lnTo>
                      <a:pt x="39532" y="12218"/>
                    </a:lnTo>
                    <a:lnTo>
                      <a:pt x="38094" y="6110"/>
                    </a:lnTo>
                    <a:lnTo>
                      <a:pt x="38094" y="1438"/>
                    </a:lnTo>
                    <a:lnTo>
                      <a:pt x="40251" y="1078"/>
                    </a:lnTo>
                    <a:lnTo>
                      <a:pt x="46359" y="6110"/>
                    </a:lnTo>
                    <a:lnTo>
                      <a:pt x="56062" y="5391"/>
                    </a:lnTo>
                    <a:lnTo>
                      <a:pt x="61812" y="0"/>
                    </a:lnTo>
                    <a:lnTo>
                      <a:pt x="64328" y="1078"/>
                    </a:lnTo>
                    <a:lnTo>
                      <a:pt x="63968" y="10063"/>
                    </a:lnTo>
                    <a:lnTo>
                      <a:pt x="62532" y="18688"/>
                    </a:lnTo>
                    <a:lnTo>
                      <a:pt x="61093" y="21562"/>
                    </a:lnTo>
                    <a:lnTo>
                      <a:pt x="63609" y="24797"/>
                    </a:lnTo>
                    <a:lnTo>
                      <a:pt x="64328" y="29828"/>
                    </a:lnTo>
                    <a:lnTo>
                      <a:pt x="64328" y="34140"/>
                    </a:lnTo>
                    <a:lnTo>
                      <a:pt x="60735" y="37734"/>
                    </a:lnTo>
                    <a:lnTo>
                      <a:pt x="55703" y="35218"/>
                    </a:lnTo>
                    <a:lnTo>
                      <a:pt x="57141" y="28750"/>
                    </a:lnTo>
                    <a:lnTo>
                      <a:pt x="53187" y="31266"/>
                    </a:lnTo>
                    <a:lnTo>
                      <a:pt x="48515" y="32703"/>
                    </a:lnTo>
                    <a:lnTo>
                      <a:pt x="49235" y="35937"/>
                    </a:lnTo>
                    <a:lnTo>
                      <a:pt x="50476" y="39345"/>
                    </a:lnTo>
                    <a:lnTo>
                      <a:pt x="50312" y="43484"/>
                    </a:lnTo>
                    <a:lnTo>
                      <a:pt x="47438" y="46000"/>
                    </a:lnTo>
                    <a:lnTo>
                      <a:pt x="42406" y="42406"/>
                    </a:lnTo>
                    <a:lnTo>
                      <a:pt x="40251" y="36655"/>
                    </a:lnTo>
                    <a:lnTo>
                      <a:pt x="35219" y="37375"/>
                    </a:lnTo>
                    <a:lnTo>
                      <a:pt x="34142" y="33422"/>
                    </a:lnTo>
                    <a:lnTo>
                      <a:pt x="32345" y="25516"/>
                    </a:lnTo>
                    <a:lnTo>
                      <a:pt x="31625" y="19405"/>
                    </a:lnTo>
                    <a:lnTo>
                      <a:pt x="25156" y="15453"/>
                    </a:lnTo>
                    <a:lnTo>
                      <a:pt x="15453" y="12218"/>
                    </a:lnTo>
                    <a:lnTo>
                      <a:pt x="9703" y="10780"/>
                    </a:lnTo>
                    <a:lnTo>
                      <a:pt x="4313" y="11500"/>
                    </a:lnTo>
                    <a:lnTo>
                      <a:pt x="0" y="10422"/>
                    </a:lnTo>
                  </a:path>
                </a:pathLst>
              </a:custGeom>
              <a:solidFill>
                <a:srgbClr val="FFD966"/>
              </a:solidFill>
              <a:ln w="38100" cap="flat" cmpd="sng">
                <a:solidFill>
                  <a:srgbClr val="FFD966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sp>
          <p:nvSpPr>
            <p:cNvPr id="261" name="Shape 261"/>
            <p:cNvSpPr/>
            <p:nvPr/>
          </p:nvSpPr>
          <p:spPr>
            <a:xfrm>
              <a:off x="2291954" y="1786552"/>
              <a:ext cx="3554025" cy="1835049"/>
            </a:xfrm>
            <a:custGeom>
              <a:avLst/>
              <a:gdLst/>
              <a:ahLst/>
              <a:cxnLst/>
              <a:rect l="0" t="0" r="0" b="0"/>
              <a:pathLst>
                <a:path w="142161" h="73402" extrusionOk="0">
                  <a:moveTo>
                    <a:pt x="0" y="12918"/>
                  </a:moveTo>
                  <a:lnTo>
                    <a:pt x="47387" y="7443"/>
                  </a:lnTo>
                  <a:lnTo>
                    <a:pt x="55959" y="15539"/>
                  </a:lnTo>
                  <a:lnTo>
                    <a:pt x="60960" y="41495"/>
                  </a:lnTo>
                  <a:lnTo>
                    <a:pt x="71806" y="41461"/>
                  </a:lnTo>
                  <a:lnTo>
                    <a:pt x="75247" y="51496"/>
                  </a:lnTo>
                  <a:lnTo>
                    <a:pt x="82391" y="56974"/>
                  </a:lnTo>
                  <a:lnTo>
                    <a:pt x="90963" y="54829"/>
                  </a:lnTo>
                  <a:lnTo>
                    <a:pt x="91678" y="47686"/>
                  </a:lnTo>
                  <a:lnTo>
                    <a:pt x="90248" y="40780"/>
                  </a:lnTo>
                  <a:lnTo>
                    <a:pt x="89535" y="35779"/>
                  </a:lnTo>
                  <a:lnTo>
                    <a:pt x="98107" y="32207"/>
                  </a:lnTo>
                  <a:lnTo>
                    <a:pt x="96441" y="40303"/>
                  </a:lnTo>
                  <a:lnTo>
                    <a:pt x="107870" y="44827"/>
                  </a:lnTo>
                  <a:lnTo>
                    <a:pt x="116206" y="37446"/>
                  </a:lnTo>
                  <a:lnTo>
                    <a:pt x="116681" y="27683"/>
                  </a:lnTo>
                  <a:lnTo>
                    <a:pt x="110728" y="15539"/>
                  </a:lnTo>
                  <a:lnTo>
                    <a:pt x="114018" y="0"/>
                  </a:lnTo>
                  <a:lnTo>
                    <a:pt x="122635" y="298"/>
                  </a:lnTo>
                  <a:lnTo>
                    <a:pt x="124891" y="5569"/>
                  </a:lnTo>
                  <a:lnTo>
                    <a:pt x="142161" y="3633"/>
                  </a:lnTo>
                  <a:lnTo>
                    <a:pt x="141208" y="73402"/>
                  </a:lnTo>
                  <a:lnTo>
                    <a:pt x="0" y="73402"/>
                  </a:lnTo>
                  <a:close/>
                </a:path>
              </a:pathLst>
            </a:custGeom>
            <a:solidFill>
              <a:srgbClr val="6AA84F"/>
            </a:solidFill>
            <a:ln w="38100" cap="flat" cmpd="sng">
              <a:solidFill>
                <a:srgbClr val="6AA84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62" name="Shape 262"/>
            <p:cNvSpPr/>
            <p:nvPr/>
          </p:nvSpPr>
          <p:spPr>
            <a:xfrm>
              <a:off x="2285997" y="781997"/>
              <a:ext cx="3548025" cy="1279900"/>
            </a:xfrm>
            <a:custGeom>
              <a:avLst/>
              <a:gdLst/>
              <a:ahLst/>
              <a:cxnLst/>
              <a:rect l="0" t="0" r="0" b="0"/>
              <a:pathLst>
                <a:path w="141921" h="51196" extrusionOk="0">
                  <a:moveTo>
                    <a:pt x="42625" y="46672"/>
                  </a:moveTo>
                  <a:lnTo>
                    <a:pt x="0" y="51196"/>
                  </a:lnTo>
                  <a:lnTo>
                    <a:pt x="238" y="29528"/>
                  </a:lnTo>
                  <a:lnTo>
                    <a:pt x="32623" y="25955"/>
                  </a:lnTo>
                  <a:lnTo>
                    <a:pt x="45824" y="20998"/>
                  </a:lnTo>
                  <a:lnTo>
                    <a:pt x="60960" y="23097"/>
                  </a:lnTo>
                  <a:lnTo>
                    <a:pt x="71676" y="19765"/>
                  </a:lnTo>
                  <a:lnTo>
                    <a:pt x="114776" y="7859"/>
                  </a:lnTo>
                  <a:lnTo>
                    <a:pt x="127874" y="6667"/>
                  </a:lnTo>
                  <a:lnTo>
                    <a:pt x="134064" y="4761"/>
                  </a:lnTo>
                  <a:lnTo>
                    <a:pt x="141921" y="0"/>
                  </a:lnTo>
                  <a:lnTo>
                    <a:pt x="141208" y="42386"/>
                  </a:lnTo>
                  <a:lnTo>
                    <a:pt x="125731" y="42386"/>
                  </a:lnTo>
                  <a:lnTo>
                    <a:pt x="124778" y="39528"/>
                  </a:lnTo>
                  <a:lnTo>
                    <a:pt x="114896" y="38325"/>
                  </a:lnTo>
                  <a:lnTo>
                    <a:pt x="115014" y="22860"/>
                  </a:lnTo>
                  <a:lnTo>
                    <a:pt x="107155" y="19765"/>
                  </a:lnTo>
                  <a:lnTo>
                    <a:pt x="97869" y="28813"/>
                  </a:lnTo>
                  <a:lnTo>
                    <a:pt x="84296" y="29289"/>
                  </a:lnTo>
                  <a:lnTo>
                    <a:pt x="74294" y="22144"/>
                  </a:lnTo>
                  <a:lnTo>
                    <a:pt x="71200" y="21432"/>
                  </a:lnTo>
                  <a:lnTo>
                    <a:pt x="66929" y="26567"/>
                  </a:lnTo>
                  <a:lnTo>
                    <a:pt x="69293" y="39766"/>
                  </a:lnTo>
                  <a:lnTo>
                    <a:pt x="65722" y="40480"/>
                  </a:lnTo>
                  <a:lnTo>
                    <a:pt x="30003" y="30480"/>
                  </a:lnTo>
                  <a:lnTo>
                    <a:pt x="7859" y="31670"/>
                  </a:lnTo>
                  <a:lnTo>
                    <a:pt x="1666" y="38101"/>
                  </a:lnTo>
                  <a:lnTo>
                    <a:pt x="10955" y="41195"/>
                  </a:lnTo>
                  <a:lnTo>
                    <a:pt x="20002" y="40719"/>
                  </a:lnTo>
                  <a:close/>
                </a:path>
              </a:pathLst>
            </a:custGeom>
            <a:solidFill>
              <a:srgbClr val="C27BA0"/>
            </a:solidFill>
            <a:ln w="38100" cap="flat" cmpd="sng">
              <a:solidFill>
                <a:srgbClr val="C27BA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63" name="Shape 263"/>
            <p:cNvSpPr/>
            <p:nvPr/>
          </p:nvSpPr>
          <p:spPr>
            <a:xfrm>
              <a:off x="2297900" y="716500"/>
              <a:ext cx="3518300" cy="773900"/>
            </a:xfrm>
            <a:custGeom>
              <a:avLst/>
              <a:gdLst/>
              <a:ahLst/>
              <a:cxnLst/>
              <a:rect l="0" t="0" r="0" b="0"/>
              <a:pathLst>
                <a:path w="140732" h="30956" extrusionOk="0">
                  <a:moveTo>
                    <a:pt x="0" y="30956"/>
                  </a:moveTo>
                  <a:lnTo>
                    <a:pt x="0" y="0"/>
                  </a:lnTo>
                  <a:lnTo>
                    <a:pt x="140732" y="476"/>
                  </a:lnTo>
                  <a:lnTo>
                    <a:pt x="130731" y="6668"/>
                  </a:lnTo>
                  <a:lnTo>
                    <a:pt x="111919" y="8811"/>
                  </a:lnTo>
                  <a:lnTo>
                    <a:pt x="58103" y="24051"/>
                  </a:lnTo>
                  <a:lnTo>
                    <a:pt x="45244" y="21431"/>
                  </a:lnTo>
                  <a:lnTo>
                    <a:pt x="30956" y="27146"/>
                  </a:lnTo>
                  <a:close/>
                </a:path>
              </a:pathLst>
            </a:custGeom>
            <a:solidFill>
              <a:srgbClr val="4A86E8"/>
            </a:solidFill>
            <a:ln w="28575" cap="flat" cmpd="sng">
              <a:solidFill>
                <a:srgbClr val="4A86E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pic>
        <p:nvPicPr>
          <p:cNvPr id="264" name="Shape 264"/>
          <p:cNvPicPr preferRelativeResize="0"/>
          <p:nvPr/>
        </p:nvPicPr>
        <p:blipFill rotWithShape="1">
          <a:blip r:embed="rId6">
            <a:alphaModFix/>
          </a:blip>
          <a:srcRect l="9279" r="25734"/>
          <a:stretch/>
        </p:blipFill>
        <p:spPr>
          <a:xfrm>
            <a:off x="4207713" y="1372613"/>
            <a:ext cx="2093699" cy="181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5531900" y="4733900"/>
            <a:ext cx="769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Grass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5127775" y="4041950"/>
            <a:ext cx="769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4254500" y="3292275"/>
            <a:ext cx="769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Sky</a:t>
            </a:r>
          </a:p>
        </p:txBody>
      </p:sp>
      <p:sp>
        <p:nvSpPr>
          <p:cNvPr id="268" name="Shape 268"/>
          <p:cNvSpPr txBox="1"/>
          <p:nvPr/>
        </p:nvSpPr>
        <p:spPr>
          <a:xfrm rot="2700000">
            <a:off x="5678181" y="3523328"/>
            <a:ext cx="769615" cy="3937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Trees</a:t>
            </a:r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25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Segmentation Idea: Sliding Window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75" y="2690513"/>
            <a:ext cx="2470624" cy="164644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>
            <a:off x="2440868" y="3350035"/>
            <a:ext cx="246600" cy="24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Shape 277"/>
          <p:cNvCxnSpPr/>
          <p:nvPr/>
        </p:nvCxnSpPr>
        <p:spPr>
          <a:xfrm rot="10800000" flipH="1">
            <a:off x="2741375" y="2354025"/>
            <a:ext cx="1283700" cy="975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78" name="Shape 278"/>
          <p:cNvCxnSpPr/>
          <p:nvPr/>
        </p:nvCxnSpPr>
        <p:spPr>
          <a:xfrm rot="10800000" flipH="1">
            <a:off x="2771300" y="3092850"/>
            <a:ext cx="1263300" cy="55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l="66852" t="39886" r="21837" b="41464"/>
          <a:stretch/>
        </p:blipFill>
        <p:spPr>
          <a:xfrm>
            <a:off x="4064675" y="2351026"/>
            <a:ext cx="681062" cy="74838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1448625" y="2310425"/>
            <a:ext cx="10362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image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3776250" y="1852300"/>
            <a:ext cx="12579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 patch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 r="7330"/>
          <a:stretch/>
        </p:blipFill>
        <p:spPr>
          <a:xfrm>
            <a:off x="4846275" y="3189882"/>
            <a:ext cx="2022472" cy="7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5051325" y="1718525"/>
            <a:ext cx="17514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Classify center pixel with CNN</a:t>
            </a:r>
          </a:p>
        </p:txBody>
      </p:sp>
      <p:sp>
        <p:nvSpPr>
          <p:cNvPr id="284" name="Shape 284"/>
          <p:cNvSpPr/>
          <p:nvPr/>
        </p:nvSpPr>
        <p:spPr>
          <a:xfrm>
            <a:off x="4345350" y="2665362"/>
            <a:ext cx="119700" cy="119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7115975" y="3197475"/>
            <a:ext cx="987000" cy="55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Cow</a:t>
            </a:r>
          </a:p>
        </p:txBody>
      </p:sp>
      <p:sp>
        <p:nvSpPr>
          <p:cNvPr id="286" name="Shape 286"/>
          <p:cNvSpPr/>
          <p:nvPr/>
        </p:nvSpPr>
        <p:spPr>
          <a:xfrm>
            <a:off x="2593268" y="3502435"/>
            <a:ext cx="246600" cy="246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2745668" y="3654835"/>
            <a:ext cx="246600" cy="2466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l="71933" t="47184" r="16757" b="34624"/>
          <a:stretch/>
        </p:blipFill>
        <p:spPr>
          <a:xfrm>
            <a:off x="4064676" y="3197626"/>
            <a:ext cx="681049" cy="72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l="78826" t="55848" r="10564" b="25960"/>
          <a:stretch/>
        </p:blipFill>
        <p:spPr>
          <a:xfrm>
            <a:off x="4064676" y="4004575"/>
            <a:ext cx="681049" cy="729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Shape 290"/>
          <p:cNvCxnSpPr/>
          <p:nvPr/>
        </p:nvCxnSpPr>
        <p:spPr>
          <a:xfrm>
            <a:off x="2892875" y="3764525"/>
            <a:ext cx="1132200" cy="1728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91" name="Shape 291"/>
          <p:cNvCxnSpPr/>
          <p:nvPr/>
        </p:nvCxnSpPr>
        <p:spPr>
          <a:xfrm rot="10800000" flipH="1">
            <a:off x="2854500" y="3217775"/>
            <a:ext cx="1161000" cy="268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92" name="Shape 292"/>
          <p:cNvCxnSpPr/>
          <p:nvPr/>
        </p:nvCxnSpPr>
        <p:spPr>
          <a:xfrm>
            <a:off x="3036800" y="3668575"/>
            <a:ext cx="978600" cy="3360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93" name="Shape 293"/>
          <p:cNvCxnSpPr/>
          <p:nvPr/>
        </p:nvCxnSpPr>
        <p:spPr>
          <a:xfrm>
            <a:off x="3036800" y="3918050"/>
            <a:ext cx="978600" cy="8154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 r="7330"/>
          <a:stretch/>
        </p:blipFill>
        <p:spPr>
          <a:xfrm>
            <a:off x="4846275" y="2317344"/>
            <a:ext cx="2022472" cy="7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 r="7330"/>
          <a:stretch/>
        </p:blipFill>
        <p:spPr>
          <a:xfrm>
            <a:off x="4915787" y="4004582"/>
            <a:ext cx="2022472" cy="7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4345350" y="3502762"/>
            <a:ext cx="119700" cy="1197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4345350" y="4309712"/>
            <a:ext cx="119700" cy="1197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7115975" y="2406500"/>
            <a:ext cx="987000" cy="55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Cow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7115975" y="4049900"/>
            <a:ext cx="1102200" cy="55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Grass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305425" y="5066700"/>
            <a:ext cx="4835700" cy="4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Farabet et al, “Learning Hierarchical Features for Scene Labeling,” TPAMI 2013</a:t>
            </a: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and Collobert, “Recurrent Convolutional Neural Networks for Scene Labeling”, ICML 2014</a:t>
            </a:r>
          </a:p>
        </p:txBody>
      </p:sp>
      <p:sp>
        <p:nvSpPr>
          <p:cNvPr id="2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6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Segmentation Idea: Sliding Window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75" y="2690513"/>
            <a:ext cx="2470624" cy="164644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>
            <a:off x="2440868" y="3350035"/>
            <a:ext cx="246600" cy="24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Shape 309"/>
          <p:cNvCxnSpPr/>
          <p:nvPr/>
        </p:nvCxnSpPr>
        <p:spPr>
          <a:xfrm rot="10800000" flipH="1">
            <a:off x="2741375" y="2354025"/>
            <a:ext cx="1283700" cy="975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10" name="Shape 310"/>
          <p:cNvCxnSpPr/>
          <p:nvPr/>
        </p:nvCxnSpPr>
        <p:spPr>
          <a:xfrm rot="10800000" flipH="1">
            <a:off x="2771300" y="3092850"/>
            <a:ext cx="1263300" cy="55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l="66852" t="39886" r="21837" b="41464"/>
          <a:stretch/>
        </p:blipFill>
        <p:spPr>
          <a:xfrm>
            <a:off x="4064675" y="2351026"/>
            <a:ext cx="681062" cy="74838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1448625" y="2310425"/>
            <a:ext cx="10362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image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3776250" y="1852300"/>
            <a:ext cx="12579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 patch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4">
            <a:alphaModFix/>
          </a:blip>
          <a:srcRect r="7330"/>
          <a:stretch/>
        </p:blipFill>
        <p:spPr>
          <a:xfrm>
            <a:off x="4846275" y="3189882"/>
            <a:ext cx="2022472" cy="7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5051325" y="1718525"/>
            <a:ext cx="17514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Classify center pixel with CNN</a:t>
            </a:r>
          </a:p>
        </p:txBody>
      </p:sp>
      <p:sp>
        <p:nvSpPr>
          <p:cNvPr id="316" name="Shape 316"/>
          <p:cNvSpPr/>
          <p:nvPr/>
        </p:nvSpPr>
        <p:spPr>
          <a:xfrm>
            <a:off x="4345350" y="2665362"/>
            <a:ext cx="119700" cy="119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7115975" y="3197475"/>
            <a:ext cx="987000" cy="55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Cow</a:t>
            </a:r>
          </a:p>
        </p:txBody>
      </p:sp>
      <p:sp>
        <p:nvSpPr>
          <p:cNvPr id="318" name="Shape 318"/>
          <p:cNvSpPr/>
          <p:nvPr/>
        </p:nvSpPr>
        <p:spPr>
          <a:xfrm>
            <a:off x="2593268" y="3502435"/>
            <a:ext cx="246600" cy="246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2745668" y="3654835"/>
            <a:ext cx="246600" cy="2466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l="71933" t="47184" r="16757" b="34624"/>
          <a:stretch/>
        </p:blipFill>
        <p:spPr>
          <a:xfrm>
            <a:off x="4064676" y="3197626"/>
            <a:ext cx="681049" cy="72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l="78826" t="55848" r="10564" b="25960"/>
          <a:stretch/>
        </p:blipFill>
        <p:spPr>
          <a:xfrm>
            <a:off x="4064676" y="4004575"/>
            <a:ext cx="681049" cy="729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Shape 322"/>
          <p:cNvCxnSpPr/>
          <p:nvPr/>
        </p:nvCxnSpPr>
        <p:spPr>
          <a:xfrm>
            <a:off x="2892875" y="3764525"/>
            <a:ext cx="1132200" cy="1728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23" name="Shape 323"/>
          <p:cNvCxnSpPr/>
          <p:nvPr/>
        </p:nvCxnSpPr>
        <p:spPr>
          <a:xfrm rot="10800000" flipH="1">
            <a:off x="2854500" y="3217775"/>
            <a:ext cx="1161000" cy="268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24" name="Shape 324"/>
          <p:cNvCxnSpPr/>
          <p:nvPr/>
        </p:nvCxnSpPr>
        <p:spPr>
          <a:xfrm>
            <a:off x="3036800" y="3668575"/>
            <a:ext cx="978600" cy="3360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25" name="Shape 325"/>
          <p:cNvCxnSpPr/>
          <p:nvPr/>
        </p:nvCxnSpPr>
        <p:spPr>
          <a:xfrm>
            <a:off x="3036800" y="3918050"/>
            <a:ext cx="978600" cy="8154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r="7330"/>
          <a:stretch/>
        </p:blipFill>
        <p:spPr>
          <a:xfrm>
            <a:off x="4846275" y="2317344"/>
            <a:ext cx="2022472" cy="7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 r="7330"/>
          <a:stretch/>
        </p:blipFill>
        <p:spPr>
          <a:xfrm>
            <a:off x="4915787" y="4004582"/>
            <a:ext cx="2022472" cy="7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x="4345350" y="3502762"/>
            <a:ext cx="119700" cy="1197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4345350" y="4309712"/>
            <a:ext cx="119700" cy="1197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7115975" y="2406500"/>
            <a:ext cx="987000" cy="55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Cow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7115975" y="4049900"/>
            <a:ext cx="1102200" cy="55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Grass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446200" y="4580100"/>
            <a:ext cx="2763300" cy="7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Problem: Very inefficient! Not reusing shared features between overlapping patches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305425" y="5066700"/>
            <a:ext cx="4835700" cy="4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Farabet et al, “Learning Hierarchical Features for Scene Labeling,” TPAMI 2013</a:t>
            </a: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 and Collobert, “Recurrent Convolutional Neural Networks for Scene Labeling”, ICML 2014</a:t>
            </a: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85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Segmentation Idea: Fully Convolutional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76" y="2830965"/>
            <a:ext cx="1794825" cy="11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666850" y="4061975"/>
            <a:ext cx="9600" cy="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546087" y="4061975"/>
            <a:ext cx="10842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H x W</a:t>
            </a:r>
          </a:p>
        </p:txBody>
      </p:sp>
      <p:sp>
        <p:nvSpPr>
          <p:cNvPr id="343" name="Shape 343"/>
          <p:cNvSpPr/>
          <p:nvPr/>
        </p:nvSpPr>
        <p:spPr>
          <a:xfrm>
            <a:off x="2558500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3516875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4534675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3094103" y="4584800"/>
            <a:ext cx="13371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x H x W</a:t>
            </a:r>
          </a:p>
        </p:txBody>
      </p:sp>
      <p:cxnSp>
        <p:nvCxnSpPr>
          <p:cNvPr id="347" name="Shape 347"/>
          <p:cNvCxnSpPr/>
          <p:nvPr/>
        </p:nvCxnSpPr>
        <p:spPr>
          <a:xfrm>
            <a:off x="2086900" y="3419100"/>
            <a:ext cx="37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8" name="Shape 348"/>
          <p:cNvSpPr txBox="1"/>
          <p:nvPr/>
        </p:nvSpPr>
        <p:spPr>
          <a:xfrm>
            <a:off x="1920400" y="3053400"/>
            <a:ext cx="7071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</a:t>
            </a:r>
          </a:p>
        </p:txBody>
      </p:sp>
      <p:cxnSp>
        <p:nvCxnSpPr>
          <p:cNvPr id="349" name="Shape 349"/>
          <p:cNvCxnSpPr/>
          <p:nvPr/>
        </p:nvCxnSpPr>
        <p:spPr>
          <a:xfrm>
            <a:off x="3001300" y="3419100"/>
            <a:ext cx="37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0" name="Shape 350"/>
          <p:cNvSpPr txBox="1"/>
          <p:nvPr/>
        </p:nvSpPr>
        <p:spPr>
          <a:xfrm>
            <a:off x="2834800" y="3053400"/>
            <a:ext cx="7071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</a:t>
            </a:r>
          </a:p>
        </p:txBody>
      </p:sp>
      <p:cxnSp>
        <p:nvCxnSpPr>
          <p:cNvPr id="351" name="Shape 351"/>
          <p:cNvCxnSpPr/>
          <p:nvPr/>
        </p:nvCxnSpPr>
        <p:spPr>
          <a:xfrm>
            <a:off x="3991900" y="3419100"/>
            <a:ext cx="37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2" name="Shape 352"/>
          <p:cNvSpPr txBox="1"/>
          <p:nvPr/>
        </p:nvSpPr>
        <p:spPr>
          <a:xfrm>
            <a:off x="3825400" y="3053400"/>
            <a:ext cx="7071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</a:t>
            </a:r>
          </a:p>
        </p:txBody>
      </p:sp>
      <p:cxnSp>
        <p:nvCxnSpPr>
          <p:cNvPr id="353" name="Shape 353"/>
          <p:cNvCxnSpPr/>
          <p:nvPr/>
        </p:nvCxnSpPr>
        <p:spPr>
          <a:xfrm>
            <a:off x="5142750" y="3449550"/>
            <a:ext cx="37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4" name="Shape 354"/>
          <p:cNvSpPr txBox="1"/>
          <p:nvPr/>
        </p:nvSpPr>
        <p:spPr>
          <a:xfrm>
            <a:off x="4976250" y="3083850"/>
            <a:ext cx="7071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</a:t>
            </a:r>
          </a:p>
        </p:txBody>
      </p:sp>
      <p:sp>
        <p:nvSpPr>
          <p:cNvPr id="355" name="Shape 355"/>
          <p:cNvSpPr/>
          <p:nvPr/>
        </p:nvSpPr>
        <p:spPr>
          <a:xfrm rot="5400000">
            <a:off x="3590000" y="3055925"/>
            <a:ext cx="345300" cy="2559000"/>
          </a:xfrm>
          <a:prstGeom prst="rightBrace">
            <a:avLst>
              <a:gd name="adj1" fmla="val 47241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Shape 356"/>
          <p:cNvGrpSpPr/>
          <p:nvPr/>
        </p:nvGrpSpPr>
        <p:grpSpPr>
          <a:xfrm>
            <a:off x="7155254" y="2597364"/>
            <a:ext cx="1935845" cy="1437961"/>
            <a:chOff x="3688175" y="943350"/>
            <a:chExt cx="5279100" cy="3521825"/>
          </a:xfrm>
        </p:grpSpPr>
        <p:sp>
          <p:nvSpPr>
            <p:cNvPr id="357" name="Shape 357"/>
            <p:cNvSpPr/>
            <p:nvPr/>
          </p:nvSpPr>
          <p:spPr>
            <a:xfrm>
              <a:off x="3688175" y="952350"/>
              <a:ext cx="5279100" cy="34950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3693375" y="2273025"/>
              <a:ext cx="5264775" cy="2183175"/>
            </a:xfrm>
            <a:custGeom>
              <a:avLst/>
              <a:gdLst/>
              <a:ahLst/>
              <a:cxnLst/>
              <a:rect l="0" t="0" r="0" b="0"/>
              <a:pathLst>
                <a:path w="210591" h="87327" extrusionOk="0">
                  <a:moveTo>
                    <a:pt x="210232" y="22281"/>
                  </a:moveTo>
                  <a:lnTo>
                    <a:pt x="164951" y="19047"/>
                  </a:lnTo>
                  <a:lnTo>
                    <a:pt x="35937" y="6109"/>
                  </a:lnTo>
                  <a:lnTo>
                    <a:pt x="16890" y="719"/>
                  </a:lnTo>
                  <a:lnTo>
                    <a:pt x="19765" y="6828"/>
                  </a:lnTo>
                  <a:lnTo>
                    <a:pt x="3953" y="2875"/>
                  </a:lnTo>
                  <a:lnTo>
                    <a:pt x="6109" y="719"/>
                  </a:lnTo>
                  <a:lnTo>
                    <a:pt x="0" y="0"/>
                  </a:lnTo>
                  <a:lnTo>
                    <a:pt x="0" y="87327"/>
                  </a:lnTo>
                  <a:lnTo>
                    <a:pt x="210591" y="86968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</p:sp>
        <p:sp>
          <p:nvSpPr>
            <p:cNvPr id="359" name="Shape 359"/>
            <p:cNvSpPr/>
            <p:nvPr/>
          </p:nvSpPr>
          <p:spPr>
            <a:xfrm>
              <a:off x="3702350" y="943350"/>
              <a:ext cx="5255800" cy="1922625"/>
            </a:xfrm>
            <a:custGeom>
              <a:avLst/>
              <a:gdLst/>
              <a:ahLst/>
              <a:cxnLst/>
              <a:rect l="0" t="0" r="0" b="0"/>
              <a:pathLst>
                <a:path w="210232" h="76905" extrusionOk="0">
                  <a:moveTo>
                    <a:pt x="210232" y="43843"/>
                  </a:moveTo>
                  <a:lnTo>
                    <a:pt x="202326" y="43843"/>
                  </a:lnTo>
                  <a:lnTo>
                    <a:pt x="196936" y="49593"/>
                  </a:lnTo>
                  <a:lnTo>
                    <a:pt x="191545" y="45999"/>
                  </a:lnTo>
                  <a:lnTo>
                    <a:pt x="186514" y="48156"/>
                  </a:lnTo>
                  <a:lnTo>
                    <a:pt x="183280" y="38093"/>
                  </a:lnTo>
                  <a:lnTo>
                    <a:pt x="181123" y="43125"/>
                  </a:lnTo>
                  <a:lnTo>
                    <a:pt x="168905" y="37015"/>
                  </a:lnTo>
                  <a:lnTo>
                    <a:pt x="152374" y="53906"/>
                  </a:lnTo>
                  <a:lnTo>
                    <a:pt x="155249" y="44562"/>
                  </a:lnTo>
                  <a:lnTo>
                    <a:pt x="152014" y="37015"/>
                  </a:lnTo>
                  <a:lnTo>
                    <a:pt x="148420" y="46718"/>
                  </a:lnTo>
                  <a:lnTo>
                    <a:pt x="145186" y="37734"/>
                  </a:lnTo>
                  <a:lnTo>
                    <a:pt x="141952" y="47437"/>
                  </a:lnTo>
                  <a:lnTo>
                    <a:pt x="142311" y="53187"/>
                  </a:lnTo>
                  <a:lnTo>
                    <a:pt x="107093" y="41687"/>
                  </a:lnTo>
                  <a:lnTo>
                    <a:pt x="103858" y="34140"/>
                  </a:lnTo>
                  <a:lnTo>
                    <a:pt x="117874" y="32343"/>
                  </a:lnTo>
                  <a:lnTo>
                    <a:pt x="120030" y="24437"/>
                  </a:lnTo>
                  <a:lnTo>
                    <a:pt x="123983" y="18687"/>
                  </a:lnTo>
                  <a:lnTo>
                    <a:pt x="131171" y="17969"/>
                  </a:lnTo>
                  <a:lnTo>
                    <a:pt x="126858" y="9703"/>
                  </a:lnTo>
                  <a:lnTo>
                    <a:pt x="125061" y="3594"/>
                  </a:lnTo>
                  <a:lnTo>
                    <a:pt x="126858" y="0"/>
                  </a:lnTo>
                  <a:lnTo>
                    <a:pt x="3594" y="0"/>
                  </a:lnTo>
                  <a:lnTo>
                    <a:pt x="4313" y="3594"/>
                  </a:lnTo>
                  <a:lnTo>
                    <a:pt x="0" y="7187"/>
                  </a:lnTo>
                  <a:lnTo>
                    <a:pt x="0" y="72593"/>
                  </a:lnTo>
                  <a:lnTo>
                    <a:pt x="210232" y="76905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</p:sp>
        <p:sp>
          <p:nvSpPr>
            <p:cNvPr id="360" name="Shape 360"/>
            <p:cNvSpPr/>
            <p:nvPr/>
          </p:nvSpPr>
          <p:spPr>
            <a:xfrm>
              <a:off x="4313275" y="970300"/>
              <a:ext cx="3764425" cy="3494875"/>
            </a:xfrm>
            <a:custGeom>
              <a:avLst/>
              <a:gdLst/>
              <a:ahLst/>
              <a:cxnLst/>
              <a:rect l="0" t="0" r="0" b="0"/>
              <a:pathLst>
                <a:path w="150577" h="139795" extrusionOk="0">
                  <a:moveTo>
                    <a:pt x="46359" y="0"/>
                  </a:moveTo>
                  <a:lnTo>
                    <a:pt x="34859" y="2156"/>
                  </a:lnTo>
                  <a:lnTo>
                    <a:pt x="28391" y="11141"/>
                  </a:lnTo>
                  <a:lnTo>
                    <a:pt x="25156" y="17609"/>
                  </a:lnTo>
                  <a:lnTo>
                    <a:pt x="14016" y="13656"/>
                  </a:lnTo>
                  <a:lnTo>
                    <a:pt x="4672" y="14016"/>
                  </a:lnTo>
                  <a:lnTo>
                    <a:pt x="0" y="18687"/>
                  </a:lnTo>
                  <a:lnTo>
                    <a:pt x="3954" y="25515"/>
                  </a:lnTo>
                  <a:lnTo>
                    <a:pt x="11500" y="32343"/>
                  </a:lnTo>
                  <a:lnTo>
                    <a:pt x="15453" y="33062"/>
                  </a:lnTo>
                  <a:lnTo>
                    <a:pt x="12219" y="37375"/>
                  </a:lnTo>
                  <a:lnTo>
                    <a:pt x="13657" y="46718"/>
                  </a:lnTo>
                  <a:lnTo>
                    <a:pt x="12578" y="52828"/>
                  </a:lnTo>
                  <a:lnTo>
                    <a:pt x="11860" y="64687"/>
                  </a:lnTo>
                  <a:lnTo>
                    <a:pt x="14735" y="78702"/>
                  </a:lnTo>
                  <a:lnTo>
                    <a:pt x="19406" y="83374"/>
                  </a:lnTo>
                  <a:lnTo>
                    <a:pt x="22641" y="97390"/>
                  </a:lnTo>
                  <a:lnTo>
                    <a:pt x="23000" y="109968"/>
                  </a:lnTo>
                  <a:lnTo>
                    <a:pt x="23360" y="119671"/>
                  </a:lnTo>
                  <a:lnTo>
                    <a:pt x="20485" y="130811"/>
                  </a:lnTo>
                  <a:lnTo>
                    <a:pt x="17969" y="138717"/>
                  </a:lnTo>
                  <a:lnTo>
                    <a:pt x="29828" y="139436"/>
                  </a:lnTo>
                  <a:lnTo>
                    <a:pt x="29469" y="129733"/>
                  </a:lnTo>
                  <a:lnTo>
                    <a:pt x="29469" y="117155"/>
                  </a:lnTo>
                  <a:lnTo>
                    <a:pt x="33781" y="118233"/>
                  </a:lnTo>
                  <a:lnTo>
                    <a:pt x="32344" y="112843"/>
                  </a:lnTo>
                  <a:lnTo>
                    <a:pt x="33422" y="104218"/>
                  </a:lnTo>
                  <a:lnTo>
                    <a:pt x="31984" y="94515"/>
                  </a:lnTo>
                  <a:lnTo>
                    <a:pt x="32703" y="89843"/>
                  </a:lnTo>
                  <a:lnTo>
                    <a:pt x="35578" y="96312"/>
                  </a:lnTo>
                  <a:lnTo>
                    <a:pt x="36297" y="105296"/>
                  </a:lnTo>
                  <a:lnTo>
                    <a:pt x="35938" y="112483"/>
                  </a:lnTo>
                  <a:lnTo>
                    <a:pt x="39172" y="113202"/>
                  </a:lnTo>
                  <a:lnTo>
                    <a:pt x="43484" y="111765"/>
                  </a:lnTo>
                  <a:lnTo>
                    <a:pt x="40969" y="102062"/>
                  </a:lnTo>
                  <a:lnTo>
                    <a:pt x="44203" y="104218"/>
                  </a:lnTo>
                  <a:lnTo>
                    <a:pt x="51031" y="93796"/>
                  </a:lnTo>
                  <a:lnTo>
                    <a:pt x="52828" y="108890"/>
                  </a:lnTo>
                  <a:lnTo>
                    <a:pt x="56781" y="122186"/>
                  </a:lnTo>
                  <a:lnTo>
                    <a:pt x="59297" y="139795"/>
                  </a:lnTo>
                  <a:lnTo>
                    <a:pt x="69359" y="139077"/>
                  </a:lnTo>
                  <a:lnTo>
                    <a:pt x="65765" y="129014"/>
                  </a:lnTo>
                  <a:lnTo>
                    <a:pt x="63609" y="120749"/>
                  </a:lnTo>
                  <a:lnTo>
                    <a:pt x="64687" y="114280"/>
                  </a:lnTo>
                  <a:lnTo>
                    <a:pt x="63250" y="106374"/>
                  </a:lnTo>
                  <a:lnTo>
                    <a:pt x="63609" y="88405"/>
                  </a:lnTo>
                  <a:lnTo>
                    <a:pt x="65765" y="104218"/>
                  </a:lnTo>
                  <a:lnTo>
                    <a:pt x="66125" y="114999"/>
                  </a:lnTo>
                  <a:lnTo>
                    <a:pt x="71156" y="113921"/>
                  </a:lnTo>
                  <a:lnTo>
                    <a:pt x="69000" y="98468"/>
                  </a:lnTo>
                  <a:lnTo>
                    <a:pt x="70437" y="91999"/>
                  </a:lnTo>
                  <a:lnTo>
                    <a:pt x="69359" y="87687"/>
                  </a:lnTo>
                  <a:lnTo>
                    <a:pt x="76906" y="88046"/>
                  </a:lnTo>
                  <a:lnTo>
                    <a:pt x="80859" y="107093"/>
                  </a:lnTo>
                  <a:lnTo>
                    <a:pt x="81218" y="111765"/>
                  </a:lnTo>
                  <a:lnTo>
                    <a:pt x="83015" y="113561"/>
                  </a:lnTo>
                  <a:lnTo>
                    <a:pt x="81937" y="126858"/>
                  </a:lnTo>
                  <a:lnTo>
                    <a:pt x="83375" y="131530"/>
                  </a:lnTo>
                  <a:lnTo>
                    <a:pt x="83734" y="136921"/>
                  </a:lnTo>
                  <a:lnTo>
                    <a:pt x="92359" y="137639"/>
                  </a:lnTo>
                  <a:lnTo>
                    <a:pt x="90562" y="129014"/>
                  </a:lnTo>
                  <a:lnTo>
                    <a:pt x="87328" y="116436"/>
                  </a:lnTo>
                  <a:lnTo>
                    <a:pt x="90562" y="107452"/>
                  </a:lnTo>
                  <a:lnTo>
                    <a:pt x="87328" y="93796"/>
                  </a:lnTo>
                  <a:lnTo>
                    <a:pt x="93437" y="102062"/>
                  </a:lnTo>
                  <a:lnTo>
                    <a:pt x="98828" y="103499"/>
                  </a:lnTo>
                  <a:lnTo>
                    <a:pt x="102781" y="98108"/>
                  </a:lnTo>
                  <a:lnTo>
                    <a:pt x="103140" y="110327"/>
                  </a:lnTo>
                  <a:lnTo>
                    <a:pt x="106015" y="118593"/>
                  </a:lnTo>
                  <a:lnTo>
                    <a:pt x="107452" y="131171"/>
                  </a:lnTo>
                  <a:lnTo>
                    <a:pt x="109968" y="136202"/>
                  </a:lnTo>
                  <a:lnTo>
                    <a:pt x="115359" y="136921"/>
                  </a:lnTo>
                  <a:lnTo>
                    <a:pt x="116796" y="132249"/>
                  </a:lnTo>
                  <a:lnTo>
                    <a:pt x="111046" y="118593"/>
                  </a:lnTo>
                  <a:lnTo>
                    <a:pt x="111406" y="108530"/>
                  </a:lnTo>
                  <a:lnTo>
                    <a:pt x="111765" y="93437"/>
                  </a:lnTo>
                  <a:lnTo>
                    <a:pt x="115718" y="95952"/>
                  </a:lnTo>
                  <a:lnTo>
                    <a:pt x="117155" y="91280"/>
                  </a:lnTo>
                  <a:lnTo>
                    <a:pt x="133327" y="97390"/>
                  </a:lnTo>
                  <a:lnTo>
                    <a:pt x="140155" y="101343"/>
                  </a:lnTo>
                  <a:lnTo>
                    <a:pt x="148421" y="97390"/>
                  </a:lnTo>
                  <a:lnTo>
                    <a:pt x="149858" y="93437"/>
                  </a:lnTo>
                  <a:lnTo>
                    <a:pt x="140515" y="70796"/>
                  </a:lnTo>
                  <a:lnTo>
                    <a:pt x="142311" y="64687"/>
                  </a:lnTo>
                  <a:lnTo>
                    <a:pt x="148780" y="63249"/>
                  </a:lnTo>
                  <a:lnTo>
                    <a:pt x="150577" y="57499"/>
                  </a:lnTo>
                  <a:lnTo>
                    <a:pt x="143390" y="53906"/>
                  </a:lnTo>
                  <a:lnTo>
                    <a:pt x="136921" y="54625"/>
                  </a:lnTo>
                  <a:lnTo>
                    <a:pt x="131171" y="43484"/>
                  </a:lnTo>
                  <a:lnTo>
                    <a:pt x="118952" y="49593"/>
                  </a:lnTo>
                  <a:lnTo>
                    <a:pt x="105296" y="42406"/>
                  </a:lnTo>
                  <a:lnTo>
                    <a:pt x="100265" y="37734"/>
                  </a:lnTo>
                  <a:lnTo>
                    <a:pt x="91640" y="34859"/>
                  </a:lnTo>
                  <a:lnTo>
                    <a:pt x="81218" y="40250"/>
                  </a:lnTo>
                  <a:lnTo>
                    <a:pt x="72234" y="40250"/>
                  </a:lnTo>
                  <a:lnTo>
                    <a:pt x="61812" y="43843"/>
                  </a:lnTo>
                  <a:lnTo>
                    <a:pt x="62172" y="37734"/>
                  </a:lnTo>
                  <a:lnTo>
                    <a:pt x="70437" y="36656"/>
                  </a:lnTo>
                  <a:lnTo>
                    <a:pt x="82296" y="26594"/>
                  </a:lnTo>
                  <a:lnTo>
                    <a:pt x="83734" y="22281"/>
                  </a:lnTo>
                  <a:lnTo>
                    <a:pt x="77984" y="17969"/>
                  </a:lnTo>
                  <a:lnTo>
                    <a:pt x="70437" y="16891"/>
                  </a:lnTo>
                  <a:lnTo>
                    <a:pt x="65047" y="20484"/>
                  </a:lnTo>
                  <a:lnTo>
                    <a:pt x="64328" y="15812"/>
                  </a:lnTo>
                  <a:lnTo>
                    <a:pt x="60734" y="11141"/>
                  </a:lnTo>
                  <a:lnTo>
                    <a:pt x="59297" y="6469"/>
                  </a:lnTo>
                  <a:lnTo>
                    <a:pt x="54625" y="719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</p:sp>
      </p:grpSp>
      <p:sp>
        <p:nvSpPr>
          <p:cNvPr id="361" name="Shape 361"/>
          <p:cNvSpPr/>
          <p:nvPr/>
        </p:nvSpPr>
        <p:spPr>
          <a:xfrm>
            <a:off x="5607150" y="2574875"/>
            <a:ext cx="825300" cy="1525500"/>
          </a:xfrm>
          <a:prstGeom prst="cube">
            <a:avLst>
              <a:gd name="adj" fmla="val 3835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5318603" y="4203275"/>
            <a:ext cx="13371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x H x W</a:t>
            </a:r>
          </a:p>
        </p:txBody>
      </p:sp>
      <p:cxnSp>
        <p:nvCxnSpPr>
          <p:cNvPr id="363" name="Shape 363"/>
          <p:cNvCxnSpPr/>
          <p:nvPr/>
        </p:nvCxnSpPr>
        <p:spPr>
          <a:xfrm>
            <a:off x="6590550" y="3449550"/>
            <a:ext cx="37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4" name="Shape 364"/>
          <p:cNvSpPr txBox="1"/>
          <p:nvPr/>
        </p:nvSpPr>
        <p:spPr>
          <a:xfrm>
            <a:off x="6347850" y="3083850"/>
            <a:ext cx="8253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argmax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7601775" y="4162775"/>
            <a:ext cx="11481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Predictions: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x W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2134875" y="1768775"/>
            <a:ext cx="43179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a network as a bunch of convolutional layers to  make predictions for pixels all at once!</a:t>
            </a: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8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Segmentation Idea: Fully Convolutional</a:t>
            </a:r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76" y="2830965"/>
            <a:ext cx="1794825" cy="11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666850" y="4061975"/>
            <a:ext cx="9600" cy="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546087" y="4061975"/>
            <a:ext cx="10842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H x W</a:t>
            </a:r>
          </a:p>
        </p:txBody>
      </p:sp>
      <p:sp>
        <p:nvSpPr>
          <p:cNvPr id="376" name="Shape 376"/>
          <p:cNvSpPr/>
          <p:nvPr/>
        </p:nvSpPr>
        <p:spPr>
          <a:xfrm>
            <a:off x="2558500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3516875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4534675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3094103" y="4584800"/>
            <a:ext cx="13371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x H x W</a:t>
            </a:r>
          </a:p>
        </p:txBody>
      </p:sp>
      <p:cxnSp>
        <p:nvCxnSpPr>
          <p:cNvPr id="380" name="Shape 380"/>
          <p:cNvCxnSpPr/>
          <p:nvPr/>
        </p:nvCxnSpPr>
        <p:spPr>
          <a:xfrm>
            <a:off x="2086900" y="3419100"/>
            <a:ext cx="37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1" name="Shape 381"/>
          <p:cNvSpPr txBox="1"/>
          <p:nvPr/>
        </p:nvSpPr>
        <p:spPr>
          <a:xfrm>
            <a:off x="1920400" y="3053400"/>
            <a:ext cx="7071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</a:t>
            </a:r>
          </a:p>
        </p:txBody>
      </p:sp>
      <p:cxnSp>
        <p:nvCxnSpPr>
          <p:cNvPr id="382" name="Shape 382"/>
          <p:cNvCxnSpPr/>
          <p:nvPr/>
        </p:nvCxnSpPr>
        <p:spPr>
          <a:xfrm>
            <a:off x="3001300" y="3419100"/>
            <a:ext cx="37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3" name="Shape 383"/>
          <p:cNvSpPr txBox="1"/>
          <p:nvPr/>
        </p:nvSpPr>
        <p:spPr>
          <a:xfrm>
            <a:off x="2834800" y="3053400"/>
            <a:ext cx="7071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</a:t>
            </a:r>
          </a:p>
        </p:txBody>
      </p:sp>
      <p:cxnSp>
        <p:nvCxnSpPr>
          <p:cNvPr id="384" name="Shape 384"/>
          <p:cNvCxnSpPr/>
          <p:nvPr/>
        </p:nvCxnSpPr>
        <p:spPr>
          <a:xfrm>
            <a:off x="3991900" y="3419100"/>
            <a:ext cx="37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5" name="Shape 385"/>
          <p:cNvSpPr txBox="1"/>
          <p:nvPr/>
        </p:nvSpPr>
        <p:spPr>
          <a:xfrm>
            <a:off x="3825400" y="3053400"/>
            <a:ext cx="7071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</a:t>
            </a:r>
          </a:p>
        </p:txBody>
      </p:sp>
      <p:cxnSp>
        <p:nvCxnSpPr>
          <p:cNvPr id="386" name="Shape 386"/>
          <p:cNvCxnSpPr/>
          <p:nvPr/>
        </p:nvCxnSpPr>
        <p:spPr>
          <a:xfrm>
            <a:off x="5142750" y="3449550"/>
            <a:ext cx="37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7" name="Shape 387"/>
          <p:cNvSpPr txBox="1"/>
          <p:nvPr/>
        </p:nvSpPr>
        <p:spPr>
          <a:xfrm>
            <a:off x="4976250" y="3083850"/>
            <a:ext cx="7071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</a:t>
            </a:r>
          </a:p>
        </p:txBody>
      </p:sp>
      <p:sp>
        <p:nvSpPr>
          <p:cNvPr id="388" name="Shape 388"/>
          <p:cNvSpPr/>
          <p:nvPr/>
        </p:nvSpPr>
        <p:spPr>
          <a:xfrm rot="5400000">
            <a:off x="3590000" y="3055925"/>
            <a:ext cx="345300" cy="2559000"/>
          </a:xfrm>
          <a:prstGeom prst="rightBrace">
            <a:avLst>
              <a:gd name="adj1" fmla="val 47241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Shape 389"/>
          <p:cNvGrpSpPr/>
          <p:nvPr/>
        </p:nvGrpSpPr>
        <p:grpSpPr>
          <a:xfrm>
            <a:off x="7155254" y="2597364"/>
            <a:ext cx="1935845" cy="1437961"/>
            <a:chOff x="3688175" y="943350"/>
            <a:chExt cx="5279100" cy="3521825"/>
          </a:xfrm>
        </p:grpSpPr>
        <p:sp>
          <p:nvSpPr>
            <p:cNvPr id="390" name="Shape 390"/>
            <p:cNvSpPr/>
            <p:nvPr/>
          </p:nvSpPr>
          <p:spPr>
            <a:xfrm>
              <a:off x="3688175" y="952350"/>
              <a:ext cx="5279100" cy="34950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3693375" y="2273025"/>
              <a:ext cx="5264775" cy="2183175"/>
            </a:xfrm>
            <a:custGeom>
              <a:avLst/>
              <a:gdLst/>
              <a:ahLst/>
              <a:cxnLst/>
              <a:rect l="0" t="0" r="0" b="0"/>
              <a:pathLst>
                <a:path w="210591" h="87327" extrusionOk="0">
                  <a:moveTo>
                    <a:pt x="210232" y="22281"/>
                  </a:moveTo>
                  <a:lnTo>
                    <a:pt x="164951" y="19047"/>
                  </a:lnTo>
                  <a:lnTo>
                    <a:pt x="35937" y="6109"/>
                  </a:lnTo>
                  <a:lnTo>
                    <a:pt x="16890" y="719"/>
                  </a:lnTo>
                  <a:lnTo>
                    <a:pt x="19765" y="6828"/>
                  </a:lnTo>
                  <a:lnTo>
                    <a:pt x="3953" y="2875"/>
                  </a:lnTo>
                  <a:lnTo>
                    <a:pt x="6109" y="719"/>
                  </a:lnTo>
                  <a:lnTo>
                    <a:pt x="0" y="0"/>
                  </a:lnTo>
                  <a:lnTo>
                    <a:pt x="0" y="87327"/>
                  </a:lnTo>
                  <a:lnTo>
                    <a:pt x="210591" y="86968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</p:sp>
        <p:sp>
          <p:nvSpPr>
            <p:cNvPr id="392" name="Shape 392"/>
            <p:cNvSpPr/>
            <p:nvPr/>
          </p:nvSpPr>
          <p:spPr>
            <a:xfrm>
              <a:off x="3702350" y="943350"/>
              <a:ext cx="5255800" cy="1922625"/>
            </a:xfrm>
            <a:custGeom>
              <a:avLst/>
              <a:gdLst/>
              <a:ahLst/>
              <a:cxnLst/>
              <a:rect l="0" t="0" r="0" b="0"/>
              <a:pathLst>
                <a:path w="210232" h="76905" extrusionOk="0">
                  <a:moveTo>
                    <a:pt x="210232" y="43843"/>
                  </a:moveTo>
                  <a:lnTo>
                    <a:pt x="202326" y="43843"/>
                  </a:lnTo>
                  <a:lnTo>
                    <a:pt x="196936" y="49593"/>
                  </a:lnTo>
                  <a:lnTo>
                    <a:pt x="191545" y="45999"/>
                  </a:lnTo>
                  <a:lnTo>
                    <a:pt x="186514" y="48156"/>
                  </a:lnTo>
                  <a:lnTo>
                    <a:pt x="183280" y="38093"/>
                  </a:lnTo>
                  <a:lnTo>
                    <a:pt x="181123" y="43125"/>
                  </a:lnTo>
                  <a:lnTo>
                    <a:pt x="168905" y="37015"/>
                  </a:lnTo>
                  <a:lnTo>
                    <a:pt x="152374" y="53906"/>
                  </a:lnTo>
                  <a:lnTo>
                    <a:pt x="155249" y="44562"/>
                  </a:lnTo>
                  <a:lnTo>
                    <a:pt x="152014" y="37015"/>
                  </a:lnTo>
                  <a:lnTo>
                    <a:pt x="148420" y="46718"/>
                  </a:lnTo>
                  <a:lnTo>
                    <a:pt x="145186" y="37734"/>
                  </a:lnTo>
                  <a:lnTo>
                    <a:pt x="141952" y="47437"/>
                  </a:lnTo>
                  <a:lnTo>
                    <a:pt x="142311" y="53187"/>
                  </a:lnTo>
                  <a:lnTo>
                    <a:pt x="107093" y="41687"/>
                  </a:lnTo>
                  <a:lnTo>
                    <a:pt x="103858" y="34140"/>
                  </a:lnTo>
                  <a:lnTo>
                    <a:pt x="117874" y="32343"/>
                  </a:lnTo>
                  <a:lnTo>
                    <a:pt x="120030" y="24437"/>
                  </a:lnTo>
                  <a:lnTo>
                    <a:pt x="123983" y="18687"/>
                  </a:lnTo>
                  <a:lnTo>
                    <a:pt x="131171" y="17969"/>
                  </a:lnTo>
                  <a:lnTo>
                    <a:pt x="126858" y="9703"/>
                  </a:lnTo>
                  <a:lnTo>
                    <a:pt x="125061" y="3594"/>
                  </a:lnTo>
                  <a:lnTo>
                    <a:pt x="126858" y="0"/>
                  </a:lnTo>
                  <a:lnTo>
                    <a:pt x="3594" y="0"/>
                  </a:lnTo>
                  <a:lnTo>
                    <a:pt x="4313" y="3594"/>
                  </a:lnTo>
                  <a:lnTo>
                    <a:pt x="0" y="7187"/>
                  </a:lnTo>
                  <a:lnTo>
                    <a:pt x="0" y="72593"/>
                  </a:lnTo>
                  <a:lnTo>
                    <a:pt x="210232" y="76905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</p:sp>
        <p:sp>
          <p:nvSpPr>
            <p:cNvPr id="393" name="Shape 393"/>
            <p:cNvSpPr/>
            <p:nvPr/>
          </p:nvSpPr>
          <p:spPr>
            <a:xfrm>
              <a:off x="4313275" y="970300"/>
              <a:ext cx="3764425" cy="3494875"/>
            </a:xfrm>
            <a:custGeom>
              <a:avLst/>
              <a:gdLst/>
              <a:ahLst/>
              <a:cxnLst/>
              <a:rect l="0" t="0" r="0" b="0"/>
              <a:pathLst>
                <a:path w="150577" h="139795" extrusionOk="0">
                  <a:moveTo>
                    <a:pt x="46359" y="0"/>
                  </a:moveTo>
                  <a:lnTo>
                    <a:pt x="34859" y="2156"/>
                  </a:lnTo>
                  <a:lnTo>
                    <a:pt x="28391" y="11141"/>
                  </a:lnTo>
                  <a:lnTo>
                    <a:pt x="25156" y="17609"/>
                  </a:lnTo>
                  <a:lnTo>
                    <a:pt x="14016" y="13656"/>
                  </a:lnTo>
                  <a:lnTo>
                    <a:pt x="4672" y="14016"/>
                  </a:lnTo>
                  <a:lnTo>
                    <a:pt x="0" y="18687"/>
                  </a:lnTo>
                  <a:lnTo>
                    <a:pt x="3954" y="25515"/>
                  </a:lnTo>
                  <a:lnTo>
                    <a:pt x="11500" y="32343"/>
                  </a:lnTo>
                  <a:lnTo>
                    <a:pt x="15453" y="33062"/>
                  </a:lnTo>
                  <a:lnTo>
                    <a:pt x="12219" y="37375"/>
                  </a:lnTo>
                  <a:lnTo>
                    <a:pt x="13657" y="46718"/>
                  </a:lnTo>
                  <a:lnTo>
                    <a:pt x="12578" y="52828"/>
                  </a:lnTo>
                  <a:lnTo>
                    <a:pt x="11860" y="64687"/>
                  </a:lnTo>
                  <a:lnTo>
                    <a:pt x="14735" y="78702"/>
                  </a:lnTo>
                  <a:lnTo>
                    <a:pt x="19406" y="83374"/>
                  </a:lnTo>
                  <a:lnTo>
                    <a:pt x="22641" y="97390"/>
                  </a:lnTo>
                  <a:lnTo>
                    <a:pt x="23000" y="109968"/>
                  </a:lnTo>
                  <a:lnTo>
                    <a:pt x="23360" y="119671"/>
                  </a:lnTo>
                  <a:lnTo>
                    <a:pt x="20485" y="130811"/>
                  </a:lnTo>
                  <a:lnTo>
                    <a:pt x="17969" y="138717"/>
                  </a:lnTo>
                  <a:lnTo>
                    <a:pt x="29828" y="139436"/>
                  </a:lnTo>
                  <a:lnTo>
                    <a:pt x="29469" y="129733"/>
                  </a:lnTo>
                  <a:lnTo>
                    <a:pt x="29469" y="117155"/>
                  </a:lnTo>
                  <a:lnTo>
                    <a:pt x="33781" y="118233"/>
                  </a:lnTo>
                  <a:lnTo>
                    <a:pt x="32344" y="112843"/>
                  </a:lnTo>
                  <a:lnTo>
                    <a:pt x="33422" y="104218"/>
                  </a:lnTo>
                  <a:lnTo>
                    <a:pt x="31984" y="94515"/>
                  </a:lnTo>
                  <a:lnTo>
                    <a:pt x="32703" y="89843"/>
                  </a:lnTo>
                  <a:lnTo>
                    <a:pt x="35578" y="96312"/>
                  </a:lnTo>
                  <a:lnTo>
                    <a:pt x="36297" y="105296"/>
                  </a:lnTo>
                  <a:lnTo>
                    <a:pt x="35938" y="112483"/>
                  </a:lnTo>
                  <a:lnTo>
                    <a:pt x="39172" y="113202"/>
                  </a:lnTo>
                  <a:lnTo>
                    <a:pt x="43484" y="111765"/>
                  </a:lnTo>
                  <a:lnTo>
                    <a:pt x="40969" y="102062"/>
                  </a:lnTo>
                  <a:lnTo>
                    <a:pt x="44203" y="104218"/>
                  </a:lnTo>
                  <a:lnTo>
                    <a:pt x="51031" y="93796"/>
                  </a:lnTo>
                  <a:lnTo>
                    <a:pt x="52828" y="108890"/>
                  </a:lnTo>
                  <a:lnTo>
                    <a:pt x="56781" y="122186"/>
                  </a:lnTo>
                  <a:lnTo>
                    <a:pt x="59297" y="139795"/>
                  </a:lnTo>
                  <a:lnTo>
                    <a:pt x="69359" y="139077"/>
                  </a:lnTo>
                  <a:lnTo>
                    <a:pt x="65765" y="129014"/>
                  </a:lnTo>
                  <a:lnTo>
                    <a:pt x="63609" y="120749"/>
                  </a:lnTo>
                  <a:lnTo>
                    <a:pt x="64687" y="114280"/>
                  </a:lnTo>
                  <a:lnTo>
                    <a:pt x="63250" y="106374"/>
                  </a:lnTo>
                  <a:lnTo>
                    <a:pt x="63609" y="88405"/>
                  </a:lnTo>
                  <a:lnTo>
                    <a:pt x="65765" y="104218"/>
                  </a:lnTo>
                  <a:lnTo>
                    <a:pt x="66125" y="114999"/>
                  </a:lnTo>
                  <a:lnTo>
                    <a:pt x="71156" y="113921"/>
                  </a:lnTo>
                  <a:lnTo>
                    <a:pt x="69000" y="98468"/>
                  </a:lnTo>
                  <a:lnTo>
                    <a:pt x="70437" y="91999"/>
                  </a:lnTo>
                  <a:lnTo>
                    <a:pt x="69359" y="87687"/>
                  </a:lnTo>
                  <a:lnTo>
                    <a:pt x="76906" y="88046"/>
                  </a:lnTo>
                  <a:lnTo>
                    <a:pt x="80859" y="107093"/>
                  </a:lnTo>
                  <a:lnTo>
                    <a:pt x="81218" y="111765"/>
                  </a:lnTo>
                  <a:lnTo>
                    <a:pt x="83015" y="113561"/>
                  </a:lnTo>
                  <a:lnTo>
                    <a:pt x="81937" y="126858"/>
                  </a:lnTo>
                  <a:lnTo>
                    <a:pt x="83375" y="131530"/>
                  </a:lnTo>
                  <a:lnTo>
                    <a:pt x="83734" y="136921"/>
                  </a:lnTo>
                  <a:lnTo>
                    <a:pt x="92359" y="137639"/>
                  </a:lnTo>
                  <a:lnTo>
                    <a:pt x="90562" y="129014"/>
                  </a:lnTo>
                  <a:lnTo>
                    <a:pt x="87328" y="116436"/>
                  </a:lnTo>
                  <a:lnTo>
                    <a:pt x="90562" y="107452"/>
                  </a:lnTo>
                  <a:lnTo>
                    <a:pt x="87328" y="93796"/>
                  </a:lnTo>
                  <a:lnTo>
                    <a:pt x="93437" y="102062"/>
                  </a:lnTo>
                  <a:lnTo>
                    <a:pt x="98828" y="103499"/>
                  </a:lnTo>
                  <a:lnTo>
                    <a:pt x="102781" y="98108"/>
                  </a:lnTo>
                  <a:lnTo>
                    <a:pt x="103140" y="110327"/>
                  </a:lnTo>
                  <a:lnTo>
                    <a:pt x="106015" y="118593"/>
                  </a:lnTo>
                  <a:lnTo>
                    <a:pt x="107452" y="131171"/>
                  </a:lnTo>
                  <a:lnTo>
                    <a:pt x="109968" y="136202"/>
                  </a:lnTo>
                  <a:lnTo>
                    <a:pt x="115359" y="136921"/>
                  </a:lnTo>
                  <a:lnTo>
                    <a:pt x="116796" y="132249"/>
                  </a:lnTo>
                  <a:lnTo>
                    <a:pt x="111046" y="118593"/>
                  </a:lnTo>
                  <a:lnTo>
                    <a:pt x="111406" y="108530"/>
                  </a:lnTo>
                  <a:lnTo>
                    <a:pt x="111765" y="93437"/>
                  </a:lnTo>
                  <a:lnTo>
                    <a:pt x="115718" y="95952"/>
                  </a:lnTo>
                  <a:lnTo>
                    <a:pt x="117155" y="91280"/>
                  </a:lnTo>
                  <a:lnTo>
                    <a:pt x="133327" y="97390"/>
                  </a:lnTo>
                  <a:lnTo>
                    <a:pt x="140155" y="101343"/>
                  </a:lnTo>
                  <a:lnTo>
                    <a:pt x="148421" y="97390"/>
                  </a:lnTo>
                  <a:lnTo>
                    <a:pt x="149858" y="93437"/>
                  </a:lnTo>
                  <a:lnTo>
                    <a:pt x="140515" y="70796"/>
                  </a:lnTo>
                  <a:lnTo>
                    <a:pt x="142311" y="64687"/>
                  </a:lnTo>
                  <a:lnTo>
                    <a:pt x="148780" y="63249"/>
                  </a:lnTo>
                  <a:lnTo>
                    <a:pt x="150577" y="57499"/>
                  </a:lnTo>
                  <a:lnTo>
                    <a:pt x="143390" y="53906"/>
                  </a:lnTo>
                  <a:lnTo>
                    <a:pt x="136921" y="54625"/>
                  </a:lnTo>
                  <a:lnTo>
                    <a:pt x="131171" y="43484"/>
                  </a:lnTo>
                  <a:lnTo>
                    <a:pt x="118952" y="49593"/>
                  </a:lnTo>
                  <a:lnTo>
                    <a:pt x="105296" y="42406"/>
                  </a:lnTo>
                  <a:lnTo>
                    <a:pt x="100265" y="37734"/>
                  </a:lnTo>
                  <a:lnTo>
                    <a:pt x="91640" y="34859"/>
                  </a:lnTo>
                  <a:lnTo>
                    <a:pt x="81218" y="40250"/>
                  </a:lnTo>
                  <a:lnTo>
                    <a:pt x="72234" y="40250"/>
                  </a:lnTo>
                  <a:lnTo>
                    <a:pt x="61812" y="43843"/>
                  </a:lnTo>
                  <a:lnTo>
                    <a:pt x="62172" y="37734"/>
                  </a:lnTo>
                  <a:lnTo>
                    <a:pt x="70437" y="36656"/>
                  </a:lnTo>
                  <a:lnTo>
                    <a:pt x="82296" y="26594"/>
                  </a:lnTo>
                  <a:lnTo>
                    <a:pt x="83734" y="22281"/>
                  </a:lnTo>
                  <a:lnTo>
                    <a:pt x="77984" y="17969"/>
                  </a:lnTo>
                  <a:lnTo>
                    <a:pt x="70437" y="16891"/>
                  </a:lnTo>
                  <a:lnTo>
                    <a:pt x="65047" y="20484"/>
                  </a:lnTo>
                  <a:lnTo>
                    <a:pt x="64328" y="15812"/>
                  </a:lnTo>
                  <a:lnTo>
                    <a:pt x="60734" y="11141"/>
                  </a:lnTo>
                  <a:lnTo>
                    <a:pt x="59297" y="6469"/>
                  </a:lnTo>
                  <a:lnTo>
                    <a:pt x="54625" y="719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</p:sp>
      </p:grpSp>
      <p:sp>
        <p:nvSpPr>
          <p:cNvPr id="394" name="Shape 394"/>
          <p:cNvSpPr/>
          <p:nvPr/>
        </p:nvSpPr>
        <p:spPr>
          <a:xfrm>
            <a:off x="5607150" y="2574875"/>
            <a:ext cx="825300" cy="1525500"/>
          </a:xfrm>
          <a:prstGeom prst="cube">
            <a:avLst>
              <a:gd name="adj" fmla="val 3835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5318603" y="4203275"/>
            <a:ext cx="13371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x H x W</a:t>
            </a:r>
          </a:p>
        </p:txBody>
      </p:sp>
      <p:cxnSp>
        <p:nvCxnSpPr>
          <p:cNvPr id="396" name="Shape 396"/>
          <p:cNvCxnSpPr/>
          <p:nvPr/>
        </p:nvCxnSpPr>
        <p:spPr>
          <a:xfrm>
            <a:off x="6590550" y="3449550"/>
            <a:ext cx="37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7" name="Shape 397"/>
          <p:cNvSpPr txBox="1"/>
          <p:nvPr/>
        </p:nvSpPr>
        <p:spPr>
          <a:xfrm>
            <a:off x="6347850" y="3083850"/>
            <a:ext cx="8253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argmax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7601775" y="4162775"/>
            <a:ext cx="11481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Predictions: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x W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2134875" y="1768775"/>
            <a:ext cx="43179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a network as a bunch of convolutional layers to  make predictions for pixels all at once!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114575" y="4709675"/>
            <a:ext cx="2630100" cy="70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Problem: convolutions at original image resolution will be very expensive ...</a:t>
            </a:r>
          </a:p>
        </p:txBody>
      </p:sp>
      <p:cxnSp>
        <p:nvCxnSpPr>
          <p:cNvPr id="401" name="Shape 401"/>
          <p:cNvCxnSpPr/>
          <p:nvPr/>
        </p:nvCxnSpPr>
        <p:spPr>
          <a:xfrm rot="10800000" flipH="1">
            <a:off x="2048525" y="3994700"/>
            <a:ext cx="422100" cy="758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57259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406100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2558500" y="2536475"/>
            <a:ext cx="389700" cy="1525500"/>
          </a:xfrm>
          <a:prstGeom prst="cube">
            <a:avLst>
              <a:gd name="adj" fmla="val 78785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Segmentation Idea: Fully Convolutional</a:t>
            </a:r>
          </a:p>
        </p:txBody>
      </p:sp>
      <p:pic>
        <p:nvPicPr>
          <p:cNvPr id="410" name="Shape 4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76" y="2830965"/>
            <a:ext cx="1794825" cy="11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666850" y="4061975"/>
            <a:ext cx="9600" cy="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546087" y="4061975"/>
            <a:ext cx="10842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H x W</a:t>
            </a:r>
          </a:p>
        </p:txBody>
      </p:sp>
      <p:sp>
        <p:nvSpPr>
          <p:cNvPr id="413" name="Shape 413"/>
          <p:cNvSpPr/>
          <p:nvPr/>
        </p:nvSpPr>
        <p:spPr>
          <a:xfrm>
            <a:off x="27560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4" name="Shape 414"/>
          <p:cNvGrpSpPr/>
          <p:nvPr/>
        </p:nvGrpSpPr>
        <p:grpSpPr>
          <a:xfrm>
            <a:off x="7155254" y="2597364"/>
            <a:ext cx="1935845" cy="1437961"/>
            <a:chOff x="3688175" y="943350"/>
            <a:chExt cx="5279100" cy="3521825"/>
          </a:xfrm>
        </p:grpSpPr>
        <p:sp>
          <p:nvSpPr>
            <p:cNvPr id="415" name="Shape 415"/>
            <p:cNvSpPr/>
            <p:nvPr/>
          </p:nvSpPr>
          <p:spPr>
            <a:xfrm>
              <a:off x="3688175" y="952350"/>
              <a:ext cx="5279100" cy="34950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3693375" y="2273025"/>
              <a:ext cx="5264775" cy="2183175"/>
            </a:xfrm>
            <a:custGeom>
              <a:avLst/>
              <a:gdLst/>
              <a:ahLst/>
              <a:cxnLst/>
              <a:rect l="0" t="0" r="0" b="0"/>
              <a:pathLst>
                <a:path w="210591" h="87327" extrusionOk="0">
                  <a:moveTo>
                    <a:pt x="210232" y="22281"/>
                  </a:moveTo>
                  <a:lnTo>
                    <a:pt x="164951" y="19047"/>
                  </a:lnTo>
                  <a:lnTo>
                    <a:pt x="35937" y="6109"/>
                  </a:lnTo>
                  <a:lnTo>
                    <a:pt x="16890" y="719"/>
                  </a:lnTo>
                  <a:lnTo>
                    <a:pt x="19765" y="6828"/>
                  </a:lnTo>
                  <a:lnTo>
                    <a:pt x="3953" y="2875"/>
                  </a:lnTo>
                  <a:lnTo>
                    <a:pt x="6109" y="719"/>
                  </a:lnTo>
                  <a:lnTo>
                    <a:pt x="0" y="0"/>
                  </a:lnTo>
                  <a:lnTo>
                    <a:pt x="0" y="87327"/>
                  </a:lnTo>
                  <a:lnTo>
                    <a:pt x="210591" y="86968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</p:sp>
        <p:sp>
          <p:nvSpPr>
            <p:cNvPr id="417" name="Shape 417"/>
            <p:cNvSpPr/>
            <p:nvPr/>
          </p:nvSpPr>
          <p:spPr>
            <a:xfrm>
              <a:off x="3702350" y="943350"/>
              <a:ext cx="5255800" cy="1922625"/>
            </a:xfrm>
            <a:custGeom>
              <a:avLst/>
              <a:gdLst/>
              <a:ahLst/>
              <a:cxnLst/>
              <a:rect l="0" t="0" r="0" b="0"/>
              <a:pathLst>
                <a:path w="210232" h="76905" extrusionOk="0">
                  <a:moveTo>
                    <a:pt x="210232" y="43843"/>
                  </a:moveTo>
                  <a:lnTo>
                    <a:pt x="202326" y="43843"/>
                  </a:lnTo>
                  <a:lnTo>
                    <a:pt x="196936" y="49593"/>
                  </a:lnTo>
                  <a:lnTo>
                    <a:pt x="191545" y="45999"/>
                  </a:lnTo>
                  <a:lnTo>
                    <a:pt x="186514" y="48156"/>
                  </a:lnTo>
                  <a:lnTo>
                    <a:pt x="183280" y="38093"/>
                  </a:lnTo>
                  <a:lnTo>
                    <a:pt x="181123" y="43125"/>
                  </a:lnTo>
                  <a:lnTo>
                    <a:pt x="168905" y="37015"/>
                  </a:lnTo>
                  <a:lnTo>
                    <a:pt x="152374" y="53906"/>
                  </a:lnTo>
                  <a:lnTo>
                    <a:pt x="155249" y="44562"/>
                  </a:lnTo>
                  <a:lnTo>
                    <a:pt x="152014" y="37015"/>
                  </a:lnTo>
                  <a:lnTo>
                    <a:pt x="148420" y="46718"/>
                  </a:lnTo>
                  <a:lnTo>
                    <a:pt x="145186" y="37734"/>
                  </a:lnTo>
                  <a:lnTo>
                    <a:pt x="141952" y="47437"/>
                  </a:lnTo>
                  <a:lnTo>
                    <a:pt x="142311" y="53187"/>
                  </a:lnTo>
                  <a:lnTo>
                    <a:pt x="107093" y="41687"/>
                  </a:lnTo>
                  <a:lnTo>
                    <a:pt x="103858" y="34140"/>
                  </a:lnTo>
                  <a:lnTo>
                    <a:pt x="117874" y="32343"/>
                  </a:lnTo>
                  <a:lnTo>
                    <a:pt x="120030" y="24437"/>
                  </a:lnTo>
                  <a:lnTo>
                    <a:pt x="123983" y="18687"/>
                  </a:lnTo>
                  <a:lnTo>
                    <a:pt x="131171" y="17969"/>
                  </a:lnTo>
                  <a:lnTo>
                    <a:pt x="126858" y="9703"/>
                  </a:lnTo>
                  <a:lnTo>
                    <a:pt x="125061" y="3594"/>
                  </a:lnTo>
                  <a:lnTo>
                    <a:pt x="126858" y="0"/>
                  </a:lnTo>
                  <a:lnTo>
                    <a:pt x="3594" y="0"/>
                  </a:lnTo>
                  <a:lnTo>
                    <a:pt x="4313" y="3594"/>
                  </a:lnTo>
                  <a:lnTo>
                    <a:pt x="0" y="7187"/>
                  </a:lnTo>
                  <a:lnTo>
                    <a:pt x="0" y="72593"/>
                  </a:lnTo>
                  <a:lnTo>
                    <a:pt x="210232" y="76905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</p:sp>
        <p:sp>
          <p:nvSpPr>
            <p:cNvPr id="418" name="Shape 418"/>
            <p:cNvSpPr/>
            <p:nvPr/>
          </p:nvSpPr>
          <p:spPr>
            <a:xfrm>
              <a:off x="4313275" y="970300"/>
              <a:ext cx="3764425" cy="3494875"/>
            </a:xfrm>
            <a:custGeom>
              <a:avLst/>
              <a:gdLst/>
              <a:ahLst/>
              <a:cxnLst/>
              <a:rect l="0" t="0" r="0" b="0"/>
              <a:pathLst>
                <a:path w="150577" h="139795" extrusionOk="0">
                  <a:moveTo>
                    <a:pt x="46359" y="0"/>
                  </a:moveTo>
                  <a:lnTo>
                    <a:pt x="34859" y="2156"/>
                  </a:lnTo>
                  <a:lnTo>
                    <a:pt x="28391" y="11141"/>
                  </a:lnTo>
                  <a:lnTo>
                    <a:pt x="25156" y="17609"/>
                  </a:lnTo>
                  <a:lnTo>
                    <a:pt x="14016" y="13656"/>
                  </a:lnTo>
                  <a:lnTo>
                    <a:pt x="4672" y="14016"/>
                  </a:lnTo>
                  <a:lnTo>
                    <a:pt x="0" y="18687"/>
                  </a:lnTo>
                  <a:lnTo>
                    <a:pt x="3954" y="25515"/>
                  </a:lnTo>
                  <a:lnTo>
                    <a:pt x="11500" y="32343"/>
                  </a:lnTo>
                  <a:lnTo>
                    <a:pt x="15453" y="33062"/>
                  </a:lnTo>
                  <a:lnTo>
                    <a:pt x="12219" y="37375"/>
                  </a:lnTo>
                  <a:lnTo>
                    <a:pt x="13657" y="46718"/>
                  </a:lnTo>
                  <a:lnTo>
                    <a:pt x="12578" y="52828"/>
                  </a:lnTo>
                  <a:lnTo>
                    <a:pt x="11860" y="64687"/>
                  </a:lnTo>
                  <a:lnTo>
                    <a:pt x="14735" y="78702"/>
                  </a:lnTo>
                  <a:lnTo>
                    <a:pt x="19406" y="83374"/>
                  </a:lnTo>
                  <a:lnTo>
                    <a:pt x="22641" y="97390"/>
                  </a:lnTo>
                  <a:lnTo>
                    <a:pt x="23000" y="109968"/>
                  </a:lnTo>
                  <a:lnTo>
                    <a:pt x="23360" y="119671"/>
                  </a:lnTo>
                  <a:lnTo>
                    <a:pt x="20485" y="130811"/>
                  </a:lnTo>
                  <a:lnTo>
                    <a:pt x="17969" y="138717"/>
                  </a:lnTo>
                  <a:lnTo>
                    <a:pt x="29828" y="139436"/>
                  </a:lnTo>
                  <a:lnTo>
                    <a:pt x="29469" y="129733"/>
                  </a:lnTo>
                  <a:lnTo>
                    <a:pt x="29469" y="117155"/>
                  </a:lnTo>
                  <a:lnTo>
                    <a:pt x="33781" y="118233"/>
                  </a:lnTo>
                  <a:lnTo>
                    <a:pt x="32344" y="112843"/>
                  </a:lnTo>
                  <a:lnTo>
                    <a:pt x="33422" y="104218"/>
                  </a:lnTo>
                  <a:lnTo>
                    <a:pt x="31984" y="94515"/>
                  </a:lnTo>
                  <a:lnTo>
                    <a:pt x="32703" y="89843"/>
                  </a:lnTo>
                  <a:lnTo>
                    <a:pt x="35578" y="96312"/>
                  </a:lnTo>
                  <a:lnTo>
                    <a:pt x="36297" y="105296"/>
                  </a:lnTo>
                  <a:lnTo>
                    <a:pt x="35938" y="112483"/>
                  </a:lnTo>
                  <a:lnTo>
                    <a:pt x="39172" y="113202"/>
                  </a:lnTo>
                  <a:lnTo>
                    <a:pt x="43484" y="111765"/>
                  </a:lnTo>
                  <a:lnTo>
                    <a:pt x="40969" y="102062"/>
                  </a:lnTo>
                  <a:lnTo>
                    <a:pt x="44203" y="104218"/>
                  </a:lnTo>
                  <a:lnTo>
                    <a:pt x="51031" y="93796"/>
                  </a:lnTo>
                  <a:lnTo>
                    <a:pt x="52828" y="108890"/>
                  </a:lnTo>
                  <a:lnTo>
                    <a:pt x="56781" y="122186"/>
                  </a:lnTo>
                  <a:lnTo>
                    <a:pt x="59297" y="139795"/>
                  </a:lnTo>
                  <a:lnTo>
                    <a:pt x="69359" y="139077"/>
                  </a:lnTo>
                  <a:lnTo>
                    <a:pt x="65765" y="129014"/>
                  </a:lnTo>
                  <a:lnTo>
                    <a:pt x="63609" y="120749"/>
                  </a:lnTo>
                  <a:lnTo>
                    <a:pt x="64687" y="114280"/>
                  </a:lnTo>
                  <a:lnTo>
                    <a:pt x="63250" y="106374"/>
                  </a:lnTo>
                  <a:lnTo>
                    <a:pt x="63609" y="88405"/>
                  </a:lnTo>
                  <a:lnTo>
                    <a:pt x="65765" y="104218"/>
                  </a:lnTo>
                  <a:lnTo>
                    <a:pt x="66125" y="114999"/>
                  </a:lnTo>
                  <a:lnTo>
                    <a:pt x="71156" y="113921"/>
                  </a:lnTo>
                  <a:lnTo>
                    <a:pt x="69000" y="98468"/>
                  </a:lnTo>
                  <a:lnTo>
                    <a:pt x="70437" y="91999"/>
                  </a:lnTo>
                  <a:lnTo>
                    <a:pt x="69359" y="87687"/>
                  </a:lnTo>
                  <a:lnTo>
                    <a:pt x="76906" y="88046"/>
                  </a:lnTo>
                  <a:lnTo>
                    <a:pt x="80859" y="107093"/>
                  </a:lnTo>
                  <a:lnTo>
                    <a:pt x="81218" y="111765"/>
                  </a:lnTo>
                  <a:lnTo>
                    <a:pt x="83015" y="113561"/>
                  </a:lnTo>
                  <a:lnTo>
                    <a:pt x="81937" y="126858"/>
                  </a:lnTo>
                  <a:lnTo>
                    <a:pt x="83375" y="131530"/>
                  </a:lnTo>
                  <a:lnTo>
                    <a:pt x="83734" y="136921"/>
                  </a:lnTo>
                  <a:lnTo>
                    <a:pt x="92359" y="137639"/>
                  </a:lnTo>
                  <a:lnTo>
                    <a:pt x="90562" y="129014"/>
                  </a:lnTo>
                  <a:lnTo>
                    <a:pt x="87328" y="116436"/>
                  </a:lnTo>
                  <a:lnTo>
                    <a:pt x="90562" y="107452"/>
                  </a:lnTo>
                  <a:lnTo>
                    <a:pt x="87328" y="93796"/>
                  </a:lnTo>
                  <a:lnTo>
                    <a:pt x="93437" y="102062"/>
                  </a:lnTo>
                  <a:lnTo>
                    <a:pt x="98828" y="103499"/>
                  </a:lnTo>
                  <a:lnTo>
                    <a:pt x="102781" y="98108"/>
                  </a:lnTo>
                  <a:lnTo>
                    <a:pt x="103140" y="110327"/>
                  </a:lnTo>
                  <a:lnTo>
                    <a:pt x="106015" y="118593"/>
                  </a:lnTo>
                  <a:lnTo>
                    <a:pt x="107452" y="131171"/>
                  </a:lnTo>
                  <a:lnTo>
                    <a:pt x="109968" y="136202"/>
                  </a:lnTo>
                  <a:lnTo>
                    <a:pt x="115359" y="136921"/>
                  </a:lnTo>
                  <a:lnTo>
                    <a:pt x="116796" y="132249"/>
                  </a:lnTo>
                  <a:lnTo>
                    <a:pt x="111046" y="118593"/>
                  </a:lnTo>
                  <a:lnTo>
                    <a:pt x="111406" y="108530"/>
                  </a:lnTo>
                  <a:lnTo>
                    <a:pt x="111765" y="93437"/>
                  </a:lnTo>
                  <a:lnTo>
                    <a:pt x="115718" y="95952"/>
                  </a:lnTo>
                  <a:lnTo>
                    <a:pt x="117155" y="91280"/>
                  </a:lnTo>
                  <a:lnTo>
                    <a:pt x="133327" y="97390"/>
                  </a:lnTo>
                  <a:lnTo>
                    <a:pt x="140155" y="101343"/>
                  </a:lnTo>
                  <a:lnTo>
                    <a:pt x="148421" y="97390"/>
                  </a:lnTo>
                  <a:lnTo>
                    <a:pt x="149858" y="93437"/>
                  </a:lnTo>
                  <a:lnTo>
                    <a:pt x="140515" y="70796"/>
                  </a:lnTo>
                  <a:lnTo>
                    <a:pt x="142311" y="64687"/>
                  </a:lnTo>
                  <a:lnTo>
                    <a:pt x="148780" y="63249"/>
                  </a:lnTo>
                  <a:lnTo>
                    <a:pt x="150577" y="57499"/>
                  </a:lnTo>
                  <a:lnTo>
                    <a:pt x="143390" y="53906"/>
                  </a:lnTo>
                  <a:lnTo>
                    <a:pt x="136921" y="54625"/>
                  </a:lnTo>
                  <a:lnTo>
                    <a:pt x="131171" y="43484"/>
                  </a:lnTo>
                  <a:lnTo>
                    <a:pt x="118952" y="49593"/>
                  </a:lnTo>
                  <a:lnTo>
                    <a:pt x="105296" y="42406"/>
                  </a:lnTo>
                  <a:lnTo>
                    <a:pt x="100265" y="37734"/>
                  </a:lnTo>
                  <a:lnTo>
                    <a:pt x="91640" y="34859"/>
                  </a:lnTo>
                  <a:lnTo>
                    <a:pt x="81218" y="40250"/>
                  </a:lnTo>
                  <a:lnTo>
                    <a:pt x="72234" y="40250"/>
                  </a:lnTo>
                  <a:lnTo>
                    <a:pt x="61812" y="43843"/>
                  </a:lnTo>
                  <a:lnTo>
                    <a:pt x="62172" y="37734"/>
                  </a:lnTo>
                  <a:lnTo>
                    <a:pt x="70437" y="36656"/>
                  </a:lnTo>
                  <a:lnTo>
                    <a:pt x="82296" y="26594"/>
                  </a:lnTo>
                  <a:lnTo>
                    <a:pt x="83734" y="22281"/>
                  </a:lnTo>
                  <a:lnTo>
                    <a:pt x="77984" y="17969"/>
                  </a:lnTo>
                  <a:lnTo>
                    <a:pt x="70437" y="16891"/>
                  </a:lnTo>
                  <a:lnTo>
                    <a:pt x="65047" y="20484"/>
                  </a:lnTo>
                  <a:lnTo>
                    <a:pt x="64328" y="15812"/>
                  </a:lnTo>
                  <a:lnTo>
                    <a:pt x="60734" y="11141"/>
                  </a:lnTo>
                  <a:lnTo>
                    <a:pt x="59297" y="6469"/>
                  </a:lnTo>
                  <a:lnTo>
                    <a:pt x="54625" y="719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</p:sp>
      </p:grpSp>
      <p:sp>
        <p:nvSpPr>
          <p:cNvPr id="419" name="Shape 419"/>
          <p:cNvSpPr txBox="1"/>
          <p:nvPr/>
        </p:nvSpPr>
        <p:spPr>
          <a:xfrm>
            <a:off x="7601775" y="4162775"/>
            <a:ext cx="11481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Predictions: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x W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2134875" y="1768775"/>
            <a:ext cx="48297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network as a bunch of convolutional layers, with </a:t>
            </a:r>
            <a:r>
              <a:rPr lang="en" sz="1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downsampling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upsampling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inside the network!</a:t>
            </a:r>
          </a:p>
        </p:txBody>
      </p:sp>
      <p:sp>
        <p:nvSpPr>
          <p:cNvPr id="421" name="Shape 421"/>
          <p:cNvSpPr/>
          <p:nvPr/>
        </p:nvSpPr>
        <p:spPr>
          <a:xfrm>
            <a:off x="30608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3365650" y="2908925"/>
            <a:ext cx="483600" cy="857400"/>
          </a:xfrm>
          <a:prstGeom prst="cube">
            <a:avLst>
              <a:gd name="adj" fmla="val 48764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3657087" y="3105950"/>
            <a:ext cx="650400" cy="526500"/>
          </a:xfrm>
          <a:prstGeom prst="cube">
            <a:avLst>
              <a:gd name="adj" fmla="val 3032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4194412" y="3105950"/>
            <a:ext cx="650400" cy="526500"/>
          </a:xfrm>
          <a:prstGeom prst="cube">
            <a:avLst>
              <a:gd name="adj" fmla="val 3032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4813450" y="2908925"/>
            <a:ext cx="483600" cy="857400"/>
          </a:xfrm>
          <a:prstGeom prst="cube">
            <a:avLst>
              <a:gd name="adj" fmla="val 48764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51182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54230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5835100" y="2536475"/>
            <a:ext cx="389700" cy="1525500"/>
          </a:xfrm>
          <a:prstGeom prst="cube">
            <a:avLst>
              <a:gd name="adj" fmla="val 78785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5987500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1791574" y="4092000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H/2 x W/2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5330974" y="4092000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H/2 x W/2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2871999" y="2340282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H/4 x W/4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4548399" y="2340282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H/4 x W/4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3521099" y="3606825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H/4 x W/4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-28900" y="5081625"/>
            <a:ext cx="5951700" cy="3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Long, Shelhamer, and Darrell, “Fully Convolutional Networks for Semantic Segmentation”, CVPR 2015</a:t>
            </a:r>
            <a:b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Noh et al, “Learning Deconvolution Network for Semantic Segmentation”, ICCV 2015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49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2406100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2558500" y="2536475"/>
            <a:ext cx="389700" cy="1525500"/>
          </a:xfrm>
          <a:prstGeom prst="cube">
            <a:avLst>
              <a:gd name="adj" fmla="val 78785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Segmentation Idea: Fully Convolutional</a:t>
            </a:r>
          </a:p>
        </p:txBody>
      </p:sp>
      <p:pic>
        <p:nvPicPr>
          <p:cNvPr id="444" name="Shape 4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76" y="2830965"/>
            <a:ext cx="1794825" cy="11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666850" y="4061975"/>
            <a:ext cx="9600" cy="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546087" y="4061975"/>
            <a:ext cx="10842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H x W</a:t>
            </a:r>
          </a:p>
        </p:txBody>
      </p:sp>
      <p:sp>
        <p:nvSpPr>
          <p:cNvPr id="447" name="Shape 447"/>
          <p:cNvSpPr/>
          <p:nvPr/>
        </p:nvSpPr>
        <p:spPr>
          <a:xfrm>
            <a:off x="27560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Shape 448"/>
          <p:cNvGrpSpPr/>
          <p:nvPr/>
        </p:nvGrpSpPr>
        <p:grpSpPr>
          <a:xfrm>
            <a:off x="7155254" y="2597364"/>
            <a:ext cx="1935845" cy="1437961"/>
            <a:chOff x="3688175" y="943350"/>
            <a:chExt cx="5279100" cy="3521825"/>
          </a:xfrm>
        </p:grpSpPr>
        <p:sp>
          <p:nvSpPr>
            <p:cNvPr id="449" name="Shape 449"/>
            <p:cNvSpPr/>
            <p:nvPr/>
          </p:nvSpPr>
          <p:spPr>
            <a:xfrm>
              <a:off x="3688175" y="952350"/>
              <a:ext cx="5279100" cy="34950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3693375" y="2273025"/>
              <a:ext cx="5264775" cy="2183175"/>
            </a:xfrm>
            <a:custGeom>
              <a:avLst/>
              <a:gdLst/>
              <a:ahLst/>
              <a:cxnLst/>
              <a:rect l="0" t="0" r="0" b="0"/>
              <a:pathLst>
                <a:path w="210591" h="87327" extrusionOk="0">
                  <a:moveTo>
                    <a:pt x="210232" y="22281"/>
                  </a:moveTo>
                  <a:lnTo>
                    <a:pt x="164951" y="19047"/>
                  </a:lnTo>
                  <a:lnTo>
                    <a:pt x="35937" y="6109"/>
                  </a:lnTo>
                  <a:lnTo>
                    <a:pt x="16890" y="719"/>
                  </a:lnTo>
                  <a:lnTo>
                    <a:pt x="19765" y="6828"/>
                  </a:lnTo>
                  <a:lnTo>
                    <a:pt x="3953" y="2875"/>
                  </a:lnTo>
                  <a:lnTo>
                    <a:pt x="6109" y="719"/>
                  </a:lnTo>
                  <a:lnTo>
                    <a:pt x="0" y="0"/>
                  </a:lnTo>
                  <a:lnTo>
                    <a:pt x="0" y="87327"/>
                  </a:lnTo>
                  <a:lnTo>
                    <a:pt x="210591" y="86968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</p:sp>
        <p:sp>
          <p:nvSpPr>
            <p:cNvPr id="451" name="Shape 451"/>
            <p:cNvSpPr/>
            <p:nvPr/>
          </p:nvSpPr>
          <p:spPr>
            <a:xfrm>
              <a:off x="3702350" y="943350"/>
              <a:ext cx="5255800" cy="1922625"/>
            </a:xfrm>
            <a:custGeom>
              <a:avLst/>
              <a:gdLst/>
              <a:ahLst/>
              <a:cxnLst/>
              <a:rect l="0" t="0" r="0" b="0"/>
              <a:pathLst>
                <a:path w="210232" h="76905" extrusionOk="0">
                  <a:moveTo>
                    <a:pt x="210232" y="43843"/>
                  </a:moveTo>
                  <a:lnTo>
                    <a:pt x="202326" y="43843"/>
                  </a:lnTo>
                  <a:lnTo>
                    <a:pt x="196936" y="49593"/>
                  </a:lnTo>
                  <a:lnTo>
                    <a:pt x="191545" y="45999"/>
                  </a:lnTo>
                  <a:lnTo>
                    <a:pt x="186514" y="48156"/>
                  </a:lnTo>
                  <a:lnTo>
                    <a:pt x="183280" y="38093"/>
                  </a:lnTo>
                  <a:lnTo>
                    <a:pt x="181123" y="43125"/>
                  </a:lnTo>
                  <a:lnTo>
                    <a:pt x="168905" y="37015"/>
                  </a:lnTo>
                  <a:lnTo>
                    <a:pt x="152374" y="53906"/>
                  </a:lnTo>
                  <a:lnTo>
                    <a:pt x="155249" y="44562"/>
                  </a:lnTo>
                  <a:lnTo>
                    <a:pt x="152014" y="37015"/>
                  </a:lnTo>
                  <a:lnTo>
                    <a:pt x="148420" y="46718"/>
                  </a:lnTo>
                  <a:lnTo>
                    <a:pt x="145186" y="37734"/>
                  </a:lnTo>
                  <a:lnTo>
                    <a:pt x="141952" y="47437"/>
                  </a:lnTo>
                  <a:lnTo>
                    <a:pt x="142311" y="53187"/>
                  </a:lnTo>
                  <a:lnTo>
                    <a:pt x="107093" y="41687"/>
                  </a:lnTo>
                  <a:lnTo>
                    <a:pt x="103858" y="34140"/>
                  </a:lnTo>
                  <a:lnTo>
                    <a:pt x="117874" y="32343"/>
                  </a:lnTo>
                  <a:lnTo>
                    <a:pt x="120030" y="24437"/>
                  </a:lnTo>
                  <a:lnTo>
                    <a:pt x="123983" y="18687"/>
                  </a:lnTo>
                  <a:lnTo>
                    <a:pt x="131171" y="17969"/>
                  </a:lnTo>
                  <a:lnTo>
                    <a:pt x="126858" y="9703"/>
                  </a:lnTo>
                  <a:lnTo>
                    <a:pt x="125061" y="3594"/>
                  </a:lnTo>
                  <a:lnTo>
                    <a:pt x="126858" y="0"/>
                  </a:lnTo>
                  <a:lnTo>
                    <a:pt x="3594" y="0"/>
                  </a:lnTo>
                  <a:lnTo>
                    <a:pt x="4313" y="3594"/>
                  </a:lnTo>
                  <a:lnTo>
                    <a:pt x="0" y="7187"/>
                  </a:lnTo>
                  <a:lnTo>
                    <a:pt x="0" y="72593"/>
                  </a:lnTo>
                  <a:lnTo>
                    <a:pt x="210232" y="76905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</p:sp>
        <p:sp>
          <p:nvSpPr>
            <p:cNvPr id="452" name="Shape 452"/>
            <p:cNvSpPr/>
            <p:nvPr/>
          </p:nvSpPr>
          <p:spPr>
            <a:xfrm>
              <a:off x="4313275" y="970300"/>
              <a:ext cx="3764425" cy="3494875"/>
            </a:xfrm>
            <a:custGeom>
              <a:avLst/>
              <a:gdLst/>
              <a:ahLst/>
              <a:cxnLst/>
              <a:rect l="0" t="0" r="0" b="0"/>
              <a:pathLst>
                <a:path w="150577" h="139795" extrusionOk="0">
                  <a:moveTo>
                    <a:pt x="46359" y="0"/>
                  </a:moveTo>
                  <a:lnTo>
                    <a:pt x="34859" y="2156"/>
                  </a:lnTo>
                  <a:lnTo>
                    <a:pt x="28391" y="11141"/>
                  </a:lnTo>
                  <a:lnTo>
                    <a:pt x="25156" y="17609"/>
                  </a:lnTo>
                  <a:lnTo>
                    <a:pt x="14016" y="13656"/>
                  </a:lnTo>
                  <a:lnTo>
                    <a:pt x="4672" y="14016"/>
                  </a:lnTo>
                  <a:lnTo>
                    <a:pt x="0" y="18687"/>
                  </a:lnTo>
                  <a:lnTo>
                    <a:pt x="3954" y="25515"/>
                  </a:lnTo>
                  <a:lnTo>
                    <a:pt x="11500" y="32343"/>
                  </a:lnTo>
                  <a:lnTo>
                    <a:pt x="15453" y="33062"/>
                  </a:lnTo>
                  <a:lnTo>
                    <a:pt x="12219" y="37375"/>
                  </a:lnTo>
                  <a:lnTo>
                    <a:pt x="13657" y="46718"/>
                  </a:lnTo>
                  <a:lnTo>
                    <a:pt x="12578" y="52828"/>
                  </a:lnTo>
                  <a:lnTo>
                    <a:pt x="11860" y="64687"/>
                  </a:lnTo>
                  <a:lnTo>
                    <a:pt x="14735" y="78702"/>
                  </a:lnTo>
                  <a:lnTo>
                    <a:pt x="19406" y="83374"/>
                  </a:lnTo>
                  <a:lnTo>
                    <a:pt x="22641" y="97390"/>
                  </a:lnTo>
                  <a:lnTo>
                    <a:pt x="23000" y="109968"/>
                  </a:lnTo>
                  <a:lnTo>
                    <a:pt x="23360" y="119671"/>
                  </a:lnTo>
                  <a:lnTo>
                    <a:pt x="20485" y="130811"/>
                  </a:lnTo>
                  <a:lnTo>
                    <a:pt x="17969" y="138717"/>
                  </a:lnTo>
                  <a:lnTo>
                    <a:pt x="29828" y="139436"/>
                  </a:lnTo>
                  <a:lnTo>
                    <a:pt x="29469" y="129733"/>
                  </a:lnTo>
                  <a:lnTo>
                    <a:pt x="29469" y="117155"/>
                  </a:lnTo>
                  <a:lnTo>
                    <a:pt x="33781" y="118233"/>
                  </a:lnTo>
                  <a:lnTo>
                    <a:pt x="32344" y="112843"/>
                  </a:lnTo>
                  <a:lnTo>
                    <a:pt x="33422" y="104218"/>
                  </a:lnTo>
                  <a:lnTo>
                    <a:pt x="31984" y="94515"/>
                  </a:lnTo>
                  <a:lnTo>
                    <a:pt x="32703" y="89843"/>
                  </a:lnTo>
                  <a:lnTo>
                    <a:pt x="35578" y="96312"/>
                  </a:lnTo>
                  <a:lnTo>
                    <a:pt x="36297" y="105296"/>
                  </a:lnTo>
                  <a:lnTo>
                    <a:pt x="35938" y="112483"/>
                  </a:lnTo>
                  <a:lnTo>
                    <a:pt x="39172" y="113202"/>
                  </a:lnTo>
                  <a:lnTo>
                    <a:pt x="43484" y="111765"/>
                  </a:lnTo>
                  <a:lnTo>
                    <a:pt x="40969" y="102062"/>
                  </a:lnTo>
                  <a:lnTo>
                    <a:pt x="44203" y="104218"/>
                  </a:lnTo>
                  <a:lnTo>
                    <a:pt x="51031" y="93796"/>
                  </a:lnTo>
                  <a:lnTo>
                    <a:pt x="52828" y="108890"/>
                  </a:lnTo>
                  <a:lnTo>
                    <a:pt x="56781" y="122186"/>
                  </a:lnTo>
                  <a:lnTo>
                    <a:pt x="59297" y="139795"/>
                  </a:lnTo>
                  <a:lnTo>
                    <a:pt x="69359" y="139077"/>
                  </a:lnTo>
                  <a:lnTo>
                    <a:pt x="65765" y="129014"/>
                  </a:lnTo>
                  <a:lnTo>
                    <a:pt x="63609" y="120749"/>
                  </a:lnTo>
                  <a:lnTo>
                    <a:pt x="64687" y="114280"/>
                  </a:lnTo>
                  <a:lnTo>
                    <a:pt x="63250" y="106374"/>
                  </a:lnTo>
                  <a:lnTo>
                    <a:pt x="63609" y="88405"/>
                  </a:lnTo>
                  <a:lnTo>
                    <a:pt x="65765" y="104218"/>
                  </a:lnTo>
                  <a:lnTo>
                    <a:pt x="66125" y="114999"/>
                  </a:lnTo>
                  <a:lnTo>
                    <a:pt x="71156" y="113921"/>
                  </a:lnTo>
                  <a:lnTo>
                    <a:pt x="69000" y="98468"/>
                  </a:lnTo>
                  <a:lnTo>
                    <a:pt x="70437" y="91999"/>
                  </a:lnTo>
                  <a:lnTo>
                    <a:pt x="69359" y="87687"/>
                  </a:lnTo>
                  <a:lnTo>
                    <a:pt x="76906" y="88046"/>
                  </a:lnTo>
                  <a:lnTo>
                    <a:pt x="80859" y="107093"/>
                  </a:lnTo>
                  <a:lnTo>
                    <a:pt x="81218" y="111765"/>
                  </a:lnTo>
                  <a:lnTo>
                    <a:pt x="83015" y="113561"/>
                  </a:lnTo>
                  <a:lnTo>
                    <a:pt x="81937" y="126858"/>
                  </a:lnTo>
                  <a:lnTo>
                    <a:pt x="83375" y="131530"/>
                  </a:lnTo>
                  <a:lnTo>
                    <a:pt x="83734" y="136921"/>
                  </a:lnTo>
                  <a:lnTo>
                    <a:pt x="92359" y="137639"/>
                  </a:lnTo>
                  <a:lnTo>
                    <a:pt x="90562" y="129014"/>
                  </a:lnTo>
                  <a:lnTo>
                    <a:pt x="87328" y="116436"/>
                  </a:lnTo>
                  <a:lnTo>
                    <a:pt x="90562" y="107452"/>
                  </a:lnTo>
                  <a:lnTo>
                    <a:pt x="87328" y="93796"/>
                  </a:lnTo>
                  <a:lnTo>
                    <a:pt x="93437" y="102062"/>
                  </a:lnTo>
                  <a:lnTo>
                    <a:pt x="98828" y="103499"/>
                  </a:lnTo>
                  <a:lnTo>
                    <a:pt x="102781" y="98108"/>
                  </a:lnTo>
                  <a:lnTo>
                    <a:pt x="103140" y="110327"/>
                  </a:lnTo>
                  <a:lnTo>
                    <a:pt x="106015" y="118593"/>
                  </a:lnTo>
                  <a:lnTo>
                    <a:pt x="107452" y="131171"/>
                  </a:lnTo>
                  <a:lnTo>
                    <a:pt x="109968" y="136202"/>
                  </a:lnTo>
                  <a:lnTo>
                    <a:pt x="115359" y="136921"/>
                  </a:lnTo>
                  <a:lnTo>
                    <a:pt x="116796" y="132249"/>
                  </a:lnTo>
                  <a:lnTo>
                    <a:pt x="111046" y="118593"/>
                  </a:lnTo>
                  <a:lnTo>
                    <a:pt x="111406" y="108530"/>
                  </a:lnTo>
                  <a:lnTo>
                    <a:pt x="111765" y="93437"/>
                  </a:lnTo>
                  <a:lnTo>
                    <a:pt x="115718" y="95952"/>
                  </a:lnTo>
                  <a:lnTo>
                    <a:pt x="117155" y="91280"/>
                  </a:lnTo>
                  <a:lnTo>
                    <a:pt x="133327" y="97390"/>
                  </a:lnTo>
                  <a:lnTo>
                    <a:pt x="140155" y="101343"/>
                  </a:lnTo>
                  <a:lnTo>
                    <a:pt x="148421" y="97390"/>
                  </a:lnTo>
                  <a:lnTo>
                    <a:pt x="149858" y="93437"/>
                  </a:lnTo>
                  <a:lnTo>
                    <a:pt x="140515" y="70796"/>
                  </a:lnTo>
                  <a:lnTo>
                    <a:pt x="142311" y="64687"/>
                  </a:lnTo>
                  <a:lnTo>
                    <a:pt x="148780" y="63249"/>
                  </a:lnTo>
                  <a:lnTo>
                    <a:pt x="150577" y="57499"/>
                  </a:lnTo>
                  <a:lnTo>
                    <a:pt x="143390" y="53906"/>
                  </a:lnTo>
                  <a:lnTo>
                    <a:pt x="136921" y="54625"/>
                  </a:lnTo>
                  <a:lnTo>
                    <a:pt x="131171" y="43484"/>
                  </a:lnTo>
                  <a:lnTo>
                    <a:pt x="118952" y="49593"/>
                  </a:lnTo>
                  <a:lnTo>
                    <a:pt x="105296" y="42406"/>
                  </a:lnTo>
                  <a:lnTo>
                    <a:pt x="100265" y="37734"/>
                  </a:lnTo>
                  <a:lnTo>
                    <a:pt x="91640" y="34859"/>
                  </a:lnTo>
                  <a:lnTo>
                    <a:pt x="81218" y="40250"/>
                  </a:lnTo>
                  <a:lnTo>
                    <a:pt x="72234" y="40250"/>
                  </a:lnTo>
                  <a:lnTo>
                    <a:pt x="61812" y="43843"/>
                  </a:lnTo>
                  <a:lnTo>
                    <a:pt x="62172" y="37734"/>
                  </a:lnTo>
                  <a:lnTo>
                    <a:pt x="70437" y="36656"/>
                  </a:lnTo>
                  <a:lnTo>
                    <a:pt x="82296" y="26594"/>
                  </a:lnTo>
                  <a:lnTo>
                    <a:pt x="83734" y="22281"/>
                  </a:lnTo>
                  <a:lnTo>
                    <a:pt x="77984" y="17969"/>
                  </a:lnTo>
                  <a:lnTo>
                    <a:pt x="70437" y="16891"/>
                  </a:lnTo>
                  <a:lnTo>
                    <a:pt x="65047" y="20484"/>
                  </a:lnTo>
                  <a:lnTo>
                    <a:pt x="64328" y="15812"/>
                  </a:lnTo>
                  <a:lnTo>
                    <a:pt x="60734" y="11141"/>
                  </a:lnTo>
                  <a:lnTo>
                    <a:pt x="59297" y="6469"/>
                  </a:lnTo>
                  <a:lnTo>
                    <a:pt x="54625" y="719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</p:sp>
      </p:grpSp>
      <p:sp>
        <p:nvSpPr>
          <p:cNvPr id="453" name="Shape 453"/>
          <p:cNvSpPr txBox="1"/>
          <p:nvPr/>
        </p:nvSpPr>
        <p:spPr>
          <a:xfrm>
            <a:off x="7601775" y="4162775"/>
            <a:ext cx="11481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Predictions: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x W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2134875" y="1768775"/>
            <a:ext cx="48297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network as a bunch of convolutional layers, with </a:t>
            </a:r>
            <a:r>
              <a:rPr lang="en" sz="1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downsampling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upsampling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inside the network!</a:t>
            </a:r>
          </a:p>
        </p:txBody>
      </p:sp>
      <p:sp>
        <p:nvSpPr>
          <p:cNvPr id="455" name="Shape 455"/>
          <p:cNvSpPr/>
          <p:nvPr/>
        </p:nvSpPr>
        <p:spPr>
          <a:xfrm>
            <a:off x="30608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3365650" y="2908925"/>
            <a:ext cx="483600" cy="857400"/>
          </a:xfrm>
          <a:prstGeom prst="cube">
            <a:avLst>
              <a:gd name="adj" fmla="val 48764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3657087" y="3105950"/>
            <a:ext cx="650400" cy="526500"/>
          </a:xfrm>
          <a:prstGeom prst="cube">
            <a:avLst>
              <a:gd name="adj" fmla="val 3032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4194412" y="3105950"/>
            <a:ext cx="650400" cy="526500"/>
          </a:xfrm>
          <a:prstGeom prst="cube">
            <a:avLst>
              <a:gd name="adj" fmla="val 3032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4813450" y="2908925"/>
            <a:ext cx="483600" cy="857400"/>
          </a:xfrm>
          <a:prstGeom prst="cube">
            <a:avLst>
              <a:gd name="adj" fmla="val 48764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51182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54230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5835100" y="2536475"/>
            <a:ext cx="389700" cy="1525500"/>
          </a:xfrm>
          <a:prstGeom prst="cube">
            <a:avLst>
              <a:gd name="adj" fmla="val 78785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5987500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1791574" y="4092000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H/2 x W/2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5330974" y="4092000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H/2 x W/2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2871999" y="2340282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H/4 x W/4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4548399" y="2340282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H/4 x W/4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3521099" y="3606825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H/4 x W/4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-28900" y="5081625"/>
            <a:ext cx="5951700" cy="3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Long, Shelhamer, and Darrell, “Fully Convolutional Networks for Semantic Segmentation”, CVPR 2015</a:t>
            </a:r>
            <a:b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Noh et al, “Learning Deconvolution Network for Semantic Segmentation”, ICCV 2015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309925" y="1803675"/>
            <a:ext cx="1899900" cy="6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Downsampling</a:t>
            </a: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Pooling, strided convolution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6891575" y="1812725"/>
            <a:ext cx="1899900" cy="6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Upsampling</a:t>
            </a: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39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In-Network upsampling: “Unpooling”</a:t>
            </a:r>
          </a:p>
        </p:txBody>
      </p:sp>
      <p:graphicFrame>
        <p:nvGraphicFramePr>
          <p:cNvPr id="478" name="Shape 478"/>
          <p:cNvGraphicFramePr/>
          <p:nvPr/>
        </p:nvGraphicFramePr>
        <p:xfrm>
          <a:off x="1030550" y="2893025"/>
          <a:ext cx="765700" cy="914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479" name="Shape 479"/>
          <p:cNvSpPr txBox="1"/>
          <p:nvPr/>
        </p:nvSpPr>
        <p:spPr>
          <a:xfrm>
            <a:off x="647650" y="4120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2 x 2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2641550" y="4120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graphicFrame>
        <p:nvGraphicFramePr>
          <p:cNvPr id="481" name="Shape 481"/>
          <p:cNvGraphicFramePr/>
          <p:nvPr/>
        </p:nvGraphicFramePr>
        <p:xfrm>
          <a:off x="2641600" y="25323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dirty="0" smtClean="0"/>
                        <a:t>1</a:t>
                      </a:r>
                      <a:endParaRPr lang="en"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2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2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4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dirty="0"/>
                        <a:t>4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482" name="Shape 482"/>
          <p:cNvSpPr txBox="1"/>
          <p:nvPr/>
        </p:nvSpPr>
        <p:spPr>
          <a:xfrm>
            <a:off x="665200" y="2413275"/>
            <a:ext cx="19764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Nearest Neighbor</a:t>
            </a:r>
          </a:p>
        </p:txBody>
      </p:sp>
      <p:cxnSp>
        <p:nvCxnSpPr>
          <p:cNvPr id="483" name="Shape 483"/>
          <p:cNvCxnSpPr/>
          <p:nvPr/>
        </p:nvCxnSpPr>
        <p:spPr>
          <a:xfrm>
            <a:off x="2017500" y="3280300"/>
            <a:ext cx="46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aphicFrame>
        <p:nvGraphicFramePr>
          <p:cNvPr id="484" name="Shape 484"/>
          <p:cNvGraphicFramePr/>
          <p:nvPr/>
        </p:nvGraphicFramePr>
        <p:xfrm>
          <a:off x="5577425" y="2859725"/>
          <a:ext cx="765700" cy="914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485" name="Shape 485"/>
          <p:cNvSpPr txBox="1"/>
          <p:nvPr/>
        </p:nvSpPr>
        <p:spPr>
          <a:xfrm>
            <a:off x="5194525" y="40871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2 x 2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7188425" y="40871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graphicFrame>
        <p:nvGraphicFramePr>
          <p:cNvPr id="487" name="Shape 487"/>
          <p:cNvGraphicFramePr/>
          <p:nvPr/>
        </p:nvGraphicFramePr>
        <p:xfrm>
          <a:off x="7188475" y="24990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/>
                        <a:t>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488" name="Shape 488"/>
          <p:cNvSpPr txBox="1"/>
          <p:nvPr/>
        </p:nvSpPr>
        <p:spPr>
          <a:xfrm>
            <a:off x="5212075" y="2379975"/>
            <a:ext cx="19764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“Bed of Nails”</a:t>
            </a:r>
          </a:p>
        </p:txBody>
      </p:sp>
      <p:cxnSp>
        <p:nvCxnSpPr>
          <p:cNvPr id="489" name="Shape 489"/>
          <p:cNvCxnSpPr/>
          <p:nvPr/>
        </p:nvCxnSpPr>
        <p:spPr>
          <a:xfrm>
            <a:off x="6564375" y="3247000"/>
            <a:ext cx="46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0" name="Shape 490"/>
          <p:cNvCxnSpPr/>
          <p:nvPr/>
        </p:nvCxnSpPr>
        <p:spPr>
          <a:xfrm>
            <a:off x="3397705" y="2536200"/>
            <a:ext cx="0" cy="157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91" name="Shape 491"/>
          <p:cNvCxnSpPr/>
          <p:nvPr/>
        </p:nvCxnSpPr>
        <p:spPr>
          <a:xfrm rot="10800000">
            <a:off x="2630855" y="3317950"/>
            <a:ext cx="1550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92" name="Shape 492"/>
          <p:cNvCxnSpPr/>
          <p:nvPr/>
        </p:nvCxnSpPr>
        <p:spPr>
          <a:xfrm>
            <a:off x="7964907" y="2503470"/>
            <a:ext cx="0" cy="157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93" name="Shape 493"/>
          <p:cNvCxnSpPr/>
          <p:nvPr/>
        </p:nvCxnSpPr>
        <p:spPr>
          <a:xfrm rot="10800000">
            <a:off x="7198057" y="3285220"/>
            <a:ext cx="1550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1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In-Network upsampling: “Max Unpooling”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431750" y="38918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graphicFrame>
        <p:nvGraphicFramePr>
          <p:cNvPr id="501" name="Shape 501"/>
          <p:cNvGraphicFramePr/>
          <p:nvPr/>
        </p:nvGraphicFramePr>
        <p:xfrm>
          <a:off x="431800" y="23037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3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1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1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7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/>
                        <a:t>8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2" name="Shape 502"/>
          <p:cNvGraphicFramePr/>
          <p:nvPr/>
        </p:nvGraphicFramePr>
        <p:xfrm>
          <a:off x="5577425" y="2631125"/>
          <a:ext cx="765700" cy="914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03" name="Shape 503"/>
          <p:cNvSpPr txBox="1"/>
          <p:nvPr/>
        </p:nvSpPr>
        <p:spPr>
          <a:xfrm>
            <a:off x="5194525" y="38585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2 x 2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7188425" y="38585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graphicFrame>
        <p:nvGraphicFramePr>
          <p:cNvPr id="505" name="Shape 505"/>
          <p:cNvGraphicFramePr/>
          <p:nvPr/>
        </p:nvGraphicFramePr>
        <p:xfrm>
          <a:off x="7188475" y="22704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/>
                        <a:t>4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506" name="Shape 506"/>
          <p:cNvSpPr txBox="1"/>
          <p:nvPr/>
        </p:nvSpPr>
        <p:spPr>
          <a:xfrm>
            <a:off x="5499325" y="1789800"/>
            <a:ext cx="19764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Unpooling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positions from pooling layer</a:t>
            </a:r>
          </a:p>
        </p:txBody>
      </p:sp>
      <p:cxnSp>
        <p:nvCxnSpPr>
          <p:cNvPr id="507" name="Shape 507"/>
          <p:cNvCxnSpPr/>
          <p:nvPr/>
        </p:nvCxnSpPr>
        <p:spPr>
          <a:xfrm>
            <a:off x="6564375" y="3018400"/>
            <a:ext cx="46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aphicFrame>
        <p:nvGraphicFramePr>
          <p:cNvPr id="508" name="Shape 508"/>
          <p:cNvGraphicFramePr/>
          <p:nvPr/>
        </p:nvGraphicFramePr>
        <p:xfrm>
          <a:off x="2681825" y="2707325"/>
          <a:ext cx="765700" cy="914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</a:t>
                      </a:r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cxnSp>
        <p:nvCxnSpPr>
          <p:cNvPr id="509" name="Shape 509"/>
          <p:cNvCxnSpPr/>
          <p:nvPr/>
        </p:nvCxnSpPr>
        <p:spPr>
          <a:xfrm>
            <a:off x="2144775" y="3094600"/>
            <a:ext cx="46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0" name="Shape 510"/>
          <p:cNvCxnSpPr>
            <a:endCxn id="500" idx="0"/>
          </p:cNvCxnSpPr>
          <p:nvPr/>
        </p:nvCxnSpPr>
        <p:spPr>
          <a:xfrm>
            <a:off x="1197500" y="2313250"/>
            <a:ext cx="0" cy="157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1" name="Shape 511"/>
          <p:cNvCxnSpPr/>
          <p:nvPr/>
        </p:nvCxnSpPr>
        <p:spPr>
          <a:xfrm rot="10800000">
            <a:off x="430650" y="3095000"/>
            <a:ext cx="1550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12" name="Shape 512"/>
          <p:cNvSpPr txBox="1"/>
          <p:nvPr/>
        </p:nvSpPr>
        <p:spPr>
          <a:xfrm>
            <a:off x="839550" y="1700550"/>
            <a:ext cx="3406200" cy="57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Pooling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 which element was max!</a:t>
            </a:r>
          </a:p>
        </p:txBody>
      </p:sp>
      <p:cxnSp>
        <p:nvCxnSpPr>
          <p:cNvPr id="513" name="Shape 513"/>
          <p:cNvCxnSpPr/>
          <p:nvPr/>
        </p:nvCxnSpPr>
        <p:spPr>
          <a:xfrm>
            <a:off x="3592500" y="3084500"/>
            <a:ext cx="46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4" name="Shape 514"/>
          <p:cNvSpPr txBox="1"/>
          <p:nvPr/>
        </p:nvSpPr>
        <p:spPr>
          <a:xfrm>
            <a:off x="4028277" y="2650117"/>
            <a:ext cx="622800" cy="5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</a:p>
        </p:txBody>
      </p:sp>
      <p:cxnSp>
        <p:nvCxnSpPr>
          <p:cNvPr id="515" name="Shape 515"/>
          <p:cNvCxnSpPr/>
          <p:nvPr/>
        </p:nvCxnSpPr>
        <p:spPr>
          <a:xfrm>
            <a:off x="4583100" y="3084500"/>
            <a:ext cx="46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6" name="Shape 516"/>
          <p:cNvSpPr txBox="1"/>
          <p:nvPr/>
        </p:nvSpPr>
        <p:spPr>
          <a:xfrm>
            <a:off x="3563562" y="3177850"/>
            <a:ext cx="1775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 of the network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2298925" y="38918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2 x 2</a:t>
            </a:r>
          </a:p>
        </p:txBody>
      </p:sp>
      <p:grpSp>
        <p:nvGrpSpPr>
          <p:cNvPr id="518" name="Shape 518"/>
          <p:cNvGrpSpPr/>
          <p:nvPr/>
        </p:nvGrpSpPr>
        <p:grpSpPr>
          <a:xfrm>
            <a:off x="4028277" y="4539187"/>
            <a:ext cx="2304826" cy="885400"/>
            <a:chOff x="6614465" y="1100887"/>
            <a:chExt cx="2304826" cy="885400"/>
          </a:xfrm>
        </p:grpSpPr>
        <p:grpSp>
          <p:nvGrpSpPr>
            <p:cNvPr id="519" name="Shape 519"/>
            <p:cNvGrpSpPr/>
            <p:nvPr/>
          </p:nvGrpSpPr>
          <p:grpSpPr>
            <a:xfrm>
              <a:off x="6614465" y="1100887"/>
              <a:ext cx="2304826" cy="885400"/>
              <a:chOff x="2406100" y="1679225"/>
              <a:chExt cx="3971100" cy="1525500"/>
            </a:xfrm>
          </p:grpSpPr>
          <p:sp>
            <p:nvSpPr>
              <p:cNvPr id="520" name="Shape 520"/>
              <p:cNvSpPr/>
              <p:nvPr/>
            </p:nvSpPr>
            <p:spPr>
              <a:xfrm>
                <a:off x="2406100" y="1679225"/>
                <a:ext cx="389700" cy="1525500"/>
              </a:xfrm>
              <a:prstGeom prst="cube">
                <a:avLst>
                  <a:gd name="adj" fmla="val 7878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Shape 521"/>
              <p:cNvSpPr/>
              <p:nvPr/>
            </p:nvSpPr>
            <p:spPr>
              <a:xfrm>
                <a:off x="2558500" y="1679225"/>
                <a:ext cx="389700" cy="1525500"/>
              </a:xfrm>
              <a:prstGeom prst="cube">
                <a:avLst>
                  <a:gd name="adj" fmla="val 78785"/>
                </a:avLst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Shape 522"/>
              <p:cNvSpPr/>
              <p:nvPr/>
            </p:nvSpPr>
            <p:spPr>
              <a:xfrm>
                <a:off x="2756050" y="2051675"/>
                <a:ext cx="483600" cy="857400"/>
              </a:xfrm>
              <a:prstGeom prst="cube">
                <a:avLst>
                  <a:gd name="adj" fmla="val 48764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Shape 523"/>
              <p:cNvSpPr/>
              <p:nvPr/>
            </p:nvSpPr>
            <p:spPr>
              <a:xfrm>
                <a:off x="3060850" y="2051675"/>
                <a:ext cx="483600" cy="857400"/>
              </a:xfrm>
              <a:prstGeom prst="cube">
                <a:avLst>
                  <a:gd name="adj" fmla="val 48764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Shape 524"/>
              <p:cNvSpPr/>
              <p:nvPr/>
            </p:nvSpPr>
            <p:spPr>
              <a:xfrm>
                <a:off x="3365650" y="2051675"/>
                <a:ext cx="483600" cy="857400"/>
              </a:xfrm>
              <a:prstGeom prst="cube">
                <a:avLst>
                  <a:gd name="adj" fmla="val 48764"/>
                </a:avLst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Shape 525"/>
              <p:cNvSpPr/>
              <p:nvPr/>
            </p:nvSpPr>
            <p:spPr>
              <a:xfrm>
                <a:off x="3657087" y="2248700"/>
                <a:ext cx="650400" cy="526500"/>
              </a:xfrm>
              <a:prstGeom prst="cube">
                <a:avLst>
                  <a:gd name="adj" fmla="val 3032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Shape 526"/>
              <p:cNvSpPr/>
              <p:nvPr/>
            </p:nvSpPr>
            <p:spPr>
              <a:xfrm>
                <a:off x="4194412" y="2248700"/>
                <a:ext cx="650400" cy="526500"/>
              </a:xfrm>
              <a:prstGeom prst="cube">
                <a:avLst>
                  <a:gd name="adj" fmla="val 3032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Shape 527"/>
              <p:cNvSpPr/>
              <p:nvPr/>
            </p:nvSpPr>
            <p:spPr>
              <a:xfrm>
                <a:off x="4813450" y="2051675"/>
                <a:ext cx="483600" cy="857400"/>
              </a:xfrm>
              <a:prstGeom prst="cube">
                <a:avLst>
                  <a:gd name="adj" fmla="val 48764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Shape 528"/>
              <p:cNvSpPr/>
              <p:nvPr/>
            </p:nvSpPr>
            <p:spPr>
              <a:xfrm>
                <a:off x="5118250" y="2051675"/>
                <a:ext cx="483600" cy="857400"/>
              </a:xfrm>
              <a:prstGeom prst="cube">
                <a:avLst>
                  <a:gd name="adj" fmla="val 48764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Shape 529"/>
              <p:cNvSpPr/>
              <p:nvPr/>
            </p:nvSpPr>
            <p:spPr>
              <a:xfrm>
                <a:off x="5423050" y="2051675"/>
                <a:ext cx="483600" cy="857400"/>
              </a:xfrm>
              <a:prstGeom prst="cube">
                <a:avLst>
                  <a:gd name="adj" fmla="val 48764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Shape 530"/>
              <p:cNvSpPr/>
              <p:nvPr/>
            </p:nvSpPr>
            <p:spPr>
              <a:xfrm>
                <a:off x="5835100" y="1679225"/>
                <a:ext cx="389700" cy="1525500"/>
              </a:xfrm>
              <a:prstGeom prst="cube">
                <a:avLst>
                  <a:gd name="adj" fmla="val 78785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5987500" y="1679225"/>
                <a:ext cx="389700" cy="1525500"/>
              </a:xfrm>
              <a:prstGeom prst="cube">
                <a:avLst>
                  <a:gd name="adj" fmla="val 7878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32" name="Shape 532"/>
            <p:cNvCxnSpPr>
              <a:stCxn id="524" idx="0"/>
              <a:endCxn id="527" idx="0"/>
            </p:cNvCxnSpPr>
            <p:nvPr/>
          </p:nvCxnSpPr>
          <p:spPr>
            <a:xfrm rot="-5400000" flipH="1">
              <a:off x="7800014" y="897207"/>
              <a:ext cx="600" cy="840300"/>
            </a:xfrm>
            <a:prstGeom prst="curvedConnector3">
              <a:avLst>
                <a:gd name="adj1" fmla="val -2450540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533" name="Shape 533"/>
            <p:cNvCxnSpPr>
              <a:stCxn id="521" idx="0"/>
              <a:endCxn id="530" idx="1"/>
            </p:cNvCxnSpPr>
            <p:nvPr/>
          </p:nvCxnSpPr>
          <p:spPr>
            <a:xfrm rot="-5400000" flipH="1">
              <a:off x="7677757" y="328237"/>
              <a:ext cx="178200" cy="1723500"/>
            </a:xfrm>
            <a:prstGeom prst="curvedConnector3">
              <a:avLst>
                <a:gd name="adj1" fmla="val -7966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</p:grpSp>
      <p:sp>
        <p:nvSpPr>
          <p:cNvPr id="534" name="Shape 534"/>
          <p:cNvSpPr txBox="1"/>
          <p:nvPr/>
        </p:nvSpPr>
        <p:spPr>
          <a:xfrm>
            <a:off x="1574425" y="4645950"/>
            <a:ext cx="2256000" cy="57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Corresponding pairs of downsampling and upsampling layers</a:t>
            </a:r>
          </a:p>
        </p:txBody>
      </p:sp>
      <p:sp>
        <p:nvSpPr>
          <p:cNvPr id="3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48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6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FC vs Conv Layer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73" name="SMARTInkShape-2998"/>
          <p:cNvSpPr/>
          <p:nvPr>
            <p:custDataLst>
              <p:tags r:id="rId1"/>
            </p:custDataLst>
          </p:nvPr>
        </p:nvSpPr>
        <p:spPr bwMode="auto">
          <a:xfrm>
            <a:off x="7400925" y="3515255"/>
            <a:ext cx="300039" cy="50906"/>
          </a:xfrm>
          <a:custGeom>
            <a:avLst/>
            <a:gdLst/>
            <a:ahLst/>
            <a:cxnLst/>
            <a:rect l="0" t="0" r="0" b="0"/>
            <a:pathLst>
              <a:path w="300039" h="50906">
                <a:moveTo>
                  <a:pt x="0" y="16615"/>
                </a:moveTo>
                <a:lnTo>
                  <a:pt x="0" y="16615"/>
                </a:lnTo>
                <a:lnTo>
                  <a:pt x="0" y="9234"/>
                </a:lnTo>
                <a:lnTo>
                  <a:pt x="952" y="8837"/>
                </a:lnTo>
                <a:lnTo>
                  <a:pt x="38559" y="8089"/>
                </a:lnTo>
                <a:lnTo>
                  <a:pt x="80853" y="8052"/>
                </a:lnTo>
                <a:lnTo>
                  <a:pt x="110865" y="5506"/>
                </a:lnTo>
                <a:lnTo>
                  <a:pt x="145476" y="2153"/>
                </a:lnTo>
                <a:lnTo>
                  <a:pt x="179908" y="662"/>
                </a:lnTo>
                <a:lnTo>
                  <a:pt x="211722" y="0"/>
                </a:lnTo>
                <a:lnTo>
                  <a:pt x="251327" y="2167"/>
                </a:lnTo>
                <a:lnTo>
                  <a:pt x="285579" y="8221"/>
                </a:lnTo>
                <a:lnTo>
                  <a:pt x="292977" y="12249"/>
                </a:lnTo>
                <a:lnTo>
                  <a:pt x="294378" y="13705"/>
                </a:lnTo>
                <a:lnTo>
                  <a:pt x="294360" y="14675"/>
                </a:lnTo>
                <a:lnTo>
                  <a:pt x="293394" y="15321"/>
                </a:lnTo>
                <a:lnTo>
                  <a:pt x="254537" y="8761"/>
                </a:lnTo>
                <a:lnTo>
                  <a:pt x="223162" y="8255"/>
                </a:lnTo>
                <a:lnTo>
                  <a:pt x="183173" y="8106"/>
                </a:lnTo>
                <a:lnTo>
                  <a:pt x="151896" y="8070"/>
                </a:lnTo>
                <a:lnTo>
                  <a:pt x="111258" y="12601"/>
                </a:lnTo>
                <a:lnTo>
                  <a:pt x="72142" y="16774"/>
                </a:lnTo>
                <a:lnTo>
                  <a:pt x="48440" y="24324"/>
                </a:lnTo>
                <a:lnTo>
                  <a:pt x="48485" y="24611"/>
                </a:lnTo>
                <a:lnTo>
                  <a:pt x="52029" y="25884"/>
                </a:lnTo>
                <a:lnTo>
                  <a:pt x="89313" y="39787"/>
                </a:lnTo>
                <a:lnTo>
                  <a:pt x="126581" y="47187"/>
                </a:lnTo>
                <a:lnTo>
                  <a:pt x="157223" y="49253"/>
                </a:lnTo>
                <a:lnTo>
                  <a:pt x="197503" y="50415"/>
                </a:lnTo>
                <a:lnTo>
                  <a:pt x="233568" y="50760"/>
                </a:lnTo>
                <a:lnTo>
                  <a:pt x="269864" y="43511"/>
                </a:lnTo>
                <a:lnTo>
                  <a:pt x="269445" y="42166"/>
                </a:lnTo>
                <a:lnTo>
                  <a:pt x="263899" y="38131"/>
                </a:lnTo>
                <a:lnTo>
                  <a:pt x="227545" y="25010"/>
                </a:lnTo>
                <a:lnTo>
                  <a:pt x="190928" y="19103"/>
                </a:lnTo>
                <a:lnTo>
                  <a:pt x="148964" y="19892"/>
                </a:lnTo>
                <a:lnTo>
                  <a:pt x="109753" y="24141"/>
                </a:lnTo>
                <a:lnTo>
                  <a:pt x="104601" y="25442"/>
                </a:lnTo>
                <a:lnTo>
                  <a:pt x="101167" y="27262"/>
                </a:lnTo>
                <a:lnTo>
                  <a:pt x="98877" y="29428"/>
                </a:lnTo>
                <a:lnTo>
                  <a:pt x="96332" y="34375"/>
                </a:lnTo>
                <a:lnTo>
                  <a:pt x="95654" y="37027"/>
                </a:lnTo>
                <a:lnTo>
                  <a:pt x="98060" y="39748"/>
                </a:lnTo>
                <a:lnTo>
                  <a:pt x="108352" y="45311"/>
                </a:lnTo>
                <a:lnTo>
                  <a:pt x="143864" y="49248"/>
                </a:lnTo>
                <a:lnTo>
                  <a:pt x="179510" y="50168"/>
                </a:lnTo>
                <a:lnTo>
                  <a:pt x="219799" y="50577"/>
                </a:lnTo>
                <a:lnTo>
                  <a:pt x="259931" y="50759"/>
                </a:lnTo>
                <a:lnTo>
                  <a:pt x="300038" y="50905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576" name="SMARTInkShape-Group915"/>
          <p:cNvGrpSpPr/>
          <p:nvPr/>
        </p:nvGrpSpPr>
        <p:grpSpPr>
          <a:xfrm>
            <a:off x="320040" y="2504223"/>
            <a:ext cx="2108836" cy="196116"/>
            <a:chOff x="320040" y="2504223"/>
            <a:chExt cx="2108836" cy="196116"/>
          </a:xfrm>
        </p:grpSpPr>
        <p:sp>
          <p:nvSpPr>
            <p:cNvPr id="1574" name="SMARTInkShape-2999"/>
            <p:cNvSpPr/>
            <p:nvPr>
              <p:custDataLst>
                <p:tags r:id="rId466"/>
              </p:custDataLst>
            </p:nvPr>
          </p:nvSpPr>
          <p:spPr bwMode="auto">
            <a:xfrm>
              <a:off x="1151573" y="2537460"/>
              <a:ext cx="1277303" cy="162879"/>
            </a:xfrm>
            <a:custGeom>
              <a:avLst/>
              <a:gdLst/>
              <a:ahLst/>
              <a:cxnLst/>
              <a:rect l="0" t="0" r="0" b="0"/>
              <a:pathLst>
                <a:path w="1277303" h="162879">
                  <a:moveTo>
                    <a:pt x="0" y="0"/>
                  </a:moveTo>
                  <a:lnTo>
                    <a:pt x="0" y="0"/>
                  </a:lnTo>
                  <a:lnTo>
                    <a:pt x="34760" y="2540"/>
                  </a:lnTo>
                  <a:lnTo>
                    <a:pt x="68672" y="7381"/>
                  </a:lnTo>
                  <a:lnTo>
                    <a:pt x="108779" y="8337"/>
                  </a:lnTo>
                  <a:lnTo>
                    <a:pt x="147746" y="8526"/>
                  </a:lnTo>
                  <a:lnTo>
                    <a:pt x="187299" y="4012"/>
                  </a:lnTo>
                  <a:lnTo>
                    <a:pt x="228520" y="6684"/>
                  </a:lnTo>
                  <a:lnTo>
                    <a:pt x="265167" y="8199"/>
                  </a:lnTo>
                  <a:lnTo>
                    <a:pt x="307581" y="8523"/>
                  </a:lnTo>
                  <a:lnTo>
                    <a:pt x="345416" y="9521"/>
                  </a:lnTo>
                  <a:lnTo>
                    <a:pt x="380970" y="17303"/>
                  </a:lnTo>
                  <a:lnTo>
                    <a:pt x="423065" y="25806"/>
                  </a:lnTo>
                  <a:lnTo>
                    <a:pt x="463311" y="32985"/>
                  </a:lnTo>
                  <a:lnTo>
                    <a:pt x="499188" y="40876"/>
                  </a:lnTo>
                  <a:lnTo>
                    <a:pt x="535681" y="48836"/>
                  </a:lnTo>
                  <a:lnTo>
                    <a:pt x="571999" y="58179"/>
                  </a:lnTo>
                  <a:lnTo>
                    <a:pt x="613452" y="71637"/>
                  </a:lnTo>
                  <a:lnTo>
                    <a:pt x="645072" y="78829"/>
                  </a:lnTo>
                  <a:lnTo>
                    <a:pt x="678176" y="85200"/>
                  </a:lnTo>
                  <a:lnTo>
                    <a:pt x="714796" y="91207"/>
                  </a:lnTo>
                  <a:lnTo>
                    <a:pt x="736563" y="94142"/>
                  </a:lnTo>
                  <a:lnTo>
                    <a:pt x="759647" y="97051"/>
                  </a:lnTo>
                  <a:lnTo>
                    <a:pt x="783609" y="100896"/>
                  </a:lnTo>
                  <a:lnTo>
                    <a:pt x="808156" y="105364"/>
                  </a:lnTo>
                  <a:lnTo>
                    <a:pt x="833093" y="110248"/>
                  </a:lnTo>
                  <a:lnTo>
                    <a:pt x="858290" y="115408"/>
                  </a:lnTo>
                  <a:lnTo>
                    <a:pt x="883661" y="120754"/>
                  </a:lnTo>
                  <a:lnTo>
                    <a:pt x="909147" y="126222"/>
                  </a:lnTo>
                  <a:lnTo>
                    <a:pt x="934711" y="130821"/>
                  </a:lnTo>
                  <a:lnTo>
                    <a:pt x="960325" y="134839"/>
                  </a:lnTo>
                  <a:lnTo>
                    <a:pt x="985974" y="138470"/>
                  </a:lnTo>
                  <a:lnTo>
                    <a:pt x="1012598" y="141843"/>
                  </a:lnTo>
                  <a:lnTo>
                    <a:pt x="1039873" y="145045"/>
                  </a:lnTo>
                  <a:lnTo>
                    <a:pt x="1067581" y="148132"/>
                  </a:lnTo>
                  <a:lnTo>
                    <a:pt x="1094626" y="151142"/>
                  </a:lnTo>
                  <a:lnTo>
                    <a:pt x="1121228" y="154101"/>
                  </a:lnTo>
                  <a:lnTo>
                    <a:pt x="1147535" y="157027"/>
                  </a:lnTo>
                  <a:lnTo>
                    <a:pt x="1173646" y="158977"/>
                  </a:lnTo>
                  <a:lnTo>
                    <a:pt x="1199625" y="160277"/>
                  </a:lnTo>
                  <a:lnTo>
                    <a:pt x="1225518" y="161144"/>
                  </a:lnTo>
                  <a:lnTo>
                    <a:pt x="1277302" y="16287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75" name="SMARTInkShape-3000"/>
            <p:cNvSpPr/>
            <p:nvPr>
              <p:custDataLst>
                <p:tags r:id="rId467"/>
              </p:custDataLst>
            </p:nvPr>
          </p:nvSpPr>
          <p:spPr bwMode="auto">
            <a:xfrm>
              <a:off x="320040" y="2504223"/>
              <a:ext cx="720091" cy="58956"/>
            </a:xfrm>
            <a:custGeom>
              <a:avLst/>
              <a:gdLst/>
              <a:ahLst/>
              <a:cxnLst/>
              <a:rect l="0" t="0" r="0" b="0"/>
              <a:pathLst>
                <a:path w="720091" h="58956">
                  <a:moveTo>
                    <a:pt x="0" y="58955"/>
                  </a:moveTo>
                  <a:lnTo>
                    <a:pt x="0" y="58955"/>
                  </a:lnTo>
                  <a:lnTo>
                    <a:pt x="13688" y="58002"/>
                  </a:lnTo>
                  <a:lnTo>
                    <a:pt x="49404" y="42472"/>
                  </a:lnTo>
                  <a:lnTo>
                    <a:pt x="86276" y="29170"/>
                  </a:lnTo>
                  <a:lnTo>
                    <a:pt x="118168" y="25047"/>
                  </a:lnTo>
                  <a:lnTo>
                    <a:pt x="151747" y="19169"/>
                  </a:lnTo>
                  <a:lnTo>
                    <a:pt x="186779" y="16051"/>
                  </a:lnTo>
                  <a:lnTo>
                    <a:pt x="226898" y="9518"/>
                  </a:lnTo>
                  <a:lnTo>
                    <a:pt x="267995" y="2502"/>
                  </a:lnTo>
                  <a:lnTo>
                    <a:pt x="304725" y="0"/>
                  </a:lnTo>
                  <a:lnTo>
                    <a:pt x="339738" y="212"/>
                  </a:lnTo>
                  <a:lnTo>
                    <a:pt x="374242" y="5883"/>
                  </a:lnTo>
                  <a:lnTo>
                    <a:pt x="407643" y="13596"/>
                  </a:lnTo>
                  <a:lnTo>
                    <a:pt x="447552" y="22196"/>
                  </a:lnTo>
                  <a:lnTo>
                    <a:pt x="483128" y="23933"/>
                  </a:lnTo>
                  <a:lnTo>
                    <a:pt x="521292" y="24448"/>
                  </a:lnTo>
                  <a:lnTo>
                    <a:pt x="556729" y="24600"/>
                  </a:lnTo>
                  <a:lnTo>
                    <a:pt x="598286" y="29203"/>
                  </a:lnTo>
                  <a:lnTo>
                    <a:pt x="640856" y="38331"/>
                  </a:lnTo>
                  <a:lnTo>
                    <a:pt x="674600" y="40779"/>
                  </a:lnTo>
                  <a:lnTo>
                    <a:pt x="720090" y="4180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577" name="SMARTInkShape-3001"/>
          <p:cNvSpPr/>
          <p:nvPr>
            <p:custDataLst>
              <p:tags r:id="rId2"/>
            </p:custDataLst>
          </p:nvPr>
        </p:nvSpPr>
        <p:spPr bwMode="auto">
          <a:xfrm>
            <a:off x="7426643" y="466251"/>
            <a:ext cx="34290" cy="22382"/>
          </a:xfrm>
          <a:custGeom>
            <a:avLst/>
            <a:gdLst/>
            <a:ahLst/>
            <a:cxnLst/>
            <a:rect l="0" t="0" r="0" b="0"/>
            <a:pathLst>
              <a:path w="34290" h="22382">
                <a:moveTo>
                  <a:pt x="0" y="22381"/>
                </a:moveTo>
                <a:lnTo>
                  <a:pt x="0" y="22381"/>
                </a:lnTo>
                <a:lnTo>
                  <a:pt x="6844" y="4707"/>
                </a:lnTo>
                <a:lnTo>
                  <a:pt x="11931" y="239"/>
                </a:lnTo>
                <a:lnTo>
                  <a:pt x="15574" y="0"/>
                </a:lnTo>
                <a:lnTo>
                  <a:pt x="34289" y="523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78" name="SMARTInkShape-3002"/>
          <p:cNvSpPr/>
          <p:nvPr>
            <p:custDataLst>
              <p:tags r:id="rId3"/>
            </p:custDataLst>
          </p:nvPr>
        </p:nvSpPr>
        <p:spPr bwMode="auto">
          <a:xfrm>
            <a:off x="7435214" y="377190"/>
            <a:ext cx="25719" cy="8574"/>
          </a:xfrm>
          <a:custGeom>
            <a:avLst/>
            <a:gdLst/>
            <a:ahLst/>
            <a:cxnLst/>
            <a:rect l="0" t="0" r="0" b="0"/>
            <a:pathLst>
              <a:path w="25719" h="8574">
                <a:moveTo>
                  <a:pt x="0" y="8573"/>
                </a:moveTo>
                <a:lnTo>
                  <a:pt x="0" y="8573"/>
                </a:lnTo>
                <a:lnTo>
                  <a:pt x="2571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581" name="SMARTInkShape-Group918"/>
          <p:cNvGrpSpPr/>
          <p:nvPr/>
        </p:nvGrpSpPr>
        <p:grpSpPr>
          <a:xfrm>
            <a:off x="7426643" y="1441060"/>
            <a:ext cx="548491" cy="510919"/>
            <a:chOff x="7426643" y="1441060"/>
            <a:chExt cx="548491" cy="510919"/>
          </a:xfrm>
        </p:grpSpPr>
        <p:sp>
          <p:nvSpPr>
            <p:cNvPr id="1579" name="SMARTInkShape-3003"/>
            <p:cNvSpPr/>
            <p:nvPr>
              <p:custDataLst>
                <p:tags r:id="rId464"/>
              </p:custDataLst>
            </p:nvPr>
          </p:nvSpPr>
          <p:spPr bwMode="auto">
            <a:xfrm>
              <a:off x="7443788" y="1501379"/>
              <a:ext cx="84014" cy="402724"/>
            </a:xfrm>
            <a:custGeom>
              <a:avLst/>
              <a:gdLst/>
              <a:ahLst/>
              <a:cxnLst/>
              <a:rect l="0" t="0" r="0" b="0"/>
              <a:pathLst>
                <a:path w="84014" h="402724">
                  <a:moveTo>
                    <a:pt x="0" y="7381"/>
                  </a:moveTo>
                  <a:lnTo>
                    <a:pt x="0" y="7381"/>
                  </a:lnTo>
                  <a:lnTo>
                    <a:pt x="4550" y="7381"/>
                  </a:lnTo>
                  <a:lnTo>
                    <a:pt x="9325" y="4841"/>
                  </a:lnTo>
                  <a:lnTo>
                    <a:pt x="14621" y="1490"/>
                  </a:lnTo>
                  <a:lnTo>
                    <a:pt x="20150" y="0"/>
                  </a:lnTo>
                  <a:lnTo>
                    <a:pt x="33170" y="3712"/>
                  </a:lnTo>
                  <a:lnTo>
                    <a:pt x="36400" y="8745"/>
                  </a:lnTo>
                  <a:lnTo>
                    <a:pt x="40947" y="35937"/>
                  </a:lnTo>
                  <a:lnTo>
                    <a:pt x="42011" y="63887"/>
                  </a:lnTo>
                  <a:lnTo>
                    <a:pt x="42484" y="100440"/>
                  </a:lnTo>
                  <a:lnTo>
                    <a:pt x="42609" y="120855"/>
                  </a:lnTo>
                  <a:lnTo>
                    <a:pt x="42693" y="143991"/>
                  </a:lnTo>
                  <a:lnTo>
                    <a:pt x="42749" y="168939"/>
                  </a:lnTo>
                  <a:lnTo>
                    <a:pt x="42787" y="195096"/>
                  </a:lnTo>
                  <a:lnTo>
                    <a:pt x="44717" y="220155"/>
                  </a:lnTo>
                  <a:lnTo>
                    <a:pt x="47908" y="244480"/>
                  </a:lnTo>
                  <a:lnTo>
                    <a:pt x="51941" y="268317"/>
                  </a:lnTo>
                  <a:lnTo>
                    <a:pt x="55582" y="290876"/>
                  </a:lnTo>
                  <a:lnTo>
                    <a:pt x="62168" y="333721"/>
                  </a:lnTo>
                  <a:lnTo>
                    <a:pt x="68270" y="364829"/>
                  </a:lnTo>
                  <a:lnTo>
                    <a:pt x="77060" y="393326"/>
                  </a:lnTo>
                  <a:lnTo>
                    <a:pt x="81874" y="401797"/>
                  </a:lnTo>
                  <a:lnTo>
                    <a:pt x="83157" y="402723"/>
                  </a:lnTo>
                  <a:lnTo>
                    <a:pt x="84013" y="402387"/>
                  </a:lnTo>
                  <a:lnTo>
                    <a:pt x="77151" y="3674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80" name="SMARTInkShape-3004"/>
            <p:cNvSpPr/>
            <p:nvPr>
              <p:custDataLst>
                <p:tags r:id="rId465"/>
              </p:custDataLst>
            </p:nvPr>
          </p:nvSpPr>
          <p:spPr bwMode="auto">
            <a:xfrm>
              <a:off x="7426643" y="1441060"/>
              <a:ext cx="548491" cy="510919"/>
            </a:xfrm>
            <a:custGeom>
              <a:avLst/>
              <a:gdLst/>
              <a:ahLst/>
              <a:cxnLst/>
              <a:rect l="0" t="0" r="0" b="0"/>
              <a:pathLst>
                <a:path w="548491" h="510919">
                  <a:moveTo>
                    <a:pt x="0" y="110562"/>
                  </a:moveTo>
                  <a:lnTo>
                    <a:pt x="0" y="110562"/>
                  </a:lnTo>
                  <a:lnTo>
                    <a:pt x="2539" y="82587"/>
                  </a:lnTo>
                  <a:lnTo>
                    <a:pt x="4551" y="74767"/>
                  </a:lnTo>
                  <a:lnTo>
                    <a:pt x="21033" y="50109"/>
                  </a:lnTo>
                  <a:lnTo>
                    <a:pt x="41097" y="38292"/>
                  </a:lnTo>
                  <a:lnTo>
                    <a:pt x="81709" y="26284"/>
                  </a:lnTo>
                  <a:lnTo>
                    <a:pt x="116324" y="18813"/>
                  </a:lnTo>
                  <a:lnTo>
                    <a:pt x="137557" y="14154"/>
                  </a:lnTo>
                  <a:lnTo>
                    <a:pt x="160285" y="9142"/>
                  </a:lnTo>
                  <a:lnTo>
                    <a:pt x="184009" y="5801"/>
                  </a:lnTo>
                  <a:lnTo>
                    <a:pt x="208396" y="3574"/>
                  </a:lnTo>
                  <a:lnTo>
                    <a:pt x="233228" y="2090"/>
                  </a:lnTo>
                  <a:lnTo>
                    <a:pt x="258355" y="1100"/>
                  </a:lnTo>
                  <a:lnTo>
                    <a:pt x="283680" y="440"/>
                  </a:lnTo>
                  <a:lnTo>
                    <a:pt x="309134" y="0"/>
                  </a:lnTo>
                  <a:lnTo>
                    <a:pt x="350118" y="2051"/>
                  </a:lnTo>
                  <a:lnTo>
                    <a:pt x="382302" y="6138"/>
                  </a:lnTo>
                  <a:lnTo>
                    <a:pt x="421168" y="16522"/>
                  </a:lnTo>
                  <a:lnTo>
                    <a:pt x="430073" y="22094"/>
                  </a:lnTo>
                  <a:lnTo>
                    <a:pt x="438330" y="35973"/>
                  </a:lnTo>
                  <a:lnTo>
                    <a:pt x="442463" y="46931"/>
                  </a:lnTo>
                  <a:lnTo>
                    <a:pt x="447656" y="79790"/>
                  </a:lnTo>
                  <a:lnTo>
                    <a:pt x="459981" y="114145"/>
                  </a:lnTo>
                  <a:lnTo>
                    <a:pt x="476650" y="154486"/>
                  </a:lnTo>
                  <a:lnTo>
                    <a:pt x="485212" y="183424"/>
                  </a:lnTo>
                  <a:lnTo>
                    <a:pt x="495367" y="215335"/>
                  </a:lnTo>
                  <a:lnTo>
                    <a:pt x="503690" y="248568"/>
                  </a:lnTo>
                  <a:lnTo>
                    <a:pt x="510564" y="283341"/>
                  </a:lnTo>
                  <a:lnTo>
                    <a:pt x="516795" y="321020"/>
                  </a:lnTo>
                  <a:lnTo>
                    <a:pt x="522738" y="357452"/>
                  </a:lnTo>
                  <a:lnTo>
                    <a:pt x="528556" y="391741"/>
                  </a:lnTo>
                  <a:lnTo>
                    <a:pt x="534316" y="422856"/>
                  </a:lnTo>
                  <a:lnTo>
                    <a:pt x="542914" y="462597"/>
                  </a:lnTo>
                  <a:lnTo>
                    <a:pt x="548137" y="504856"/>
                  </a:lnTo>
                  <a:lnTo>
                    <a:pt x="548490" y="510918"/>
                  </a:lnTo>
                  <a:lnTo>
                    <a:pt x="546635" y="510816"/>
                  </a:lnTo>
                  <a:lnTo>
                    <a:pt x="511110" y="496763"/>
                  </a:lnTo>
                  <a:lnTo>
                    <a:pt x="478302" y="489217"/>
                  </a:lnTo>
                  <a:lnTo>
                    <a:pt x="436416" y="483641"/>
                  </a:lnTo>
                  <a:lnTo>
                    <a:pt x="411911" y="482154"/>
                  </a:lnTo>
                  <a:lnTo>
                    <a:pt x="386050" y="481163"/>
                  </a:lnTo>
                  <a:lnTo>
                    <a:pt x="357379" y="480502"/>
                  </a:lnTo>
                  <a:lnTo>
                    <a:pt x="326834" y="480061"/>
                  </a:lnTo>
                  <a:lnTo>
                    <a:pt x="295042" y="479767"/>
                  </a:lnTo>
                  <a:lnTo>
                    <a:pt x="264322" y="480524"/>
                  </a:lnTo>
                  <a:lnTo>
                    <a:pt x="234317" y="481981"/>
                  </a:lnTo>
                  <a:lnTo>
                    <a:pt x="204789" y="483905"/>
                  </a:lnTo>
                  <a:lnTo>
                    <a:pt x="178435" y="484235"/>
                  </a:lnTo>
                  <a:lnTo>
                    <a:pt x="154200" y="483502"/>
                  </a:lnTo>
                  <a:lnTo>
                    <a:pt x="113300" y="480149"/>
                  </a:lnTo>
                  <a:lnTo>
                    <a:pt x="71381" y="472774"/>
                  </a:lnTo>
                  <a:lnTo>
                    <a:pt x="60007" y="4706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586" name="SMARTInkShape-Group919"/>
          <p:cNvGrpSpPr/>
          <p:nvPr/>
        </p:nvGrpSpPr>
        <p:grpSpPr>
          <a:xfrm>
            <a:off x="1997580" y="1306282"/>
            <a:ext cx="1042116" cy="1313396"/>
            <a:chOff x="1997580" y="1306282"/>
            <a:chExt cx="1042116" cy="1313396"/>
          </a:xfrm>
        </p:grpSpPr>
        <p:sp>
          <p:nvSpPr>
            <p:cNvPr id="1582" name="SMARTInkShape-3005"/>
            <p:cNvSpPr/>
            <p:nvPr>
              <p:custDataLst>
                <p:tags r:id="rId460"/>
              </p:custDataLst>
            </p:nvPr>
          </p:nvSpPr>
          <p:spPr bwMode="auto">
            <a:xfrm>
              <a:off x="2317433" y="1363027"/>
              <a:ext cx="668656" cy="1182438"/>
            </a:xfrm>
            <a:custGeom>
              <a:avLst/>
              <a:gdLst/>
              <a:ahLst/>
              <a:cxnLst/>
              <a:rect l="0" t="0" r="0" b="0"/>
              <a:pathLst>
                <a:path w="668656" h="1182438">
                  <a:moveTo>
                    <a:pt x="668655" y="0"/>
                  </a:moveTo>
                  <a:lnTo>
                    <a:pt x="668655" y="0"/>
                  </a:lnTo>
                  <a:lnTo>
                    <a:pt x="660187" y="0"/>
                  </a:lnTo>
                  <a:lnTo>
                    <a:pt x="647367" y="22437"/>
                  </a:lnTo>
                  <a:lnTo>
                    <a:pt x="635783" y="60412"/>
                  </a:lnTo>
                  <a:lnTo>
                    <a:pt x="622613" y="97970"/>
                  </a:lnTo>
                  <a:lnTo>
                    <a:pt x="614147" y="119606"/>
                  </a:lnTo>
                  <a:lnTo>
                    <a:pt x="604694" y="142602"/>
                  </a:lnTo>
                  <a:lnTo>
                    <a:pt x="594582" y="166506"/>
                  </a:lnTo>
                  <a:lnTo>
                    <a:pt x="583078" y="191967"/>
                  </a:lnTo>
                  <a:lnTo>
                    <a:pt x="570646" y="218465"/>
                  </a:lnTo>
                  <a:lnTo>
                    <a:pt x="557596" y="245656"/>
                  </a:lnTo>
                  <a:lnTo>
                    <a:pt x="543180" y="274261"/>
                  </a:lnTo>
                  <a:lnTo>
                    <a:pt x="527855" y="303808"/>
                  </a:lnTo>
                  <a:lnTo>
                    <a:pt x="511923" y="333984"/>
                  </a:lnTo>
                  <a:lnTo>
                    <a:pt x="494635" y="365531"/>
                  </a:lnTo>
                  <a:lnTo>
                    <a:pt x="476441" y="397993"/>
                  </a:lnTo>
                  <a:lnTo>
                    <a:pt x="457645" y="431063"/>
                  </a:lnTo>
                  <a:lnTo>
                    <a:pt x="439399" y="466446"/>
                  </a:lnTo>
                  <a:lnTo>
                    <a:pt x="421520" y="503369"/>
                  </a:lnTo>
                  <a:lnTo>
                    <a:pt x="403885" y="541320"/>
                  </a:lnTo>
                  <a:lnTo>
                    <a:pt x="386414" y="578050"/>
                  </a:lnTo>
                  <a:lnTo>
                    <a:pt x="369052" y="613967"/>
                  </a:lnTo>
                  <a:lnTo>
                    <a:pt x="351762" y="649341"/>
                  </a:lnTo>
                  <a:lnTo>
                    <a:pt x="334520" y="682449"/>
                  </a:lnTo>
                  <a:lnTo>
                    <a:pt x="317311" y="714046"/>
                  </a:lnTo>
                  <a:lnTo>
                    <a:pt x="300123" y="744636"/>
                  </a:lnTo>
                  <a:lnTo>
                    <a:pt x="282949" y="773602"/>
                  </a:lnTo>
                  <a:lnTo>
                    <a:pt x="265785" y="801484"/>
                  </a:lnTo>
                  <a:lnTo>
                    <a:pt x="248627" y="828646"/>
                  </a:lnTo>
                  <a:lnTo>
                    <a:pt x="230522" y="856278"/>
                  </a:lnTo>
                  <a:lnTo>
                    <a:pt x="211783" y="884225"/>
                  </a:lnTo>
                  <a:lnTo>
                    <a:pt x="192624" y="912381"/>
                  </a:lnTo>
                  <a:lnTo>
                    <a:pt x="174136" y="939724"/>
                  </a:lnTo>
                  <a:lnTo>
                    <a:pt x="156095" y="966525"/>
                  </a:lnTo>
                  <a:lnTo>
                    <a:pt x="138354" y="992965"/>
                  </a:lnTo>
                  <a:lnTo>
                    <a:pt x="121763" y="1017259"/>
                  </a:lnTo>
                  <a:lnTo>
                    <a:pt x="105940" y="1040123"/>
                  </a:lnTo>
                  <a:lnTo>
                    <a:pt x="76612" y="1082355"/>
                  </a:lnTo>
                  <a:lnTo>
                    <a:pt x="50877" y="1120174"/>
                  </a:lnTo>
                  <a:lnTo>
                    <a:pt x="19519" y="1159944"/>
                  </a:lnTo>
                  <a:lnTo>
                    <a:pt x="3855" y="1182437"/>
                  </a:lnTo>
                  <a:lnTo>
                    <a:pt x="2570" y="1181674"/>
                  </a:lnTo>
                  <a:lnTo>
                    <a:pt x="0" y="11744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83" name="SMARTInkShape-3006"/>
            <p:cNvSpPr/>
            <p:nvPr>
              <p:custDataLst>
                <p:tags r:id="rId461"/>
              </p:custDataLst>
            </p:nvPr>
          </p:nvSpPr>
          <p:spPr bwMode="auto">
            <a:xfrm>
              <a:off x="2271220" y="2408872"/>
              <a:ext cx="123366" cy="210806"/>
            </a:xfrm>
            <a:custGeom>
              <a:avLst/>
              <a:gdLst/>
              <a:ahLst/>
              <a:cxnLst/>
              <a:rect l="0" t="0" r="0" b="0"/>
              <a:pathLst>
                <a:path w="123366" h="210806">
                  <a:moveTo>
                    <a:pt x="20495" y="0"/>
                  </a:moveTo>
                  <a:lnTo>
                    <a:pt x="20495" y="0"/>
                  </a:lnTo>
                  <a:lnTo>
                    <a:pt x="4385" y="18651"/>
                  </a:lnTo>
                  <a:lnTo>
                    <a:pt x="1182" y="23864"/>
                  </a:lnTo>
                  <a:lnTo>
                    <a:pt x="0" y="29244"/>
                  </a:lnTo>
                  <a:lnTo>
                    <a:pt x="7272" y="66340"/>
                  </a:lnTo>
                  <a:lnTo>
                    <a:pt x="17848" y="102428"/>
                  </a:lnTo>
                  <a:lnTo>
                    <a:pt x="31649" y="142153"/>
                  </a:lnTo>
                  <a:lnTo>
                    <a:pt x="44437" y="176422"/>
                  </a:lnTo>
                  <a:lnTo>
                    <a:pt x="57292" y="209051"/>
                  </a:lnTo>
                  <a:lnTo>
                    <a:pt x="61219" y="210805"/>
                  </a:lnTo>
                  <a:lnTo>
                    <a:pt x="65742" y="209117"/>
                  </a:lnTo>
                  <a:lnTo>
                    <a:pt x="70662" y="205134"/>
                  </a:lnTo>
                  <a:lnTo>
                    <a:pt x="88829" y="177848"/>
                  </a:lnTo>
                  <a:lnTo>
                    <a:pt x="123365" y="120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84" name="SMARTInkShape-3007"/>
            <p:cNvSpPr/>
            <p:nvPr>
              <p:custDataLst>
                <p:tags r:id="rId462"/>
              </p:custDataLst>
            </p:nvPr>
          </p:nvSpPr>
          <p:spPr bwMode="auto">
            <a:xfrm>
              <a:off x="2823210" y="1306282"/>
              <a:ext cx="216486" cy="168189"/>
            </a:xfrm>
            <a:custGeom>
              <a:avLst/>
              <a:gdLst/>
              <a:ahLst/>
              <a:cxnLst/>
              <a:rect l="0" t="0" r="0" b="0"/>
              <a:pathLst>
                <a:path w="216486" h="168189">
                  <a:moveTo>
                    <a:pt x="0" y="151043"/>
                  </a:moveTo>
                  <a:lnTo>
                    <a:pt x="0" y="151043"/>
                  </a:lnTo>
                  <a:lnTo>
                    <a:pt x="42381" y="108663"/>
                  </a:lnTo>
                  <a:lnTo>
                    <a:pt x="74081" y="79820"/>
                  </a:lnTo>
                  <a:lnTo>
                    <a:pt x="113570" y="51126"/>
                  </a:lnTo>
                  <a:lnTo>
                    <a:pt x="148900" y="25038"/>
                  </a:lnTo>
                  <a:lnTo>
                    <a:pt x="178573" y="5506"/>
                  </a:lnTo>
                  <a:lnTo>
                    <a:pt x="201286" y="0"/>
                  </a:lnTo>
                  <a:lnTo>
                    <a:pt x="208486" y="1770"/>
                  </a:lnTo>
                  <a:lnTo>
                    <a:pt x="213285" y="5808"/>
                  </a:lnTo>
                  <a:lnTo>
                    <a:pt x="216485" y="11357"/>
                  </a:lnTo>
                  <a:lnTo>
                    <a:pt x="212421" y="37843"/>
                  </a:lnTo>
                  <a:lnTo>
                    <a:pt x="200136" y="75967"/>
                  </a:lnTo>
                  <a:lnTo>
                    <a:pt x="191527" y="98135"/>
                  </a:lnTo>
                  <a:lnTo>
                    <a:pt x="175611" y="137053"/>
                  </a:lnTo>
                  <a:lnTo>
                    <a:pt x="162878" y="168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85" name="SMARTInkShape-3008"/>
            <p:cNvSpPr/>
            <p:nvPr>
              <p:custDataLst>
                <p:tags r:id="rId463"/>
              </p:custDataLst>
            </p:nvPr>
          </p:nvSpPr>
          <p:spPr bwMode="auto">
            <a:xfrm>
              <a:off x="1997580" y="1712426"/>
              <a:ext cx="249541" cy="292479"/>
            </a:xfrm>
            <a:custGeom>
              <a:avLst/>
              <a:gdLst/>
              <a:ahLst/>
              <a:cxnLst/>
              <a:rect l="0" t="0" r="0" b="0"/>
              <a:pathLst>
                <a:path w="249541" h="292479">
                  <a:moveTo>
                    <a:pt x="71250" y="53509"/>
                  </a:moveTo>
                  <a:lnTo>
                    <a:pt x="71250" y="53509"/>
                  </a:lnTo>
                  <a:lnTo>
                    <a:pt x="62782" y="53509"/>
                  </a:lnTo>
                  <a:lnTo>
                    <a:pt x="62709" y="58060"/>
                  </a:lnTo>
                  <a:lnTo>
                    <a:pt x="25657" y="98886"/>
                  </a:lnTo>
                  <a:lnTo>
                    <a:pt x="5235" y="140295"/>
                  </a:lnTo>
                  <a:lnTo>
                    <a:pt x="0" y="162566"/>
                  </a:lnTo>
                  <a:lnTo>
                    <a:pt x="3361" y="196524"/>
                  </a:lnTo>
                  <a:lnTo>
                    <a:pt x="16951" y="229763"/>
                  </a:lnTo>
                  <a:lnTo>
                    <a:pt x="39604" y="257180"/>
                  </a:lnTo>
                  <a:lnTo>
                    <a:pt x="70022" y="276839"/>
                  </a:lnTo>
                  <a:lnTo>
                    <a:pt x="103166" y="288167"/>
                  </a:lnTo>
                  <a:lnTo>
                    <a:pt x="145958" y="292478"/>
                  </a:lnTo>
                  <a:lnTo>
                    <a:pt x="173396" y="290684"/>
                  </a:lnTo>
                  <a:lnTo>
                    <a:pt x="189038" y="285603"/>
                  </a:lnTo>
                  <a:lnTo>
                    <a:pt x="199165" y="276994"/>
                  </a:lnTo>
                  <a:lnTo>
                    <a:pt x="214773" y="256887"/>
                  </a:lnTo>
                  <a:lnTo>
                    <a:pt x="226911" y="223730"/>
                  </a:lnTo>
                  <a:lnTo>
                    <a:pt x="236540" y="183743"/>
                  </a:lnTo>
                  <a:lnTo>
                    <a:pt x="245426" y="141733"/>
                  </a:lnTo>
                  <a:lnTo>
                    <a:pt x="249540" y="103673"/>
                  </a:lnTo>
                  <a:lnTo>
                    <a:pt x="249025" y="62571"/>
                  </a:lnTo>
                  <a:lnTo>
                    <a:pt x="237483" y="31852"/>
                  </a:lnTo>
                  <a:lnTo>
                    <a:pt x="221999" y="10791"/>
                  </a:lnTo>
                  <a:lnTo>
                    <a:pt x="210957" y="1821"/>
                  </a:lnTo>
                  <a:lnTo>
                    <a:pt x="204393" y="0"/>
                  </a:lnTo>
                  <a:lnTo>
                    <a:pt x="189480" y="517"/>
                  </a:lnTo>
                  <a:lnTo>
                    <a:pt x="160468" y="10714"/>
                  </a:lnTo>
                  <a:lnTo>
                    <a:pt x="127742" y="34902"/>
                  </a:lnTo>
                  <a:lnTo>
                    <a:pt x="98466" y="66199"/>
                  </a:lnTo>
                  <a:lnTo>
                    <a:pt x="71694" y="104153"/>
                  </a:lnTo>
                  <a:lnTo>
                    <a:pt x="50215" y="141010"/>
                  </a:lnTo>
                  <a:lnTo>
                    <a:pt x="33687" y="180754"/>
                  </a:lnTo>
                  <a:lnTo>
                    <a:pt x="30743" y="198645"/>
                  </a:lnTo>
                  <a:lnTo>
                    <a:pt x="34514" y="213581"/>
                  </a:lnTo>
                  <a:lnTo>
                    <a:pt x="42541" y="225617"/>
                  </a:lnTo>
                  <a:lnTo>
                    <a:pt x="52458" y="234142"/>
                  </a:lnTo>
                  <a:lnTo>
                    <a:pt x="73302" y="244296"/>
                  </a:lnTo>
                  <a:lnTo>
                    <a:pt x="102126" y="248786"/>
                  </a:lnTo>
                  <a:lnTo>
                    <a:pt x="130246" y="245565"/>
                  </a:lnTo>
                  <a:lnTo>
                    <a:pt x="145413" y="238562"/>
                  </a:lnTo>
                  <a:lnTo>
                    <a:pt x="152124" y="234028"/>
                  </a:lnTo>
                  <a:lnTo>
                    <a:pt x="170672" y="209443"/>
                  </a:lnTo>
                  <a:lnTo>
                    <a:pt x="179131" y="178028"/>
                  </a:lnTo>
                  <a:lnTo>
                    <a:pt x="186188" y="140039"/>
                  </a:lnTo>
                  <a:lnTo>
                    <a:pt x="185210" y="98621"/>
                  </a:lnTo>
                  <a:lnTo>
                    <a:pt x="181285" y="56599"/>
                  </a:lnTo>
                  <a:lnTo>
                    <a:pt x="173812" y="41865"/>
                  </a:lnTo>
                  <a:lnTo>
                    <a:pt x="168200" y="37174"/>
                  </a:lnTo>
                  <a:lnTo>
                    <a:pt x="154344" y="31961"/>
                  </a:lnTo>
                  <a:lnTo>
                    <a:pt x="138661" y="34725"/>
                  </a:lnTo>
                  <a:lnTo>
                    <a:pt x="100758" y="56572"/>
                  </a:lnTo>
                  <a:lnTo>
                    <a:pt x="72373" y="89236"/>
                  </a:lnTo>
                  <a:lnTo>
                    <a:pt x="54967" y="129076"/>
                  </a:lnTo>
                  <a:lnTo>
                    <a:pt x="48328" y="166493"/>
                  </a:lnTo>
                  <a:lnTo>
                    <a:pt x="50254" y="176456"/>
                  </a:lnTo>
                  <a:lnTo>
                    <a:pt x="60013" y="192607"/>
                  </a:lnTo>
                  <a:lnTo>
                    <a:pt x="76416" y="203595"/>
                  </a:lnTo>
                  <a:lnTo>
                    <a:pt x="86124" y="207859"/>
                  </a:lnTo>
                  <a:lnTo>
                    <a:pt x="109611" y="210056"/>
                  </a:lnTo>
                  <a:lnTo>
                    <a:pt x="134972" y="205953"/>
                  </a:lnTo>
                  <a:lnTo>
                    <a:pt x="169717" y="187578"/>
                  </a:lnTo>
                  <a:lnTo>
                    <a:pt x="196628" y="164035"/>
                  </a:lnTo>
                  <a:lnTo>
                    <a:pt x="207301" y="147399"/>
                  </a:lnTo>
                  <a:lnTo>
                    <a:pt x="214114" y="117418"/>
                  </a:lnTo>
                  <a:lnTo>
                    <a:pt x="210628" y="100645"/>
                  </a:lnTo>
                  <a:lnTo>
                    <a:pt x="207031" y="93506"/>
                  </a:lnTo>
                  <a:lnTo>
                    <a:pt x="195415" y="83033"/>
                  </a:lnTo>
                  <a:lnTo>
                    <a:pt x="188316" y="78907"/>
                  </a:lnTo>
                  <a:lnTo>
                    <a:pt x="172809" y="76862"/>
                  </a:lnTo>
                  <a:lnTo>
                    <a:pt x="164674" y="77650"/>
                  </a:lnTo>
                  <a:lnTo>
                    <a:pt x="150554" y="86146"/>
                  </a:lnTo>
                  <a:lnTo>
                    <a:pt x="131895" y="109534"/>
                  </a:lnTo>
                  <a:lnTo>
                    <a:pt x="122016" y="128891"/>
                  </a:lnTo>
                  <a:lnTo>
                    <a:pt x="117625" y="147020"/>
                  </a:lnTo>
                  <a:lnTo>
                    <a:pt x="118359" y="154902"/>
                  </a:lnTo>
                  <a:lnTo>
                    <a:pt x="124255" y="168740"/>
                  </a:lnTo>
                  <a:lnTo>
                    <a:pt x="128494" y="173192"/>
                  </a:lnTo>
                  <a:lnTo>
                    <a:pt x="138284" y="178139"/>
                  </a:lnTo>
                  <a:lnTo>
                    <a:pt x="151526" y="175258"/>
                  </a:lnTo>
                  <a:lnTo>
                    <a:pt x="172506" y="162925"/>
                  </a:lnTo>
                  <a:lnTo>
                    <a:pt x="196661" y="141691"/>
                  </a:lnTo>
                  <a:lnTo>
                    <a:pt x="199625" y="136110"/>
                  </a:lnTo>
                  <a:lnTo>
                    <a:pt x="200648" y="130484"/>
                  </a:lnTo>
                  <a:lnTo>
                    <a:pt x="200378" y="124828"/>
                  </a:lnTo>
                  <a:lnTo>
                    <a:pt x="198293" y="121057"/>
                  </a:lnTo>
                  <a:lnTo>
                    <a:pt x="194998" y="118544"/>
                  </a:lnTo>
                  <a:lnTo>
                    <a:pt x="190896" y="116868"/>
                  </a:lnTo>
                  <a:lnTo>
                    <a:pt x="178719" y="120086"/>
                  </a:lnTo>
                  <a:lnTo>
                    <a:pt x="143067" y="142225"/>
                  </a:lnTo>
                  <a:lnTo>
                    <a:pt x="124173" y="161287"/>
                  </a:lnTo>
                  <a:lnTo>
                    <a:pt x="121772" y="166318"/>
                  </a:lnTo>
                  <a:lnTo>
                    <a:pt x="121124" y="170625"/>
                  </a:lnTo>
                  <a:lnTo>
                    <a:pt x="121645" y="174449"/>
                  </a:lnTo>
                  <a:lnTo>
                    <a:pt x="124849" y="176998"/>
                  </a:lnTo>
                  <a:lnTo>
                    <a:pt x="136029" y="179831"/>
                  </a:lnTo>
                  <a:lnTo>
                    <a:pt x="150523" y="176009"/>
                  </a:lnTo>
                  <a:lnTo>
                    <a:pt x="165538" y="167009"/>
                  </a:lnTo>
                  <a:lnTo>
                    <a:pt x="182795" y="147781"/>
                  </a:lnTo>
                  <a:lnTo>
                    <a:pt x="187501" y="138905"/>
                  </a:lnTo>
                  <a:lnTo>
                    <a:pt x="187803" y="136157"/>
                  </a:lnTo>
                  <a:lnTo>
                    <a:pt x="187052" y="134325"/>
                  </a:lnTo>
                  <a:lnTo>
                    <a:pt x="185599" y="133104"/>
                  </a:lnTo>
                  <a:lnTo>
                    <a:pt x="178904" y="134287"/>
                  </a:lnTo>
                  <a:lnTo>
                    <a:pt x="174452" y="135936"/>
                  </a:lnTo>
                  <a:lnTo>
                    <a:pt x="166965" y="142848"/>
                  </a:lnTo>
                  <a:lnTo>
                    <a:pt x="161415" y="151318"/>
                  </a:lnTo>
                  <a:lnTo>
                    <a:pt x="157560" y="162968"/>
                  </a:lnTo>
                  <a:lnTo>
                    <a:pt x="158317" y="163629"/>
                  </a:lnTo>
                  <a:lnTo>
                    <a:pt x="161699" y="164364"/>
                  </a:lnTo>
                  <a:lnTo>
                    <a:pt x="162982" y="165512"/>
                  </a:lnTo>
                  <a:lnTo>
                    <a:pt x="165548" y="173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07" name="SMARTInkShape-Group920"/>
          <p:cNvGrpSpPr/>
          <p:nvPr/>
        </p:nvGrpSpPr>
        <p:grpSpPr>
          <a:xfrm>
            <a:off x="8094475" y="5554980"/>
            <a:ext cx="1137681" cy="1191578"/>
            <a:chOff x="8094475" y="5554980"/>
            <a:chExt cx="1137681" cy="1191578"/>
          </a:xfrm>
        </p:grpSpPr>
        <p:sp>
          <p:nvSpPr>
            <p:cNvPr id="1587" name="SMARTInkShape-3009"/>
            <p:cNvSpPr/>
            <p:nvPr>
              <p:custDataLst>
                <p:tags r:id="rId440"/>
              </p:custDataLst>
            </p:nvPr>
          </p:nvSpPr>
          <p:spPr bwMode="auto">
            <a:xfrm>
              <a:off x="8549639" y="5678864"/>
              <a:ext cx="32642" cy="150437"/>
            </a:xfrm>
            <a:custGeom>
              <a:avLst/>
              <a:gdLst/>
              <a:ahLst/>
              <a:cxnLst/>
              <a:rect l="0" t="0" r="0" b="0"/>
              <a:pathLst>
                <a:path w="32642" h="150437">
                  <a:moveTo>
                    <a:pt x="8574" y="13276"/>
                  </a:moveTo>
                  <a:lnTo>
                    <a:pt x="8574" y="13276"/>
                  </a:lnTo>
                  <a:lnTo>
                    <a:pt x="13124" y="8725"/>
                  </a:lnTo>
                  <a:lnTo>
                    <a:pt x="17899" y="6491"/>
                  </a:lnTo>
                  <a:lnTo>
                    <a:pt x="20505" y="5895"/>
                  </a:lnTo>
                  <a:lnTo>
                    <a:pt x="30580" y="0"/>
                  </a:lnTo>
                  <a:lnTo>
                    <a:pt x="31817" y="616"/>
                  </a:lnTo>
                  <a:lnTo>
                    <a:pt x="32641" y="1978"/>
                  </a:lnTo>
                  <a:lnTo>
                    <a:pt x="26169" y="33445"/>
                  </a:lnTo>
                  <a:lnTo>
                    <a:pt x="13682" y="75767"/>
                  </a:lnTo>
                  <a:lnTo>
                    <a:pt x="4478" y="116035"/>
                  </a:lnTo>
                  <a:lnTo>
                    <a:pt x="0" y="1504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88" name="SMARTInkShape-3010"/>
            <p:cNvSpPr/>
            <p:nvPr>
              <p:custDataLst>
                <p:tags r:id="rId441"/>
              </p:custDataLst>
            </p:nvPr>
          </p:nvSpPr>
          <p:spPr bwMode="auto">
            <a:xfrm>
              <a:off x="8551999" y="5735002"/>
              <a:ext cx="83366" cy="137162"/>
            </a:xfrm>
            <a:custGeom>
              <a:avLst/>
              <a:gdLst/>
              <a:ahLst/>
              <a:cxnLst/>
              <a:rect l="0" t="0" r="0" b="0"/>
              <a:pathLst>
                <a:path w="83366" h="137162">
                  <a:moveTo>
                    <a:pt x="83365" y="0"/>
                  </a:moveTo>
                  <a:lnTo>
                    <a:pt x="83365" y="0"/>
                  </a:lnTo>
                  <a:lnTo>
                    <a:pt x="71434" y="19313"/>
                  </a:lnTo>
                  <a:lnTo>
                    <a:pt x="65997" y="22871"/>
                  </a:lnTo>
                  <a:lnTo>
                    <a:pt x="26161" y="39038"/>
                  </a:lnTo>
                  <a:lnTo>
                    <a:pt x="14126" y="42115"/>
                  </a:lnTo>
                  <a:lnTo>
                    <a:pt x="0" y="50020"/>
                  </a:lnTo>
                  <a:lnTo>
                    <a:pt x="166" y="51444"/>
                  </a:lnTo>
                  <a:lnTo>
                    <a:pt x="20641" y="88992"/>
                  </a:lnTo>
                  <a:lnTo>
                    <a:pt x="35754" y="116065"/>
                  </a:lnTo>
                  <a:lnTo>
                    <a:pt x="35432" y="119286"/>
                  </a:lnTo>
                  <a:lnTo>
                    <a:pt x="32968" y="128372"/>
                  </a:lnTo>
                  <a:lnTo>
                    <a:pt x="32623" y="131302"/>
                  </a:lnTo>
                  <a:lnTo>
                    <a:pt x="33344" y="133255"/>
                  </a:lnTo>
                  <a:lnTo>
                    <a:pt x="34778" y="134556"/>
                  </a:lnTo>
                  <a:lnTo>
                    <a:pt x="40503" y="1371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89" name="SMARTInkShape-3011"/>
            <p:cNvSpPr/>
            <p:nvPr>
              <p:custDataLst>
                <p:tags r:id="rId442"/>
              </p:custDataLst>
            </p:nvPr>
          </p:nvSpPr>
          <p:spPr bwMode="auto">
            <a:xfrm>
              <a:off x="8601075" y="5803582"/>
              <a:ext cx="51436" cy="102871"/>
            </a:xfrm>
            <a:custGeom>
              <a:avLst/>
              <a:gdLst/>
              <a:ahLst/>
              <a:cxnLst/>
              <a:rect l="0" t="0" r="0" b="0"/>
              <a:pathLst>
                <a:path w="51436" h="102871">
                  <a:moveTo>
                    <a:pt x="51435" y="0"/>
                  </a:moveTo>
                  <a:lnTo>
                    <a:pt x="51435" y="0"/>
                  </a:lnTo>
                  <a:lnTo>
                    <a:pt x="46884" y="0"/>
                  </a:lnTo>
                  <a:lnTo>
                    <a:pt x="45543" y="953"/>
                  </a:lnTo>
                  <a:lnTo>
                    <a:pt x="44649" y="2540"/>
                  </a:lnTo>
                  <a:lnTo>
                    <a:pt x="26908" y="42804"/>
                  </a:lnTo>
                  <a:lnTo>
                    <a:pt x="6648" y="83813"/>
                  </a:lnTo>
                  <a:lnTo>
                    <a:pt x="0" y="1028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0" name="SMARTInkShape-3012"/>
            <p:cNvSpPr/>
            <p:nvPr>
              <p:custDataLst>
                <p:tags r:id="rId443"/>
              </p:custDataLst>
            </p:nvPr>
          </p:nvSpPr>
          <p:spPr bwMode="auto">
            <a:xfrm>
              <a:off x="8738235" y="5786438"/>
              <a:ext cx="42863" cy="89957"/>
            </a:xfrm>
            <a:custGeom>
              <a:avLst/>
              <a:gdLst/>
              <a:ahLst/>
              <a:cxnLst/>
              <a:rect l="0" t="0" r="0" b="0"/>
              <a:pathLst>
                <a:path w="42863" h="89957">
                  <a:moveTo>
                    <a:pt x="0" y="0"/>
                  </a:moveTo>
                  <a:lnTo>
                    <a:pt x="0" y="0"/>
                  </a:lnTo>
                  <a:lnTo>
                    <a:pt x="4551" y="4550"/>
                  </a:lnTo>
                  <a:lnTo>
                    <a:pt x="17369" y="42803"/>
                  </a:lnTo>
                  <a:lnTo>
                    <a:pt x="30510" y="82859"/>
                  </a:lnTo>
                  <a:lnTo>
                    <a:pt x="32609" y="89213"/>
                  </a:lnTo>
                  <a:lnTo>
                    <a:pt x="34122" y="89956"/>
                  </a:lnTo>
                  <a:lnTo>
                    <a:pt x="36084" y="89498"/>
                  </a:lnTo>
                  <a:lnTo>
                    <a:pt x="42862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1" name="SMARTInkShape-3013"/>
            <p:cNvSpPr/>
            <p:nvPr>
              <p:custDataLst>
                <p:tags r:id="rId444"/>
              </p:custDataLst>
            </p:nvPr>
          </p:nvSpPr>
          <p:spPr bwMode="auto">
            <a:xfrm>
              <a:off x="8678227" y="5786438"/>
              <a:ext cx="137162" cy="120015"/>
            </a:xfrm>
            <a:custGeom>
              <a:avLst/>
              <a:gdLst/>
              <a:ahLst/>
              <a:cxnLst/>
              <a:rect l="0" t="0" r="0" b="0"/>
              <a:pathLst>
                <a:path w="137162" h="120015">
                  <a:moveTo>
                    <a:pt x="137161" y="0"/>
                  </a:moveTo>
                  <a:lnTo>
                    <a:pt x="137161" y="0"/>
                  </a:lnTo>
                  <a:lnTo>
                    <a:pt x="123473" y="952"/>
                  </a:lnTo>
                  <a:lnTo>
                    <a:pt x="113297" y="4550"/>
                  </a:lnTo>
                  <a:lnTo>
                    <a:pt x="71189" y="45342"/>
                  </a:lnTo>
                  <a:lnTo>
                    <a:pt x="37602" y="77887"/>
                  </a:lnTo>
                  <a:lnTo>
                    <a:pt x="0" y="1200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2" name="SMARTInkShape-3014"/>
            <p:cNvSpPr/>
            <p:nvPr>
              <p:custDataLst>
                <p:tags r:id="rId445"/>
              </p:custDataLst>
            </p:nvPr>
          </p:nvSpPr>
          <p:spPr bwMode="auto">
            <a:xfrm>
              <a:off x="8772525" y="5700713"/>
              <a:ext cx="68581" cy="162878"/>
            </a:xfrm>
            <a:custGeom>
              <a:avLst/>
              <a:gdLst/>
              <a:ahLst/>
              <a:cxnLst/>
              <a:rect l="0" t="0" r="0" b="0"/>
              <a:pathLst>
                <a:path w="68581" h="162878">
                  <a:moveTo>
                    <a:pt x="68580" y="0"/>
                  </a:moveTo>
                  <a:lnTo>
                    <a:pt x="68580" y="0"/>
                  </a:lnTo>
                  <a:lnTo>
                    <a:pt x="66039" y="37300"/>
                  </a:lnTo>
                  <a:lnTo>
                    <a:pt x="58879" y="61345"/>
                  </a:lnTo>
                  <a:lnTo>
                    <a:pt x="42996" y="94257"/>
                  </a:lnTo>
                  <a:lnTo>
                    <a:pt x="17184" y="136618"/>
                  </a:lnTo>
                  <a:lnTo>
                    <a:pt x="0" y="1628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3" name="SMARTInkShape-3015"/>
            <p:cNvSpPr/>
            <p:nvPr>
              <p:custDataLst>
                <p:tags r:id="rId446"/>
              </p:custDataLst>
            </p:nvPr>
          </p:nvSpPr>
          <p:spPr bwMode="auto">
            <a:xfrm>
              <a:off x="8775336" y="5820727"/>
              <a:ext cx="82915" cy="137162"/>
            </a:xfrm>
            <a:custGeom>
              <a:avLst/>
              <a:gdLst/>
              <a:ahLst/>
              <a:cxnLst/>
              <a:rect l="0" t="0" r="0" b="0"/>
              <a:pathLst>
                <a:path w="82915" h="137162">
                  <a:moveTo>
                    <a:pt x="82914" y="0"/>
                  </a:moveTo>
                  <a:lnTo>
                    <a:pt x="82914" y="0"/>
                  </a:lnTo>
                  <a:lnTo>
                    <a:pt x="82914" y="9102"/>
                  </a:lnTo>
                  <a:lnTo>
                    <a:pt x="81961" y="11783"/>
                  </a:lnTo>
                  <a:lnTo>
                    <a:pt x="80373" y="13571"/>
                  </a:lnTo>
                  <a:lnTo>
                    <a:pt x="61880" y="20990"/>
                  </a:lnTo>
                  <a:lnTo>
                    <a:pt x="24204" y="29854"/>
                  </a:lnTo>
                  <a:lnTo>
                    <a:pt x="6675" y="37526"/>
                  </a:lnTo>
                  <a:lnTo>
                    <a:pt x="1404" y="43031"/>
                  </a:lnTo>
                  <a:lnTo>
                    <a:pt x="0" y="45832"/>
                  </a:lnTo>
                  <a:lnTo>
                    <a:pt x="15" y="48653"/>
                  </a:lnTo>
                  <a:lnTo>
                    <a:pt x="2572" y="54326"/>
                  </a:lnTo>
                  <a:lnTo>
                    <a:pt x="29345" y="95304"/>
                  </a:lnTo>
                  <a:lnTo>
                    <a:pt x="65769" y="1371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4" name="SMARTInkShape-3016"/>
            <p:cNvSpPr/>
            <p:nvPr>
              <p:custDataLst>
                <p:tags r:id="rId447"/>
              </p:custDataLst>
            </p:nvPr>
          </p:nvSpPr>
          <p:spPr bwMode="auto">
            <a:xfrm>
              <a:off x="8820140" y="5915025"/>
              <a:ext cx="37205" cy="109231"/>
            </a:xfrm>
            <a:custGeom>
              <a:avLst/>
              <a:gdLst/>
              <a:ahLst/>
              <a:cxnLst/>
              <a:rect l="0" t="0" r="0" b="0"/>
              <a:pathLst>
                <a:path w="37205" h="109231">
                  <a:moveTo>
                    <a:pt x="12392" y="0"/>
                  </a:moveTo>
                  <a:lnTo>
                    <a:pt x="12392" y="0"/>
                  </a:lnTo>
                  <a:lnTo>
                    <a:pt x="7841" y="4550"/>
                  </a:lnTo>
                  <a:lnTo>
                    <a:pt x="5607" y="9325"/>
                  </a:lnTo>
                  <a:lnTo>
                    <a:pt x="5011" y="11931"/>
                  </a:lnTo>
                  <a:lnTo>
                    <a:pt x="6519" y="13670"/>
                  </a:lnTo>
                  <a:lnTo>
                    <a:pt x="35051" y="24390"/>
                  </a:lnTo>
                  <a:lnTo>
                    <a:pt x="36071" y="25785"/>
                  </a:lnTo>
                  <a:lnTo>
                    <a:pt x="37204" y="29875"/>
                  </a:lnTo>
                  <a:lnTo>
                    <a:pt x="36554" y="32299"/>
                  </a:lnTo>
                  <a:lnTo>
                    <a:pt x="17935" y="73639"/>
                  </a:lnTo>
                  <a:lnTo>
                    <a:pt x="0" y="106465"/>
                  </a:lnTo>
                  <a:lnTo>
                    <a:pt x="320" y="108124"/>
                  </a:lnTo>
                  <a:lnTo>
                    <a:pt x="1487" y="109230"/>
                  </a:lnTo>
                  <a:lnTo>
                    <a:pt x="3218" y="108062"/>
                  </a:lnTo>
                  <a:lnTo>
                    <a:pt x="12392" y="94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5" name="SMARTInkShape-3017"/>
            <p:cNvSpPr/>
            <p:nvPr>
              <p:custDataLst>
                <p:tags r:id="rId448"/>
              </p:custDataLst>
            </p:nvPr>
          </p:nvSpPr>
          <p:spPr bwMode="auto">
            <a:xfrm>
              <a:off x="8928126" y="5872163"/>
              <a:ext cx="15850" cy="77153"/>
            </a:xfrm>
            <a:custGeom>
              <a:avLst/>
              <a:gdLst/>
              <a:ahLst/>
              <a:cxnLst/>
              <a:rect l="0" t="0" r="0" b="0"/>
              <a:pathLst>
                <a:path w="15850" h="77153">
                  <a:moveTo>
                    <a:pt x="15849" y="0"/>
                  </a:moveTo>
                  <a:lnTo>
                    <a:pt x="15849" y="0"/>
                  </a:lnTo>
                  <a:lnTo>
                    <a:pt x="15849" y="4550"/>
                  </a:lnTo>
                  <a:lnTo>
                    <a:pt x="13308" y="9325"/>
                  </a:lnTo>
                  <a:lnTo>
                    <a:pt x="11298" y="11931"/>
                  </a:lnTo>
                  <a:lnTo>
                    <a:pt x="1620" y="53861"/>
                  </a:lnTo>
                  <a:lnTo>
                    <a:pt x="0" y="65530"/>
                  </a:lnTo>
                  <a:lnTo>
                    <a:pt x="520" y="69405"/>
                  </a:lnTo>
                  <a:lnTo>
                    <a:pt x="1820" y="71987"/>
                  </a:lnTo>
                  <a:lnTo>
                    <a:pt x="7276" y="771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6" name="SMARTInkShape-3018"/>
            <p:cNvSpPr/>
            <p:nvPr>
              <p:custDataLst>
                <p:tags r:id="rId449"/>
              </p:custDataLst>
            </p:nvPr>
          </p:nvSpPr>
          <p:spPr bwMode="auto">
            <a:xfrm>
              <a:off x="8866822" y="5915025"/>
              <a:ext cx="25718" cy="13513"/>
            </a:xfrm>
            <a:custGeom>
              <a:avLst/>
              <a:gdLst/>
              <a:ahLst/>
              <a:cxnLst/>
              <a:rect l="0" t="0" r="0" b="0"/>
              <a:pathLst>
                <a:path w="25718" h="13513">
                  <a:moveTo>
                    <a:pt x="0" y="8572"/>
                  </a:moveTo>
                  <a:lnTo>
                    <a:pt x="0" y="8572"/>
                  </a:lnTo>
                  <a:lnTo>
                    <a:pt x="0" y="13123"/>
                  </a:lnTo>
                  <a:lnTo>
                    <a:pt x="1905" y="13512"/>
                  </a:lnTo>
                  <a:lnTo>
                    <a:pt x="14762" y="9410"/>
                  </a:lnTo>
                  <a:lnTo>
                    <a:pt x="257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7" name="SMARTInkShape-3019"/>
            <p:cNvSpPr/>
            <p:nvPr>
              <p:custDataLst>
                <p:tags r:id="rId450"/>
              </p:custDataLst>
            </p:nvPr>
          </p:nvSpPr>
          <p:spPr bwMode="auto">
            <a:xfrm>
              <a:off x="8909685" y="5855371"/>
              <a:ext cx="61789" cy="162525"/>
            </a:xfrm>
            <a:custGeom>
              <a:avLst/>
              <a:gdLst/>
              <a:ahLst/>
              <a:cxnLst/>
              <a:rect l="0" t="0" r="0" b="0"/>
              <a:pathLst>
                <a:path w="61789" h="162525">
                  <a:moveTo>
                    <a:pt x="0" y="8219"/>
                  </a:moveTo>
                  <a:lnTo>
                    <a:pt x="0" y="8219"/>
                  </a:lnTo>
                  <a:lnTo>
                    <a:pt x="0" y="0"/>
                  </a:lnTo>
                  <a:lnTo>
                    <a:pt x="0" y="35678"/>
                  </a:lnTo>
                  <a:lnTo>
                    <a:pt x="4551" y="73121"/>
                  </a:lnTo>
                  <a:lnTo>
                    <a:pt x="21033" y="101427"/>
                  </a:lnTo>
                  <a:lnTo>
                    <a:pt x="59819" y="137373"/>
                  </a:lnTo>
                  <a:lnTo>
                    <a:pt x="61788" y="141947"/>
                  </a:lnTo>
                  <a:lnTo>
                    <a:pt x="61434" y="152108"/>
                  </a:lnTo>
                  <a:lnTo>
                    <a:pt x="60006" y="155580"/>
                  </a:lnTo>
                  <a:lnTo>
                    <a:pt x="58101" y="157895"/>
                  </a:lnTo>
                  <a:lnTo>
                    <a:pt x="51435" y="162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8" name="SMARTInkShape-3020"/>
            <p:cNvSpPr/>
            <p:nvPr>
              <p:custDataLst>
                <p:tags r:id="rId451"/>
              </p:custDataLst>
            </p:nvPr>
          </p:nvSpPr>
          <p:spPr bwMode="auto">
            <a:xfrm>
              <a:off x="8901113" y="5872163"/>
              <a:ext cx="85726" cy="60008"/>
            </a:xfrm>
            <a:custGeom>
              <a:avLst/>
              <a:gdLst/>
              <a:ahLst/>
              <a:cxnLst/>
              <a:rect l="0" t="0" r="0" b="0"/>
              <a:pathLst>
                <a:path w="85726" h="60008">
                  <a:moveTo>
                    <a:pt x="85725" y="0"/>
                  </a:moveTo>
                  <a:lnTo>
                    <a:pt x="85725" y="0"/>
                  </a:lnTo>
                  <a:lnTo>
                    <a:pt x="81174" y="0"/>
                  </a:lnTo>
                  <a:lnTo>
                    <a:pt x="41710" y="23862"/>
                  </a:lnTo>
                  <a:lnTo>
                    <a:pt x="0" y="60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9" name="SMARTInkShape-3021"/>
            <p:cNvSpPr/>
            <p:nvPr>
              <p:custDataLst>
                <p:tags r:id="rId452"/>
              </p:custDataLst>
            </p:nvPr>
          </p:nvSpPr>
          <p:spPr bwMode="auto">
            <a:xfrm>
              <a:off x="8996263" y="5820727"/>
              <a:ext cx="119163" cy="180024"/>
            </a:xfrm>
            <a:custGeom>
              <a:avLst/>
              <a:gdLst/>
              <a:ahLst/>
              <a:cxnLst/>
              <a:rect l="0" t="0" r="0" b="0"/>
              <a:pathLst>
                <a:path w="119163" h="180024">
                  <a:moveTo>
                    <a:pt x="119162" y="0"/>
                  </a:moveTo>
                  <a:lnTo>
                    <a:pt x="119162" y="0"/>
                  </a:lnTo>
                  <a:lnTo>
                    <a:pt x="110413" y="953"/>
                  </a:lnTo>
                  <a:lnTo>
                    <a:pt x="83144" y="11865"/>
                  </a:lnTo>
                  <a:lnTo>
                    <a:pt x="45690" y="36634"/>
                  </a:lnTo>
                  <a:lnTo>
                    <a:pt x="17383" y="65252"/>
                  </a:lnTo>
                  <a:lnTo>
                    <a:pt x="0" y="97863"/>
                  </a:lnTo>
                  <a:lnTo>
                    <a:pt x="2572" y="111914"/>
                  </a:lnTo>
                  <a:lnTo>
                    <a:pt x="20672" y="145308"/>
                  </a:lnTo>
                  <a:lnTo>
                    <a:pt x="42009" y="1800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0" name="SMARTInkShape-3022"/>
            <p:cNvSpPr/>
            <p:nvPr>
              <p:custDataLst>
                <p:tags r:id="rId453"/>
              </p:custDataLst>
            </p:nvPr>
          </p:nvSpPr>
          <p:spPr bwMode="auto">
            <a:xfrm>
              <a:off x="9060710" y="5983605"/>
              <a:ext cx="28998" cy="111443"/>
            </a:xfrm>
            <a:custGeom>
              <a:avLst/>
              <a:gdLst/>
              <a:ahLst/>
              <a:cxnLst/>
              <a:rect l="0" t="0" r="0" b="0"/>
              <a:pathLst>
                <a:path w="28998" h="111443">
                  <a:moveTo>
                    <a:pt x="28997" y="0"/>
                  </a:moveTo>
                  <a:lnTo>
                    <a:pt x="28997" y="0"/>
                  </a:lnTo>
                  <a:lnTo>
                    <a:pt x="24446" y="4550"/>
                  </a:lnTo>
                  <a:lnTo>
                    <a:pt x="22212" y="9325"/>
                  </a:lnTo>
                  <a:lnTo>
                    <a:pt x="11677" y="47456"/>
                  </a:lnTo>
                  <a:lnTo>
                    <a:pt x="0" y="89913"/>
                  </a:lnTo>
                  <a:lnTo>
                    <a:pt x="3279" y="1114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1" name="SMARTInkShape-3023"/>
            <p:cNvSpPr/>
            <p:nvPr>
              <p:custDataLst>
                <p:tags r:id="rId454"/>
              </p:custDataLst>
            </p:nvPr>
          </p:nvSpPr>
          <p:spPr bwMode="auto">
            <a:xfrm>
              <a:off x="8094475" y="5554980"/>
              <a:ext cx="335151" cy="608648"/>
            </a:xfrm>
            <a:custGeom>
              <a:avLst/>
              <a:gdLst/>
              <a:ahLst/>
              <a:cxnLst/>
              <a:rect l="0" t="0" r="0" b="0"/>
              <a:pathLst>
                <a:path w="335151" h="608648">
                  <a:moveTo>
                    <a:pt x="43685" y="0"/>
                  </a:moveTo>
                  <a:lnTo>
                    <a:pt x="43685" y="0"/>
                  </a:lnTo>
                  <a:lnTo>
                    <a:pt x="36304" y="0"/>
                  </a:lnTo>
                  <a:lnTo>
                    <a:pt x="21813" y="13652"/>
                  </a:lnTo>
                  <a:lnTo>
                    <a:pt x="9833" y="43216"/>
                  </a:lnTo>
                  <a:lnTo>
                    <a:pt x="3973" y="63100"/>
                  </a:lnTo>
                  <a:lnTo>
                    <a:pt x="1018" y="87786"/>
                  </a:lnTo>
                  <a:lnTo>
                    <a:pt x="0" y="115675"/>
                  </a:lnTo>
                  <a:lnTo>
                    <a:pt x="274" y="145696"/>
                  </a:lnTo>
                  <a:lnTo>
                    <a:pt x="2363" y="180951"/>
                  </a:lnTo>
                  <a:lnTo>
                    <a:pt x="5658" y="219694"/>
                  </a:lnTo>
                  <a:lnTo>
                    <a:pt x="9761" y="260763"/>
                  </a:lnTo>
                  <a:lnTo>
                    <a:pt x="19164" y="300524"/>
                  </a:lnTo>
                  <a:lnTo>
                    <a:pt x="32100" y="339414"/>
                  </a:lnTo>
                  <a:lnTo>
                    <a:pt x="47392" y="377724"/>
                  </a:lnTo>
                  <a:lnTo>
                    <a:pt x="69969" y="412788"/>
                  </a:lnTo>
                  <a:lnTo>
                    <a:pt x="97402" y="445690"/>
                  </a:lnTo>
                  <a:lnTo>
                    <a:pt x="128074" y="477149"/>
                  </a:lnTo>
                  <a:lnTo>
                    <a:pt x="164715" y="505742"/>
                  </a:lnTo>
                  <a:lnTo>
                    <a:pt x="205333" y="532424"/>
                  </a:lnTo>
                  <a:lnTo>
                    <a:pt x="248606" y="557832"/>
                  </a:lnTo>
                  <a:lnTo>
                    <a:pt x="277454" y="574770"/>
                  </a:lnTo>
                  <a:lnTo>
                    <a:pt x="335150" y="6086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2" name="SMARTInkShape-3024"/>
            <p:cNvSpPr/>
            <p:nvPr>
              <p:custDataLst>
                <p:tags r:id="rId455"/>
              </p:custDataLst>
            </p:nvPr>
          </p:nvSpPr>
          <p:spPr bwMode="auto">
            <a:xfrm>
              <a:off x="8943975" y="5649277"/>
              <a:ext cx="288181" cy="625794"/>
            </a:xfrm>
            <a:custGeom>
              <a:avLst/>
              <a:gdLst/>
              <a:ahLst/>
              <a:cxnLst/>
              <a:rect l="0" t="0" r="0" b="0"/>
              <a:pathLst>
                <a:path w="288181" h="625794">
                  <a:moveTo>
                    <a:pt x="0" y="0"/>
                  </a:moveTo>
                  <a:lnTo>
                    <a:pt x="0" y="0"/>
                  </a:lnTo>
                  <a:lnTo>
                    <a:pt x="42380" y="27976"/>
                  </a:lnTo>
                  <a:lnTo>
                    <a:pt x="71223" y="45772"/>
                  </a:lnTo>
                  <a:lnTo>
                    <a:pt x="99918" y="69555"/>
                  </a:lnTo>
                  <a:lnTo>
                    <a:pt x="131085" y="103621"/>
                  </a:lnTo>
                  <a:lnTo>
                    <a:pt x="147397" y="123374"/>
                  </a:lnTo>
                  <a:lnTo>
                    <a:pt x="163035" y="147019"/>
                  </a:lnTo>
                  <a:lnTo>
                    <a:pt x="178222" y="173261"/>
                  </a:lnTo>
                  <a:lnTo>
                    <a:pt x="193110" y="201232"/>
                  </a:lnTo>
                  <a:lnTo>
                    <a:pt x="207797" y="229405"/>
                  </a:lnTo>
                  <a:lnTo>
                    <a:pt x="222352" y="257711"/>
                  </a:lnTo>
                  <a:lnTo>
                    <a:pt x="236817" y="286108"/>
                  </a:lnTo>
                  <a:lnTo>
                    <a:pt x="250270" y="314564"/>
                  </a:lnTo>
                  <a:lnTo>
                    <a:pt x="263050" y="343060"/>
                  </a:lnTo>
                  <a:lnTo>
                    <a:pt x="275379" y="371581"/>
                  </a:lnTo>
                  <a:lnTo>
                    <a:pt x="282646" y="399169"/>
                  </a:lnTo>
                  <a:lnTo>
                    <a:pt x="286538" y="426132"/>
                  </a:lnTo>
                  <a:lnTo>
                    <a:pt x="288180" y="452682"/>
                  </a:lnTo>
                  <a:lnTo>
                    <a:pt x="285465" y="476095"/>
                  </a:lnTo>
                  <a:lnTo>
                    <a:pt x="272289" y="517350"/>
                  </a:lnTo>
                  <a:lnTo>
                    <a:pt x="243572" y="549655"/>
                  </a:lnTo>
                  <a:lnTo>
                    <a:pt x="201599" y="576714"/>
                  </a:lnTo>
                  <a:lnTo>
                    <a:pt x="174404" y="589264"/>
                  </a:lnTo>
                  <a:lnTo>
                    <a:pt x="144845" y="601440"/>
                  </a:lnTo>
                  <a:lnTo>
                    <a:pt x="85725" y="6257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3" name="SMARTInkShape-3025"/>
            <p:cNvSpPr/>
            <p:nvPr>
              <p:custDataLst>
                <p:tags r:id="rId456"/>
              </p:custDataLst>
            </p:nvPr>
          </p:nvSpPr>
          <p:spPr bwMode="auto">
            <a:xfrm>
              <a:off x="8121014" y="6155055"/>
              <a:ext cx="214314" cy="291466"/>
            </a:xfrm>
            <a:custGeom>
              <a:avLst/>
              <a:gdLst/>
              <a:ahLst/>
              <a:cxnLst/>
              <a:rect l="0" t="0" r="0" b="0"/>
              <a:pathLst>
                <a:path w="214314" h="291466">
                  <a:moveTo>
                    <a:pt x="0" y="0"/>
                  </a:moveTo>
                  <a:lnTo>
                    <a:pt x="0" y="0"/>
                  </a:lnTo>
                  <a:lnTo>
                    <a:pt x="22438" y="17498"/>
                  </a:lnTo>
                  <a:lnTo>
                    <a:pt x="59460" y="58525"/>
                  </a:lnTo>
                  <a:lnTo>
                    <a:pt x="93419" y="97131"/>
                  </a:lnTo>
                  <a:lnTo>
                    <a:pt x="128197" y="139689"/>
                  </a:lnTo>
                  <a:lnTo>
                    <a:pt x="159847" y="182099"/>
                  </a:lnTo>
                  <a:lnTo>
                    <a:pt x="183439" y="219999"/>
                  </a:lnTo>
                  <a:lnTo>
                    <a:pt x="198370" y="250812"/>
                  </a:lnTo>
                  <a:lnTo>
                    <a:pt x="214313" y="2914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4" name="SMARTInkShape-3026"/>
            <p:cNvSpPr/>
            <p:nvPr>
              <p:custDataLst>
                <p:tags r:id="rId457"/>
              </p:custDataLst>
            </p:nvPr>
          </p:nvSpPr>
          <p:spPr bwMode="auto">
            <a:xfrm>
              <a:off x="8095297" y="6215063"/>
              <a:ext cx="214314" cy="222885"/>
            </a:xfrm>
            <a:custGeom>
              <a:avLst/>
              <a:gdLst/>
              <a:ahLst/>
              <a:cxnLst/>
              <a:rect l="0" t="0" r="0" b="0"/>
              <a:pathLst>
                <a:path w="214314" h="222885">
                  <a:moveTo>
                    <a:pt x="214313" y="0"/>
                  </a:moveTo>
                  <a:lnTo>
                    <a:pt x="214313" y="0"/>
                  </a:lnTo>
                  <a:lnTo>
                    <a:pt x="205212" y="0"/>
                  </a:lnTo>
                  <a:lnTo>
                    <a:pt x="185898" y="9100"/>
                  </a:lnTo>
                  <a:lnTo>
                    <a:pt x="152977" y="37515"/>
                  </a:lnTo>
                  <a:lnTo>
                    <a:pt x="121648" y="67791"/>
                  </a:lnTo>
                  <a:lnTo>
                    <a:pt x="86451" y="101566"/>
                  </a:lnTo>
                  <a:lnTo>
                    <a:pt x="51758" y="132453"/>
                  </a:lnTo>
                  <a:lnTo>
                    <a:pt x="13748" y="172067"/>
                  </a:lnTo>
                  <a:lnTo>
                    <a:pt x="3888" y="193631"/>
                  </a:lnTo>
                  <a:lnTo>
                    <a:pt x="0" y="2228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5" name="SMARTInkShape-3027"/>
            <p:cNvSpPr/>
            <p:nvPr>
              <p:custDataLst>
                <p:tags r:id="rId458"/>
              </p:custDataLst>
            </p:nvPr>
          </p:nvSpPr>
          <p:spPr bwMode="auto">
            <a:xfrm>
              <a:off x="8460346" y="6256975"/>
              <a:ext cx="213025" cy="292415"/>
            </a:xfrm>
            <a:custGeom>
              <a:avLst/>
              <a:gdLst/>
              <a:ahLst/>
              <a:cxnLst/>
              <a:rect l="0" t="0" r="0" b="0"/>
              <a:pathLst>
                <a:path w="213025" h="292415">
                  <a:moveTo>
                    <a:pt x="200736" y="95247"/>
                  </a:moveTo>
                  <a:lnTo>
                    <a:pt x="200736" y="95247"/>
                  </a:lnTo>
                  <a:lnTo>
                    <a:pt x="212668" y="54901"/>
                  </a:lnTo>
                  <a:lnTo>
                    <a:pt x="213024" y="38898"/>
                  </a:lnTo>
                  <a:lnTo>
                    <a:pt x="209055" y="25436"/>
                  </a:lnTo>
                  <a:lnTo>
                    <a:pt x="200941" y="13104"/>
                  </a:lnTo>
                  <a:lnTo>
                    <a:pt x="185905" y="3811"/>
                  </a:lnTo>
                  <a:lnTo>
                    <a:pt x="176561" y="0"/>
                  </a:lnTo>
                  <a:lnTo>
                    <a:pt x="150939" y="845"/>
                  </a:lnTo>
                  <a:lnTo>
                    <a:pt x="118597" y="10428"/>
                  </a:lnTo>
                  <a:lnTo>
                    <a:pt x="78823" y="30563"/>
                  </a:lnTo>
                  <a:lnTo>
                    <a:pt x="43364" y="63006"/>
                  </a:lnTo>
                  <a:lnTo>
                    <a:pt x="15541" y="101873"/>
                  </a:lnTo>
                  <a:lnTo>
                    <a:pt x="0" y="141372"/>
                  </a:lnTo>
                  <a:lnTo>
                    <a:pt x="78" y="181152"/>
                  </a:lnTo>
                  <a:lnTo>
                    <a:pt x="4099" y="201095"/>
                  </a:lnTo>
                  <a:lnTo>
                    <a:pt x="23807" y="235953"/>
                  </a:lnTo>
                  <a:lnTo>
                    <a:pt x="37063" y="251916"/>
                  </a:lnTo>
                  <a:lnTo>
                    <a:pt x="72113" y="272192"/>
                  </a:lnTo>
                  <a:lnTo>
                    <a:pt x="132156" y="292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6" name="SMARTInkShape-3028"/>
            <p:cNvSpPr/>
            <p:nvPr>
              <p:custDataLst>
                <p:tags r:id="rId459"/>
              </p:custDataLst>
            </p:nvPr>
          </p:nvSpPr>
          <p:spPr bwMode="auto">
            <a:xfrm>
              <a:off x="8632211" y="6532245"/>
              <a:ext cx="166033" cy="214313"/>
            </a:xfrm>
            <a:custGeom>
              <a:avLst/>
              <a:gdLst/>
              <a:ahLst/>
              <a:cxnLst/>
              <a:rect l="0" t="0" r="0" b="0"/>
              <a:pathLst>
                <a:path w="166033" h="214313">
                  <a:moveTo>
                    <a:pt x="20299" y="0"/>
                  </a:moveTo>
                  <a:lnTo>
                    <a:pt x="20299" y="0"/>
                  </a:lnTo>
                  <a:lnTo>
                    <a:pt x="28095" y="6843"/>
                  </a:lnTo>
                  <a:lnTo>
                    <a:pt x="70235" y="25783"/>
                  </a:lnTo>
                  <a:lnTo>
                    <a:pt x="89747" y="32609"/>
                  </a:lnTo>
                  <a:lnTo>
                    <a:pt x="91363" y="35074"/>
                  </a:lnTo>
                  <a:lnTo>
                    <a:pt x="91488" y="38623"/>
                  </a:lnTo>
                  <a:lnTo>
                    <a:pt x="90618" y="42894"/>
                  </a:lnTo>
                  <a:lnTo>
                    <a:pt x="71191" y="62556"/>
                  </a:lnTo>
                  <a:lnTo>
                    <a:pt x="31445" y="88910"/>
                  </a:lnTo>
                  <a:lnTo>
                    <a:pt x="6774" y="111433"/>
                  </a:lnTo>
                  <a:lnTo>
                    <a:pt x="0" y="124456"/>
                  </a:lnTo>
                  <a:lnTo>
                    <a:pt x="2070" y="141673"/>
                  </a:lnTo>
                  <a:lnTo>
                    <a:pt x="5289" y="151599"/>
                  </a:lnTo>
                  <a:lnTo>
                    <a:pt x="24106" y="170247"/>
                  </a:lnTo>
                  <a:lnTo>
                    <a:pt x="37123" y="179221"/>
                  </a:lnTo>
                  <a:lnTo>
                    <a:pt x="57233" y="187108"/>
                  </a:lnTo>
                  <a:lnTo>
                    <a:pt x="82069" y="194271"/>
                  </a:lnTo>
                  <a:lnTo>
                    <a:pt x="110057" y="200951"/>
                  </a:lnTo>
                  <a:lnTo>
                    <a:pt x="166032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11" name="SMARTInkShape-Group921"/>
          <p:cNvGrpSpPr/>
          <p:nvPr/>
        </p:nvGrpSpPr>
        <p:grpSpPr>
          <a:xfrm>
            <a:off x="8215313" y="5573670"/>
            <a:ext cx="214313" cy="247058"/>
            <a:chOff x="8215313" y="5573670"/>
            <a:chExt cx="214313" cy="247058"/>
          </a:xfrm>
        </p:grpSpPr>
        <p:sp>
          <p:nvSpPr>
            <p:cNvPr id="1608" name="SMARTInkShape-3029"/>
            <p:cNvSpPr/>
            <p:nvPr>
              <p:custDataLst>
                <p:tags r:id="rId437"/>
              </p:custDataLst>
            </p:nvPr>
          </p:nvSpPr>
          <p:spPr bwMode="auto">
            <a:xfrm>
              <a:off x="8215313" y="5573670"/>
              <a:ext cx="21343" cy="217671"/>
            </a:xfrm>
            <a:custGeom>
              <a:avLst/>
              <a:gdLst/>
              <a:ahLst/>
              <a:cxnLst/>
              <a:rect l="0" t="0" r="0" b="0"/>
              <a:pathLst>
                <a:path w="21343" h="217671">
                  <a:moveTo>
                    <a:pt x="8572" y="15600"/>
                  </a:moveTo>
                  <a:lnTo>
                    <a:pt x="8572" y="15600"/>
                  </a:lnTo>
                  <a:lnTo>
                    <a:pt x="8572" y="11049"/>
                  </a:lnTo>
                  <a:lnTo>
                    <a:pt x="11112" y="6275"/>
                  </a:lnTo>
                  <a:lnTo>
                    <a:pt x="15954" y="0"/>
                  </a:lnTo>
                  <a:lnTo>
                    <a:pt x="19155" y="4221"/>
                  </a:lnTo>
                  <a:lnTo>
                    <a:pt x="21342" y="8014"/>
                  </a:lnTo>
                  <a:lnTo>
                    <a:pt x="18961" y="48321"/>
                  </a:lnTo>
                  <a:lnTo>
                    <a:pt x="17683" y="88267"/>
                  </a:lnTo>
                  <a:lnTo>
                    <a:pt x="17304" y="129311"/>
                  </a:lnTo>
                  <a:lnTo>
                    <a:pt x="17191" y="165074"/>
                  </a:lnTo>
                  <a:lnTo>
                    <a:pt x="14613" y="200702"/>
                  </a:lnTo>
                  <a:lnTo>
                    <a:pt x="9765" y="217263"/>
                  </a:lnTo>
                  <a:lnTo>
                    <a:pt x="9368" y="217670"/>
                  </a:lnTo>
                  <a:lnTo>
                    <a:pt x="9102" y="216988"/>
                  </a:lnTo>
                  <a:lnTo>
                    <a:pt x="6078" y="194488"/>
                  </a:lnTo>
                  <a:lnTo>
                    <a:pt x="0" y="1784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9" name="SMARTInkShape-3030"/>
            <p:cNvSpPr/>
            <p:nvPr>
              <p:custDataLst>
                <p:tags r:id="rId438"/>
              </p:custDataLst>
            </p:nvPr>
          </p:nvSpPr>
          <p:spPr bwMode="auto">
            <a:xfrm>
              <a:off x="8361045" y="5683568"/>
              <a:ext cx="21697" cy="137160"/>
            </a:xfrm>
            <a:custGeom>
              <a:avLst/>
              <a:gdLst/>
              <a:ahLst/>
              <a:cxnLst/>
              <a:rect l="0" t="0" r="0" b="0"/>
              <a:pathLst>
                <a:path w="21697" h="137160">
                  <a:moveTo>
                    <a:pt x="17144" y="0"/>
                  </a:moveTo>
                  <a:lnTo>
                    <a:pt x="17144" y="0"/>
                  </a:lnTo>
                  <a:lnTo>
                    <a:pt x="17144" y="7381"/>
                  </a:lnTo>
                  <a:lnTo>
                    <a:pt x="21696" y="17320"/>
                  </a:lnTo>
                  <a:lnTo>
                    <a:pt x="21391" y="29605"/>
                  </a:lnTo>
                  <a:lnTo>
                    <a:pt x="13433" y="65326"/>
                  </a:lnTo>
                  <a:lnTo>
                    <a:pt x="9532" y="101273"/>
                  </a:lnTo>
                  <a:lnTo>
                    <a:pt x="8698" y="129164"/>
                  </a:lnTo>
                  <a:lnTo>
                    <a:pt x="7704" y="131829"/>
                  </a:lnTo>
                  <a:lnTo>
                    <a:pt x="6089" y="133606"/>
                  </a:lnTo>
                  <a:lnTo>
                    <a:pt x="0" y="1371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10" name="SMARTInkShape-3031"/>
            <p:cNvSpPr/>
            <p:nvPr>
              <p:custDataLst>
                <p:tags r:id="rId439"/>
              </p:custDataLst>
            </p:nvPr>
          </p:nvSpPr>
          <p:spPr bwMode="auto">
            <a:xfrm>
              <a:off x="8285083" y="5717857"/>
              <a:ext cx="144543" cy="68582"/>
            </a:xfrm>
            <a:custGeom>
              <a:avLst/>
              <a:gdLst/>
              <a:ahLst/>
              <a:cxnLst/>
              <a:rect l="0" t="0" r="0" b="0"/>
              <a:pathLst>
                <a:path w="144543" h="68582">
                  <a:moveTo>
                    <a:pt x="7381" y="68581"/>
                  </a:moveTo>
                  <a:lnTo>
                    <a:pt x="7381" y="68581"/>
                  </a:lnTo>
                  <a:lnTo>
                    <a:pt x="0" y="68581"/>
                  </a:lnTo>
                  <a:lnTo>
                    <a:pt x="36430" y="52099"/>
                  </a:lnTo>
                  <a:lnTo>
                    <a:pt x="74938" y="36498"/>
                  </a:lnTo>
                  <a:lnTo>
                    <a:pt x="115976" y="15112"/>
                  </a:lnTo>
                  <a:lnTo>
                    <a:pt x="14454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612" name="SMARTInkShape-3032"/>
          <p:cNvSpPr/>
          <p:nvPr>
            <p:custDataLst>
              <p:tags r:id="rId4"/>
            </p:custDataLst>
          </p:nvPr>
        </p:nvSpPr>
        <p:spPr bwMode="auto">
          <a:xfrm>
            <a:off x="5966311" y="5224754"/>
            <a:ext cx="1417464" cy="630214"/>
          </a:xfrm>
          <a:custGeom>
            <a:avLst/>
            <a:gdLst/>
            <a:ahLst/>
            <a:cxnLst/>
            <a:rect l="0" t="0" r="0" b="0"/>
            <a:pathLst>
              <a:path w="1417464" h="630214">
                <a:moveTo>
                  <a:pt x="45869" y="30189"/>
                </a:moveTo>
                <a:lnTo>
                  <a:pt x="45869" y="30189"/>
                </a:lnTo>
                <a:lnTo>
                  <a:pt x="81957" y="15566"/>
                </a:lnTo>
                <a:lnTo>
                  <a:pt x="108314" y="8182"/>
                </a:lnTo>
                <a:lnTo>
                  <a:pt x="147345" y="5570"/>
                </a:lnTo>
                <a:lnTo>
                  <a:pt x="181774" y="4959"/>
                </a:lnTo>
                <a:lnTo>
                  <a:pt x="224382" y="4688"/>
                </a:lnTo>
                <a:lnTo>
                  <a:pt x="247745" y="4616"/>
                </a:lnTo>
                <a:lnTo>
                  <a:pt x="274751" y="4568"/>
                </a:lnTo>
                <a:lnTo>
                  <a:pt x="304184" y="4535"/>
                </a:lnTo>
                <a:lnTo>
                  <a:pt x="335236" y="4514"/>
                </a:lnTo>
                <a:lnTo>
                  <a:pt x="367368" y="4500"/>
                </a:lnTo>
                <a:lnTo>
                  <a:pt x="400220" y="4490"/>
                </a:lnTo>
                <a:lnTo>
                  <a:pt x="433550" y="4484"/>
                </a:lnTo>
                <a:lnTo>
                  <a:pt x="468153" y="5432"/>
                </a:lnTo>
                <a:lnTo>
                  <a:pt x="503605" y="7016"/>
                </a:lnTo>
                <a:lnTo>
                  <a:pt x="539621" y="9025"/>
                </a:lnTo>
                <a:lnTo>
                  <a:pt x="575062" y="10365"/>
                </a:lnTo>
                <a:lnTo>
                  <a:pt x="610119" y="11257"/>
                </a:lnTo>
                <a:lnTo>
                  <a:pt x="644921" y="11853"/>
                </a:lnTo>
                <a:lnTo>
                  <a:pt x="678599" y="12250"/>
                </a:lnTo>
                <a:lnTo>
                  <a:pt x="711529" y="12514"/>
                </a:lnTo>
                <a:lnTo>
                  <a:pt x="743960" y="12690"/>
                </a:lnTo>
                <a:lnTo>
                  <a:pt x="775105" y="11855"/>
                </a:lnTo>
                <a:lnTo>
                  <a:pt x="805394" y="10346"/>
                </a:lnTo>
                <a:lnTo>
                  <a:pt x="835112" y="8388"/>
                </a:lnTo>
                <a:lnTo>
                  <a:pt x="864448" y="7082"/>
                </a:lnTo>
                <a:lnTo>
                  <a:pt x="893532" y="6212"/>
                </a:lnTo>
                <a:lnTo>
                  <a:pt x="922444" y="5631"/>
                </a:lnTo>
                <a:lnTo>
                  <a:pt x="950293" y="5245"/>
                </a:lnTo>
                <a:lnTo>
                  <a:pt x="977431" y="4986"/>
                </a:lnTo>
                <a:lnTo>
                  <a:pt x="1004095" y="4814"/>
                </a:lnTo>
                <a:lnTo>
                  <a:pt x="1029491" y="5652"/>
                </a:lnTo>
                <a:lnTo>
                  <a:pt x="1054042" y="7164"/>
                </a:lnTo>
                <a:lnTo>
                  <a:pt x="1078030" y="9123"/>
                </a:lnTo>
                <a:lnTo>
                  <a:pt x="1100689" y="10430"/>
                </a:lnTo>
                <a:lnTo>
                  <a:pt x="1122462" y="11302"/>
                </a:lnTo>
                <a:lnTo>
                  <a:pt x="1164434" y="13222"/>
                </a:lnTo>
                <a:lnTo>
                  <a:pt x="1205315" y="17250"/>
                </a:lnTo>
                <a:lnTo>
                  <a:pt x="1240627" y="19675"/>
                </a:lnTo>
                <a:lnTo>
                  <a:pt x="1272198" y="21706"/>
                </a:lnTo>
                <a:lnTo>
                  <a:pt x="1314841" y="27252"/>
                </a:lnTo>
                <a:lnTo>
                  <a:pt x="1355836" y="29801"/>
                </a:lnTo>
                <a:lnTo>
                  <a:pt x="1358961" y="30017"/>
                </a:lnTo>
                <a:lnTo>
                  <a:pt x="1357550" y="30178"/>
                </a:lnTo>
                <a:lnTo>
                  <a:pt x="1362039" y="30186"/>
                </a:lnTo>
                <a:lnTo>
                  <a:pt x="1366798" y="32727"/>
                </a:lnTo>
                <a:lnTo>
                  <a:pt x="1386403" y="50588"/>
                </a:lnTo>
                <a:lnTo>
                  <a:pt x="1389373" y="58622"/>
                </a:lnTo>
                <a:lnTo>
                  <a:pt x="1397329" y="92635"/>
                </a:lnTo>
                <a:lnTo>
                  <a:pt x="1402273" y="134104"/>
                </a:lnTo>
                <a:lnTo>
                  <a:pt x="1409474" y="170199"/>
                </a:lnTo>
                <a:lnTo>
                  <a:pt x="1413916" y="198142"/>
                </a:lnTo>
                <a:lnTo>
                  <a:pt x="1415890" y="229612"/>
                </a:lnTo>
                <a:lnTo>
                  <a:pt x="1416767" y="262649"/>
                </a:lnTo>
                <a:lnTo>
                  <a:pt x="1417157" y="296382"/>
                </a:lnTo>
                <a:lnTo>
                  <a:pt x="1417330" y="330424"/>
                </a:lnTo>
                <a:lnTo>
                  <a:pt x="1417407" y="364604"/>
                </a:lnTo>
                <a:lnTo>
                  <a:pt x="1417441" y="398845"/>
                </a:lnTo>
                <a:lnTo>
                  <a:pt x="1417456" y="433113"/>
                </a:lnTo>
                <a:lnTo>
                  <a:pt x="1417463" y="464853"/>
                </a:lnTo>
                <a:lnTo>
                  <a:pt x="1414928" y="506958"/>
                </a:lnTo>
                <a:lnTo>
                  <a:pt x="1408144" y="541023"/>
                </a:lnTo>
                <a:lnTo>
                  <a:pt x="1401869" y="578134"/>
                </a:lnTo>
                <a:lnTo>
                  <a:pt x="1392341" y="620688"/>
                </a:lnTo>
                <a:lnTo>
                  <a:pt x="1391755" y="630213"/>
                </a:lnTo>
                <a:lnTo>
                  <a:pt x="1358787" y="618327"/>
                </a:lnTo>
                <a:lnTo>
                  <a:pt x="1323035" y="610112"/>
                </a:lnTo>
                <a:lnTo>
                  <a:pt x="1288503" y="604479"/>
                </a:lnTo>
                <a:lnTo>
                  <a:pt x="1246804" y="599754"/>
                </a:lnTo>
                <a:lnTo>
                  <a:pt x="1223681" y="598494"/>
                </a:lnTo>
                <a:lnTo>
                  <a:pt x="1199695" y="597653"/>
                </a:lnTo>
                <a:lnTo>
                  <a:pt x="1173227" y="597094"/>
                </a:lnTo>
                <a:lnTo>
                  <a:pt x="1145103" y="596720"/>
                </a:lnTo>
                <a:lnTo>
                  <a:pt x="1115877" y="596471"/>
                </a:lnTo>
                <a:lnTo>
                  <a:pt x="1083057" y="595353"/>
                </a:lnTo>
                <a:lnTo>
                  <a:pt x="1047843" y="593655"/>
                </a:lnTo>
                <a:lnTo>
                  <a:pt x="1011032" y="591570"/>
                </a:lnTo>
                <a:lnTo>
                  <a:pt x="974109" y="590181"/>
                </a:lnTo>
                <a:lnTo>
                  <a:pt x="937110" y="589254"/>
                </a:lnTo>
                <a:lnTo>
                  <a:pt x="900062" y="588636"/>
                </a:lnTo>
                <a:lnTo>
                  <a:pt x="862981" y="587272"/>
                </a:lnTo>
                <a:lnTo>
                  <a:pt x="825878" y="585410"/>
                </a:lnTo>
                <a:lnTo>
                  <a:pt x="788760" y="583216"/>
                </a:lnTo>
                <a:lnTo>
                  <a:pt x="753537" y="579849"/>
                </a:lnTo>
                <a:lnTo>
                  <a:pt x="719577" y="575698"/>
                </a:lnTo>
                <a:lnTo>
                  <a:pt x="686460" y="571026"/>
                </a:lnTo>
                <a:lnTo>
                  <a:pt x="653905" y="566960"/>
                </a:lnTo>
                <a:lnTo>
                  <a:pt x="621724" y="563296"/>
                </a:lnTo>
                <a:lnTo>
                  <a:pt x="589793" y="559901"/>
                </a:lnTo>
                <a:lnTo>
                  <a:pt x="559932" y="556685"/>
                </a:lnTo>
                <a:lnTo>
                  <a:pt x="531453" y="553589"/>
                </a:lnTo>
                <a:lnTo>
                  <a:pt x="503894" y="550572"/>
                </a:lnTo>
                <a:lnTo>
                  <a:pt x="476948" y="547608"/>
                </a:lnTo>
                <a:lnTo>
                  <a:pt x="450413" y="544680"/>
                </a:lnTo>
                <a:lnTo>
                  <a:pt x="424150" y="541775"/>
                </a:lnTo>
                <a:lnTo>
                  <a:pt x="400927" y="537935"/>
                </a:lnTo>
                <a:lnTo>
                  <a:pt x="359883" y="528586"/>
                </a:lnTo>
                <a:lnTo>
                  <a:pt x="325131" y="520621"/>
                </a:lnTo>
                <a:lnTo>
                  <a:pt x="293810" y="512953"/>
                </a:lnTo>
                <a:lnTo>
                  <a:pt x="264015" y="503195"/>
                </a:lnTo>
                <a:lnTo>
                  <a:pt x="225017" y="496093"/>
                </a:lnTo>
                <a:lnTo>
                  <a:pt x="189331" y="489438"/>
                </a:lnTo>
                <a:lnTo>
                  <a:pt x="150321" y="485177"/>
                </a:lnTo>
                <a:lnTo>
                  <a:pt x="111458" y="484536"/>
                </a:lnTo>
                <a:lnTo>
                  <a:pt x="73112" y="484531"/>
                </a:lnTo>
                <a:lnTo>
                  <a:pt x="52353" y="487071"/>
                </a:lnTo>
                <a:lnTo>
                  <a:pt x="22727" y="492750"/>
                </a:lnTo>
                <a:lnTo>
                  <a:pt x="21868" y="491916"/>
                </a:lnTo>
                <a:lnTo>
                  <a:pt x="20913" y="488448"/>
                </a:lnTo>
                <a:lnTo>
                  <a:pt x="20252" y="454531"/>
                </a:lnTo>
                <a:lnTo>
                  <a:pt x="20181" y="415635"/>
                </a:lnTo>
                <a:lnTo>
                  <a:pt x="20165" y="380568"/>
                </a:lnTo>
                <a:lnTo>
                  <a:pt x="20157" y="342757"/>
                </a:lnTo>
                <a:lnTo>
                  <a:pt x="19203" y="321435"/>
                </a:lnTo>
                <a:lnTo>
                  <a:pt x="17614" y="298648"/>
                </a:lnTo>
                <a:lnTo>
                  <a:pt x="15602" y="274884"/>
                </a:lnTo>
                <a:lnTo>
                  <a:pt x="13309" y="250469"/>
                </a:lnTo>
                <a:lnTo>
                  <a:pt x="10827" y="225619"/>
                </a:lnTo>
                <a:lnTo>
                  <a:pt x="8220" y="200481"/>
                </a:lnTo>
                <a:lnTo>
                  <a:pt x="5530" y="178006"/>
                </a:lnTo>
                <a:lnTo>
                  <a:pt x="0" y="137795"/>
                </a:lnTo>
                <a:lnTo>
                  <a:pt x="1988" y="100874"/>
                </a:lnTo>
                <a:lnTo>
                  <a:pt x="10174" y="67319"/>
                </a:lnTo>
                <a:lnTo>
                  <a:pt x="30848" y="28913"/>
                </a:lnTo>
                <a:lnTo>
                  <a:pt x="53167" y="6527"/>
                </a:lnTo>
                <a:lnTo>
                  <a:pt x="62764" y="622"/>
                </a:lnTo>
                <a:lnTo>
                  <a:pt x="65705" y="0"/>
                </a:lnTo>
                <a:lnTo>
                  <a:pt x="67666" y="538"/>
                </a:lnTo>
                <a:lnTo>
                  <a:pt x="68973" y="1849"/>
                </a:lnTo>
                <a:lnTo>
                  <a:pt x="68891" y="4628"/>
                </a:lnTo>
                <a:lnTo>
                  <a:pt x="63274" y="18593"/>
                </a:lnTo>
                <a:lnTo>
                  <a:pt x="45869" y="4733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13" name="SMARTInkShape-3033"/>
          <p:cNvSpPr/>
          <p:nvPr>
            <p:custDataLst>
              <p:tags r:id="rId5"/>
            </p:custDataLst>
          </p:nvPr>
        </p:nvSpPr>
        <p:spPr bwMode="auto">
          <a:xfrm>
            <a:off x="6080760" y="5718210"/>
            <a:ext cx="1496371" cy="118897"/>
          </a:xfrm>
          <a:custGeom>
            <a:avLst/>
            <a:gdLst/>
            <a:ahLst/>
            <a:cxnLst/>
            <a:rect l="0" t="0" r="0" b="0"/>
            <a:pathLst>
              <a:path w="1496371" h="118897">
                <a:moveTo>
                  <a:pt x="0" y="8220"/>
                </a:moveTo>
                <a:lnTo>
                  <a:pt x="0" y="8220"/>
                </a:lnTo>
                <a:lnTo>
                  <a:pt x="4551" y="8220"/>
                </a:lnTo>
                <a:lnTo>
                  <a:pt x="32082" y="839"/>
                </a:lnTo>
                <a:lnTo>
                  <a:pt x="62422" y="0"/>
                </a:lnTo>
                <a:lnTo>
                  <a:pt x="98229" y="2344"/>
                </a:lnTo>
                <a:lnTo>
                  <a:pt x="119779" y="4303"/>
                </a:lnTo>
                <a:lnTo>
                  <a:pt x="142717" y="6561"/>
                </a:lnTo>
                <a:lnTo>
                  <a:pt x="166583" y="9019"/>
                </a:lnTo>
                <a:lnTo>
                  <a:pt x="191065" y="11610"/>
                </a:lnTo>
                <a:lnTo>
                  <a:pt x="215959" y="14290"/>
                </a:lnTo>
                <a:lnTo>
                  <a:pt x="241127" y="17029"/>
                </a:lnTo>
                <a:lnTo>
                  <a:pt x="266479" y="19808"/>
                </a:lnTo>
                <a:lnTo>
                  <a:pt x="292905" y="22612"/>
                </a:lnTo>
                <a:lnTo>
                  <a:pt x="320048" y="25436"/>
                </a:lnTo>
                <a:lnTo>
                  <a:pt x="347668" y="28269"/>
                </a:lnTo>
                <a:lnTo>
                  <a:pt x="376559" y="31111"/>
                </a:lnTo>
                <a:lnTo>
                  <a:pt x="406296" y="33958"/>
                </a:lnTo>
                <a:lnTo>
                  <a:pt x="436599" y="36809"/>
                </a:lnTo>
                <a:lnTo>
                  <a:pt x="468231" y="39663"/>
                </a:lnTo>
                <a:lnTo>
                  <a:pt x="500748" y="42516"/>
                </a:lnTo>
                <a:lnTo>
                  <a:pt x="533858" y="45372"/>
                </a:lnTo>
                <a:lnTo>
                  <a:pt x="569265" y="48228"/>
                </a:lnTo>
                <a:lnTo>
                  <a:pt x="606205" y="51084"/>
                </a:lnTo>
                <a:lnTo>
                  <a:pt x="644167" y="53941"/>
                </a:lnTo>
                <a:lnTo>
                  <a:pt x="682809" y="56798"/>
                </a:lnTo>
                <a:lnTo>
                  <a:pt x="721906" y="59655"/>
                </a:lnTo>
                <a:lnTo>
                  <a:pt x="761305" y="62513"/>
                </a:lnTo>
                <a:lnTo>
                  <a:pt x="799955" y="65370"/>
                </a:lnTo>
                <a:lnTo>
                  <a:pt x="838103" y="68228"/>
                </a:lnTo>
                <a:lnTo>
                  <a:pt x="875918" y="71085"/>
                </a:lnTo>
                <a:lnTo>
                  <a:pt x="913510" y="74895"/>
                </a:lnTo>
                <a:lnTo>
                  <a:pt x="950953" y="79340"/>
                </a:lnTo>
                <a:lnTo>
                  <a:pt x="988299" y="84208"/>
                </a:lnTo>
                <a:lnTo>
                  <a:pt x="1026531" y="88406"/>
                </a:lnTo>
                <a:lnTo>
                  <a:pt x="1065354" y="92157"/>
                </a:lnTo>
                <a:lnTo>
                  <a:pt x="1104571" y="95611"/>
                </a:lnTo>
                <a:lnTo>
                  <a:pt x="1142146" y="98866"/>
                </a:lnTo>
                <a:lnTo>
                  <a:pt x="1178626" y="101987"/>
                </a:lnTo>
                <a:lnTo>
                  <a:pt x="1214375" y="105022"/>
                </a:lnTo>
                <a:lnTo>
                  <a:pt x="1248686" y="107997"/>
                </a:lnTo>
                <a:lnTo>
                  <a:pt x="1282037" y="110933"/>
                </a:lnTo>
                <a:lnTo>
                  <a:pt x="1314749" y="113843"/>
                </a:lnTo>
                <a:lnTo>
                  <a:pt x="1344177" y="115784"/>
                </a:lnTo>
                <a:lnTo>
                  <a:pt x="1371415" y="117076"/>
                </a:lnTo>
                <a:lnTo>
                  <a:pt x="1397194" y="117938"/>
                </a:lnTo>
                <a:lnTo>
                  <a:pt x="1438538" y="118896"/>
                </a:lnTo>
                <a:lnTo>
                  <a:pt x="1478428" y="116895"/>
                </a:lnTo>
                <a:lnTo>
                  <a:pt x="1495889" y="112236"/>
                </a:lnTo>
                <a:lnTo>
                  <a:pt x="1496370" y="111854"/>
                </a:lnTo>
                <a:lnTo>
                  <a:pt x="1495737" y="111600"/>
                </a:lnTo>
                <a:lnTo>
                  <a:pt x="1483042" y="1110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616" name="SMARTInkShape-Group924"/>
          <p:cNvGrpSpPr/>
          <p:nvPr/>
        </p:nvGrpSpPr>
        <p:grpSpPr>
          <a:xfrm>
            <a:off x="1644633" y="5095697"/>
            <a:ext cx="1787226" cy="845046"/>
            <a:chOff x="1644633" y="5095697"/>
            <a:chExt cx="1787226" cy="845046"/>
          </a:xfrm>
        </p:grpSpPr>
        <p:sp>
          <p:nvSpPr>
            <p:cNvPr id="1614" name="SMARTInkShape-3034"/>
            <p:cNvSpPr/>
            <p:nvPr>
              <p:custDataLst>
                <p:tags r:id="rId435"/>
              </p:custDataLst>
            </p:nvPr>
          </p:nvSpPr>
          <p:spPr bwMode="auto">
            <a:xfrm>
              <a:off x="2437448" y="5095697"/>
              <a:ext cx="191662" cy="819329"/>
            </a:xfrm>
            <a:custGeom>
              <a:avLst/>
              <a:gdLst/>
              <a:ahLst/>
              <a:cxnLst/>
              <a:rect l="0" t="0" r="0" b="0"/>
              <a:pathLst>
                <a:path w="191662" h="819329">
                  <a:moveTo>
                    <a:pt x="0" y="4941"/>
                  </a:moveTo>
                  <a:lnTo>
                    <a:pt x="0" y="4941"/>
                  </a:lnTo>
                  <a:lnTo>
                    <a:pt x="0" y="390"/>
                  </a:lnTo>
                  <a:lnTo>
                    <a:pt x="952" y="0"/>
                  </a:lnTo>
                  <a:lnTo>
                    <a:pt x="4550" y="2110"/>
                  </a:lnTo>
                  <a:lnTo>
                    <a:pt x="45101" y="41500"/>
                  </a:lnTo>
                  <a:lnTo>
                    <a:pt x="73794" y="74722"/>
                  </a:lnTo>
                  <a:lnTo>
                    <a:pt x="101875" y="114728"/>
                  </a:lnTo>
                  <a:lnTo>
                    <a:pt x="122112" y="147715"/>
                  </a:lnTo>
                  <a:lnTo>
                    <a:pt x="142854" y="184600"/>
                  </a:lnTo>
                  <a:lnTo>
                    <a:pt x="161598" y="223219"/>
                  </a:lnTo>
                  <a:lnTo>
                    <a:pt x="174374" y="262608"/>
                  </a:lnTo>
                  <a:lnTo>
                    <a:pt x="183227" y="303292"/>
                  </a:lnTo>
                  <a:lnTo>
                    <a:pt x="186921" y="324809"/>
                  </a:lnTo>
                  <a:lnTo>
                    <a:pt x="190336" y="346774"/>
                  </a:lnTo>
                  <a:lnTo>
                    <a:pt x="191661" y="369036"/>
                  </a:lnTo>
                  <a:lnTo>
                    <a:pt x="191591" y="391499"/>
                  </a:lnTo>
                  <a:lnTo>
                    <a:pt x="190592" y="414093"/>
                  </a:lnTo>
                  <a:lnTo>
                    <a:pt x="188974" y="436776"/>
                  </a:lnTo>
                  <a:lnTo>
                    <a:pt x="186942" y="459519"/>
                  </a:lnTo>
                  <a:lnTo>
                    <a:pt x="184636" y="482301"/>
                  </a:lnTo>
                  <a:lnTo>
                    <a:pt x="182145" y="505108"/>
                  </a:lnTo>
                  <a:lnTo>
                    <a:pt x="179533" y="527933"/>
                  </a:lnTo>
                  <a:lnTo>
                    <a:pt x="176838" y="550769"/>
                  </a:lnTo>
                  <a:lnTo>
                    <a:pt x="173137" y="572661"/>
                  </a:lnTo>
                  <a:lnTo>
                    <a:pt x="163945" y="614765"/>
                  </a:lnTo>
                  <a:lnTo>
                    <a:pt x="150969" y="655704"/>
                  </a:lnTo>
                  <a:lnTo>
                    <a:pt x="134725" y="694219"/>
                  </a:lnTo>
                  <a:lnTo>
                    <a:pt x="114805" y="727212"/>
                  </a:lnTo>
                  <a:lnTo>
                    <a:pt x="77619" y="768009"/>
                  </a:lnTo>
                  <a:lnTo>
                    <a:pt x="37980" y="801288"/>
                  </a:lnTo>
                  <a:lnTo>
                    <a:pt x="17145" y="81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15" name="SMARTInkShape-3035"/>
            <p:cNvSpPr/>
            <p:nvPr>
              <p:custDataLst>
                <p:tags r:id="rId436"/>
              </p:custDataLst>
            </p:nvPr>
          </p:nvSpPr>
          <p:spPr bwMode="auto">
            <a:xfrm>
              <a:off x="1644633" y="5846445"/>
              <a:ext cx="1787226" cy="94298"/>
            </a:xfrm>
            <a:custGeom>
              <a:avLst/>
              <a:gdLst/>
              <a:ahLst/>
              <a:cxnLst/>
              <a:rect l="0" t="0" r="0" b="0"/>
              <a:pathLst>
                <a:path w="1787226" h="94298">
                  <a:moveTo>
                    <a:pt x="12717" y="0"/>
                  </a:moveTo>
                  <a:lnTo>
                    <a:pt x="12717" y="0"/>
                  </a:lnTo>
                  <a:lnTo>
                    <a:pt x="8166" y="0"/>
                  </a:lnTo>
                  <a:lnTo>
                    <a:pt x="3392" y="2540"/>
                  </a:lnTo>
                  <a:lnTo>
                    <a:pt x="786" y="4551"/>
                  </a:lnTo>
                  <a:lnTo>
                    <a:pt x="0" y="6843"/>
                  </a:lnTo>
                  <a:lnTo>
                    <a:pt x="429" y="9325"/>
                  </a:lnTo>
                  <a:lnTo>
                    <a:pt x="1668" y="11932"/>
                  </a:lnTo>
                  <a:lnTo>
                    <a:pt x="12512" y="20151"/>
                  </a:lnTo>
                  <a:lnTo>
                    <a:pt x="45994" y="28619"/>
                  </a:lnTo>
                  <a:lnTo>
                    <a:pt x="83704" y="34309"/>
                  </a:lnTo>
                  <a:lnTo>
                    <a:pt x="105762" y="37160"/>
                  </a:lnTo>
                  <a:lnTo>
                    <a:pt x="131897" y="39061"/>
                  </a:lnTo>
                  <a:lnTo>
                    <a:pt x="160750" y="40327"/>
                  </a:lnTo>
                  <a:lnTo>
                    <a:pt x="191416" y="41173"/>
                  </a:lnTo>
                  <a:lnTo>
                    <a:pt x="228052" y="42689"/>
                  </a:lnTo>
                  <a:lnTo>
                    <a:pt x="268669" y="44650"/>
                  </a:lnTo>
                  <a:lnTo>
                    <a:pt x="311939" y="46913"/>
                  </a:lnTo>
                  <a:lnTo>
                    <a:pt x="357931" y="49373"/>
                  </a:lnTo>
                  <a:lnTo>
                    <a:pt x="405737" y="51966"/>
                  </a:lnTo>
                  <a:lnTo>
                    <a:pt x="454753" y="54646"/>
                  </a:lnTo>
                  <a:lnTo>
                    <a:pt x="505528" y="57385"/>
                  </a:lnTo>
                  <a:lnTo>
                    <a:pt x="557475" y="60163"/>
                  </a:lnTo>
                  <a:lnTo>
                    <a:pt x="610204" y="62970"/>
                  </a:lnTo>
                  <a:lnTo>
                    <a:pt x="667264" y="64840"/>
                  </a:lnTo>
                  <a:lnTo>
                    <a:pt x="727212" y="66086"/>
                  </a:lnTo>
                  <a:lnTo>
                    <a:pt x="789084" y="66917"/>
                  </a:lnTo>
                  <a:lnTo>
                    <a:pt x="851288" y="67472"/>
                  </a:lnTo>
                  <a:lnTo>
                    <a:pt x="913712" y="67841"/>
                  </a:lnTo>
                  <a:lnTo>
                    <a:pt x="976283" y="68088"/>
                  </a:lnTo>
                  <a:lnTo>
                    <a:pt x="1038951" y="68251"/>
                  </a:lnTo>
                  <a:lnTo>
                    <a:pt x="1101686" y="68361"/>
                  </a:lnTo>
                  <a:lnTo>
                    <a:pt x="1164464" y="68433"/>
                  </a:lnTo>
                  <a:lnTo>
                    <a:pt x="1226318" y="68482"/>
                  </a:lnTo>
                  <a:lnTo>
                    <a:pt x="1287557" y="68515"/>
                  </a:lnTo>
                  <a:lnTo>
                    <a:pt x="1348385" y="68537"/>
                  </a:lnTo>
                  <a:lnTo>
                    <a:pt x="1404177" y="68551"/>
                  </a:lnTo>
                  <a:lnTo>
                    <a:pt x="1456612" y="68561"/>
                  </a:lnTo>
                  <a:lnTo>
                    <a:pt x="1506809" y="68567"/>
                  </a:lnTo>
                  <a:lnTo>
                    <a:pt x="1550751" y="69524"/>
                  </a:lnTo>
                  <a:lnTo>
                    <a:pt x="1590523" y="71114"/>
                  </a:lnTo>
                  <a:lnTo>
                    <a:pt x="1627515" y="73127"/>
                  </a:lnTo>
                  <a:lnTo>
                    <a:pt x="1659796" y="75421"/>
                  </a:lnTo>
                  <a:lnTo>
                    <a:pt x="1688938" y="77903"/>
                  </a:lnTo>
                  <a:lnTo>
                    <a:pt x="1715985" y="80511"/>
                  </a:lnTo>
                  <a:lnTo>
                    <a:pt x="1751117" y="85948"/>
                  </a:lnTo>
                  <a:lnTo>
                    <a:pt x="1787225" y="94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21" name="SMARTInkShape-Group925"/>
          <p:cNvGrpSpPr/>
          <p:nvPr/>
        </p:nvGrpSpPr>
        <p:grpSpPr>
          <a:xfrm>
            <a:off x="1599640" y="5212080"/>
            <a:ext cx="400611" cy="634366"/>
            <a:chOff x="1599640" y="5212080"/>
            <a:chExt cx="400611" cy="634366"/>
          </a:xfrm>
        </p:grpSpPr>
        <p:sp>
          <p:nvSpPr>
            <p:cNvPr id="1617" name="SMARTInkShape-3036"/>
            <p:cNvSpPr/>
            <p:nvPr>
              <p:custDataLst>
                <p:tags r:id="rId431"/>
              </p:custDataLst>
            </p:nvPr>
          </p:nvSpPr>
          <p:spPr bwMode="auto">
            <a:xfrm>
              <a:off x="1965960" y="5400675"/>
              <a:ext cx="34117" cy="227998"/>
            </a:xfrm>
            <a:custGeom>
              <a:avLst/>
              <a:gdLst/>
              <a:ahLst/>
              <a:cxnLst/>
              <a:rect l="0" t="0" r="0" b="0"/>
              <a:pathLst>
                <a:path w="34117" h="227998">
                  <a:moveTo>
                    <a:pt x="0" y="0"/>
                  </a:moveTo>
                  <a:lnTo>
                    <a:pt x="0" y="0"/>
                  </a:lnTo>
                  <a:lnTo>
                    <a:pt x="4551" y="4550"/>
                  </a:lnTo>
                  <a:lnTo>
                    <a:pt x="4939" y="7796"/>
                  </a:lnTo>
                  <a:lnTo>
                    <a:pt x="2839" y="23371"/>
                  </a:lnTo>
                  <a:lnTo>
                    <a:pt x="8356" y="53173"/>
                  </a:lnTo>
                  <a:lnTo>
                    <a:pt x="16731" y="81735"/>
                  </a:lnTo>
                  <a:lnTo>
                    <a:pt x="24264" y="113479"/>
                  </a:lnTo>
                  <a:lnTo>
                    <a:pt x="29834" y="144732"/>
                  </a:lnTo>
                  <a:lnTo>
                    <a:pt x="32970" y="181843"/>
                  </a:lnTo>
                  <a:lnTo>
                    <a:pt x="34116" y="218762"/>
                  </a:lnTo>
                  <a:lnTo>
                    <a:pt x="33222" y="222994"/>
                  </a:lnTo>
                  <a:lnTo>
                    <a:pt x="31673" y="225815"/>
                  </a:lnTo>
                  <a:lnTo>
                    <a:pt x="29688" y="227696"/>
                  </a:lnTo>
                  <a:lnTo>
                    <a:pt x="28364" y="227997"/>
                  </a:lnTo>
                  <a:lnTo>
                    <a:pt x="27482" y="227245"/>
                  </a:lnTo>
                  <a:lnTo>
                    <a:pt x="17145" y="197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18" name="SMARTInkShape-3037"/>
            <p:cNvSpPr/>
            <p:nvPr>
              <p:custDataLst>
                <p:tags r:id="rId432"/>
              </p:custDataLst>
            </p:nvPr>
          </p:nvSpPr>
          <p:spPr bwMode="auto">
            <a:xfrm>
              <a:off x="1854518" y="5486400"/>
              <a:ext cx="145733" cy="77153"/>
            </a:xfrm>
            <a:custGeom>
              <a:avLst/>
              <a:gdLst/>
              <a:ahLst/>
              <a:cxnLst/>
              <a:rect l="0" t="0" r="0" b="0"/>
              <a:pathLst>
                <a:path w="145733" h="77153">
                  <a:moveTo>
                    <a:pt x="0" y="77152"/>
                  </a:moveTo>
                  <a:lnTo>
                    <a:pt x="0" y="77152"/>
                  </a:lnTo>
                  <a:lnTo>
                    <a:pt x="34219" y="64417"/>
                  </a:lnTo>
                  <a:lnTo>
                    <a:pt x="71205" y="53800"/>
                  </a:lnTo>
                  <a:lnTo>
                    <a:pt x="110267" y="36168"/>
                  </a:lnTo>
                  <a:lnTo>
                    <a:pt x="126160" y="28457"/>
                  </a:lnTo>
                  <a:lnTo>
                    <a:pt x="136398" y="18679"/>
                  </a:lnTo>
                  <a:lnTo>
                    <a:pt x="141584" y="10525"/>
                  </a:lnTo>
                  <a:lnTo>
                    <a:pt x="1457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19" name="SMARTInkShape-3038"/>
            <p:cNvSpPr/>
            <p:nvPr>
              <p:custDataLst>
                <p:tags r:id="rId433"/>
              </p:custDataLst>
            </p:nvPr>
          </p:nvSpPr>
          <p:spPr bwMode="auto">
            <a:xfrm>
              <a:off x="1755669" y="5349240"/>
              <a:ext cx="29437" cy="282893"/>
            </a:xfrm>
            <a:custGeom>
              <a:avLst/>
              <a:gdLst/>
              <a:ahLst/>
              <a:cxnLst/>
              <a:rect l="0" t="0" r="0" b="0"/>
              <a:pathLst>
                <a:path w="29437" h="282893">
                  <a:moveTo>
                    <a:pt x="4551" y="0"/>
                  </a:moveTo>
                  <a:lnTo>
                    <a:pt x="4551" y="0"/>
                  </a:lnTo>
                  <a:lnTo>
                    <a:pt x="0" y="34686"/>
                  </a:lnTo>
                  <a:lnTo>
                    <a:pt x="306" y="69073"/>
                  </a:lnTo>
                  <a:lnTo>
                    <a:pt x="3617" y="108804"/>
                  </a:lnTo>
                  <a:lnTo>
                    <a:pt x="8263" y="148686"/>
                  </a:lnTo>
                  <a:lnTo>
                    <a:pt x="16043" y="183558"/>
                  </a:lnTo>
                  <a:lnTo>
                    <a:pt x="23946" y="213979"/>
                  </a:lnTo>
                  <a:lnTo>
                    <a:pt x="28395" y="250620"/>
                  </a:lnTo>
                  <a:lnTo>
                    <a:pt x="29436" y="267279"/>
                  </a:lnTo>
                  <a:lnTo>
                    <a:pt x="27809" y="272484"/>
                  </a:lnTo>
                  <a:lnTo>
                    <a:pt x="24819" y="275953"/>
                  </a:lnTo>
                  <a:lnTo>
                    <a:pt x="13124" y="2828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20" name="SMARTInkShape-3039"/>
            <p:cNvSpPr/>
            <p:nvPr>
              <p:custDataLst>
                <p:tags r:id="rId434"/>
              </p:custDataLst>
            </p:nvPr>
          </p:nvSpPr>
          <p:spPr bwMode="auto">
            <a:xfrm>
              <a:off x="1599640" y="5212080"/>
              <a:ext cx="280596" cy="634366"/>
            </a:xfrm>
            <a:custGeom>
              <a:avLst/>
              <a:gdLst/>
              <a:ahLst/>
              <a:cxnLst/>
              <a:rect l="0" t="0" r="0" b="0"/>
              <a:pathLst>
                <a:path w="280596" h="634366">
                  <a:moveTo>
                    <a:pt x="100573" y="0"/>
                  </a:moveTo>
                  <a:lnTo>
                    <a:pt x="100573" y="0"/>
                  </a:lnTo>
                  <a:lnTo>
                    <a:pt x="81922" y="11865"/>
                  </a:lnTo>
                  <a:lnTo>
                    <a:pt x="60270" y="36633"/>
                  </a:lnTo>
                  <a:lnTo>
                    <a:pt x="38784" y="69803"/>
                  </a:lnTo>
                  <a:lnTo>
                    <a:pt x="25168" y="103731"/>
                  </a:lnTo>
                  <a:lnTo>
                    <a:pt x="18871" y="123447"/>
                  </a:lnTo>
                  <a:lnTo>
                    <a:pt x="13720" y="147068"/>
                  </a:lnTo>
                  <a:lnTo>
                    <a:pt x="9333" y="173292"/>
                  </a:lnTo>
                  <a:lnTo>
                    <a:pt x="5456" y="201254"/>
                  </a:lnTo>
                  <a:lnTo>
                    <a:pt x="2872" y="229419"/>
                  </a:lnTo>
                  <a:lnTo>
                    <a:pt x="1149" y="257721"/>
                  </a:lnTo>
                  <a:lnTo>
                    <a:pt x="0" y="286114"/>
                  </a:lnTo>
                  <a:lnTo>
                    <a:pt x="2092" y="314568"/>
                  </a:lnTo>
                  <a:lnTo>
                    <a:pt x="6344" y="343062"/>
                  </a:lnTo>
                  <a:lnTo>
                    <a:pt x="12036" y="371583"/>
                  </a:lnTo>
                  <a:lnTo>
                    <a:pt x="19641" y="398216"/>
                  </a:lnTo>
                  <a:lnTo>
                    <a:pt x="28521" y="423593"/>
                  </a:lnTo>
                  <a:lnTo>
                    <a:pt x="38250" y="448130"/>
                  </a:lnTo>
                  <a:lnTo>
                    <a:pt x="48547" y="472109"/>
                  </a:lnTo>
                  <a:lnTo>
                    <a:pt x="59221" y="495714"/>
                  </a:lnTo>
                  <a:lnTo>
                    <a:pt x="70148" y="519071"/>
                  </a:lnTo>
                  <a:lnTo>
                    <a:pt x="100068" y="557723"/>
                  </a:lnTo>
                  <a:lnTo>
                    <a:pt x="135591" y="589825"/>
                  </a:lnTo>
                  <a:lnTo>
                    <a:pt x="173604" y="616791"/>
                  </a:lnTo>
                  <a:lnTo>
                    <a:pt x="215264" y="628777"/>
                  </a:lnTo>
                  <a:lnTo>
                    <a:pt x="251559" y="631881"/>
                  </a:lnTo>
                  <a:lnTo>
                    <a:pt x="280595" y="6343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622" name="SMARTInkShape-3040"/>
          <p:cNvSpPr/>
          <p:nvPr>
            <p:custDataLst>
              <p:tags r:id="rId6"/>
            </p:custDataLst>
          </p:nvPr>
        </p:nvSpPr>
        <p:spPr bwMode="auto">
          <a:xfrm>
            <a:off x="3903345" y="4551997"/>
            <a:ext cx="280748" cy="55835"/>
          </a:xfrm>
          <a:custGeom>
            <a:avLst/>
            <a:gdLst/>
            <a:ahLst/>
            <a:cxnLst/>
            <a:rect l="0" t="0" r="0" b="0"/>
            <a:pathLst>
              <a:path w="280748" h="55835">
                <a:moveTo>
                  <a:pt x="0" y="0"/>
                </a:moveTo>
                <a:lnTo>
                  <a:pt x="0" y="0"/>
                </a:lnTo>
                <a:lnTo>
                  <a:pt x="14622" y="13670"/>
                </a:lnTo>
                <a:lnTo>
                  <a:pt x="46102" y="22732"/>
                </a:lnTo>
                <a:lnTo>
                  <a:pt x="78007" y="24833"/>
                </a:lnTo>
                <a:lnTo>
                  <a:pt x="107060" y="25325"/>
                </a:lnTo>
                <a:lnTo>
                  <a:pt x="141562" y="25543"/>
                </a:lnTo>
                <a:lnTo>
                  <a:pt x="177216" y="25640"/>
                </a:lnTo>
                <a:lnTo>
                  <a:pt x="208938" y="25683"/>
                </a:lnTo>
                <a:lnTo>
                  <a:pt x="247512" y="25715"/>
                </a:lnTo>
                <a:lnTo>
                  <a:pt x="210991" y="25717"/>
                </a:lnTo>
                <a:lnTo>
                  <a:pt x="172477" y="30269"/>
                </a:lnTo>
                <a:lnTo>
                  <a:pt x="135453" y="42200"/>
                </a:lnTo>
                <a:lnTo>
                  <a:pt x="97559" y="50564"/>
                </a:lnTo>
                <a:lnTo>
                  <a:pt x="83622" y="55834"/>
                </a:lnTo>
                <a:lnTo>
                  <a:pt x="81466" y="55320"/>
                </a:lnTo>
                <a:lnTo>
                  <a:pt x="78004" y="52203"/>
                </a:lnTo>
                <a:lnTo>
                  <a:pt x="110192" y="51503"/>
                </a:lnTo>
                <a:lnTo>
                  <a:pt x="150442" y="51455"/>
                </a:lnTo>
                <a:lnTo>
                  <a:pt x="184656" y="51444"/>
                </a:lnTo>
                <a:lnTo>
                  <a:pt x="220182" y="50487"/>
                </a:lnTo>
                <a:lnTo>
                  <a:pt x="251846" y="46886"/>
                </a:lnTo>
                <a:lnTo>
                  <a:pt x="280747" y="43658"/>
                </a:lnTo>
                <a:lnTo>
                  <a:pt x="280510" y="43393"/>
                </a:lnTo>
                <a:lnTo>
                  <a:pt x="274320" y="4286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629" name="SMARTInkShape-Group927"/>
          <p:cNvGrpSpPr/>
          <p:nvPr/>
        </p:nvGrpSpPr>
        <p:grpSpPr>
          <a:xfrm>
            <a:off x="2241091" y="5343003"/>
            <a:ext cx="1053607" cy="466768"/>
            <a:chOff x="2241091" y="5343003"/>
            <a:chExt cx="1053607" cy="466768"/>
          </a:xfrm>
        </p:grpSpPr>
        <p:sp>
          <p:nvSpPr>
            <p:cNvPr id="1623" name="SMARTInkShape-3041"/>
            <p:cNvSpPr/>
            <p:nvPr>
              <p:custDataLst>
                <p:tags r:id="rId425"/>
              </p:custDataLst>
            </p:nvPr>
          </p:nvSpPr>
          <p:spPr bwMode="auto">
            <a:xfrm>
              <a:off x="2241091" y="5343003"/>
              <a:ext cx="230648" cy="387768"/>
            </a:xfrm>
            <a:custGeom>
              <a:avLst/>
              <a:gdLst/>
              <a:ahLst/>
              <a:cxnLst/>
              <a:rect l="0" t="0" r="0" b="0"/>
              <a:pathLst>
                <a:path w="230648" h="387768">
                  <a:moveTo>
                    <a:pt x="187784" y="31954"/>
                  </a:moveTo>
                  <a:lnTo>
                    <a:pt x="187784" y="31954"/>
                  </a:lnTo>
                  <a:lnTo>
                    <a:pt x="187784" y="27403"/>
                  </a:lnTo>
                  <a:lnTo>
                    <a:pt x="190324" y="22629"/>
                  </a:lnTo>
                  <a:lnTo>
                    <a:pt x="195165" y="16354"/>
                  </a:lnTo>
                  <a:lnTo>
                    <a:pt x="194610" y="15839"/>
                  </a:lnTo>
                  <a:lnTo>
                    <a:pt x="189277" y="14162"/>
                  </a:lnTo>
                  <a:lnTo>
                    <a:pt x="173862" y="5544"/>
                  </a:lnTo>
                  <a:lnTo>
                    <a:pt x="151909" y="0"/>
                  </a:lnTo>
                  <a:lnTo>
                    <a:pt x="124767" y="896"/>
                  </a:lnTo>
                  <a:lnTo>
                    <a:pt x="114340" y="2677"/>
                  </a:lnTo>
                  <a:lnTo>
                    <a:pt x="76911" y="23385"/>
                  </a:lnTo>
                  <a:lnTo>
                    <a:pt x="35659" y="58201"/>
                  </a:lnTo>
                  <a:lnTo>
                    <a:pt x="15080" y="89975"/>
                  </a:lnTo>
                  <a:lnTo>
                    <a:pt x="2442" y="126321"/>
                  </a:lnTo>
                  <a:lnTo>
                    <a:pt x="0" y="164700"/>
                  </a:lnTo>
                  <a:lnTo>
                    <a:pt x="4629" y="201443"/>
                  </a:lnTo>
                  <a:lnTo>
                    <a:pt x="15894" y="236823"/>
                  </a:lnTo>
                  <a:lnTo>
                    <a:pt x="36776" y="271597"/>
                  </a:lnTo>
                  <a:lnTo>
                    <a:pt x="61932" y="303562"/>
                  </a:lnTo>
                  <a:lnTo>
                    <a:pt x="102869" y="343253"/>
                  </a:lnTo>
                  <a:lnTo>
                    <a:pt x="145162" y="370571"/>
                  </a:lnTo>
                  <a:lnTo>
                    <a:pt x="182775" y="385650"/>
                  </a:lnTo>
                  <a:lnTo>
                    <a:pt x="193017" y="387767"/>
                  </a:lnTo>
                  <a:lnTo>
                    <a:pt x="201751" y="386320"/>
                  </a:lnTo>
                  <a:lnTo>
                    <a:pt x="230647" y="3662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24" name="SMARTInkShape-3042"/>
            <p:cNvSpPr/>
            <p:nvPr>
              <p:custDataLst>
                <p:tags r:id="rId426"/>
              </p:custDataLst>
            </p:nvPr>
          </p:nvSpPr>
          <p:spPr bwMode="auto">
            <a:xfrm>
              <a:off x="2523172" y="5580697"/>
              <a:ext cx="33104" cy="154306"/>
            </a:xfrm>
            <a:custGeom>
              <a:avLst/>
              <a:gdLst/>
              <a:ahLst/>
              <a:cxnLst/>
              <a:rect l="0" t="0" r="0" b="0"/>
              <a:pathLst>
                <a:path w="33104" h="154306">
                  <a:moveTo>
                    <a:pt x="25718" y="0"/>
                  </a:moveTo>
                  <a:lnTo>
                    <a:pt x="25718" y="0"/>
                  </a:lnTo>
                  <a:lnTo>
                    <a:pt x="30269" y="4551"/>
                  </a:lnTo>
                  <a:lnTo>
                    <a:pt x="32503" y="11865"/>
                  </a:lnTo>
                  <a:lnTo>
                    <a:pt x="33103" y="52221"/>
                  </a:lnTo>
                  <a:lnTo>
                    <a:pt x="26424" y="89557"/>
                  </a:lnTo>
                  <a:lnTo>
                    <a:pt x="10124" y="131709"/>
                  </a:lnTo>
                  <a:lnTo>
                    <a:pt x="0" y="1543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25" name="SMARTInkShape-3043"/>
            <p:cNvSpPr/>
            <p:nvPr>
              <p:custDataLst>
                <p:tags r:id="rId427"/>
              </p:custDataLst>
            </p:nvPr>
          </p:nvSpPr>
          <p:spPr bwMode="auto">
            <a:xfrm>
              <a:off x="2677478" y="5572125"/>
              <a:ext cx="181593" cy="162878"/>
            </a:xfrm>
            <a:custGeom>
              <a:avLst/>
              <a:gdLst/>
              <a:ahLst/>
              <a:cxnLst/>
              <a:rect l="0" t="0" r="0" b="0"/>
              <a:pathLst>
                <a:path w="181593" h="162878">
                  <a:moveTo>
                    <a:pt x="0" y="0"/>
                  </a:moveTo>
                  <a:lnTo>
                    <a:pt x="0" y="0"/>
                  </a:lnTo>
                  <a:lnTo>
                    <a:pt x="8748" y="14640"/>
                  </a:lnTo>
                  <a:lnTo>
                    <a:pt x="48565" y="56785"/>
                  </a:lnTo>
                  <a:lnTo>
                    <a:pt x="85403" y="84770"/>
                  </a:lnTo>
                  <a:lnTo>
                    <a:pt x="126481" y="111159"/>
                  </a:lnTo>
                  <a:lnTo>
                    <a:pt x="167435" y="143771"/>
                  </a:lnTo>
                  <a:lnTo>
                    <a:pt x="180949" y="156794"/>
                  </a:lnTo>
                  <a:lnTo>
                    <a:pt x="181592" y="158821"/>
                  </a:lnTo>
                  <a:lnTo>
                    <a:pt x="180022" y="1628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26" name="SMARTInkShape-3044"/>
            <p:cNvSpPr/>
            <p:nvPr>
              <p:custDataLst>
                <p:tags r:id="rId428"/>
              </p:custDataLst>
            </p:nvPr>
          </p:nvSpPr>
          <p:spPr bwMode="auto">
            <a:xfrm>
              <a:off x="2668905" y="5512118"/>
              <a:ext cx="140520" cy="205740"/>
            </a:xfrm>
            <a:custGeom>
              <a:avLst/>
              <a:gdLst/>
              <a:ahLst/>
              <a:cxnLst/>
              <a:rect l="0" t="0" r="0" b="0"/>
              <a:pathLst>
                <a:path w="140520" h="205740">
                  <a:moveTo>
                    <a:pt x="128588" y="0"/>
                  </a:moveTo>
                  <a:lnTo>
                    <a:pt x="128588" y="0"/>
                  </a:lnTo>
                  <a:lnTo>
                    <a:pt x="140519" y="0"/>
                  </a:lnTo>
                  <a:lnTo>
                    <a:pt x="140352" y="952"/>
                  </a:lnTo>
                  <a:lnTo>
                    <a:pt x="130063" y="10653"/>
                  </a:lnTo>
                  <a:lnTo>
                    <a:pt x="106482" y="43902"/>
                  </a:lnTo>
                  <a:lnTo>
                    <a:pt x="79710" y="76979"/>
                  </a:lnTo>
                  <a:lnTo>
                    <a:pt x="53842" y="111365"/>
                  </a:lnTo>
                  <a:lnTo>
                    <a:pt x="31550" y="144745"/>
                  </a:lnTo>
                  <a:lnTo>
                    <a:pt x="10195" y="185550"/>
                  </a:lnTo>
                  <a:lnTo>
                    <a:pt x="0" y="2057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27" name="SMARTInkShape-3045"/>
            <p:cNvSpPr/>
            <p:nvPr>
              <p:custDataLst>
                <p:tags r:id="rId429"/>
              </p:custDataLst>
            </p:nvPr>
          </p:nvSpPr>
          <p:spPr bwMode="auto">
            <a:xfrm>
              <a:off x="2922361" y="5380877"/>
              <a:ext cx="252323" cy="322546"/>
            </a:xfrm>
            <a:custGeom>
              <a:avLst/>
              <a:gdLst/>
              <a:ahLst/>
              <a:cxnLst/>
              <a:rect l="0" t="0" r="0" b="0"/>
              <a:pathLst>
                <a:path w="252323" h="322546">
                  <a:moveTo>
                    <a:pt x="252322" y="28370"/>
                  </a:moveTo>
                  <a:lnTo>
                    <a:pt x="252322" y="28370"/>
                  </a:lnTo>
                  <a:lnTo>
                    <a:pt x="243220" y="19269"/>
                  </a:lnTo>
                  <a:lnTo>
                    <a:pt x="219357" y="9058"/>
                  </a:lnTo>
                  <a:lnTo>
                    <a:pt x="183605" y="0"/>
                  </a:lnTo>
                  <a:lnTo>
                    <a:pt x="147400" y="384"/>
                  </a:lnTo>
                  <a:lnTo>
                    <a:pt x="107992" y="11083"/>
                  </a:lnTo>
                  <a:lnTo>
                    <a:pt x="70704" y="39970"/>
                  </a:lnTo>
                  <a:lnTo>
                    <a:pt x="47142" y="67815"/>
                  </a:lnTo>
                  <a:lnTo>
                    <a:pt x="25876" y="102099"/>
                  </a:lnTo>
                  <a:lnTo>
                    <a:pt x="17538" y="123243"/>
                  </a:lnTo>
                  <a:lnTo>
                    <a:pt x="10074" y="145910"/>
                  </a:lnTo>
                  <a:lnTo>
                    <a:pt x="5098" y="168644"/>
                  </a:lnTo>
                  <a:lnTo>
                    <a:pt x="1781" y="191419"/>
                  </a:lnTo>
                  <a:lnTo>
                    <a:pt x="0" y="233233"/>
                  </a:lnTo>
                  <a:lnTo>
                    <a:pt x="5559" y="264518"/>
                  </a:lnTo>
                  <a:lnTo>
                    <a:pt x="28500" y="303551"/>
                  </a:lnTo>
                  <a:lnTo>
                    <a:pt x="51245" y="317360"/>
                  </a:lnTo>
                  <a:lnTo>
                    <a:pt x="78182" y="322545"/>
                  </a:lnTo>
                  <a:lnTo>
                    <a:pt x="119762" y="321062"/>
                  </a:lnTo>
                  <a:lnTo>
                    <a:pt x="140879" y="319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28" name="SMARTInkShape-3046"/>
            <p:cNvSpPr/>
            <p:nvPr>
              <p:custDataLst>
                <p:tags r:id="rId430"/>
              </p:custDataLst>
            </p:nvPr>
          </p:nvSpPr>
          <p:spPr bwMode="auto">
            <a:xfrm>
              <a:off x="3052335" y="5633427"/>
              <a:ext cx="242363" cy="176344"/>
            </a:xfrm>
            <a:custGeom>
              <a:avLst/>
              <a:gdLst/>
              <a:ahLst/>
              <a:cxnLst/>
              <a:rect l="0" t="0" r="0" b="0"/>
              <a:pathLst>
                <a:path w="242363" h="176344">
                  <a:moveTo>
                    <a:pt x="53768" y="15850"/>
                  </a:moveTo>
                  <a:lnTo>
                    <a:pt x="53768" y="15850"/>
                  </a:lnTo>
                  <a:lnTo>
                    <a:pt x="58318" y="11299"/>
                  </a:lnTo>
                  <a:lnTo>
                    <a:pt x="65632" y="9065"/>
                  </a:lnTo>
                  <a:lnTo>
                    <a:pt x="74281" y="7120"/>
                  </a:lnTo>
                  <a:lnTo>
                    <a:pt x="85457" y="1621"/>
                  </a:lnTo>
                  <a:lnTo>
                    <a:pt x="95157" y="0"/>
                  </a:lnTo>
                  <a:lnTo>
                    <a:pt x="103278" y="1821"/>
                  </a:lnTo>
                  <a:lnTo>
                    <a:pt x="106777" y="3640"/>
                  </a:lnTo>
                  <a:lnTo>
                    <a:pt x="109110" y="6758"/>
                  </a:lnTo>
                  <a:lnTo>
                    <a:pt x="111702" y="15302"/>
                  </a:lnTo>
                  <a:lnTo>
                    <a:pt x="105234" y="30529"/>
                  </a:lnTo>
                  <a:lnTo>
                    <a:pt x="73247" y="71349"/>
                  </a:lnTo>
                  <a:lnTo>
                    <a:pt x="41336" y="104790"/>
                  </a:lnTo>
                  <a:lnTo>
                    <a:pt x="11060" y="142427"/>
                  </a:lnTo>
                  <a:lnTo>
                    <a:pt x="2084" y="156562"/>
                  </a:lnTo>
                  <a:lnTo>
                    <a:pt x="262" y="162046"/>
                  </a:lnTo>
                  <a:lnTo>
                    <a:pt x="0" y="166654"/>
                  </a:lnTo>
                  <a:lnTo>
                    <a:pt x="777" y="170678"/>
                  </a:lnTo>
                  <a:lnTo>
                    <a:pt x="4153" y="173362"/>
                  </a:lnTo>
                  <a:lnTo>
                    <a:pt x="15524" y="176343"/>
                  </a:lnTo>
                  <a:lnTo>
                    <a:pt x="47093" y="168920"/>
                  </a:lnTo>
                  <a:lnTo>
                    <a:pt x="78106" y="162304"/>
                  </a:lnTo>
                  <a:lnTo>
                    <a:pt x="113162" y="157140"/>
                  </a:lnTo>
                  <a:lnTo>
                    <a:pt x="147793" y="154846"/>
                  </a:lnTo>
                  <a:lnTo>
                    <a:pt x="190318" y="149003"/>
                  </a:lnTo>
                  <a:lnTo>
                    <a:pt x="229119" y="145340"/>
                  </a:lnTo>
                  <a:lnTo>
                    <a:pt x="242362" y="144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630" name="SMARTInkShape-3047"/>
          <p:cNvSpPr/>
          <p:nvPr>
            <p:custDataLst>
              <p:tags r:id="rId7"/>
            </p:custDataLst>
          </p:nvPr>
        </p:nvSpPr>
        <p:spPr bwMode="auto">
          <a:xfrm>
            <a:off x="393888" y="3935235"/>
            <a:ext cx="474793" cy="2434307"/>
          </a:xfrm>
          <a:custGeom>
            <a:avLst/>
            <a:gdLst/>
            <a:ahLst/>
            <a:cxnLst/>
            <a:rect l="0" t="0" r="0" b="0"/>
            <a:pathLst>
              <a:path w="474793" h="2434307">
                <a:moveTo>
                  <a:pt x="54740" y="16687"/>
                </a:moveTo>
                <a:lnTo>
                  <a:pt x="54740" y="16687"/>
                </a:lnTo>
                <a:lnTo>
                  <a:pt x="54740" y="12136"/>
                </a:lnTo>
                <a:lnTo>
                  <a:pt x="52200" y="7362"/>
                </a:lnTo>
                <a:lnTo>
                  <a:pt x="47359" y="1087"/>
                </a:lnTo>
                <a:lnTo>
                  <a:pt x="37419" y="0"/>
                </a:lnTo>
                <a:lnTo>
                  <a:pt x="22408" y="4229"/>
                </a:lnTo>
                <a:lnTo>
                  <a:pt x="14018" y="11468"/>
                </a:lnTo>
                <a:lnTo>
                  <a:pt x="870" y="31637"/>
                </a:lnTo>
                <a:lnTo>
                  <a:pt x="0" y="45239"/>
                </a:lnTo>
                <a:lnTo>
                  <a:pt x="7406" y="71502"/>
                </a:lnTo>
                <a:lnTo>
                  <a:pt x="21665" y="103414"/>
                </a:lnTo>
                <a:lnTo>
                  <a:pt x="40495" y="142079"/>
                </a:lnTo>
                <a:lnTo>
                  <a:pt x="56029" y="174334"/>
                </a:lnTo>
                <a:lnTo>
                  <a:pt x="72457" y="210895"/>
                </a:lnTo>
                <a:lnTo>
                  <a:pt x="86744" y="249369"/>
                </a:lnTo>
                <a:lnTo>
                  <a:pt x="99444" y="289647"/>
                </a:lnTo>
                <a:lnTo>
                  <a:pt x="105497" y="311055"/>
                </a:lnTo>
                <a:lnTo>
                  <a:pt x="111438" y="332947"/>
                </a:lnTo>
                <a:lnTo>
                  <a:pt x="116351" y="356115"/>
                </a:lnTo>
                <a:lnTo>
                  <a:pt x="120579" y="380133"/>
                </a:lnTo>
                <a:lnTo>
                  <a:pt x="124350" y="404717"/>
                </a:lnTo>
                <a:lnTo>
                  <a:pt x="128769" y="429678"/>
                </a:lnTo>
                <a:lnTo>
                  <a:pt x="133620" y="454892"/>
                </a:lnTo>
                <a:lnTo>
                  <a:pt x="138759" y="480274"/>
                </a:lnTo>
                <a:lnTo>
                  <a:pt x="144090" y="505768"/>
                </a:lnTo>
                <a:lnTo>
                  <a:pt x="149549" y="531336"/>
                </a:lnTo>
                <a:lnTo>
                  <a:pt x="155093" y="556954"/>
                </a:lnTo>
                <a:lnTo>
                  <a:pt x="161647" y="582605"/>
                </a:lnTo>
                <a:lnTo>
                  <a:pt x="168874" y="608278"/>
                </a:lnTo>
                <a:lnTo>
                  <a:pt x="176549" y="633966"/>
                </a:lnTo>
                <a:lnTo>
                  <a:pt x="183571" y="659664"/>
                </a:lnTo>
                <a:lnTo>
                  <a:pt x="190157" y="685368"/>
                </a:lnTo>
                <a:lnTo>
                  <a:pt x="196453" y="711078"/>
                </a:lnTo>
                <a:lnTo>
                  <a:pt x="201603" y="737741"/>
                </a:lnTo>
                <a:lnTo>
                  <a:pt x="205988" y="765042"/>
                </a:lnTo>
                <a:lnTo>
                  <a:pt x="209865" y="792768"/>
                </a:lnTo>
                <a:lnTo>
                  <a:pt x="212449" y="820777"/>
                </a:lnTo>
                <a:lnTo>
                  <a:pt x="214171" y="848975"/>
                </a:lnTo>
                <a:lnTo>
                  <a:pt x="215320" y="877298"/>
                </a:lnTo>
                <a:lnTo>
                  <a:pt x="216086" y="905705"/>
                </a:lnTo>
                <a:lnTo>
                  <a:pt x="216596" y="934169"/>
                </a:lnTo>
                <a:lnTo>
                  <a:pt x="216937" y="962669"/>
                </a:lnTo>
                <a:lnTo>
                  <a:pt x="217163" y="992147"/>
                </a:lnTo>
                <a:lnTo>
                  <a:pt x="217315" y="1022276"/>
                </a:lnTo>
                <a:lnTo>
                  <a:pt x="217416" y="1052840"/>
                </a:lnTo>
                <a:lnTo>
                  <a:pt x="217483" y="1083693"/>
                </a:lnTo>
                <a:lnTo>
                  <a:pt x="217527" y="1114739"/>
                </a:lnTo>
                <a:lnTo>
                  <a:pt x="217557" y="1145915"/>
                </a:lnTo>
                <a:lnTo>
                  <a:pt x="217577" y="1178128"/>
                </a:lnTo>
                <a:lnTo>
                  <a:pt x="217591" y="1211033"/>
                </a:lnTo>
                <a:lnTo>
                  <a:pt x="217599" y="1244401"/>
                </a:lnTo>
                <a:lnTo>
                  <a:pt x="217605" y="1278075"/>
                </a:lnTo>
                <a:lnTo>
                  <a:pt x="217609" y="1311955"/>
                </a:lnTo>
                <a:lnTo>
                  <a:pt x="217612" y="1345972"/>
                </a:lnTo>
                <a:lnTo>
                  <a:pt x="217614" y="1380079"/>
                </a:lnTo>
                <a:lnTo>
                  <a:pt x="217615" y="1414249"/>
                </a:lnTo>
                <a:lnTo>
                  <a:pt x="217616" y="1448457"/>
                </a:lnTo>
                <a:lnTo>
                  <a:pt x="218569" y="1481740"/>
                </a:lnTo>
                <a:lnTo>
                  <a:pt x="220156" y="1514408"/>
                </a:lnTo>
                <a:lnTo>
                  <a:pt x="222168" y="1546662"/>
                </a:lnTo>
                <a:lnTo>
                  <a:pt x="223508" y="1579596"/>
                </a:lnTo>
                <a:lnTo>
                  <a:pt x="224402" y="1612981"/>
                </a:lnTo>
                <a:lnTo>
                  <a:pt x="224998" y="1646668"/>
                </a:lnTo>
                <a:lnTo>
                  <a:pt x="224443" y="1681509"/>
                </a:lnTo>
                <a:lnTo>
                  <a:pt x="223120" y="1717118"/>
                </a:lnTo>
                <a:lnTo>
                  <a:pt x="221286" y="1753240"/>
                </a:lnTo>
                <a:lnTo>
                  <a:pt x="220063" y="1787799"/>
                </a:lnTo>
                <a:lnTo>
                  <a:pt x="219248" y="1821317"/>
                </a:lnTo>
                <a:lnTo>
                  <a:pt x="218704" y="1854138"/>
                </a:lnTo>
                <a:lnTo>
                  <a:pt x="218342" y="1896975"/>
                </a:lnTo>
                <a:lnTo>
                  <a:pt x="218100" y="1946487"/>
                </a:lnTo>
                <a:lnTo>
                  <a:pt x="217939" y="2000450"/>
                </a:lnTo>
                <a:lnTo>
                  <a:pt x="218784" y="2052619"/>
                </a:lnTo>
                <a:lnTo>
                  <a:pt x="220300" y="2103589"/>
                </a:lnTo>
                <a:lnTo>
                  <a:pt x="222263" y="2153763"/>
                </a:lnTo>
                <a:lnTo>
                  <a:pt x="223572" y="2193878"/>
                </a:lnTo>
                <a:lnTo>
                  <a:pt x="224445" y="2227291"/>
                </a:lnTo>
                <a:lnTo>
                  <a:pt x="225026" y="2256234"/>
                </a:lnTo>
                <a:lnTo>
                  <a:pt x="224462" y="2286005"/>
                </a:lnTo>
                <a:lnTo>
                  <a:pt x="223133" y="2316331"/>
                </a:lnTo>
                <a:lnTo>
                  <a:pt x="221294" y="2347026"/>
                </a:lnTo>
                <a:lnTo>
                  <a:pt x="221791" y="2388751"/>
                </a:lnTo>
                <a:lnTo>
                  <a:pt x="226140" y="2414915"/>
                </a:lnTo>
                <a:lnTo>
                  <a:pt x="234422" y="2429719"/>
                </a:lnTo>
                <a:lnTo>
                  <a:pt x="242156" y="2433095"/>
                </a:lnTo>
                <a:lnTo>
                  <a:pt x="263448" y="2434306"/>
                </a:lnTo>
                <a:lnTo>
                  <a:pt x="285319" y="2430438"/>
                </a:lnTo>
                <a:lnTo>
                  <a:pt x="314186" y="2424050"/>
                </a:lnTo>
                <a:lnTo>
                  <a:pt x="347719" y="2415981"/>
                </a:lnTo>
                <a:lnTo>
                  <a:pt x="376742" y="2409649"/>
                </a:lnTo>
                <a:lnTo>
                  <a:pt x="402758" y="2404475"/>
                </a:lnTo>
                <a:lnTo>
                  <a:pt x="442777" y="2397139"/>
                </a:lnTo>
                <a:lnTo>
                  <a:pt x="474792" y="239127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633" name="SMARTInkShape-Group929"/>
          <p:cNvGrpSpPr/>
          <p:nvPr/>
        </p:nvGrpSpPr>
        <p:grpSpPr>
          <a:xfrm>
            <a:off x="7426643" y="6112192"/>
            <a:ext cx="60008" cy="565786"/>
            <a:chOff x="7426643" y="6112192"/>
            <a:chExt cx="60008" cy="565786"/>
          </a:xfrm>
        </p:grpSpPr>
        <p:sp>
          <p:nvSpPr>
            <p:cNvPr id="1631" name="SMARTInkShape-3048"/>
            <p:cNvSpPr/>
            <p:nvPr>
              <p:custDataLst>
                <p:tags r:id="rId423"/>
              </p:custDataLst>
            </p:nvPr>
          </p:nvSpPr>
          <p:spPr bwMode="auto">
            <a:xfrm>
              <a:off x="7466155" y="6112192"/>
              <a:ext cx="20496" cy="94299"/>
            </a:xfrm>
            <a:custGeom>
              <a:avLst/>
              <a:gdLst/>
              <a:ahLst/>
              <a:cxnLst/>
              <a:rect l="0" t="0" r="0" b="0"/>
              <a:pathLst>
                <a:path w="20496" h="94299">
                  <a:moveTo>
                    <a:pt x="20495" y="0"/>
                  </a:moveTo>
                  <a:lnTo>
                    <a:pt x="20495" y="0"/>
                  </a:lnTo>
                  <a:lnTo>
                    <a:pt x="4385" y="39841"/>
                  </a:lnTo>
                  <a:lnTo>
                    <a:pt x="0" y="62475"/>
                  </a:lnTo>
                  <a:lnTo>
                    <a:pt x="3350" y="942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32" name="SMARTInkShape-3049"/>
            <p:cNvSpPr/>
            <p:nvPr>
              <p:custDataLst>
                <p:tags r:id="rId424"/>
              </p:custDataLst>
            </p:nvPr>
          </p:nvSpPr>
          <p:spPr bwMode="auto">
            <a:xfrm>
              <a:off x="7426643" y="6429375"/>
              <a:ext cx="29842" cy="248603"/>
            </a:xfrm>
            <a:custGeom>
              <a:avLst/>
              <a:gdLst/>
              <a:ahLst/>
              <a:cxnLst/>
              <a:rect l="0" t="0" r="0" b="0"/>
              <a:pathLst>
                <a:path w="29842" h="248603">
                  <a:moveTo>
                    <a:pt x="17145" y="0"/>
                  </a:moveTo>
                  <a:lnTo>
                    <a:pt x="17145" y="0"/>
                  </a:lnTo>
                  <a:lnTo>
                    <a:pt x="12594" y="13652"/>
                  </a:lnTo>
                  <a:lnTo>
                    <a:pt x="16210" y="55649"/>
                  </a:lnTo>
                  <a:lnTo>
                    <a:pt x="23557" y="95976"/>
                  </a:lnTo>
                  <a:lnTo>
                    <a:pt x="29841" y="135798"/>
                  </a:lnTo>
                  <a:lnTo>
                    <a:pt x="28421" y="162474"/>
                  </a:lnTo>
                  <a:lnTo>
                    <a:pt x="18454" y="203932"/>
                  </a:lnTo>
                  <a:lnTo>
                    <a:pt x="0" y="2486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39" name="SMARTInkShape-Group930"/>
          <p:cNvGrpSpPr/>
          <p:nvPr/>
        </p:nvGrpSpPr>
        <p:grpSpPr>
          <a:xfrm>
            <a:off x="6048853" y="5297805"/>
            <a:ext cx="1583530" cy="531496"/>
            <a:chOff x="6048853" y="5297805"/>
            <a:chExt cx="1583530" cy="531496"/>
          </a:xfrm>
        </p:grpSpPr>
        <p:sp>
          <p:nvSpPr>
            <p:cNvPr id="1634" name="SMARTInkShape-3050"/>
            <p:cNvSpPr/>
            <p:nvPr>
              <p:custDataLst>
                <p:tags r:id="rId418"/>
              </p:custDataLst>
            </p:nvPr>
          </p:nvSpPr>
          <p:spPr bwMode="auto">
            <a:xfrm>
              <a:off x="7456458" y="5297805"/>
              <a:ext cx="133271" cy="225953"/>
            </a:xfrm>
            <a:custGeom>
              <a:avLst/>
              <a:gdLst/>
              <a:ahLst/>
              <a:cxnLst/>
              <a:rect l="0" t="0" r="0" b="0"/>
              <a:pathLst>
                <a:path w="133271" h="225953">
                  <a:moveTo>
                    <a:pt x="47337" y="0"/>
                  </a:moveTo>
                  <a:lnTo>
                    <a:pt x="47337" y="0"/>
                  </a:lnTo>
                  <a:lnTo>
                    <a:pt x="39956" y="0"/>
                  </a:lnTo>
                  <a:lnTo>
                    <a:pt x="43669" y="4550"/>
                  </a:lnTo>
                  <a:lnTo>
                    <a:pt x="46250" y="21033"/>
                  </a:lnTo>
                  <a:lnTo>
                    <a:pt x="47015" y="53116"/>
                  </a:lnTo>
                  <a:lnTo>
                    <a:pt x="42691" y="92785"/>
                  </a:lnTo>
                  <a:lnTo>
                    <a:pt x="32890" y="123152"/>
                  </a:lnTo>
                  <a:lnTo>
                    <a:pt x="16387" y="164760"/>
                  </a:lnTo>
                  <a:lnTo>
                    <a:pt x="5090" y="198791"/>
                  </a:lnTo>
                  <a:lnTo>
                    <a:pt x="2980" y="201107"/>
                  </a:lnTo>
                  <a:lnTo>
                    <a:pt x="620" y="202651"/>
                  </a:lnTo>
                  <a:lnTo>
                    <a:pt x="0" y="200823"/>
                  </a:lnTo>
                  <a:lnTo>
                    <a:pt x="1851" y="191172"/>
                  </a:lnTo>
                  <a:lnTo>
                    <a:pt x="25319" y="150975"/>
                  </a:lnTo>
                  <a:lnTo>
                    <a:pt x="40408" y="132822"/>
                  </a:lnTo>
                  <a:lnTo>
                    <a:pt x="56640" y="121580"/>
                  </a:lnTo>
                  <a:lnTo>
                    <a:pt x="81843" y="114446"/>
                  </a:lnTo>
                  <a:lnTo>
                    <a:pt x="98868" y="117857"/>
                  </a:lnTo>
                  <a:lnTo>
                    <a:pt x="121978" y="130488"/>
                  </a:lnTo>
                  <a:lnTo>
                    <a:pt x="128530" y="135570"/>
                  </a:lnTo>
                  <a:lnTo>
                    <a:pt x="131945" y="140862"/>
                  </a:lnTo>
                  <a:lnTo>
                    <a:pt x="133270" y="146296"/>
                  </a:lnTo>
                  <a:lnTo>
                    <a:pt x="133201" y="151823"/>
                  </a:lnTo>
                  <a:lnTo>
                    <a:pt x="124002" y="173255"/>
                  </a:lnTo>
                  <a:lnTo>
                    <a:pt x="100109" y="197702"/>
                  </a:lnTo>
                  <a:lnTo>
                    <a:pt x="64746" y="217875"/>
                  </a:lnTo>
                  <a:lnTo>
                    <a:pt x="47455" y="224786"/>
                  </a:lnTo>
                  <a:lnTo>
                    <a:pt x="32784" y="225952"/>
                  </a:lnTo>
                  <a:lnTo>
                    <a:pt x="3750" y="223154"/>
                  </a:lnTo>
                  <a:lnTo>
                    <a:pt x="4474" y="2228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35" name="SMARTInkShape-3051"/>
            <p:cNvSpPr/>
            <p:nvPr>
              <p:custDataLst>
                <p:tags r:id="rId419"/>
              </p:custDataLst>
            </p:nvPr>
          </p:nvSpPr>
          <p:spPr bwMode="auto">
            <a:xfrm>
              <a:off x="6048853" y="5670920"/>
              <a:ext cx="1326355" cy="98374"/>
            </a:xfrm>
            <a:custGeom>
              <a:avLst/>
              <a:gdLst/>
              <a:ahLst/>
              <a:cxnLst/>
              <a:rect l="0" t="0" r="0" b="0"/>
              <a:pathLst>
                <a:path w="1326355" h="98374">
                  <a:moveTo>
                    <a:pt x="14762" y="21220"/>
                  </a:moveTo>
                  <a:lnTo>
                    <a:pt x="14762" y="21220"/>
                  </a:lnTo>
                  <a:lnTo>
                    <a:pt x="5660" y="21220"/>
                  </a:lnTo>
                  <a:lnTo>
                    <a:pt x="2979" y="20268"/>
                  </a:lnTo>
                  <a:lnTo>
                    <a:pt x="1192" y="18680"/>
                  </a:lnTo>
                  <a:lnTo>
                    <a:pt x="0" y="16669"/>
                  </a:lnTo>
                  <a:lnTo>
                    <a:pt x="11376" y="14435"/>
                  </a:lnTo>
                  <a:lnTo>
                    <a:pt x="47097" y="10637"/>
                  </a:lnTo>
                  <a:lnTo>
                    <a:pt x="79616" y="6039"/>
                  </a:lnTo>
                  <a:lnTo>
                    <a:pt x="119468" y="821"/>
                  </a:lnTo>
                  <a:lnTo>
                    <a:pt x="142668" y="0"/>
                  </a:lnTo>
                  <a:lnTo>
                    <a:pt x="167661" y="406"/>
                  </a:lnTo>
                  <a:lnTo>
                    <a:pt x="193847" y="1628"/>
                  </a:lnTo>
                  <a:lnTo>
                    <a:pt x="222735" y="3396"/>
                  </a:lnTo>
                  <a:lnTo>
                    <a:pt x="253424" y="5528"/>
                  </a:lnTo>
                  <a:lnTo>
                    <a:pt x="285312" y="7901"/>
                  </a:lnTo>
                  <a:lnTo>
                    <a:pt x="320857" y="10436"/>
                  </a:lnTo>
                  <a:lnTo>
                    <a:pt x="358843" y="13078"/>
                  </a:lnTo>
                  <a:lnTo>
                    <a:pt x="398455" y="15792"/>
                  </a:lnTo>
                  <a:lnTo>
                    <a:pt x="442007" y="19506"/>
                  </a:lnTo>
                  <a:lnTo>
                    <a:pt x="488187" y="23887"/>
                  </a:lnTo>
                  <a:lnTo>
                    <a:pt x="536119" y="28713"/>
                  </a:lnTo>
                  <a:lnTo>
                    <a:pt x="584265" y="32883"/>
                  </a:lnTo>
                  <a:lnTo>
                    <a:pt x="632556" y="36615"/>
                  </a:lnTo>
                  <a:lnTo>
                    <a:pt x="680942" y="40056"/>
                  </a:lnTo>
                  <a:lnTo>
                    <a:pt x="727487" y="44255"/>
                  </a:lnTo>
                  <a:lnTo>
                    <a:pt x="772804" y="48960"/>
                  </a:lnTo>
                  <a:lnTo>
                    <a:pt x="817303" y="54000"/>
                  </a:lnTo>
                  <a:lnTo>
                    <a:pt x="859352" y="58313"/>
                  </a:lnTo>
                  <a:lnTo>
                    <a:pt x="899768" y="62142"/>
                  </a:lnTo>
                  <a:lnTo>
                    <a:pt x="939093" y="65646"/>
                  </a:lnTo>
                  <a:lnTo>
                    <a:pt x="973883" y="68935"/>
                  </a:lnTo>
                  <a:lnTo>
                    <a:pt x="1005648" y="72080"/>
                  </a:lnTo>
                  <a:lnTo>
                    <a:pt x="1035398" y="75128"/>
                  </a:lnTo>
                  <a:lnTo>
                    <a:pt x="1060946" y="78114"/>
                  </a:lnTo>
                  <a:lnTo>
                    <a:pt x="1083693" y="81058"/>
                  </a:lnTo>
                  <a:lnTo>
                    <a:pt x="1122302" y="85914"/>
                  </a:lnTo>
                  <a:lnTo>
                    <a:pt x="1164506" y="89601"/>
                  </a:lnTo>
                  <a:lnTo>
                    <a:pt x="1195532" y="94398"/>
                  </a:lnTo>
                  <a:lnTo>
                    <a:pt x="1234155" y="90990"/>
                  </a:lnTo>
                  <a:lnTo>
                    <a:pt x="1269508" y="90153"/>
                  </a:lnTo>
                  <a:lnTo>
                    <a:pt x="1302526" y="92444"/>
                  </a:lnTo>
                  <a:lnTo>
                    <a:pt x="1326354" y="983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36" name="SMARTInkShape-3052"/>
            <p:cNvSpPr/>
            <p:nvPr>
              <p:custDataLst>
                <p:tags r:id="rId420"/>
              </p:custDataLst>
            </p:nvPr>
          </p:nvSpPr>
          <p:spPr bwMode="auto">
            <a:xfrm>
              <a:off x="7581182" y="5503545"/>
              <a:ext cx="51201" cy="171903"/>
            </a:xfrm>
            <a:custGeom>
              <a:avLst/>
              <a:gdLst/>
              <a:ahLst/>
              <a:cxnLst/>
              <a:rect l="0" t="0" r="0" b="0"/>
              <a:pathLst>
                <a:path w="51201" h="171903">
                  <a:moveTo>
                    <a:pt x="16911" y="0"/>
                  </a:moveTo>
                  <a:lnTo>
                    <a:pt x="16911" y="0"/>
                  </a:lnTo>
                  <a:lnTo>
                    <a:pt x="9529" y="7381"/>
                  </a:lnTo>
                  <a:lnTo>
                    <a:pt x="8691" y="12770"/>
                  </a:lnTo>
                  <a:lnTo>
                    <a:pt x="8340" y="25579"/>
                  </a:lnTo>
                  <a:lnTo>
                    <a:pt x="8338" y="17247"/>
                  </a:lnTo>
                  <a:lnTo>
                    <a:pt x="3787" y="58333"/>
                  </a:lnTo>
                  <a:lnTo>
                    <a:pt x="957" y="94330"/>
                  </a:lnTo>
                  <a:lnTo>
                    <a:pt x="0" y="135473"/>
                  </a:lnTo>
                  <a:lnTo>
                    <a:pt x="788" y="160473"/>
                  </a:lnTo>
                  <a:lnTo>
                    <a:pt x="4347" y="170699"/>
                  </a:lnTo>
                  <a:lnTo>
                    <a:pt x="8535" y="171902"/>
                  </a:lnTo>
                  <a:lnTo>
                    <a:pt x="20808" y="168158"/>
                  </a:lnTo>
                  <a:lnTo>
                    <a:pt x="33248" y="152524"/>
                  </a:lnTo>
                  <a:lnTo>
                    <a:pt x="51200" y="120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37" name="SMARTInkShape-3053"/>
            <p:cNvSpPr/>
            <p:nvPr>
              <p:custDataLst>
                <p:tags r:id="rId421"/>
              </p:custDataLst>
            </p:nvPr>
          </p:nvSpPr>
          <p:spPr bwMode="auto">
            <a:xfrm>
              <a:off x="7589520" y="5460682"/>
              <a:ext cx="8574" cy="1"/>
            </a:xfrm>
            <a:custGeom>
              <a:avLst/>
              <a:gdLst/>
              <a:ahLst/>
              <a:cxnLst/>
              <a:rect l="0" t="0" r="0" b="0"/>
              <a:pathLst>
                <a:path w="8574" h="1">
                  <a:moveTo>
                    <a:pt x="0" y="0"/>
                  </a:moveTo>
                  <a:lnTo>
                    <a:pt x="0" y="0"/>
                  </a:lnTo>
                  <a:lnTo>
                    <a:pt x="857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38" name="SMARTInkShape-3054"/>
            <p:cNvSpPr/>
            <p:nvPr>
              <p:custDataLst>
                <p:tags r:id="rId422"/>
              </p:custDataLst>
            </p:nvPr>
          </p:nvSpPr>
          <p:spPr bwMode="auto">
            <a:xfrm>
              <a:off x="7460932" y="5812155"/>
              <a:ext cx="8574" cy="17146"/>
            </a:xfrm>
            <a:custGeom>
              <a:avLst/>
              <a:gdLst/>
              <a:ahLst/>
              <a:cxnLst/>
              <a:rect l="0" t="0" r="0" b="0"/>
              <a:pathLst>
                <a:path w="8574" h="17146">
                  <a:moveTo>
                    <a:pt x="8573" y="0"/>
                  </a:moveTo>
                  <a:lnTo>
                    <a:pt x="8573" y="0"/>
                  </a:lnTo>
                  <a:lnTo>
                    <a:pt x="8573" y="4550"/>
                  </a:lnTo>
                  <a:lnTo>
                    <a:pt x="6032" y="9325"/>
                  </a:lnTo>
                  <a:lnTo>
                    <a:pt x="0" y="17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45" name="SMARTInkShape-Group931"/>
          <p:cNvGrpSpPr/>
          <p:nvPr/>
        </p:nvGrpSpPr>
        <p:grpSpPr>
          <a:xfrm>
            <a:off x="7760970" y="5474643"/>
            <a:ext cx="454344" cy="1374785"/>
            <a:chOff x="7760970" y="5474643"/>
            <a:chExt cx="454344" cy="1374785"/>
          </a:xfrm>
        </p:grpSpPr>
        <p:sp>
          <p:nvSpPr>
            <p:cNvPr id="1640" name="SMARTInkShape-3055"/>
            <p:cNvSpPr/>
            <p:nvPr>
              <p:custDataLst>
                <p:tags r:id="rId413"/>
              </p:custDataLst>
            </p:nvPr>
          </p:nvSpPr>
          <p:spPr bwMode="auto">
            <a:xfrm>
              <a:off x="7872413" y="5520690"/>
              <a:ext cx="68444" cy="1328738"/>
            </a:xfrm>
            <a:custGeom>
              <a:avLst/>
              <a:gdLst/>
              <a:ahLst/>
              <a:cxnLst/>
              <a:rect l="0" t="0" r="0" b="0"/>
              <a:pathLst>
                <a:path w="68444" h="1328738">
                  <a:moveTo>
                    <a:pt x="42862" y="0"/>
                  </a:moveTo>
                  <a:lnTo>
                    <a:pt x="42862" y="0"/>
                  </a:lnTo>
                  <a:lnTo>
                    <a:pt x="47413" y="32965"/>
                  </a:lnTo>
                  <a:lnTo>
                    <a:pt x="49648" y="63547"/>
                  </a:lnTo>
                  <a:lnTo>
                    <a:pt x="50640" y="106348"/>
                  </a:lnTo>
                  <a:lnTo>
                    <a:pt x="50905" y="133763"/>
                  </a:lnTo>
                  <a:lnTo>
                    <a:pt x="51082" y="163471"/>
                  </a:lnTo>
                  <a:lnTo>
                    <a:pt x="51199" y="197563"/>
                  </a:lnTo>
                  <a:lnTo>
                    <a:pt x="51277" y="234578"/>
                  </a:lnTo>
                  <a:lnTo>
                    <a:pt x="51330" y="273543"/>
                  </a:lnTo>
                  <a:lnTo>
                    <a:pt x="51365" y="313807"/>
                  </a:lnTo>
                  <a:lnTo>
                    <a:pt x="51388" y="354937"/>
                  </a:lnTo>
                  <a:lnTo>
                    <a:pt x="51403" y="396645"/>
                  </a:lnTo>
                  <a:lnTo>
                    <a:pt x="52366" y="441595"/>
                  </a:lnTo>
                  <a:lnTo>
                    <a:pt x="53961" y="488706"/>
                  </a:lnTo>
                  <a:lnTo>
                    <a:pt x="55976" y="537259"/>
                  </a:lnTo>
                  <a:lnTo>
                    <a:pt x="58272" y="584868"/>
                  </a:lnTo>
                  <a:lnTo>
                    <a:pt x="60755" y="631847"/>
                  </a:lnTo>
                  <a:lnTo>
                    <a:pt x="63364" y="678406"/>
                  </a:lnTo>
                  <a:lnTo>
                    <a:pt x="65102" y="725638"/>
                  </a:lnTo>
                  <a:lnTo>
                    <a:pt x="66261" y="773319"/>
                  </a:lnTo>
                  <a:lnTo>
                    <a:pt x="67034" y="821298"/>
                  </a:lnTo>
                  <a:lnTo>
                    <a:pt x="67550" y="869477"/>
                  </a:lnTo>
                  <a:lnTo>
                    <a:pt x="67893" y="917789"/>
                  </a:lnTo>
                  <a:lnTo>
                    <a:pt x="68122" y="966189"/>
                  </a:lnTo>
                  <a:lnTo>
                    <a:pt x="68274" y="1011791"/>
                  </a:lnTo>
                  <a:lnTo>
                    <a:pt x="68375" y="1055527"/>
                  </a:lnTo>
                  <a:lnTo>
                    <a:pt x="68443" y="1098020"/>
                  </a:lnTo>
                  <a:lnTo>
                    <a:pt x="67536" y="1135873"/>
                  </a:lnTo>
                  <a:lnTo>
                    <a:pt x="65978" y="1170634"/>
                  </a:lnTo>
                  <a:lnTo>
                    <a:pt x="63988" y="1203333"/>
                  </a:lnTo>
                  <a:lnTo>
                    <a:pt x="60756" y="1230847"/>
                  </a:lnTo>
                  <a:lnTo>
                    <a:pt x="56697" y="1254904"/>
                  </a:lnTo>
                  <a:lnTo>
                    <a:pt x="48059" y="1292113"/>
                  </a:lnTo>
                  <a:lnTo>
                    <a:pt x="41044" y="1311825"/>
                  </a:lnTo>
                  <a:lnTo>
                    <a:pt x="36887" y="1317462"/>
                  </a:lnTo>
                  <a:lnTo>
                    <a:pt x="27189" y="1323726"/>
                  </a:lnTo>
                  <a:lnTo>
                    <a:pt x="0" y="1328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41" name="SMARTInkShape-3056"/>
            <p:cNvSpPr/>
            <p:nvPr>
              <p:custDataLst>
                <p:tags r:id="rId414"/>
              </p:custDataLst>
            </p:nvPr>
          </p:nvSpPr>
          <p:spPr bwMode="auto">
            <a:xfrm>
              <a:off x="7760970" y="6652260"/>
              <a:ext cx="188595" cy="197168"/>
            </a:xfrm>
            <a:custGeom>
              <a:avLst/>
              <a:gdLst/>
              <a:ahLst/>
              <a:cxnLst/>
              <a:rect l="0" t="0" r="0" b="0"/>
              <a:pathLst>
                <a:path w="188595" h="197168">
                  <a:moveTo>
                    <a:pt x="0" y="0"/>
                  </a:moveTo>
                  <a:lnTo>
                    <a:pt x="0" y="0"/>
                  </a:lnTo>
                  <a:lnTo>
                    <a:pt x="0" y="34686"/>
                  </a:lnTo>
                  <a:lnTo>
                    <a:pt x="13652" y="75259"/>
                  </a:lnTo>
                  <a:lnTo>
                    <a:pt x="30516" y="108379"/>
                  </a:lnTo>
                  <a:lnTo>
                    <a:pt x="51662" y="142466"/>
                  </a:lnTo>
                  <a:lnTo>
                    <a:pt x="76936" y="170316"/>
                  </a:lnTo>
                  <a:lnTo>
                    <a:pt x="101504" y="185233"/>
                  </a:lnTo>
                  <a:lnTo>
                    <a:pt x="143769" y="194810"/>
                  </a:lnTo>
                  <a:lnTo>
                    <a:pt x="188594" y="1971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42" name="SMARTInkShape-3057"/>
            <p:cNvSpPr/>
            <p:nvPr>
              <p:custDataLst>
                <p:tags r:id="rId415"/>
              </p:custDataLst>
            </p:nvPr>
          </p:nvSpPr>
          <p:spPr bwMode="auto">
            <a:xfrm>
              <a:off x="7846695" y="5474643"/>
              <a:ext cx="151622" cy="491818"/>
            </a:xfrm>
            <a:custGeom>
              <a:avLst/>
              <a:gdLst/>
              <a:ahLst/>
              <a:cxnLst/>
              <a:rect l="0" t="0" r="0" b="0"/>
              <a:pathLst>
                <a:path w="151622" h="491818">
                  <a:moveTo>
                    <a:pt x="0" y="166062"/>
                  </a:moveTo>
                  <a:lnTo>
                    <a:pt x="0" y="166062"/>
                  </a:lnTo>
                  <a:lnTo>
                    <a:pt x="7796" y="131842"/>
                  </a:lnTo>
                  <a:lnTo>
                    <a:pt x="20513" y="92952"/>
                  </a:lnTo>
                  <a:lnTo>
                    <a:pt x="32642" y="53172"/>
                  </a:lnTo>
                  <a:lnTo>
                    <a:pt x="54439" y="22440"/>
                  </a:lnTo>
                  <a:lnTo>
                    <a:pt x="74042" y="4123"/>
                  </a:lnTo>
                  <a:lnTo>
                    <a:pt x="84604" y="0"/>
                  </a:lnTo>
                  <a:lnTo>
                    <a:pt x="106499" y="499"/>
                  </a:lnTo>
                  <a:lnTo>
                    <a:pt x="128931" y="17231"/>
                  </a:lnTo>
                  <a:lnTo>
                    <a:pt x="140246" y="29694"/>
                  </a:lnTo>
                  <a:lnTo>
                    <a:pt x="146837" y="58957"/>
                  </a:lnTo>
                  <a:lnTo>
                    <a:pt x="150279" y="99421"/>
                  </a:lnTo>
                  <a:lnTo>
                    <a:pt x="151621" y="147352"/>
                  </a:lnTo>
                  <a:lnTo>
                    <a:pt x="150611" y="193594"/>
                  </a:lnTo>
                  <a:lnTo>
                    <a:pt x="148032" y="238709"/>
                  </a:lnTo>
                  <a:lnTo>
                    <a:pt x="144408" y="283074"/>
                  </a:lnTo>
                  <a:lnTo>
                    <a:pt x="141992" y="325984"/>
                  </a:lnTo>
                  <a:lnTo>
                    <a:pt x="140381" y="367927"/>
                  </a:lnTo>
                  <a:lnTo>
                    <a:pt x="139307" y="409223"/>
                  </a:lnTo>
                  <a:lnTo>
                    <a:pt x="138591" y="436754"/>
                  </a:lnTo>
                  <a:lnTo>
                    <a:pt x="137160" y="4918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43" name="SMARTInkShape-3058"/>
            <p:cNvSpPr/>
            <p:nvPr>
              <p:custDataLst>
                <p:tags r:id="rId416"/>
              </p:custDataLst>
            </p:nvPr>
          </p:nvSpPr>
          <p:spPr bwMode="auto">
            <a:xfrm>
              <a:off x="8004093" y="6507900"/>
              <a:ext cx="134068" cy="318791"/>
            </a:xfrm>
            <a:custGeom>
              <a:avLst/>
              <a:gdLst/>
              <a:ahLst/>
              <a:cxnLst/>
              <a:rect l="0" t="0" r="0" b="0"/>
              <a:pathLst>
                <a:path w="134068" h="318791">
                  <a:moveTo>
                    <a:pt x="99777" y="50063"/>
                  </a:moveTo>
                  <a:lnTo>
                    <a:pt x="99777" y="50063"/>
                  </a:lnTo>
                  <a:lnTo>
                    <a:pt x="119338" y="9054"/>
                  </a:lnTo>
                  <a:lnTo>
                    <a:pt x="124684" y="0"/>
                  </a:lnTo>
                  <a:lnTo>
                    <a:pt x="87908" y="36264"/>
                  </a:lnTo>
                  <a:lnTo>
                    <a:pt x="62751" y="66472"/>
                  </a:lnTo>
                  <a:lnTo>
                    <a:pt x="36649" y="104028"/>
                  </a:lnTo>
                  <a:lnTo>
                    <a:pt x="24353" y="126045"/>
                  </a:lnTo>
                  <a:lnTo>
                    <a:pt x="12347" y="149295"/>
                  </a:lnTo>
                  <a:lnTo>
                    <a:pt x="5296" y="171462"/>
                  </a:lnTo>
                  <a:lnTo>
                    <a:pt x="0" y="213873"/>
                  </a:lnTo>
                  <a:lnTo>
                    <a:pt x="3361" y="252407"/>
                  </a:lnTo>
                  <a:lnTo>
                    <a:pt x="6925" y="270684"/>
                  </a:lnTo>
                  <a:lnTo>
                    <a:pt x="14063" y="284773"/>
                  </a:lnTo>
                  <a:lnTo>
                    <a:pt x="34694" y="305509"/>
                  </a:lnTo>
                  <a:lnTo>
                    <a:pt x="57199" y="315994"/>
                  </a:lnTo>
                  <a:lnTo>
                    <a:pt x="68534" y="318790"/>
                  </a:lnTo>
                  <a:lnTo>
                    <a:pt x="93828" y="311737"/>
                  </a:lnTo>
                  <a:lnTo>
                    <a:pt x="134067" y="2900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44" name="SMARTInkShape-3059"/>
            <p:cNvSpPr/>
            <p:nvPr>
              <p:custDataLst>
                <p:tags r:id="rId417"/>
              </p:custDataLst>
            </p:nvPr>
          </p:nvSpPr>
          <p:spPr bwMode="auto">
            <a:xfrm>
              <a:off x="8123972" y="6712267"/>
              <a:ext cx="91342" cy="137161"/>
            </a:xfrm>
            <a:custGeom>
              <a:avLst/>
              <a:gdLst/>
              <a:ahLst/>
              <a:cxnLst/>
              <a:rect l="0" t="0" r="0" b="0"/>
              <a:pathLst>
                <a:path w="91342" h="137161">
                  <a:moveTo>
                    <a:pt x="57050" y="0"/>
                  </a:moveTo>
                  <a:lnTo>
                    <a:pt x="57050" y="0"/>
                  </a:lnTo>
                  <a:lnTo>
                    <a:pt x="61601" y="4551"/>
                  </a:lnTo>
                  <a:lnTo>
                    <a:pt x="63836" y="11865"/>
                  </a:lnTo>
                  <a:lnTo>
                    <a:pt x="64432" y="16483"/>
                  </a:lnTo>
                  <a:lnTo>
                    <a:pt x="70173" y="26693"/>
                  </a:lnTo>
                  <a:lnTo>
                    <a:pt x="84831" y="48770"/>
                  </a:lnTo>
                  <a:lnTo>
                    <a:pt x="89412" y="61229"/>
                  </a:lnTo>
                  <a:lnTo>
                    <a:pt x="87197" y="65584"/>
                  </a:lnTo>
                  <a:lnTo>
                    <a:pt x="46409" y="98347"/>
                  </a:lnTo>
                  <a:lnTo>
                    <a:pt x="3807" y="131448"/>
                  </a:lnTo>
                  <a:lnTo>
                    <a:pt x="49" y="134621"/>
                  </a:lnTo>
                  <a:lnTo>
                    <a:pt x="0" y="135468"/>
                  </a:lnTo>
                  <a:lnTo>
                    <a:pt x="919" y="136032"/>
                  </a:lnTo>
                  <a:lnTo>
                    <a:pt x="12793" y="137011"/>
                  </a:lnTo>
                  <a:lnTo>
                    <a:pt x="51272" y="137151"/>
                  </a:lnTo>
                  <a:lnTo>
                    <a:pt x="91341" y="137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49" name="SMARTInkShape-Group932"/>
          <p:cNvGrpSpPr/>
          <p:nvPr/>
        </p:nvGrpSpPr>
        <p:grpSpPr>
          <a:xfrm>
            <a:off x="5660707" y="5837872"/>
            <a:ext cx="51437" cy="762954"/>
            <a:chOff x="5660707" y="5837872"/>
            <a:chExt cx="51437" cy="762954"/>
          </a:xfrm>
        </p:grpSpPr>
        <p:sp>
          <p:nvSpPr>
            <p:cNvPr id="1646" name="SMARTInkShape-3060"/>
            <p:cNvSpPr/>
            <p:nvPr>
              <p:custDataLst>
                <p:tags r:id="rId410"/>
              </p:custDataLst>
            </p:nvPr>
          </p:nvSpPr>
          <p:spPr bwMode="auto">
            <a:xfrm>
              <a:off x="5712143" y="5837872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36107"/>
                  </a:lnTo>
                  <a:lnTo>
                    <a:pt x="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47" name="SMARTInkShape-3061"/>
            <p:cNvSpPr/>
            <p:nvPr>
              <p:custDataLst>
                <p:tags r:id="rId411"/>
              </p:custDataLst>
            </p:nvPr>
          </p:nvSpPr>
          <p:spPr bwMode="auto">
            <a:xfrm>
              <a:off x="5660707" y="6300788"/>
              <a:ext cx="1" cy="120015"/>
            </a:xfrm>
            <a:custGeom>
              <a:avLst/>
              <a:gdLst/>
              <a:ahLst/>
              <a:cxnLst/>
              <a:rect l="0" t="0" r="0" b="0"/>
              <a:pathLst>
                <a:path w="1" h="120015">
                  <a:moveTo>
                    <a:pt x="0" y="0"/>
                  </a:moveTo>
                  <a:lnTo>
                    <a:pt x="0" y="0"/>
                  </a:lnTo>
                  <a:lnTo>
                    <a:pt x="0" y="39158"/>
                  </a:lnTo>
                  <a:lnTo>
                    <a:pt x="0" y="74043"/>
                  </a:lnTo>
                  <a:lnTo>
                    <a:pt x="0" y="1200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48" name="SMARTInkShape-3062"/>
            <p:cNvSpPr/>
            <p:nvPr>
              <p:custDataLst>
                <p:tags r:id="rId412"/>
              </p:custDataLst>
            </p:nvPr>
          </p:nvSpPr>
          <p:spPr bwMode="auto">
            <a:xfrm>
              <a:off x="5694998" y="6497955"/>
              <a:ext cx="1" cy="102871"/>
            </a:xfrm>
            <a:custGeom>
              <a:avLst/>
              <a:gdLst/>
              <a:ahLst/>
              <a:cxnLst/>
              <a:rect l="0" t="0" r="0" b="0"/>
              <a:pathLst>
                <a:path w="1" h="102871">
                  <a:moveTo>
                    <a:pt x="0" y="0"/>
                  </a:moveTo>
                  <a:lnTo>
                    <a:pt x="0" y="0"/>
                  </a:lnTo>
                  <a:lnTo>
                    <a:pt x="0" y="39840"/>
                  </a:lnTo>
                  <a:lnTo>
                    <a:pt x="0" y="73717"/>
                  </a:lnTo>
                  <a:lnTo>
                    <a:pt x="0" y="1028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650" name="SMARTInkShape-3063"/>
          <p:cNvSpPr/>
          <p:nvPr>
            <p:custDataLst>
              <p:tags r:id="rId8"/>
            </p:custDataLst>
          </p:nvPr>
        </p:nvSpPr>
        <p:spPr bwMode="auto">
          <a:xfrm>
            <a:off x="7486650" y="1911667"/>
            <a:ext cx="441852" cy="42366"/>
          </a:xfrm>
          <a:custGeom>
            <a:avLst/>
            <a:gdLst/>
            <a:ahLst/>
            <a:cxnLst/>
            <a:rect l="0" t="0" r="0" b="0"/>
            <a:pathLst>
              <a:path w="441852" h="42366">
                <a:moveTo>
                  <a:pt x="0" y="0"/>
                </a:moveTo>
                <a:lnTo>
                  <a:pt x="0" y="0"/>
                </a:lnTo>
                <a:lnTo>
                  <a:pt x="9101" y="4551"/>
                </a:lnTo>
                <a:lnTo>
                  <a:pt x="49141" y="10583"/>
                </a:lnTo>
                <a:lnTo>
                  <a:pt x="90126" y="17741"/>
                </a:lnTo>
                <a:lnTo>
                  <a:pt x="123875" y="22173"/>
                </a:lnTo>
                <a:lnTo>
                  <a:pt x="164276" y="24142"/>
                </a:lnTo>
                <a:lnTo>
                  <a:pt x="185717" y="26572"/>
                </a:lnTo>
                <a:lnTo>
                  <a:pt x="207631" y="30098"/>
                </a:lnTo>
                <a:lnTo>
                  <a:pt x="229860" y="34353"/>
                </a:lnTo>
                <a:lnTo>
                  <a:pt x="253253" y="37189"/>
                </a:lnTo>
                <a:lnTo>
                  <a:pt x="277420" y="39081"/>
                </a:lnTo>
                <a:lnTo>
                  <a:pt x="302104" y="40341"/>
                </a:lnTo>
                <a:lnTo>
                  <a:pt x="344771" y="41742"/>
                </a:lnTo>
                <a:lnTo>
                  <a:pt x="379927" y="42365"/>
                </a:lnTo>
                <a:lnTo>
                  <a:pt x="414830" y="41763"/>
                </a:lnTo>
                <a:lnTo>
                  <a:pt x="430749" y="38247"/>
                </a:lnTo>
                <a:lnTo>
                  <a:pt x="439094" y="33509"/>
                </a:lnTo>
                <a:lnTo>
                  <a:pt x="441320" y="30912"/>
                </a:lnTo>
                <a:lnTo>
                  <a:pt x="441851" y="29180"/>
                </a:lnTo>
                <a:lnTo>
                  <a:pt x="441252" y="28026"/>
                </a:lnTo>
                <a:lnTo>
                  <a:pt x="439900" y="27257"/>
                </a:lnTo>
                <a:lnTo>
                  <a:pt x="411480" y="342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655" name="SMARTInkShape-Group934"/>
          <p:cNvGrpSpPr/>
          <p:nvPr/>
        </p:nvGrpSpPr>
        <p:grpSpPr>
          <a:xfrm>
            <a:off x="5430997" y="5777865"/>
            <a:ext cx="205049" cy="874396"/>
            <a:chOff x="5430997" y="5777865"/>
            <a:chExt cx="205049" cy="874396"/>
          </a:xfrm>
        </p:grpSpPr>
        <p:sp>
          <p:nvSpPr>
            <p:cNvPr id="1651" name="SMARTInkShape-3064"/>
            <p:cNvSpPr/>
            <p:nvPr>
              <p:custDataLst>
                <p:tags r:id="rId406"/>
              </p:custDataLst>
            </p:nvPr>
          </p:nvSpPr>
          <p:spPr bwMode="auto">
            <a:xfrm>
              <a:off x="5574982" y="5777865"/>
              <a:ext cx="61064" cy="68581"/>
            </a:xfrm>
            <a:custGeom>
              <a:avLst/>
              <a:gdLst/>
              <a:ahLst/>
              <a:cxnLst/>
              <a:rect l="0" t="0" r="0" b="0"/>
              <a:pathLst>
                <a:path w="61064" h="68581">
                  <a:moveTo>
                    <a:pt x="0" y="0"/>
                  </a:moveTo>
                  <a:lnTo>
                    <a:pt x="0" y="0"/>
                  </a:lnTo>
                  <a:lnTo>
                    <a:pt x="40347" y="11932"/>
                  </a:lnTo>
                  <a:lnTo>
                    <a:pt x="53810" y="19908"/>
                  </a:lnTo>
                  <a:lnTo>
                    <a:pt x="58733" y="24703"/>
                  </a:lnTo>
                  <a:lnTo>
                    <a:pt x="61063" y="31708"/>
                  </a:lnTo>
                  <a:lnTo>
                    <a:pt x="60008" y="685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52" name="SMARTInkShape-3065"/>
            <p:cNvSpPr/>
            <p:nvPr>
              <p:custDataLst>
                <p:tags r:id="rId407"/>
              </p:custDataLst>
            </p:nvPr>
          </p:nvSpPr>
          <p:spPr bwMode="auto">
            <a:xfrm>
              <a:off x="5549265" y="6146482"/>
              <a:ext cx="17146" cy="51436"/>
            </a:xfrm>
            <a:custGeom>
              <a:avLst/>
              <a:gdLst/>
              <a:ahLst/>
              <a:cxnLst/>
              <a:rect l="0" t="0" r="0" b="0"/>
              <a:pathLst>
                <a:path w="17146" h="51436">
                  <a:moveTo>
                    <a:pt x="0" y="0"/>
                  </a:moveTo>
                  <a:lnTo>
                    <a:pt x="0" y="0"/>
                  </a:lnTo>
                  <a:lnTo>
                    <a:pt x="10583" y="40239"/>
                  </a:lnTo>
                  <a:lnTo>
                    <a:pt x="17145" y="514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53" name="SMARTInkShape-3066"/>
            <p:cNvSpPr/>
            <p:nvPr>
              <p:custDataLst>
                <p:tags r:id="rId408"/>
              </p:custDataLst>
            </p:nvPr>
          </p:nvSpPr>
          <p:spPr bwMode="auto">
            <a:xfrm>
              <a:off x="5514975" y="6369367"/>
              <a:ext cx="1" cy="60009"/>
            </a:xfrm>
            <a:custGeom>
              <a:avLst/>
              <a:gdLst/>
              <a:ahLst/>
              <a:cxnLst/>
              <a:rect l="0" t="0" r="0" b="0"/>
              <a:pathLst>
                <a:path w="1" h="60009">
                  <a:moveTo>
                    <a:pt x="0" y="0"/>
                  </a:moveTo>
                  <a:lnTo>
                    <a:pt x="0" y="0"/>
                  </a:lnTo>
                  <a:lnTo>
                    <a:pt x="0" y="39006"/>
                  </a:lnTo>
                  <a:lnTo>
                    <a:pt x="0" y="60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54" name="SMARTInkShape-3067"/>
            <p:cNvSpPr/>
            <p:nvPr>
              <p:custDataLst>
                <p:tags r:id="rId409"/>
              </p:custDataLst>
            </p:nvPr>
          </p:nvSpPr>
          <p:spPr bwMode="auto">
            <a:xfrm>
              <a:off x="5430997" y="6566535"/>
              <a:ext cx="6827" cy="85726"/>
            </a:xfrm>
            <a:custGeom>
              <a:avLst/>
              <a:gdLst/>
              <a:ahLst/>
              <a:cxnLst/>
              <a:rect l="0" t="0" r="0" b="0"/>
              <a:pathLst>
                <a:path w="6827" h="85726">
                  <a:moveTo>
                    <a:pt x="6826" y="0"/>
                  </a:moveTo>
                  <a:lnTo>
                    <a:pt x="6826" y="0"/>
                  </a:lnTo>
                  <a:lnTo>
                    <a:pt x="40" y="39840"/>
                  </a:lnTo>
                  <a:lnTo>
                    <a:pt x="0" y="61522"/>
                  </a:lnTo>
                  <a:lnTo>
                    <a:pt x="6826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656" name="SMARTInkShape-3068"/>
          <p:cNvSpPr/>
          <p:nvPr>
            <p:custDataLst>
              <p:tags r:id="rId9"/>
            </p:custDataLst>
          </p:nvPr>
        </p:nvSpPr>
        <p:spPr bwMode="auto">
          <a:xfrm>
            <a:off x="7289482" y="5220652"/>
            <a:ext cx="527095" cy="1604418"/>
          </a:xfrm>
          <a:custGeom>
            <a:avLst/>
            <a:gdLst/>
            <a:ahLst/>
            <a:cxnLst/>
            <a:rect l="0" t="0" r="0" b="0"/>
            <a:pathLst>
              <a:path w="527095" h="1604418">
                <a:moveTo>
                  <a:pt x="325756" y="0"/>
                </a:moveTo>
                <a:lnTo>
                  <a:pt x="325756" y="0"/>
                </a:lnTo>
                <a:lnTo>
                  <a:pt x="359004" y="31168"/>
                </a:lnTo>
                <a:lnTo>
                  <a:pt x="372601" y="57668"/>
                </a:lnTo>
                <a:lnTo>
                  <a:pt x="382453" y="98655"/>
                </a:lnTo>
                <a:lnTo>
                  <a:pt x="386414" y="122920"/>
                </a:lnTo>
                <a:lnTo>
                  <a:pt x="387149" y="149574"/>
                </a:lnTo>
                <a:lnTo>
                  <a:pt x="385734" y="177822"/>
                </a:lnTo>
                <a:lnTo>
                  <a:pt x="382886" y="207130"/>
                </a:lnTo>
                <a:lnTo>
                  <a:pt x="377177" y="240004"/>
                </a:lnTo>
                <a:lnTo>
                  <a:pt x="369562" y="275256"/>
                </a:lnTo>
                <a:lnTo>
                  <a:pt x="360675" y="312091"/>
                </a:lnTo>
                <a:lnTo>
                  <a:pt x="350940" y="349984"/>
                </a:lnTo>
                <a:lnTo>
                  <a:pt x="340640" y="388580"/>
                </a:lnTo>
                <a:lnTo>
                  <a:pt x="329963" y="427646"/>
                </a:lnTo>
                <a:lnTo>
                  <a:pt x="319988" y="467025"/>
                </a:lnTo>
                <a:lnTo>
                  <a:pt x="310480" y="506613"/>
                </a:lnTo>
                <a:lnTo>
                  <a:pt x="301285" y="546339"/>
                </a:lnTo>
                <a:lnTo>
                  <a:pt x="295154" y="584254"/>
                </a:lnTo>
                <a:lnTo>
                  <a:pt x="291068" y="620960"/>
                </a:lnTo>
                <a:lnTo>
                  <a:pt x="288342" y="656861"/>
                </a:lnTo>
                <a:lnTo>
                  <a:pt x="289383" y="689367"/>
                </a:lnTo>
                <a:lnTo>
                  <a:pt x="292935" y="719611"/>
                </a:lnTo>
                <a:lnTo>
                  <a:pt x="298160" y="748346"/>
                </a:lnTo>
                <a:lnTo>
                  <a:pt x="307358" y="774170"/>
                </a:lnTo>
                <a:lnTo>
                  <a:pt x="319206" y="798053"/>
                </a:lnTo>
                <a:lnTo>
                  <a:pt x="348562" y="837608"/>
                </a:lnTo>
                <a:lnTo>
                  <a:pt x="383834" y="861538"/>
                </a:lnTo>
                <a:lnTo>
                  <a:pt x="424276" y="873443"/>
                </a:lnTo>
                <a:lnTo>
                  <a:pt x="464792" y="876830"/>
                </a:lnTo>
                <a:lnTo>
                  <a:pt x="498674" y="871985"/>
                </a:lnTo>
                <a:lnTo>
                  <a:pt x="526322" y="863098"/>
                </a:lnTo>
                <a:lnTo>
                  <a:pt x="527094" y="859244"/>
                </a:lnTo>
                <a:lnTo>
                  <a:pt x="523798" y="854769"/>
                </a:lnTo>
                <a:lnTo>
                  <a:pt x="517792" y="849881"/>
                </a:lnTo>
                <a:lnTo>
                  <a:pt x="493337" y="846990"/>
                </a:lnTo>
                <a:lnTo>
                  <a:pt x="460243" y="851738"/>
                </a:lnTo>
                <a:lnTo>
                  <a:pt x="423311" y="866548"/>
                </a:lnTo>
                <a:lnTo>
                  <a:pt x="387211" y="893450"/>
                </a:lnTo>
                <a:lnTo>
                  <a:pt x="354974" y="930489"/>
                </a:lnTo>
                <a:lnTo>
                  <a:pt x="342376" y="953701"/>
                </a:lnTo>
                <a:lnTo>
                  <a:pt x="331121" y="978701"/>
                </a:lnTo>
                <a:lnTo>
                  <a:pt x="321712" y="1006797"/>
                </a:lnTo>
                <a:lnTo>
                  <a:pt x="313536" y="1036958"/>
                </a:lnTo>
                <a:lnTo>
                  <a:pt x="306178" y="1068496"/>
                </a:lnTo>
                <a:lnTo>
                  <a:pt x="301275" y="1102856"/>
                </a:lnTo>
                <a:lnTo>
                  <a:pt x="298004" y="1139097"/>
                </a:lnTo>
                <a:lnTo>
                  <a:pt x="295825" y="1176594"/>
                </a:lnTo>
                <a:lnTo>
                  <a:pt x="295324" y="1214926"/>
                </a:lnTo>
                <a:lnTo>
                  <a:pt x="295943" y="1253816"/>
                </a:lnTo>
                <a:lnTo>
                  <a:pt x="297308" y="1293078"/>
                </a:lnTo>
                <a:lnTo>
                  <a:pt x="296313" y="1330681"/>
                </a:lnTo>
                <a:lnTo>
                  <a:pt x="293744" y="1367181"/>
                </a:lnTo>
                <a:lnTo>
                  <a:pt x="290127" y="1402944"/>
                </a:lnTo>
                <a:lnTo>
                  <a:pt x="283905" y="1436311"/>
                </a:lnTo>
                <a:lnTo>
                  <a:pt x="275948" y="1468081"/>
                </a:lnTo>
                <a:lnTo>
                  <a:pt x="266833" y="1498786"/>
                </a:lnTo>
                <a:lnTo>
                  <a:pt x="255041" y="1524018"/>
                </a:lnTo>
                <a:lnTo>
                  <a:pt x="226700" y="1564754"/>
                </a:lnTo>
                <a:lnTo>
                  <a:pt x="184893" y="1591114"/>
                </a:lnTo>
                <a:lnTo>
                  <a:pt x="160410" y="1600810"/>
                </a:lnTo>
                <a:lnTo>
                  <a:pt x="131705" y="1604417"/>
                </a:lnTo>
                <a:lnTo>
                  <a:pt x="100186" y="1603964"/>
                </a:lnTo>
                <a:lnTo>
                  <a:pt x="66791" y="1600804"/>
                </a:lnTo>
                <a:lnTo>
                  <a:pt x="0" y="159448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57" name="SMARTInkShape-3069"/>
          <p:cNvSpPr/>
          <p:nvPr>
            <p:custDataLst>
              <p:tags r:id="rId10"/>
            </p:custDataLst>
          </p:nvPr>
        </p:nvSpPr>
        <p:spPr bwMode="auto">
          <a:xfrm>
            <a:off x="4786049" y="5121291"/>
            <a:ext cx="300302" cy="1685274"/>
          </a:xfrm>
          <a:custGeom>
            <a:avLst/>
            <a:gdLst/>
            <a:ahLst/>
            <a:cxnLst/>
            <a:rect l="0" t="0" r="0" b="0"/>
            <a:pathLst>
              <a:path w="300302" h="1685274">
                <a:moveTo>
                  <a:pt x="223149" y="65072"/>
                </a:moveTo>
                <a:lnTo>
                  <a:pt x="223149" y="65072"/>
                </a:lnTo>
                <a:lnTo>
                  <a:pt x="224101" y="39601"/>
                </a:lnTo>
                <a:lnTo>
                  <a:pt x="227699" y="26446"/>
                </a:lnTo>
                <a:lnTo>
                  <a:pt x="227135" y="20271"/>
                </a:lnTo>
                <a:lnTo>
                  <a:pt x="221428" y="8330"/>
                </a:lnTo>
                <a:lnTo>
                  <a:pt x="216286" y="4384"/>
                </a:lnTo>
                <a:lnTo>
                  <a:pt x="202954" y="0"/>
                </a:lnTo>
                <a:lnTo>
                  <a:pt x="190043" y="590"/>
                </a:lnTo>
                <a:lnTo>
                  <a:pt x="183933" y="2081"/>
                </a:lnTo>
                <a:lnTo>
                  <a:pt x="178907" y="5932"/>
                </a:lnTo>
                <a:lnTo>
                  <a:pt x="170783" y="17833"/>
                </a:lnTo>
                <a:lnTo>
                  <a:pt x="165405" y="49699"/>
                </a:lnTo>
                <a:lnTo>
                  <a:pt x="164148" y="78242"/>
                </a:lnTo>
                <a:lnTo>
                  <a:pt x="164541" y="112835"/>
                </a:lnTo>
                <a:lnTo>
                  <a:pt x="165980" y="134061"/>
                </a:lnTo>
                <a:lnTo>
                  <a:pt x="167891" y="156785"/>
                </a:lnTo>
                <a:lnTo>
                  <a:pt x="169165" y="180506"/>
                </a:lnTo>
                <a:lnTo>
                  <a:pt x="170015" y="204892"/>
                </a:lnTo>
                <a:lnTo>
                  <a:pt x="170581" y="229723"/>
                </a:lnTo>
                <a:lnTo>
                  <a:pt x="169052" y="255802"/>
                </a:lnTo>
                <a:lnTo>
                  <a:pt x="166130" y="282712"/>
                </a:lnTo>
                <a:lnTo>
                  <a:pt x="162276" y="310178"/>
                </a:lnTo>
                <a:lnTo>
                  <a:pt x="157802" y="338013"/>
                </a:lnTo>
                <a:lnTo>
                  <a:pt x="152914" y="366096"/>
                </a:lnTo>
                <a:lnTo>
                  <a:pt x="147751" y="394341"/>
                </a:lnTo>
                <a:lnTo>
                  <a:pt x="139546" y="423650"/>
                </a:lnTo>
                <a:lnTo>
                  <a:pt x="129313" y="453666"/>
                </a:lnTo>
                <a:lnTo>
                  <a:pt x="117729" y="484154"/>
                </a:lnTo>
                <a:lnTo>
                  <a:pt x="106197" y="511148"/>
                </a:lnTo>
                <a:lnTo>
                  <a:pt x="94698" y="535811"/>
                </a:lnTo>
                <a:lnTo>
                  <a:pt x="83222" y="558920"/>
                </a:lnTo>
                <a:lnTo>
                  <a:pt x="60312" y="597297"/>
                </a:lnTo>
                <a:lnTo>
                  <a:pt x="38381" y="625466"/>
                </a:lnTo>
                <a:lnTo>
                  <a:pt x="19110" y="637985"/>
                </a:lnTo>
                <a:lnTo>
                  <a:pt x="6100" y="641010"/>
                </a:lnTo>
                <a:lnTo>
                  <a:pt x="1297" y="640483"/>
                </a:lnTo>
                <a:lnTo>
                  <a:pt x="0" y="638226"/>
                </a:lnTo>
                <a:lnTo>
                  <a:pt x="1040" y="634817"/>
                </a:lnTo>
                <a:lnTo>
                  <a:pt x="9181" y="624997"/>
                </a:lnTo>
                <a:lnTo>
                  <a:pt x="25500" y="611107"/>
                </a:lnTo>
                <a:lnTo>
                  <a:pt x="50532" y="603029"/>
                </a:lnTo>
                <a:lnTo>
                  <a:pt x="89136" y="601021"/>
                </a:lnTo>
                <a:lnTo>
                  <a:pt x="99516" y="602393"/>
                </a:lnTo>
                <a:lnTo>
                  <a:pt x="107390" y="607119"/>
                </a:lnTo>
                <a:lnTo>
                  <a:pt x="118678" y="622529"/>
                </a:lnTo>
                <a:lnTo>
                  <a:pt x="124329" y="649697"/>
                </a:lnTo>
                <a:lnTo>
                  <a:pt x="126841" y="686855"/>
                </a:lnTo>
                <a:lnTo>
                  <a:pt x="127511" y="710099"/>
                </a:lnTo>
                <a:lnTo>
                  <a:pt x="127957" y="735120"/>
                </a:lnTo>
                <a:lnTo>
                  <a:pt x="127303" y="764183"/>
                </a:lnTo>
                <a:lnTo>
                  <a:pt x="125914" y="795941"/>
                </a:lnTo>
                <a:lnTo>
                  <a:pt x="124036" y="829495"/>
                </a:lnTo>
                <a:lnTo>
                  <a:pt x="122783" y="865199"/>
                </a:lnTo>
                <a:lnTo>
                  <a:pt x="121948" y="902338"/>
                </a:lnTo>
                <a:lnTo>
                  <a:pt x="121392" y="940431"/>
                </a:lnTo>
                <a:lnTo>
                  <a:pt x="122927" y="981068"/>
                </a:lnTo>
                <a:lnTo>
                  <a:pt x="125853" y="1023398"/>
                </a:lnTo>
                <a:lnTo>
                  <a:pt x="129710" y="1066858"/>
                </a:lnTo>
                <a:lnTo>
                  <a:pt x="135138" y="1109167"/>
                </a:lnTo>
                <a:lnTo>
                  <a:pt x="141615" y="1150708"/>
                </a:lnTo>
                <a:lnTo>
                  <a:pt x="148790" y="1191736"/>
                </a:lnTo>
                <a:lnTo>
                  <a:pt x="155479" y="1230519"/>
                </a:lnTo>
                <a:lnTo>
                  <a:pt x="161843" y="1267804"/>
                </a:lnTo>
                <a:lnTo>
                  <a:pt x="167990" y="1304090"/>
                </a:lnTo>
                <a:lnTo>
                  <a:pt x="174947" y="1338759"/>
                </a:lnTo>
                <a:lnTo>
                  <a:pt x="182442" y="1372349"/>
                </a:lnTo>
                <a:lnTo>
                  <a:pt x="190295" y="1405220"/>
                </a:lnTo>
                <a:lnTo>
                  <a:pt x="198389" y="1435706"/>
                </a:lnTo>
                <a:lnTo>
                  <a:pt x="206642" y="1464603"/>
                </a:lnTo>
                <a:lnTo>
                  <a:pt x="215002" y="1492440"/>
                </a:lnTo>
                <a:lnTo>
                  <a:pt x="223432" y="1517665"/>
                </a:lnTo>
                <a:lnTo>
                  <a:pt x="231911" y="1541150"/>
                </a:lnTo>
                <a:lnTo>
                  <a:pt x="248950" y="1583119"/>
                </a:lnTo>
                <a:lnTo>
                  <a:pt x="266048" y="1617647"/>
                </a:lnTo>
                <a:lnTo>
                  <a:pt x="282638" y="1654759"/>
                </a:lnTo>
                <a:lnTo>
                  <a:pt x="300301" y="168527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58" name="SMARTInkShape-3070"/>
          <p:cNvSpPr/>
          <p:nvPr>
            <p:custDataLst>
              <p:tags r:id="rId11"/>
            </p:custDataLst>
          </p:nvPr>
        </p:nvSpPr>
        <p:spPr bwMode="auto">
          <a:xfrm>
            <a:off x="5005086" y="942975"/>
            <a:ext cx="389080" cy="430377"/>
          </a:xfrm>
          <a:custGeom>
            <a:avLst/>
            <a:gdLst/>
            <a:ahLst/>
            <a:cxnLst/>
            <a:rect l="0" t="0" r="0" b="0"/>
            <a:pathLst>
              <a:path w="389080" h="430377">
                <a:moveTo>
                  <a:pt x="38402" y="0"/>
                </a:moveTo>
                <a:lnTo>
                  <a:pt x="38402" y="0"/>
                </a:lnTo>
                <a:lnTo>
                  <a:pt x="19090" y="11932"/>
                </a:lnTo>
                <a:lnTo>
                  <a:pt x="15532" y="19908"/>
                </a:lnTo>
                <a:lnTo>
                  <a:pt x="13246" y="49652"/>
                </a:lnTo>
                <a:lnTo>
                  <a:pt x="10394" y="80488"/>
                </a:lnTo>
                <a:lnTo>
                  <a:pt x="5951" y="121497"/>
                </a:lnTo>
                <a:lnTo>
                  <a:pt x="3433" y="145768"/>
                </a:lnTo>
                <a:lnTo>
                  <a:pt x="801" y="171474"/>
                </a:lnTo>
                <a:lnTo>
                  <a:pt x="0" y="197183"/>
                </a:lnTo>
                <a:lnTo>
                  <a:pt x="419" y="222896"/>
                </a:lnTo>
                <a:lnTo>
                  <a:pt x="1649" y="248610"/>
                </a:lnTo>
                <a:lnTo>
                  <a:pt x="6279" y="272420"/>
                </a:lnTo>
                <a:lnTo>
                  <a:pt x="13177" y="294961"/>
                </a:lnTo>
                <a:lnTo>
                  <a:pt x="33858" y="336834"/>
                </a:lnTo>
                <a:lnTo>
                  <a:pt x="65275" y="374494"/>
                </a:lnTo>
                <a:lnTo>
                  <a:pt x="104003" y="402662"/>
                </a:lnTo>
                <a:lnTo>
                  <a:pt x="124998" y="414174"/>
                </a:lnTo>
                <a:lnTo>
                  <a:pt x="148520" y="421848"/>
                </a:lnTo>
                <a:lnTo>
                  <a:pt x="173727" y="426965"/>
                </a:lnTo>
                <a:lnTo>
                  <a:pt x="200056" y="430376"/>
                </a:lnTo>
                <a:lnTo>
                  <a:pt x="225228" y="428840"/>
                </a:lnTo>
                <a:lnTo>
                  <a:pt x="249630" y="424006"/>
                </a:lnTo>
                <a:lnTo>
                  <a:pt x="273518" y="416973"/>
                </a:lnTo>
                <a:lnTo>
                  <a:pt x="315300" y="396459"/>
                </a:lnTo>
                <a:lnTo>
                  <a:pt x="349110" y="369561"/>
                </a:lnTo>
                <a:lnTo>
                  <a:pt x="370487" y="335382"/>
                </a:lnTo>
                <a:lnTo>
                  <a:pt x="383798" y="292886"/>
                </a:lnTo>
                <a:lnTo>
                  <a:pt x="388681" y="269552"/>
                </a:lnTo>
                <a:lnTo>
                  <a:pt x="389079" y="245424"/>
                </a:lnTo>
                <a:lnTo>
                  <a:pt x="386486" y="220766"/>
                </a:lnTo>
                <a:lnTo>
                  <a:pt x="381900" y="195755"/>
                </a:lnTo>
                <a:lnTo>
                  <a:pt x="373128" y="172413"/>
                </a:lnTo>
                <a:lnTo>
                  <a:pt x="361565" y="150185"/>
                </a:lnTo>
                <a:lnTo>
                  <a:pt x="331572" y="108659"/>
                </a:lnTo>
                <a:lnTo>
                  <a:pt x="292843" y="71153"/>
                </a:lnTo>
                <a:lnTo>
                  <a:pt x="250229" y="45593"/>
                </a:lnTo>
                <a:lnTo>
                  <a:pt x="208747" y="29789"/>
                </a:lnTo>
                <a:lnTo>
                  <a:pt x="174436" y="22765"/>
                </a:lnTo>
                <a:lnTo>
                  <a:pt x="160524" y="24701"/>
                </a:lnTo>
                <a:lnTo>
                  <a:pt x="115554" y="5143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671" name="SMARTInkShape-Group938"/>
          <p:cNvGrpSpPr/>
          <p:nvPr/>
        </p:nvGrpSpPr>
        <p:grpSpPr>
          <a:xfrm>
            <a:off x="6080747" y="5308275"/>
            <a:ext cx="1243026" cy="375294"/>
            <a:chOff x="6080747" y="5308275"/>
            <a:chExt cx="1243026" cy="375294"/>
          </a:xfrm>
        </p:grpSpPr>
        <p:sp>
          <p:nvSpPr>
            <p:cNvPr id="1659" name="SMARTInkShape-3071"/>
            <p:cNvSpPr/>
            <p:nvPr>
              <p:custDataLst>
                <p:tags r:id="rId394"/>
              </p:custDataLst>
            </p:nvPr>
          </p:nvSpPr>
          <p:spPr bwMode="auto">
            <a:xfrm>
              <a:off x="6084855" y="5308275"/>
              <a:ext cx="13051" cy="220989"/>
            </a:xfrm>
            <a:custGeom>
              <a:avLst/>
              <a:gdLst/>
              <a:ahLst/>
              <a:cxnLst/>
              <a:rect l="0" t="0" r="0" b="0"/>
              <a:pathLst>
                <a:path w="13051" h="220989">
                  <a:moveTo>
                    <a:pt x="13050" y="23820"/>
                  </a:moveTo>
                  <a:lnTo>
                    <a:pt x="13050" y="23820"/>
                  </a:lnTo>
                  <a:lnTo>
                    <a:pt x="5669" y="23820"/>
                  </a:lnTo>
                  <a:lnTo>
                    <a:pt x="4507" y="0"/>
                  </a:lnTo>
                  <a:lnTo>
                    <a:pt x="9037" y="12317"/>
                  </a:lnTo>
                  <a:lnTo>
                    <a:pt x="7310" y="47717"/>
                  </a:lnTo>
                  <a:lnTo>
                    <a:pt x="5737" y="78256"/>
                  </a:lnTo>
                  <a:lnTo>
                    <a:pt x="5037" y="111831"/>
                  </a:lnTo>
                  <a:lnTo>
                    <a:pt x="4726" y="148979"/>
                  </a:lnTo>
                  <a:lnTo>
                    <a:pt x="0" y="189174"/>
                  </a:lnTo>
                  <a:lnTo>
                    <a:pt x="265" y="204626"/>
                  </a:lnTo>
                  <a:lnTo>
                    <a:pt x="4477" y="2209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0" name="SMARTInkShape-3072"/>
            <p:cNvSpPr/>
            <p:nvPr>
              <p:custDataLst>
                <p:tags r:id="rId395"/>
              </p:custDataLst>
            </p:nvPr>
          </p:nvSpPr>
          <p:spPr bwMode="auto">
            <a:xfrm>
              <a:off x="6080747" y="5374957"/>
              <a:ext cx="139631" cy="171451"/>
            </a:xfrm>
            <a:custGeom>
              <a:avLst/>
              <a:gdLst/>
              <a:ahLst/>
              <a:cxnLst/>
              <a:rect l="0" t="0" r="0" b="0"/>
              <a:pathLst>
                <a:path w="139631" h="171451">
                  <a:moveTo>
                    <a:pt x="128601" y="0"/>
                  </a:moveTo>
                  <a:lnTo>
                    <a:pt x="128601" y="0"/>
                  </a:lnTo>
                  <a:lnTo>
                    <a:pt x="137703" y="0"/>
                  </a:lnTo>
                  <a:lnTo>
                    <a:pt x="139431" y="953"/>
                  </a:lnTo>
                  <a:lnTo>
                    <a:pt x="139630" y="2540"/>
                  </a:lnTo>
                  <a:lnTo>
                    <a:pt x="138811" y="4551"/>
                  </a:lnTo>
                  <a:lnTo>
                    <a:pt x="128557" y="11932"/>
                  </a:lnTo>
                  <a:lnTo>
                    <a:pt x="97421" y="25784"/>
                  </a:lnTo>
                  <a:lnTo>
                    <a:pt x="56084" y="41712"/>
                  </a:lnTo>
                  <a:lnTo>
                    <a:pt x="27104" y="62207"/>
                  </a:lnTo>
                  <a:lnTo>
                    <a:pt x="4971" y="86376"/>
                  </a:lnTo>
                  <a:lnTo>
                    <a:pt x="1413" y="94732"/>
                  </a:lnTo>
                  <a:lnTo>
                    <a:pt x="0" y="111636"/>
                  </a:lnTo>
                  <a:lnTo>
                    <a:pt x="1910" y="118239"/>
                  </a:lnTo>
                  <a:lnTo>
                    <a:pt x="9111" y="128116"/>
                  </a:lnTo>
                  <a:lnTo>
                    <a:pt x="28426" y="139031"/>
                  </a:lnTo>
                  <a:lnTo>
                    <a:pt x="68948" y="147390"/>
                  </a:lnTo>
                  <a:lnTo>
                    <a:pt x="108195" y="153699"/>
                  </a:lnTo>
                  <a:lnTo>
                    <a:pt x="112139" y="153901"/>
                  </a:lnTo>
                  <a:lnTo>
                    <a:pt x="114769" y="154988"/>
                  </a:lnTo>
                  <a:lnTo>
                    <a:pt x="116522" y="156666"/>
                  </a:lnTo>
                  <a:lnTo>
                    <a:pt x="118469" y="161069"/>
                  </a:lnTo>
                  <a:lnTo>
                    <a:pt x="120028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1" name="SMARTInkShape-3073"/>
            <p:cNvSpPr/>
            <p:nvPr>
              <p:custDataLst>
                <p:tags r:id="rId396"/>
              </p:custDataLst>
            </p:nvPr>
          </p:nvSpPr>
          <p:spPr bwMode="auto">
            <a:xfrm>
              <a:off x="6243638" y="5494972"/>
              <a:ext cx="4939" cy="77154"/>
            </a:xfrm>
            <a:custGeom>
              <a:avLst/>
              <a:gdLst/>
              <a:ahLst/>
              <a:cxnLst/>
              <a:rect l="0" t="0" r="0" b="0"/>
              <a:pathLst>
                <a:path w="4939" h="77154">
                  <a:moveTo>
                    <a:pt x="0" y="0"/>
                  </a:moveTo>
                  <a:lnTo>
                    <a:pt x="0" y="0"/>
                  </a:lnTo>
                  <a:lnTo>
                    <a:pt x="952" y="16527"/>
                  </a:lnTo>
                  <a:lnTo>
                    <a:pt x="4938" y="35694"/>
                  </a:lnTo>
                  <a:lnTo>
                    <a:pt x="0" y="771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2" name="SMARTInkShape-3074"/>
            <p:cNvSpPr/>
            <p:nvPr>
              <p:custDataLst>
                <p:tags r:id="rId397"/>
              </p:custDataLst>
            </p:nvPr>
          </p:nvSpPr>
          <p:spPr bwMode="auto">
            <a:xfrm>
              <a:off x="6341570" y="5452110"/>
              <a:ext cx="150671" cy="120016"/>
            </a:xfrm>
            <a:custGeom>
              <a:avLst/>
              <a:gdLst/>
              <a:ahLst/>
              <a:cxnLst/>
              <a:rect l="0" t="0" r="0" b="0"/>
              <a:pathLst>
                <a:path w="150671" h="120016">
                  <a:moveTo>
                    <a:pt x="4937" y="0"/>
                  </a:moveTo>
                  <a:lnTo>
                    <a:pt x="4937" y="0"/>
                  </a:lnTo>
                  <a:lnTo>
                    <a:pt x="386" y="0"/>
                  </a:lnTo>
                  <a:lnTo>
                    <a:pt x="0" y="1905"/>
                  </a:lnTo>
                  <a:lnTo>
                    <a:pt x="2107" y="9102"/>
                  </a:lnTo>
                  <a:lnTo>
                    <a:pt x="33103" y="44853"/>
                  </a:lnTo>
                  <a:lnTo>
                    <a:pt x="66199" y="69170"/>
                  </a:lnTo>
                  <a:lnTo>
                    <a:pt x="101617" y="89921"/>
                  </a:lnTo>
                  <a:lnTo>
                    <a:pt x="142217" y="116495"/>
                  </a:lnTo>
                  <a:lnTo>
                    <a:pt x="150670" y="120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3" name="SMARTInkShape-3075"/>
            <p:cNvSpPr/>
            <p:nvPr>
              <p:custDataLst>
                <p:tags r:id="rId398"/>
              </p:custDataLst>
            </p:nvPr>
          </p:nvSpPr>
          <p:spPr bwMode="auto">
            <a:xfrm>
              <a:off x="6320790" y="5452110"/>
              <a:ext cx="110252" cy="154306"/>
            </a:xfrm>
            <a:custGeom>
              <a:avLst/>
              <a:gdLst/>
              <a:ahLst/>
              <a:cxnLst/>
              <a:rect l="0" t="0" r="0" b="0"/>
              <a:pathLst>
                <a:path w="110252" h="154306">
                  <a:moveTo>
                    <a:pt x="102870" y="0"/>
                  </a:moveTo>
                  <a:lnTo>
                    <a:pt x="102870" y="0"/>
                  </a:lnTo>
                  <a:lnTo>
                    <a:pt x="110251" y="0"/>
                  </a:lnTo>
                  <a:lnTo>
                    <a:pt x="96567" y="9702"/>
                  </a:lnTo>
                  <a:lnTo>
                    <a:pt x="64795" y="50423"/>
                  </a:lnTo>
                  <a:lnTo>
                    <a:pt x="44990" y="79560"/>
                  </a:lnTo>
                  <a:lnTo>
                    <a:pt x="19680" y="119882"/>
                  </a:lnTo>
                  <a:lnTo>
                    <a:pt x="0" y="1543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4" name="SMARTInkShape-3076"/>
            <p:cNvSpPr/>
            <p:nvPr>
              <p:custDataLst>
                <p:tags r:id="rId399"/>
              </p:custDataLst>
            </p:nvPr>
          </p:nvSpPr>
          <p:spPr bwMode="auto">
            <a:xfrm>
              <a:off x="6509386" y="5340668"/>
              <a:ext cx="77153" cy="231458"/>
            </a:xfrm>
            <a:custGeom>
              <a:avLst/>
              <a:gdLst/>
              <a:ahLst/>
              <a:cxnLst/>
              <a:rect l="0" t="0" r="0" b="0"/>
              <a:pathLst>
                <a:path w="77153" h="231458">
                  <a:moveTo>
                    <a:pt x="77152" y="0"/>
                  </a:moveTo>
                  <a:lnTo>
                    <a:pt x="77152" y="0"/>
                  </a:lnTo>
                  <a:lnTo>
                    <a:pt x="72601" y="0"/>
                  </a:lnTo>
                  <a:lnTo>
                    <a:pt x="71260" y="1904"/>
                  </a:lnTo>
                  <a:lnTo>
                    <a:pt x="59830" y="37515"/>
                  </a:lnTo>
                  <a:lnTo>
                    <a:pt x="50086" y="65251"/>
                  </a:lnTo>
                  <a:lnTo>
                    <a:pt x="38452" y="97580"/>
                  </a:lnTo>
                  <a:lnTo>
                    <a:pt x="23757" y="134173"/>
                  </a:lnTo>
                  <a:lnTo>
                    <a:pt x="12780" y="167583"/>
                  </a:lnTo>
                  <a:lnTo>
                    <a:pt x="3786" y="205546"/>
                  </a:lnTo>
                  <a:lnTo>
                    <a:pt x="0" y="231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5" name="SMARTInkShape-3077"/>
            <p:cNvSpPr/>
            <p:nvPr>
              <p:custDataLst>
                <p:tags r:id="rId400"/>
              </p:custDataLst>
            </p:nvPr>
          </p:nvSpPr>
          <p:spPr bwMode="auto">
            <a:xfrm>
              <a:off x="6505184" y="5434965"/>
              <a:ext cx="167080" cy="145733"/>
            </a:xfrm>
            <a:custGeom>
              <a:avLst/>
              <a:gdLst/>
              <a:ahLst/>
              <a:cxnLst/>
              <a:rect l="0" t="0" r="0" b="0"/>
              <a:pathLst>
                <a:path w="167080" h="145733">
                  <a:moveTo>
                    <a:pt x="167079" y="0"/>
                  </a:moveTo>
                  <a:lnTo>
                    <a:pt x="167079" y="0"/>
                  </a:lnTo>
                  <a:lnTo>
                    <a:pt x="162528" y="9102"/>
                  </a:lnTo>
                  <a:lnTo>
                    <a:pt x="155213" y="16110"/>
                  </a:lnTo>
                  <a:lnTo>
                    <a:pt x="137845" y="25411"/>
                  </a:lnTo>
                  <a:lnTo>
                    <a:pt x="101825" y="37087"/>
                  </a:lnTo>
                  <a:lnTo>
                    <a:pt x="69216" y="50253"/>
                  </a:lnTo>
                  <a:lnTo>
                    <a:pt x="35424" y="66219"/>
                  </a:lnTo>
                  <a:lnTo>
                    <a:pt x="10383" y="87565"/>
                  </a:lnTo>
                  <a:lnTo>
                    <a:pt x="0" y="102886"/>
                  </a:lnTo>
                  <a:lnTo>
                    <a:pt x="1400" y="105738"/>
                  </a:lnTo>
                  <a:lnTo>
                    <a:pt x="5192" y="107639"/>
                  </a:lnTo>
                  <a:lnTo>
                    <a:pt x="47547" y="118738"/>
                  </a:lnTo>
                  <a:lnTo>
                    <a:pt x="85095" y="130855"/>
                  </a:lnTo>
                  <a:lnTo>
                    <a:pt x="124779" y="138454"/>
                  </a:lnTo>
                  <a:lnTo>
                    <a:pt x="133039" y="142498"/>
                  </a:lnTo>
                  <a:lnTo>
                    <a:pt x="133908" y="143576"/>
                  </a:lnTo>
                  <a:lnTo>
                    <a:pt x="132788" y="14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6" name="SMARTInkShape-3078"/>
            <p:cNvSpPr/>
            <p:nvPr>
              <p:custDataLst>
                <p:tags r:id="rId401"/>
              </p:custDataLst>
            </p:nvPr>
          </p:nvSpPr>
          <p:spPr bwMode="auto">
            <a:xfrm>
              <a:off x="6640388" y="5520690"/>
              <a:ext cx="151890" cy="130275"/>
            </a:xfrm>
            <a:custGeom>
              <a:avLst/>
              <a:gdLst/>
              <a:ahLst/>
              <a:cxnLst/>
              <a:rect l="0" t="0" r="0" b="0"/>
              <a:pathLst>
                <a:path w="151890" h="130275">
                  <a:moveTo>
                    <a:pt x="14730" y="0"/>
                  </a:moveTo>
                  <a:lnTo>
                    <a:pt x="14730" y="0"/>
                  </a:lnTo>
                  <a:lnTo>
                    <a:pt x="19280" y="0"/>
                  </a:lnTo>
                  <a:lnTo>
                    <a:pt x="24055" y="2540"/>
                  </a:lnTo>
                  <a:lnTo>
                    <a:pt x="66705" y="29803"/>
                  </a:lnTo>
                  <a:lnTo>
                    <a:pt x="83575" y="45132"/>
                  </a:lnTo>
                  <a:lnTo>
                    <a:pt x="88190" y="52761"/>
                  </a:lnTo>
                  <a:lnTo>
                    <a:pt x="87701" y="61867"/>
                  </a:lnTo>
                  <a:lnTo>
                    <a:pt x="86237" y="66962"/>
                  </a:lnTo>
                  <a:lnTo>
                    <a:pt x="76991" y="77704"/>
                  </a:lnTo>
                  <a:lnTo>
                    <a:pt x="62404" y="87875"/>
                  </a:lnTo>
                  <a:lnTo>
                    <a:pt x="20102" y="105258"/>
                  </a:lnTo>
                  <a:lnTo>
                    <a:pt x="5738" y="114161"/>
                  </a:lnTo>
                  <a:lnTo>
                    <a:pt x="3020" y="118017"/>
                  </a:lnTo>
                  <a:lnTo>
                    <a:pt x="0" y="127382"/>
                  </a:lnTo>
                  <a:lnTo>
                    <a:pt x="2052" y="129689"/>
                  </a:lnTo>
                  <a:lnTo>
                    <a:pt x="6278" y="130274"/>
                  </a:lnTo>
                  <a:lnTo>
                    <a:pt x="41592" y="128809"/>
                  </a:lnTo>
                  <a:lnTo>
                    <a:pt x="80043" y="126092"/>
                  </a:lnTo>
                  <a:lnTo>
                    <a:pt x="116631" y="116735"/>
                  </a:lnTo>
                  <a:lnTo>
                    <a:pt x="151889" y="1028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7" name="SMARTInkShape-3079"/>
            <p:cNvSpPr/>
            <p:nvPr>
              <p:custDataLst>
                <p:tags r:id="rId402"/>
              </p:custDataLst>
            </p:nvPr>
          </p:nvSpPr>
          <p:spPr bwMode="auto">
            <a:xfrm>
              <a:off x="6903720" y="5477827"/>
              <a:ext cx="154306" cy="172593"/>
            </a:xfrm>
            <a:custGeom>
              <a:avLst/>
              <a:gdLst/>
              <a:ahLst/>
              <a:cxnLst/>
              <a:rect l="0" t="0" r="0" b="0"/>
              <a:pathLst>
                <a:path w="154306" h="172593">
                  <a:moveTo>
                    <a:pt x="0" y="0"/>
                  </a:moveTo>
                  <a:lnTo>
                    <a:pt x="0" y="0"/>
                  </a:lnTo>
                  <a:lnTo>
                    <a:pt x="9101" y="0"/>
                  </a:lnTo>
                  <a:lnTo>
                    <a:pt x="12735" y="1905"/>
                  </a:lnTo>
                  <a:lnTo>
                    <a:pt x="43524" y="37277"/>
                  </a:lnTo>
                  <a:lnTo>
                    <a:pt x="65853" y="73721"/>
                  </a:lnTo>
                  <a:lnTo>
                    <a:pt x="95452" y="111717"/>
                  </a:lnTo>
                  <a:lnTo>
                    <a:pt x="126276" y="149844"/>
                  </a:lnTo>
                  <a:lnTo>
                    <a:pt x="146440" y="171734"/>
                  </a:lnTo>
                  <a:lnTo>
                    <a:pt x="149062" y="172592"/>
                  </a:lnTo>
                  <a:lnTo>
                    <a:pt x="150809" y="171259"/>
                  </a:lnTo>
                  <a:lnTo>
                    <a:pt x="154305" y="1628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8" name="SMARTInkShape-3080"/>
            <p:cNvSpPr/>
            <p:nvPr>
              <p:custDataLst>
                <p:tags r:id="rId403"/>
              </p:custDataLst>
            </p:nvPr>
          </p:nvSpPr>
          <p:spPr bwMode="auto">
            <a:xfrm>
              <a:off x="6869430" y="5503545"/>
              <a:ext cx="154306" cy="154306"/>
            </a:xfrm>
            <a:custGeom>
              <a:avLst/>
              <a:gdLst/>
              <a:ahLst/>
              <a:cxnLst/>
              <a:rect l="0" t="0" r="0" b="0"/>
              <a:pathLst>
                <a:path w="154306" h="154306">
                  <a:moveTo>
                    <a:pt x="154305" y="0"/>
                  </a:moveTo>
                  <a:lnTo>
                    <a:pt x="154305" y="0"/>
                  </a:lnTo>
                  <a:lnTo>
                    <a:pt x="149754" y="4551"/>
                  </a:lnTo>
                  <a:lnTo>
                    <a:pt x="110290" y="29253"/>
                  </a:lnTo>
                  <a:lnTo>
                    <a:pt x="77878" y="61658"/>
                  </a:lnTo>
                  <a:lnTo>
                    <a:pt x="49602" y="101221"/>
                  </a:lnTo>
                  <a:lnTo>
                    <a:pt x="11189" y="142658"/>
                  </a:lnTo>
                  <a:lnTo>
                    <a:pt x="0" y="1543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9" name="SMARTInkShape-3081"/>
            <p:cNvSpPr/>
            <p:nvPr>
              <p:custDataLst>
                <p:tags r:id="rId404"/>
              </p:custDataLst>
            </p:nvPr>
          </p:nvSpPr>
          <p:spPr bwMode="auto">
            <a:xfrm>
              <a:off x="7099409" y="5383883"/>
              <a:ext cx="198647" cy="233219"/>
            </a:xfrm>
            <a:custGeom>
              <a:avLst/>
              <a:gdLst/>
              <a:ahLst/>
              <a:cxnLst/>
              <a:rect l="0" t="0" r="0" b="0"/>
              <a:pathLst>
                <a:path w="198647" h="233219">
                  <a:moveTo>
                    <a:pt x="138638" y="8219"/>
                  </a:moveTo>
                  <a:lnTo>
                    <a:pt x="138638" y="8219"/>
                  </a:lnTo>
                  <a:lnTo>
                    <a:pt x="134087" y="3668"/>
                  </a:lnTo>
                  <a:lnTo>
                    <a:pt x="129313" y="1434"/>
                  </a:lnTo>
                  <a:lnTo>
                    <a:pt x="113937" y="0"/>
                  </a:lnTo>
                  <a:lnTo>
                    <a:pt x="103530" y="4884"/>
                  </a:lnTo>
                  <a:lnTo>
                    <a:pt x="76776" y="28092"/>
                  </a:lnTo>
                  <a:lnTo>
                    <a:pt x="52364" y="60992"/>
                  </a:lnTo>
                  <a:lnTo>
                    <a:pt x="32984" y="92316"/>
                  </a:lnTo>
                  <a:lnTo>
                    <a:pt x="14529" y="126558"/>
                  </a:lnTo>
                  <a:lnTo>
                    <a:pt x="3151" y="157652"/>
                  </a:lnTo>
                  <a:lnTo>
                    <a:pt x="0" y="182266"/>
                  </a:lnTo>
                  <a:lnTo>
                    <a:pt x="2726" y="201778"/>
                  </a:lnTo>
                  <a:lnTo>
                    <a:pt x="10288" y="216801"/>
                  </a:lnTo>
                  <a:lnTo>
                    <a:pt x="27620" y="227287"/>
                  </a:lnTo>
                  <a:lnTo>
                    <a:pt x="52149" y="233218"/>
                  </a:lnTo>
                  <a:lnTo>
                    <a:pt x="82101" y="232679"/>
                  </a:lnTo>
                  <a:lnTo>
                    <a:pt x="111923" y="226724"/>
                  </a:lnTo>
                  <a:lnTo>
                    <a:pt x="141053" y="216775"/>
                  </a:lnTo>
                  <a:lnTo>
                    <a:pt x="179465" y="197966"/>
                  </a:lnTo>
                  <a:lnTo>
                    <a:pt x="198646" y="188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70" name="SMARTInkShape-3082"/>
            <p:cNvSpPr/>
            <p:nvPr>
              <p:custDataLst>
                <p:tags r:id="rId405"/>
              </p:custDataLst>
            </p:nvPr>
          </p:nvSpPr>
          <p:spPr bwMode="auto">
            <a:xfrm>
              <a:off x="7315200" y="5564744"/>
              <a:ext cx="8573" cy="118825"/>
            </a:xfrm>
            <a:custGeom>
              <a:avLst/>
              <a:gdLst/>
              <a:ahLst/>
              <a:cxnLst/>
              <a:rect l="0" t="0" r="0" b="0"/>
              <a:pathLst>
                <a:path w="8573" h="118825">
                  <a:moveTo>
                    <a:pt x="0" y="7381"/>
                  </a:moveTo>
                  <a:lnTo>
                    <a:pt x="0" y="7381"/>
                  </a:lnTo>
                  <a:lnTo>
                    <a:pt x="0" y="0"/>
                  </a:lnTo>
                  <a:lnTo>
                    <a:pt x="0" y="33169"/>
                  </a:lnTo>
                  <a:lnTo>
                    <a:pt x="0" y="69731"/>
                  </a:lnTo>
                  <a:lnTo>
                    <a:pt x="952" y="95297"/>
                  </a:lnTo>
                  <a:lnTo>
                    <a:pt x="8572" y="1188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79" name="SMARTInkShape-Group939"/>
          <p:cNvGrpSpPr/>
          <p:nvPr/>
        </p:nvGrpSpPr>
        <p:grpSpPr>
          <a:xfrm>
            <a:off x="5129213" y="4981065"/>
            <a:ext cx="569973" cy="613216"/>
            <a:chOff x="5129213" y="4981065"/>
            <a:chExt cx="569973" cy="613216"/>
          </a:xfrm>
        </p:grpSpPr>
        <p:sp>
          <p:nvSpPr>
            <p:cNvPr id="1672" name="SMARTInkShape-3083"/>
            <p:cNvSpPr/>
            <p:nvPr>
              <p:custDataLst>
                <p:tags r:id="rId387"/>
              </p:custDataLst>
            </p:nvPr>
          </p:nvSpPr>
          <p:spPr bwMode="auto">
            <a:xfrm>
              <a:off x="5146524" y="5306377"/>
              <a:ext cx="25395" cy="262904"/>
            </a:xfrm>
            <a:custGeom>
              <a:avLst/>
              <a:gdLst/>
              <a:ahLst/>
              <a:cxnLst/>
              <a:rect l="0" t="0" r="0" b="0"/>
              <a:pathLst>
                <a:path w="25395" h="262904">
                  <a:moveTo>
                    <a:pt x="16978" y="0"/>
                  </a:moveTo>
                  <a:lnTo>
                    <a:pt x="16978" y="0"/>
                  </a:lnTo>
                  <a:lnTo>
                    <a:pt x="23764" y="30516"/>
                  </a:lnTo>
                  <a:lnTo>
                    <a:pt x="25022" y="63970"/>
                  </a:lnTo>
                  <a:lnTo>
                    <a:pt x="25394" y="104045"/>
                  </a:lnTo>
                  <a:lnTo>
                    <a:pt x="23576" y="133872"/>
                  </a:lnTo>
                  <a:lnTo>
                    <a:pt x="16418" y="169354"/>
                  </a:lnTo>
                  <a:lnTo>
                    <a:pt x="6229" y="208612"/>
                  </a:lnTo>
                  <a:lnTo>
                    <a:pt x="677" y="251345"/>
                  </a:lnTo>
                  <a:lnTo>
                    <a:pt x="0" y="262903"/>
                  </a:lnTo>
                  <a:lnTo>
                    <a:pt x="819" y="249593"/>
                  </a:lnTo>
                  <a:lnTo>
                    <a:pt x="8406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73" name="SMARTInkShape-3084"/>
            <p:cNvSpPr/>
            <p:nvPr>
              <p:custDataLst>
                <p:tags r:id="rId388"/>
              </p:custDataLst>
            </p:nvPr>
          </p:nvSpPr>
          <p:spPr bwMode="auto">
            <a:xfrm>
              <a:off x="5137785" y="5280741"/>
              <a:ext cx="225213" cy="313540"/>
            </a:xfrm>
            <a:custGeom>
              <a:avLst/>
              <a:gdLst/>
              <a:ahLst/>
              <a:cxnLst/>
              <a:rect l="0" t="0" r="0" b="0"/>
              <a:pathLst>
                <a:path w="225213" h="313540">
                  <a:moveTo>
                    <a:pt x="0" y="68499"/>
                  </a:moveTo>
                  <a:lnTo>
                    <a:pt x="0" y="68499"/>
                  </a:lnTo>
                  <a:lnTo>
                    <a:pt x="33055" y="47309"/>
                  </a:lnTo>
                  <a:lnTo>
                    <a:pt x="68214" y="29517"/>
                  </a:lnTo>
                  <a:lnTo>
                    <a:pt x="105301" y="15674"/>
                  </a:lnTo>
                  <a:lnTo>
                    <a:pt x="141373" y="4587"/>
                  </a:lnTo>
                  <a:lnTo>
                    <a:pt x="183712" y="840"/>
                  </a:lnTo>
                  <a:lnTo>
                    <a:pt x="223119" y="0"/>
                  </a:lnTo>
                  <a:lnTo>
                    <a:pt x="224947" y="926"/>
                  </a:lnTo>
                  <a:lnTo>
                    <a:pt x="225212" y="2495"/>
                  </a:lnTo>
                  <a:lnTo>
                    <a:pt x="224436" y="4494"/>
                  </a:lnTo>
                  <a:lnTo>
                    <a:pt x="218471" y="43936"/>
                  </a:lnTo>
                  <a:lnTo>
                    <a:pt x="210994" y="77942"/>
                  </a:lnTo>
                  <a:lnTo>
                    <a:pt x="207296" y="118181"/>
                  </a:lnTo>
                  <a:lnTo>
                    <a:pt x="203892" y="148682"/>
                  </a:lnTo>
                  <a:lnTo>
                    <a:pt x="200156" y="179383"/>
                  </a:lnTo>
                  <a:lnTo>
                    <a:pt x="197100" y="219992"/>
                  </a:lnTo>
                  <a:lnTo>
                    <a:pt x="193010" y="251082"/>
                  </a:lnTo>
                  <a:lnTo>
                    <a:pt x="183575" y="290231"/>
                  </a:lnTo>
                  <a:lnTo>
                    <a:pt x="180490" y="313187"/>
                  </a:lnTo>
                  <a:lnTo>
                    <a:pt x="180335" y="313539"/>
                  </a:lnTo>
                  <a:lnTo>
                    <a:pt x="175513" y="295724"/>
                  </a:lnTo>
                  <a:lnTo>
                    <a:pt x="165635" y="283471"/>
                  </a:lnTo>
                  <a:lnTo>
                    <a:pt x="136012" y="260082"/>
                  </a:lnTo>
                  <a:lnTo>
                    <a:pt x="97450" y="251946"/>
                  </a:lnTo>
                  <a:lnTo>
                    <a:pt x="58931" y="254087"/>
                  </a:lnTo>
                  <a:lnTo>
                    <a:pt x="27938" y="265305"/>
                  </a:lnTo>
                  <a:lnTo>
                    <a:pt x="17179" y="272808"/>
                  </a:lnTo>
                  <a:lnTo>
                    <a:pt x="8572" y="2828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74" name="SMARTInkShape-3085"/>
            <p:cNvSpPr/>
            <p:nvPr>
              <p:custDataLst>
                <p:tags r:id="rId389"/>
              </p:custDataLst>
            </p:nvPr>
          </p:nvSpPr>
          <p:spPr bwMode="auto">
            <a:xfrm>
              <a:off x="5129213" y="4981065"/>
              <a:ext cx="409165" cy="351031"/>
            </a:xfrm>
            <a:custGeom>
              <a:avLst/>
              <a:gdLst/>
              <a:ahLst/>
              <a:cxnLst/>
              <a:rect l="0" t="0" r="0" b="0"/>
              <a:pathLst>
                <a:path w="409165" h="351031">
                  <a:moveTo>
                    <a:pt x="0" y="351030"/>
                  </a:moveTo>
                  <a:lnTo>
                    <a:pt x="0" y="351030"/>
                  </a:lnTo>
                  <a:lnTo>
                    <a:pt x="952" y="328052"/>
                  </a:lnTo>
                  <a:lnTo>
                    <a:pt x="4550" y="314148"/>
                  </a:lnTo>
                  <a:lnTo>
                    <a:pt x="36105" y="273189"/>
                  </a:lnTo>
                  <a:lnTo>
                    <a:pt x="60497" y="244044"/>
                  </a:lnTo>
                  <a:lnTo>
                    <a:pt x="94832" y="212040"/>
                  </a:lnTo>
                  <a:lnTo>
                    <a:pt x="136445" y="178767"/>
                  </a:lnTo>
                  <a:lnTo>
                    <a:pt x="159542" y="161893"/>
                  </a:lnTo>
                  <a:lnTo>
                    <a:pt x="183515" y="144928"/>
                  </a:lnTo>
                  <a:lnTo>
                    <a:pt x="209020" y="127904"/>
                  </a:lnTo>
                  <a:lnTo>
                    <a:pt x="235549" y="110839"/>
                  </a:lnTo>
                  <a:lnTo>
                    <a:pt x="262759" y="93748"/>
                  </a:lnTo>
                  <a:lnTo>
                    <a:pt x="288521" y="77591"/>
                  </a:lnTo>
                  <a:lnTo>
                    <a:pt x="313314" y="62057"/>
                  </a:lnTo>
                  <a:lnTo>
                    <a:pt x="337464" y="46939"/>
                  </a:lnTo>
                  <a:lnTo>
                    <a:pt x="371916" y="25061"/>
                  </a:lnTo>
                  <a:lnTo>
                    <a:pt x="409164" y="1050"/>
                  </a:lnTo>
                  <a:lnTo>
                    <a:pt x="408983" y="553"/>
                  </a:lnTo>
                  <a:lnTo>
                    <a:pt x="406243" y="0"/>
                  </a:lnTo>
                  <a:lnTo>
                    <a:pt x="401849" y="2294"/>
                  </a:lnTo>
                  <a:lnTo>
                    <a:pt x="381636" y="22002"/>
                  </a:lnTo>
                  <a:lnTo>
                    <a:pt x="360044" y="509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75" name="SMARTInkShape-3086"/>
            <p:cNvSpPr/>
            <p:nvPr>
              <p:custDataLst>
                <p:tags r:id="rId390"/>
              </p:custDataLst>
            </p:nvPr>
          </p:nvSpPr>
          <p:spPr bwMode="auto">
            <a:xfrm>
              <a:off x="5274945" y="5131711"/>
              <a:ext cx="424241" cy="380408"/>
            </a:xfrm>
            <a:custGeom>
              <a:avLst/>
              <a:gdLst/>
              <a:ahLst/>
              <a:cxnLst/>
              <a:rect l="0" t="0" r="0" b="0"/>
              <a:pathLst>
                <a:path w="424241" h="380408">
                  <a:moveTo>
                    <a:pt x="0" y="380407"/>
                  </a:moveTo>
                  <a:lnTo>
                    <a:pt x="0" y="380407"/>
                  </a:lnTo>
                  <a:lnTo>
                    <a:pt x="0" y="375856"/>
                  </a:lnTo>
                  <a:lnTo>
                    <a:pt x="7620" y="371082"/>
                  </a:lnTo>
                  <a:lnTo>
                    <a:pt x="35795" y="355704"/>
                  </a:lnTo>
                  <a:lnTo>
                    <a:pt x="78657" y="317101"/>
                  </a:lnTo>
                  <a:lnTo>
                    <a:pt x="117191" y="282104"/>
                  </a:lnTo>
                  <a:lnTo>
                    <a:pt x="158764" y="244324"/>
                  </a:lnTo>
                  <a:lnTo>
                    <a:pt x="199467" y="205307"/>
                  </a:lnTo>
                  <a:lnTo>
                    <a:pt x="221561" y="186521"/>
                  </a:lnTo>
                  <a:lnTo>
                    <a:pt x="244861" y="168283"/>
                  </a:lnTo>
                  <a:lnTo>
                    <a:pt x="268969" y="150408"/>
                  </a:lnTo>
                  <a:lnTo>
                    <a:pt x="310994" y="115307"/>
                  </a:lnTo>
                  <a:lnTo>
                    <a:pt x="347770" y="82562"/>
                  </a:lnTo>
                  <a:lnTo>
                    <a:pt x="379989" y="55308"/>
                  </a:lnTo>
                  <a:lnTo>
                    <a:pt x="420903" y="16297"/>
                  </a:lnTo>
                  <a:lnTo>
                    <a:pt x="423477" y="11937"/>
                  </a:lnTo>
                  <a:lnTo>
                    <a:pt x="424240" y="8078"/>
                  </a:lnTo>
                  <a:lnTo>
                    <a:pt x="423797" y="4551"/>
                  </a:lnTo>
                  <a:lnTo>
                    <a:pt x="422548" y="1249"/>
                  </a:lnTo>
                  <a:lnTo>
                    <a:pt x="421717" y="0"/>
                  </a:lnTo>
                  <a:lnTo>
                    <a:pt x="421162" y="120"/>
                  </a:lnTo>
                  <a:lnTo>
                    <a:pt x="420792" y="1152"/>
                  </a:lnTo>
                  <a:lnTo>
                    <a:pt x="415720" y="7156"/>
                  </a:lnTo>
                  <a:lnTo>
                    <a:pt x="385762" y="203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76" name="SMARTInkShape-3087"/>
            <p:cNvSpPr/>
            <p:nvPr>
              <p:custDataLst>
                <p:tags r:id="rId391"/>
              </p:custDataLst>
            </p:nvPr>
          </p:nvSpPr>
          <p:spPr bwMode="auto">
            <a:xfrm>
              <a:off x="5309235" y="5074920"/>
              <a:ext cx="205741" cy="205741"/>
            </a:xfrm>
            <a:custGeom>
              <a:avLst/>
              <a:gdLst/>
              <a:ahLst/>
              <a:cxnLst/>
              <a:rect l="0" t="0" r="0" b="0"/>
              <a:pathLst>
                <a:path w="205741" h="205741">
                  <a:moveTo>
                    <a:pt x="0" y="205740"/>
                  </a:moveTo>
                  <a:lnTo>
                    <a:pt x="0" y="205740"/>
                  </a:lnTo>
                  <a:lnTo>
                    <a:pt x="11932" y="205740"/>
                  </a:lnTo>
                  <a:lnTo>
                    <a:pt x="46974" y="175225"/>
                  </a:lnTo>
                  <a:lnTo>
                    <a:pt x="80911" y="139231"/>
                  </a:lnTo>
                  <a:lnTo>
                    <a:pt x="107398" y="109505"/>
                  </a:lnTo>
                  <a:lnTo>
                    <a:pt x="147180" y="66948"/>
                  </a:lnTo>
                  <a:lnTo>
                    <a:pt x="184647" y="25572"/>
                  </a:lnTo>
                  <a:lnTo>
                    <a:pt x="196365" y="15175"/>
                  </a:lnTo>
                  <a:lnTo>
                    <a:pt x="20574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77" name="SMARTInkShape-3088"/>
            <p:cNvSpPr/>
            <p:nvPr>
              <p:custDataLst>
                <p:tags r:id="rId392"/>
              </p:custDataLst>
            </p:nvPr>
          </p:nvSpPr>
          <p:spPr bwMode="auto">
            <a:xfrm>
              <a:off x="5453040" y="4997768"/>
              <a:ext cx="19074" cy="300038"/>
            </a:xfrm>
            <a:custGeom>
              <a:avLst/>
              <a:gdLst/>
              <a:ahLst/>
              <a:cxnLst/>
              <a:rect l="0" t="0" r="0" b="0"/>
              <a:pathLst>
                <a:path w="19074" h="300038">
                  <a:moveTo>
                    <a:pt x="19073" y="0"/>
                  </a:moveTo>
                  <a:lnTo>
                    <a:pt x="19073" y="0"/>
                  </a:lnTo>
                  <a:lnTo>
                    <a:pt x="19073" y="32964"/>
                  </a:lnTo>
                  <a:lnTo>
                    <a:pt x="19073" y="73267"/>
                  </a:lnTo>
                  <a:lnTo>
                    <a:pt x="16532" y="104952"/>
                  </a:lnTo>
                  <a:lnTo>
                    <a:pt x="11276" y="139038"/>
                  </a:lnTo>
                  <a:lnTo>
                    <a:pt x="2591" y="176412"/>
                  </a:lnTo>
                  <a:lnTo>
                    <a:pt x="0" y="207627"/>
                  </a:lnTo>
                  <a:lnTo>
                    <a:pt x="1356" y="246621"/>
                  </a:lnTo>
                  <a:lnTo>
                    <a:pt x="4298" y="274685"/>
                  </a:lnTo>
                  <a:lnTo>
                    <a:pt x="11202" y="289033"/>
                  </a:lnTo>
                  <a:lnTo>
                    <a:pt x="19073" y="300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78" name="SMARTInkShape-3089"/>
            <p:cNvSpPr/>
            <p:nvPr>
              <p:custDataLst>
                <p:tags r:id="rId393"/>
              </p:custDataLst>
            </p:nvPr>
          </p:nvSpPr>
          <p:spPr bwMode="auto">
            <a:xfrm>
              <a:off x="5506402" y="5006916"/>
              <a:ext cx="170261" cy="248028"/>
            </a:xfrm>
            <a:custGeom>
              <a:avLst/>
              <a:gdLst/>
              <a:ahLst/>
              <a:cxnLst/>
              <a:rect l="0" t="0" r="0" b="0"/>
              <a:pathLst>
                <a:path w="170261" h="248028">
                  <a:moveTo>
                    <a:pt x="25718" y="16569"/>
                  </a:moveTo>
                  <a:lnTo>
                    <a:pt x="25718" y="16569"/>
                  </a:lnTo>
                  <a:lnTo>
                    <a:pt x="30269" y="12018"/>
                  </a:lnTo>
                  <a:lnTo>
                    <a:pt x="37583" y="9784"/>
                  </a:lnTo>
                  <a:lnTo>
                    <a:pt x="71096" y="2340"/>
                  </a:lnTo>
                  <a:lnTo>
                    <a:pt x="109964" y="0"/>
                  </a:lnTo>
                  <a:lnTo>
                    <a:pt x="126978" y="633"/>
                  </a:lnTo>
                  <a:lnTo>
                    <a:pt x="140890" y="4089"/>
                  </a:lnTo>
                  <a:lnTo>
                    <a:pt x="153423" y="13879"/>
                  </a:lnTo>
                  <a:lnTo>
                    <a:pt x="159432" y="20490"/>
                  </a:lnTo>
                  <a:lnTo>
                    <a:pt x="162486" y="28708"/>
                  </a:lnTo>
                  <a:lnTo>
                    <a:pt x="163185" y="60382"/>
                  </a:lnTo>
                  <a:lnTo>
                    <a:pt x="163014" y="89381"/>
                  </a:lnTo>
                  <a:lnTo>
                    <a:pt x="162939" y="118780"/>
                  </a:lnTo>
                  <a:lnTo>
                    <a:pt x="162896" y="159566"/>
                  </a:lnTo>
                  <a:lnTo>
                    <a:pt x="165423" y="190701"/>
                  </a:lnTo>
                  <a:lnTo>
                    <a:pt x="170260" y="209186"/>
                  </a:lnTo>
                  <a:lnTo>
                    <a:pt x="168752" y="210704"/>
                  </a:lnTo>
                  <a:lnTo>
                    <a:pt x="161996" y="212388"/>
                  </a:lnTo>
                  <a:lnTo>
                    <a:pt x="126544" y="208532"/>
                  </a:lnTo>
                  <a:lnTo>
                    <a:pt x="98152" y="210788"/>
                  </a:lnTo>
                  <a:lnTo>
                    <a:pt x="66483" y="217506"/>
                  </a:lnTo>
                  <a:lnTo>
                    <a:pt x="26684" y="231998"/>
                  </a:lnTo>
                  <a:lnTo>
                    <a:pt x="0" y="2480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680" name="SMARTInkShape-3090"/>
          <p:cNvSpPr/>
          <p:nvPr>
            <p:custDataLst>
              <p:tags r:id="rId12"/>
            </p:custDataLst>
          </p:nvPr>
        </p:nvSpPr>
        <p:spPr bwMode="auto">
          <a:xfrm>
            <a:off x="4837747" y="4947877"/>
            <a:ext cx="4243389" cy="417332"/>
          </a:xfrm>
          <a:custGeom>
            <a:avLst/>
            <a:gdLst/>
            <a:ahLst/>
            <a:cxnLst/>
            <a:rect l="0" t="0" r="0" b="0"/>
            <a:pathLst>
              <a:path w="4243389" h="417332">
                <a:moveTo>
                  <a:pt x="0" y="15600"/>
                </a:moveTo>
                <a:lnTo>
                  <a:pt x="0" y="15600"/>
                </a:lnTo>
                <a:lnTo>
                  <a:pt x="40958" y="11049"/>
                </a:lnTo>
                <a:lnTo>
                  <a:pt x="64453" y="8756"/>
                </a:lnTo>
                <a:lnTo>
                  <a:pt x="91546" y="6275"/>
                </a:lnTo>
                <a:lnTo>
                  <a:pt x="121039" y="3668"/>
                </a:lnTo>
                <a:lnTo>
                  <a:pt x="157845" y="1931"/>
                </a:lnTo>
                <a:lnTo>
                  <a:pt x="199528" y="773"/>
                </a:lnTo>
                <a:lnTo>
                  <a:pt x="244461" y="0"/>
                </a:lnTo>
                <a:lnTo>
                  <a:pt x="294420" y="438"/>
                </a:lnTo>
                <a:lnTo>
                  <a:pt x="347727" y="1682"/>
                </a:lnTo>
                <a:lnTo>
                  <a:pt x="403268" y="3464"/>
                </a:lnTo>
                <a:lnTo>
                  <a:pt x="466013" y="7510"/>
                </a:lnTo>
                <a:lnTo>
                  <a:pt x="533561" y="13064"/>
                </a:lnTo>
                <a:lnTo>
                  <a:pt x="604310" y="19624"/>
                </a:lnTo>
                <a:lnTo>
                  <a:pt x="681003" y="26855"/>
                </a:lnTo>
                <a:lnTo>
                  <a:pt x="761660" y="34534"/>
                </a:lnTo>
                <a:lnTo>
                  <a:pt x="844958" y="42510"/>
                </a:lnTo>
                <a:lnTo>
                  <a:pt x="934781" y="52590"/>
                </a:lnTo>
                <a:lnTo>
                  <a:pt x="1028952" y="64073"/>
                </a:lnTo>
                <a:lnTo>
                  <a:pt x="1126023" y="76490"/>
                </a:lnTo>
                <a:lnTo>
                  <a:pt x="1225028" y="88578"/>
                </a:lnTo>
                <a:lnTo>
                  <a:pt x="1325320" y="100448"/>
                </a:lnTo>
                <a:lnTo>
                  <a:pt x="1426472" y="112171"/>
                </a:lnTo>
                <a:lnTo>
                  <a:pt x="1528196" y="122843"/>
                </a:lnTo>
                <a:lnTo>
                  <a:pt x="1630303" y="132816"/>
                </a:lnTo>
                <a:lnTo>
                  <a:pt x="1732664" y="142321"/>
                </a:lnTo>
                <a:lnTo>
                  <a:pt x="1837099" y="152469"/>
                </a:lnTo>
                <a:lnTo>
                  <a:pt x="1942918" y="163044"/>
                </a:lnTo>
                <a:lnTo>
                  <a:pt x="2049659" y="173903"/>
                </a:lnTo>
                <a:lnTo>
                  <a:pt x="2156062" y="184953"/>
                </a:lnTo>
                <a:lnTo>
                  <a:pt x="2262240" y="196130"/>
                </a:lnTo>
                <a:lnTo>
                  <a:pt x="2368267" y="207391"/>
                </a:lnTo>
                <a:lnTo>
                  <a:pt x="2474195" y="218708"/>
                </a:lnTo>
                <a:lnTo>
                  <a:pt x="2580056" y="230064"/>
                </a:lnTo>
                <a:lnTo>
                  <a:pt x="2685872" y="241443"/>
                </a:lnTo>
                <a:lnTo>
                  <a:pt x="2793565" y="253792"/>
                </a:lnTo>
                <a:lnTo>
                  <a:pt x="2902506" y="266787"/>
                </a:lnTo>
                <a:lnTo>
                  <a:pt x="3012282" y="280213"/>
                </a:lnTo>
                <a:lnTo>
                  <a:pt x="3119756" y="293926"/>
                </a:lnTo>
                <a:lnTo>
                  <a:pt x="3225694" y="307831"/>
                </a:lnTo>
                <a:lnTo>
                  <a:pt x="3330611" y="321863"/>
                </a:lnTo>
                <a:lnTo>
                  <a:pt x="3429130" y="334076"/>
                </a:lnTo>
                <a:lnTo>
                  <a:pt x="3523385" y="345075"/>
                </a:lnTo>
                <a:lnTo>
                  <a:pt x="3614796" y="355265"/>
                </a:lnTo>
                <a:lnTo>
                  <a:pt x="3698596" y="364916"/>
                </a:lnTo>
                <a:lnTo>
                  <a:pt x="3777323" y="374207"/>
                </a:lnTo>
                <a:lnTo>
                  <a:pt x="3852668" y="383259"/>
                </a:lnTo>
                <a:lnTo>
                  <a:pt x="3919091" y="391199"/>
                </a:lnTo>
                <a:lnTo>
                  <a:pt x="3979564" y="398397"/>
                </a:lnTo>
                <a:lnTo>
                  <a:pt x="4036073" y="405100"/>
                </a:lnTo>
                <a:lnTo>
                  <a:pt x="4083270" y="409570"/>
                </a:lnTo>
                <a:lnTo>
                  <a:pt x="4124260" y="412549"/>
                </a:lnTo>
                <a:lnTo>
                  <a:pt x="4161111" y="414534"/>
                </a:lnTo>
                <a:lnTo>
                  <a:pt x="4187584" y="415860"/>
                </a:lnTo>
                <a:lnTo>
                  <a:pt x="4222079" y="417331"/>
                </a:lnTo>
                <a:lnTo>
                  <a:pt x="4231087" y="415818"/>
                </a:lnTo>
                <a:lnTo>
                  <a:pt x="4236139" y="412905"/>
                </a:lnTo>
                <a:lnTo>
                  <a:pt x="4243388" y="40136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684" name="SMARTInkShape-Group941"/>
          <p:cNvGrpSpPr/>
          <p:nvPr/>
        </p:nvGrpSpPr>
        <p:grpSpPr>
          <a:xfrm>
            <a:off x="3913640" y="4157663"/>
            <a:ext cx="186874" cy="360045"/>
            <a:chOff x="3913640" y="4157663"/>
            <a:chExt cx="186874" cy="360045"/>
          </a:xfrm>
        </p:grpSpPr>
        <p:sp>
          <p:nvSpPr>
            <p:cNvPr id="1681" name="SMARTInkShape-3091"/>
            <p:cNvSpPr/>
            <p:nvPr>
              <p:custDataLst>
                <p:tags r:id="rId384"/>
              </p:custDataLst>
            </p:nvPr>
          </p:nvSpPr>
          <p:spPr bwMode="auto">
            <a:xfrm>
              <a:off x="3913640" y="4157663"/>
              <a:ext cx="178197" cy="330699"/>
            </a:xfrm>
            <a:custGeom>
              <a:avLst/>
              <a:gdLst/>
              <a:ahLst/>
              <a:cxnLst/>
              <a:rect l="0" t="0" r="0" b="0"/>
              <a:pathLst>
                <a:path w="178197" h="330699">
                  <a:moveTo>
                    <a:pt x="49713" y="0"/>
                  </a:moveTo>
                  <a:lnTo>
                    <a:pt x="49713" y="0"/>
                  </a:lnTo>
                  <a:lnTo>
                    <a:pt x="49713" y="34312"/>
                  </a:lnTo>
                  <a:lnTo>
                    <a:pt x="50665" y="60969"/>
                  </a:lnTo>
                  <a:lnTo>
                    <a:pt x="54263" y="98218"/>
                  </a:lnTo>
                  <a:lnTo>
                    <a:pt x="53957" y="137632"/>
                  </a:lnTo>
                  <a:lnTo>
                    <a:pt x="50647" y="177374"/>
                  </a:lnTo>
                  <a:lnTo>
                    <a:pt x="46000" y="217263"/>
                  </a:lnTo>
                  <a:lnTo>
                    <a:pt x="38220" y="249596"/>
                  </a:lnTo>
                  <a:lnTo>
                    <a:pt x="22254" y="292296"/>
                  </a:lnTo>
                  <a:lnTo>
                    <a:pt x="15919" y="301359"/>
                  </a:lnTo>
                  <a:lnTo>
                    <a:pt x="12896" y="303776"/>
                  </a:lnTo>
                  <a:lnTo>
                    <a:pt x="9928" y="303482"/>
                  </a:lnTo>
                  <a:lnTo>
                    <a:pt x="6997" y="301381"/>
                  </a:lnTo>
                  <a:lnTo>
                    <a:pt x="4091" y="298075"/>
                  </a:lnTo>
                  <a:lnTo>
                    <a:pt x="0" y="275220"/>
                  </a:lnTo>
                  <a:lnTo>
                    <a:pt x="5461" y="234316"/>
                  </a:lnTo>
                  <a:lnTo>
                    <a:pt x="10361" y="215582"/>
                  </a:lnTo>
                  <a:lnTo>
                    <a:pt x="20793" y="200272"/>
                  </a:lnTo>
                  <a:lnTo>
                    <a:pt x="34955" y="188069"/>
                  </a:lnTo>
                  <a:lnTo>
                    <a:pt x="50773" y="179471"/>
                  </a:lnTo>
                  <a:lnTo>
                    <a:pt x="80295" y="173826"/>
                  </a:lnTo>
                  <a:lnTo>
                    <a:pt x="117723" y="181255"/>
                  </a:lnTo>
                  <a:lnTo>
                    <a:pt x="149874" y="190971"/>
                  </a:lnTo>
                  <a:lnTo>
                    <a:pt x="165984" y="202033"/>
                  </a:lnTo>
                  <a:lnTo>
                    <a:pt x="172947" y="208984"/>
                  </a:lnTo>
                  <a:lnTo>
                    <a:pt x="176636" y="215522"/>
                  </a:lnTo>
                  <a:lnTo>
                    <a:pt x="178144" y="221786"/>
                  </a:lnTo>
                  <a:lnTo>
                    <a:pt x="178196" y="227867"/>
                  </a:lnTo>
                  <a:lnTo>
                    <a:pt x="170633" y="242244"/>
                  </a:lnTo>
                  <a:lnTo>
                    <a:pt x="137945" y="279307"/>
                  </a:lnTo>
                  <a:lnTo>
                    <a:pt x="101361" y="302997"/>
                  </a:lnTo>
                  <a:lnTo>
                    <a:pt x="60973" y="326163"/>
                  </a:lnTo>
                  <a:lnTo>
                    <a:pt x="46462" y="330698"/>
                  </a:lnTo>
                  <a:lnTo>
                    <a:pt x="36203" y="330174"/>
                  </a:lnTo>
                  <a:lnTo>
                    <a:pt x="23995" y="3257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82" name="SMARTInkShape-3092"/>
            <p:cNvSpPr/>
            <p:nvPr>
              <p:custDataLst>
                <p:tags r:id="rId385"/>
              </p:custDataLst>
            </p:nvPr>
          </p:nvSpPr>
          <p:spPr bwMode="auto">
            <a:xfrm>
              <a:off x="4070955" y="4423410"/>
              <a:ext cx="29559" cy="94298"/>
            </a:xfrm>
            <a:custGeom>
              <a:avLst/>
              <a:gdLst/>
              <a:ahLst/>
              <a:cxnLst/>
              <a:rect l="0" t="0" r="0" b="0"/>
              <a:pathLst>
                <a:path w="29559" h="94298">
                  <a:moveTo>
                    <a:pt x="29558" y="0"/>
                  </a:moveTo>
                  <a:lnTo>
                    <a:pt x="29558" y="0"/>
                  </a:lnTo>
                  <a:lnTo>
                    <a:pt x="25007" y="0"/>
                  </a:lnTo>
                  <a:lnTo>
                    <a:pt x="20232" y="5080"/>
                  </a:lnTo>
                  <a:lnTo>
                    <a:pt x="14936" y="15593"/>
                  </a:lnTo>
                  <a:lnTo>
                    <a:pt x="3774" y="50846"/>
                  </a:lnTo>
                  <a:lnTo>
                    <a:pt x="0" y="67366"/>
                  </a:lnTo>
                  <a:lnTo>
                    <a:pt x="1499" y="81058"/>
                  </a:lnTo>
                  <a:lnTo>
                    <a:pt x="3232" y="85471"/>
                  </a:lnTo>
                  <a:lnTo>
                    <a:pt x="5340" y="88413"/>
                  </a:lnTo>
                  <a:lnTo>
                    <a:pt x="12413" y="94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83" name="SMARTInkShape-3093"/>
            <p:cNvSpPr/>
            <p:nvPr>
              <p:custDataLst>
                <p:tags r:id="rId386"/>
              </p:custDataLst>
            </p:nvPr>
          </p:nvSpPr>
          <p:spPr bwMode="auto">
            <a:xfrm>
              <a:off x="4066222" y="4303395"/>
              <a:ext cx="8574" cy="25719"/>
            </a:xfrm>
            <a:custGeom>
              <a:avLst/>
              <a:gdLst/>
              <a:ahLst/>
              <a:cxnLst/>
              <a:rect l="0" t="0" r="0" b="0"/>
              <a:pathLst>
                <a:path w="8574" h="25719">
                  <a:moveTo>
                    <a:pt x="8573" y="0"/>
                  </a:moveTo>
                  <a:lnTo>
                    <a:pt x="8573" y="0"/>
                  </a:lnTo>
                  <a:lnTo>
                    <a:pt x="4022" y="4551"/>
                  </a:lnTo>
                  <a:lnTo>
                    <a:pt x="1788" y="11865"/>
                  </a:lnTo>
                  <a:lnTo>
                    <a:pt x="0" y="2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88" name="SMARTInkShape-Group942"/>
          <p:cNvGrpSpPr/>
          <p:nvPr/>
        </p:nvGrpSpPr>
        <p:grpSpPr>
          <a:xfrm>
            <a:off x="1576457" y="4236359"/>
            <a:ext cx="1718110" cy="272777"/>
            <a:chOff x="1576457" y="4236359"/>
            <a:chExt cx="1718110" cy="272777"/>
          </a:xfrm>
        </p:grpSpPr>
        <p:sp>
          <p:nvSpPr>
            <p:cNvPr id="1685" name="SMARTInkShape-3094"/>
            <p:cNvSpPr/>
            <p:nvPr>
              <p:custDataLst>
                <p:tags r:id="rId381"/>
              </p:custDataLst>
            </p:nvPr>
          </p:nvSpPr>
          <p:spPr bwMode="auto">
            <a:xfrm>
              <a:off x="1631633" y="4354830"/>
              <a:ext cx="1601985" cy="60009"/>
            </a:xfrm>
            <a:custGeom>
              <a:avLst/>
              <a:gdLst/>
              <a:ahLst/>
              <a:cxnLst/>
              <a:rect l="0" t="0" r="0" b="0"/>
              <a:pathLst>
                <a:path w="1601985" h="60009">
                  <a:moveTo>
                    <a:pt x="0" y="60008"/>
                  </a:moveTo>
                  <a:lnTo>
                    <a:pt x="0" y="60008"/>
                  </a:lnTo>
                  <a:lnTo>
                    <a:pt x="4550" y="55457"/>
                  </a:lnTo>
                  <a:lnTo>
                    <a:pt x="9325" y="53222"/>
                  </a:lnTo>
                  <a:lnTo>
                    <a:pt x="41806" y="51444"/>
                  </a:lnTo>
                  <a:lnTo>
                    <a:pt x="79766" y="50484"/>
                  </a:lnTo>
                  <a:lnTo>
                    <a:pt x="111969" y="46885"/>
                  </a:lnTo>
                  <a:lnTo>
                    <a:pt x="153586" y="39570"/>
                  </a:lnTo>
                  <a:lnTo>
                    <a:pt x="176686" y="34952"/>
                  </a:lnTo>
                  <a:lnTo>
                    <a:pt x="203515" y="31874"/>
                  </a:lnTo>
                  <a:lnTo>
                    <a:pt x="232832" y="29822"/>
                  </a:lnTo>
                  <a:lnTo>
                    <a:pt x="263806" y="28454"/>
                  </a:lnTo>
                  <a:lnTo>
                    <a:pt x="296838" y="26589"/>
                  </a:lnTo>
                  <a:lnTo>
                    <a:pt x="331242" y="24393"/>
                  </a:lnTo>
                  <a:lnTo>
                    <a:pt x="366560" y="21977"/>
                  </a:lnTo>
                  <a:lnTo>
                    <a:pt x="404393" y="20367"/>
                  </a:lnTo>
                  <a:lnTo>
                    <a:pt x="443903" y="19293"/>
                  </a:lnTo>
                  <a:lnTo>
                    <a:pt x="484530" y="18577"/>
                  </a:lnTo>
                  <a:lnTo>
                    <a:pt x="526855" y="18099"/>
                  </a:lnTo>
                  <a:lnTo>
                    <a:pt x="570311" y="17781"/>
                  </a:lnTo>
                  <a:lnTo>
                    <a:pt x="614523" y="17569"/>
                  </a:lnTo>
                  <a:lnTo>
                    <a:pt x="660189" y="16475"/>
                  </a:lnTo>
                  <a:lnTo>
                    <a:pt x="706826" y="14793"/>
                  </a:lnTo>
                  <a:lnTo>
                    <a:pt x="754110" y="12720"/>
                  </a:lnTo>
                  <a:lnTo>
                    <a:pt x="799920" y="11337"/>
                  </a:lnTo>
                  <a:lnTo>
                    <a:pt x="844747" y="10416"/>
                  </a:lnTo>
                  <a:lnTo>
                    <a:pt x="888920" y="9801"/>
                  </a:lnTo>
                  <a:lnTo>
                    <a:pt x="931703" y="9391"/>
                  </a:lnTo>
                  <a:lnTo>
                    <a:pt x="973560" y="9118"/>
                  </a:lnTo>
                  <a:lnTo>
                    <a:pt x="1014800" y="8937"/>
                  </a:lnTo>
                  <a:lnTo>
                    <a:pt x="1053723" y="8815"/>
                  </a:lnTo>
                  <a:lnTo>
                    <a:pt x="1091102" y="8734"/>
                  </a:lnTo>
                  <a:lnTo>
                    <a:pt x="1127451" y="8680"/>
                  </a:lnTo>
                  <a:lnTo>
                    <a:pt x="1161209" y="8644"/>
                  </a:lnTo>
                  <a:lnTo>
                    <a:pt x="1193239" y="8620"/>
                  </a:lnTo>
                  <a:lnTo>
                    <a:pt x="1224118" y="8604"/>
                  </a:lnTo>
                  <a:lnTo>
                    <a:pt x="1252323" y="9546"/>
                  </a:lnTo>
                  <a:lnTo>
                    <a:pt x="1278747" y="11127"/>
                  </a:lnTo>
                  <a:lnTo>
                    <a:pt x="1303983" y="13133"/>
                  </a:lnTo>
                  <a:lnTo>
                    <a:pt x="1327474" y="14470"/>
                  </a:lnTo>
                  <a:lnTo>
                    <a:pt x="1349803" y="15362"/>
                  </a:lnTo>
                  <a:lnTo>
                    <a:pt x="1391439" y="16352"/>
                  </a:lnTo>
                  <a:lnTo>
                    <a:pt x="1428995" y="16793"/>
                  </a:lnTo>
                  <a:lnTo>
                    <a:pt x="1459656" y="16988"/>
                  </a:lnTo>
                  <a:lnTo>
                    <a:pt x="1500878" y="17098"/>
                  </a:lnTo>
                  <a:lnTo>
                    <a:pt x="1538174" y="17131"/>
                  </a:lnTo>
                  <a:lnTo>
                    <a:pt x="1578426" y="16190"/>
                  </a:lnTo>
                  <a:lnTo>
                    <a:pt x="1601984" y="8925"/>
                  </a:lnTo>
                  <a:lnTo>
                    <a:pt x="1580020" y="1834"/>
                  </a:lnTo>
                  <a:lnTo>
                    <a:pt x="15687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86" name="SMARTInkShape-3095"/>
            <p:cNvSpPr/>
            <p:nvPr>
              <p:custDataLst>
                <p:tags r:id="rId382"/>
              </p:custDataLst>
            </p:nvPr>
          </p:nvSpPr>
          <p:spPr bwMode="auto">
            <a:xfrm>
              <a:off x="3114675" y="4236359"/>
              <a:ext cx="179892" cy="204197"/>
            </a:xfrm>
            <a:custGeom>
              <a:avLst/>
              <a:gdLst/>
              <a:ahLst/>
              <a:cxnLst/>
              <a:rect l="0" t="0" r="0" b="0"/>
              <a:pathLst>
                <a:path w="179892" h="204197">
                  <a:moveTo>
                    <a:pt x="51435" y="15601"/>
                  </a:moveTo>
                  <a:lnTo>
                    <a:pt x="51435" y="15601"/>
                  </a:lnTo>
                  <a:lnTo>
                    <a:pt x="22191" y="1932"/>
                  </a:lnTo>
                  <a:lnTo>
                    <a:pt x="11133" y="0"/>
                  </a:lnTo>
                  <a:lnTo>
                    <a:pt x="7422" y="438"/>
                  </a:lnTo>
                  <a:lnTo>
                    <a:pt x="4948" y="1682"/>
                  </a:lnTo>
                  <a:lnTo>
                    <a:pt x="3299" y="3464"/>
                  </a:lnTo>
                  <a:lnTo>
                    <a:pt x="3152" y="5605"/>
                  </a:lnTo>
                  <a:lnTo>
                    <a:pt x="5528" y="10523"/>
                  </a:lnTo>
                  <a:lnTo>
                    <a:pt x="45472" y="33583"/>
                  </a:lnTo>
                  <a:lnTo>
                    <a:pt x="77926" y="50139"/>
                  </a:lnTo>
                  <a:lnTo>
                    <a:pt x="118475" y="72800"/>
                  </a:lnTo>
                  <a:lnTo>
                    <a:pt x="153350" y="114902"/>
                  </a:lnTo>
                  <a:lnTo>
                    <a:pt x="163405" y="128315"/>
                  </a:lnTo>
                  <a:lnTo>
                    <a:pt x="179576" y="168045"/>
                  </a:lnTo>
                  <a:lnTo>
                    <a:pt x="179725" y="167713"/>
                  </a:lnTo>
                  <a:lnTo>
                    <a:pt x="179891" y="164804"/>
                  </a:lnTo>
                  <a:lnTo>
                    <a:pt x="170882" y="153260"/>
                  </a:lnTo>
                  <a:lnTo>
                    <a:pt x="156275" y="148220"/>
                  </a:lnTo>
                  <a:lnTo>
                    <a:pt x="147046" y="146877"/>
                  </a:lnTo>
                  <a:lnTo>
                    <a:pt x="106752" y="154086"/>
                  </a:lnTo>
                  <a:lnTo>
                    <a:pt x="67448" y="170812"/>
                  </a:lnTo>
                  <a:lnTo>
                    <a:pt x="29977" y="189358"/>
                  </a:lnTo>
                  <a:lnTo>
                    <a:pt x="0" y="2041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87" name="SMARTInkShape-3096"/>
            <p:cNvSpPr/>
            <p:nvPr>
              <p:custDataLst>
                <p:tags r:id="rId383"/>
              </p:custDataLst>
            </p:nvPr>
          </p:nvSpPr>
          <p:spPr bwMode="auto">
            <a:xfrm>
              <a:off x="1576457" y="4269105"/>
              <a:ext cx="166619" cy="240031"/>
            </a:xfrm>
            <a:custGeom>
              <a:avLst/>
              <a:gdLst/>
              <a:ahLst/>
              <a:cxnLst/>
              <a:rect l="0" t="0" r="0" b="0"/>
              <a:pathLst>
                <a:path w="166619" h="240031">
                  <a:moveTo>
                    <a:pt x="166618" y="0"/>
                  </a:moveTo>
                  <a:lnTo>
                    <a:pt x="166618" y="0"/>
                  </a:lnTo>
                  <a:lnTo>
                    <a:pt x="129318" y="21190"/>
                  </a:lnTo>
                  <a:lnTo>
                    <a:pt x="94606" y="46601"/>
                  </a:lnTo>
                  <a:lnTo>
                    <a:pt x="54159" y="78260"/>
                  </a:lnTo>
                  <a:lnTo>
                    <a:pt x="11477" y="118540"/>
                  </a:lnTo>
                  <a:lnTo>
                    <a:pt x="2417" y="136504"/>
                  </a:lnTo>
                  <a:lnTo>
                    <a:pt x="0" y="145296"/>
                  </a:lnTo>
                  <a:lnTo>
                    <a:pt x="1247" y="152108"/>
                  </a:lnTo>
                  <a:lnTo>
                    <a:pt x="4936" y="157603"/>
                  </a:lnTo>
                  <a:lnTo>
                    <a:pt x="10252" y="162219"/>
                  </a:lnTo>
                  <a:lnTo>
                    <a:pt x="45040" y="173266"/>
                  </a:lnTo>
                  <a:lnTo>
                    <a:pt x="86992" y="182571"/>
                  </a:lnTo>
                  <a:lnTo>
                    <a:pt x="125033" y="195912"/>
                  </a:lnTo>
                  <a:lnTo>
                    <a:pt x="151333" y="211930"/>
                  </a:lnTo>
                  <a:lnTo>
                    <a:pt x="159825" y="223096"/>
                  </a:lnTo>
                  <a:lnTo>
                    <a:pt x="166618" y="2400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95" name="SMARTInkShape-Group943"/>
          <p:cNvGrpSpPr/>
          <p:nvPr/>
        </p:nvGrpSpPr>
        <p:grpSpPr>
          <a:xfrm>
            <a:off x="1511618" y="4740592"/>
            <a:ext cx="197168" cy="1517334"/>
            <a:chOff x="1511618" y="4740592"/>
            <a:chExt cx="197168" cy="1517334"/>
          </a:xfrm>
        </p:grpSpPr>
        <p:sp>
          <p:nvSpPr>
            <p:cNvPr id="1689" name="SMARTInkShape-3097"/>
            <p:cNvSpPr/>
            <p:nvPr>
              <p:custDataLst>
                <p:tags r:id="rId375"/>
              </p:custDataLst>
            </p:nvPr>
          </p:nvSpPr>
          <p:spPr bwMode="auto">
            <a:xfrm>
              <a:off x="1686701" y="4740592"/>
              <a:ext cx="22085" cy="85726"/>
            </a:xfrm>
            <a:custGeom>
              <a:avLst/>
              <a:gdLst/>
              <a:ahLst/>
              <a:cxnLst/>
              <a:rect l="0" t="0" r="0" b="0"/>
              <a:pathLst>
                <a:path w="22085" h="85726">
                  <a:moveTo>
                    <a:pt x="4939" y="0"/>
                  </a:moveTo>
                  <a:lnTo>
                    <a:pt x="4939" y="0"/>
                  </a:lnTo>
                  <a:lnTo>
                    <a:pt x="388" y="0"/>
                  </a:lnTo>
                  <a:lnTo>
                    <a:pt x="0" y="953"/>
                  </a:lnTo>
                  <a:lnTo>
                    <a:pt x="10271" y="22419"/>
                  </a:lnTo>
                  <a:lnTo>
                    <a:pt x="17636" y="65253"/>
                  </a:lnTo>
                  <a:lnTo>
                    <a:pt x="22084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90" name="SMARTInkShape-3098"/>
            <p:cNvSpPr/>
            <p:nvPr>
              <p:custDataLst>
                <p:tags r:id="rId376"/>
              </p:custDataLst>
            </p:nvPr>
          </p:nvSpPr>
          <p:spPr bwMode="auto">
            <a:xfrm>
              <a:off x="1657350" y="5143500"/>
              <a:ext cx="17146" cy="68581"/>
            </a:xfrm>
            <a:custGeom>
              <a:avLst/>
              <a:gdLst/>
              <a:ahLst/>
              <a:cxnLst/>
              <a:rect l="0" t="0" r="0" b="0"/>
              <a:pathLst>
                <a:path w="17146" h="68581">
                  <a:moveTo>
                    <a:pt x="0" y="0"/>
                  </a:moveTo>
                  <a:lnTo>
                    <a:pt x="0" y="0"/>
                  </a:lnTo>
                  <a:lnTo>
                    <a:pt x="11932" y="35795"/>
                  </a:lnTo>
                  <a:lnTo>
                    <a:pt x="17145" y="685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91" name="SMARTInkShape-3099"/>
            <p:cNvSpPr/>
            <p:nvPr>
              <p:custDataLst>
                <p:tags r:id="rId377"/>
              </p:custDataLst>
            </p:nvPr>
          </p:nvSpPr>
          <p:spPr bwMode="auto">
            <a:xfrm>
              <a:off x="1614488" y="5366385"/>
              <a:ext cx="17146" cy="102871"/>
            </a:xfrm>
            <a:custGeom>
              <a:avLst/>
              <a:gdLst/>
              <a:ahLst/>
              <a:cxnLst/>
              <a:rect l="0" t="0" r="0" b="0"/>
              <a:pathLst>
                <a:path w="17146" h="102871">
                  <a:moveTo>
                    <a:pt x="0" y="0"/>
                  </a:moveTo>
                  <a:lnTo>
                    <a:pt x="0" y="0"/>
                  </a:lnTo>
                  <a:lnTo>
                    <a:pt x="2540" y="41545"/>
                  </a:lnTo>
                  <a:lnTo>
                    <a:pt x="13669" y="78707"/>
                  </a:lnTo>
                  <a:lnTo>
                    <a:pt x="17145" y="1028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92" name="SMARTInkShape-3100"/>
            <p:cNvSpPr/>
            <p:nvPr>
              <p:custDataLst>
                <p:tags r:id="rId378"/>
              </p:custDataLst>
            </p:nvPr>
          </p:nvSpPr>
          <p:spPr bwMode="auto">
            <a:xfrm>
              <a:off x="1571625" y="5674995"/>
              <a:ext cx="25719" cy="60008"/>
            </a:xfrm>
            <a:custGeom>
              <a:avLst/>
              <a:gdLst/>
              <a:ahLst/>
              <a:cxnLst/>
              <a:rect l="0" t="0" r="0" b="0"/>
              <a:pathLst>
                <a:path w="25719" h="60008">
                  <a:moveTo>
                    <a:pt x="0" y="0"/>
                  </a:moveTo>
                  <a:lnTo>
                    <a:pt x="0" y="0"/>
                  </a:lnTo>
                  <a:lnTo>
                    <a:pt x="17368" y="42778"/>
                  </a:lnTo>
                  <a:lnTo>
                    <a:pt x="25718" y="60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93" name="SMARTInkShape-3101"/>
            <p:cNvSpPr/>
            <p:nvPr>
              <p:custDataLst>
                <p:tags r:id="rId379"/>
              </p:custDataLst>
            </p:nvPr>
          </p:nvSpPr>
          <p:spPr bwMode="auto">
            <a:xfrm>
              <a:off x="1537335" y="5940742"/>
              <a:ext cx="42864" cy="111444"/>
            </a:xfrm>
            <a:custGeom>
              <a:avLst/>
              <a:gdLst/>
              <a:ahLst/>
              <a:cxnLst/>
              <a:rect l="0" t="0" r="0" b="0"/>
              <a:pathLst>
                <a:path w="42864" h="111444">
                  <a:moveTo>
                    <a:pt x="0" y="0"/>
                  </a:moveTo>
                  <a:lnTo>
                    <a:pt x="0" y="0"/>
                  </a:lnTo>
                  <a:lnTo>
                    <a:pt x="13688" y="39159"/>
                  </a:lnTo>
                  <a:lnTo>
                    <a:pt x="28292" y="73092"/>
                  </a:lnTo>
                  <a:lnTo>
                    <a:pt x="42863" y="1114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94" name="SMARTInkShape-3102"/>
            <p:cNvSpPr/>
            <p:nvPr>
              <p:custDataLst>
                <p:tags r:id="rId380"/>
              </p:custDataLst>
            </p:nvPr>
          </p:nvSpPr>
          <p:spPr bwMode="auto">
            <a:xfrm>
              <a:off x="1511618" y="6197917"/>
              <a:ext cx="25718" cy="60009"/>
            </a:xfrm>
            <a:custGeom>
              <a:avLst/>
              <a:gdLst/>
              <a:ahLst/>
              <a:cxnLst/>
              <a:rect l="0" t="0" r="0" b="0"/>
              <a:pathLst>
                <a:path w="25718" h="60009">
                  <a:moveTo>
                    <a:pt x="0" y="0"/>
                  </a:moveTo>
                  <a:lnTo>
                    <a:pt x="0" y="0"/>
                  </a:lnTo>
                  <a:lnTo>
                    <a:pt x="14622" y="41961"/>
                  </a:lnTo>
                  <a:lnTo>
                    <a:pt x="25717" y="60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696" name="SMARTInkShape-3103"/>
          <p:cNvSpPr/>
          <p:nvPr>
            <p:custDataLst>
              <p:tags r:id="rId13"/>
            </p:custDataLst>
          </p:nvPr>
        </p:nvSpPr>
        <p:spPr bwMode="auto">
          <a:xfrm>
            <a:off x="8429625" y="1749143"/>
            <a:ext cx="229320" cy="24972"/>
          </a:xfrm>
          <a:custGeom>
            <a:avLst/>
            <a:gdLst/>
            <a:ahLst/>
            <a:cxnLst/>
            <a:rect l="0" t="0" r="0" b="0"/>
            <a:pathLst>
              <a:path w="229320" h="24972">
                <a:moveTo>
                  <a:pt x="0" y="8220"/>
                </a:moveTo>
                <a:lnTo>
                  <a:pt x="0" y="8220"/>
                </a:lnTo>
                <a:lnTo>
                  <a:pt x="0" y="3669"/>
                </a:lnTo>
                <a:lnTo>
                  <a:pt x="2857" y="2328"/>
                </a:lnTo>
                <a:lnTo>
                  <a:pt x="35795" y="0"/>
                </a:lnTo>
                <a:lnTo>
                  <a:pt x="69830" y="6561"/>
                </a:lnTo>
                <a:lnTo>
                  <a:pt x="102182" y="13337"/>
                </a:lnTo>
                <a:lnTo>
                  <a:pt x="141507" y="16721"/>
                </a:lnTo>
                <a:lnTo>
                  <a:pt x="182369" y="22380"/>
                </a:lnTo>
                <a:lnTo>
                  <a:pt x="224241" y="24971"/>
                </a:lnTo>
                <a:lnTo>
                  <a:pt x="226646" y="24150"/>
                </a:lnTo>
                <a:lnTo>
                  <a:pt x="228250" y="22650"/>
                </a:lnTo>
                <a:lnTo>
                  <a:pt x="229319" y="20697"/>
                </a:lnTo>
                <a:lnTo>
                  <a:pt x="227175" y="18443"/>
                </a:lnTo>
                <a:lnTo>
                  <a:pt x="205739" y="822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03" name="SMARTInkShape-Group945"/>
          <p:cNvGrpSpPr/>
          <p:nvPr/>
        </p:nvGrpSpPr>
        <p:grpSpPr>
          <a:xfrm>
            <a:off x="6569393" y="1279353"/>
            <a:ext cx="708596" cy="880918"/>
            <a:chOff x="6569393" y="1279353"/>
            <a:chExt cx="708596" cy="880918"/>
          </a:xfrm>
        </p:grpSpPr>
        <p:sp>
          <p:nvSpPr>
            <p:cNvPr id="1697" name="SMARTInkShape-3104"/>
            <p:cNvSpPr/>
            <p:nvPr>
              <p:custDataLst>
                <p:tags r:id="rId369"/>
              </p:custDataLst>
            </p:nvPr>
          </p:nvSpPr>
          <p:spPr bwMode="auto">
            <a:xfrm>
              <a:off x="6586538" y="1954530"/>
              <a:ext cx="1" cy="8573"/>
            </a:xfrm>
            <a:custGeom>
              <a:avLst/>
              <a:gdLst/>
              <a:ahLst/>
              <a:cxnLst/>
              <a:rect l="0" t="0" r="0" b="0"/>
              <a:pathLst>
                <a:path w="1" h="8573">
                  <a:moveTo>
                    <a:pt x="0" y="8572"/>
                  </a:moveTo>
                  <a:lnTo>
                    <a:pt x="0" y="857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98" name="SMARTInkShape-3105"/>
            <p:cNvSpPr/>
            <p:nvPr>
              <p:custDataLst>
                <p:tags r:id="rId370"/>
              </p:custDataLst>
            </p:nvPr>
          </p:nvSpPr>
          <p:spPr bwMode="auto">
            <a:xfrm>
              <a:off x="6569393" y="1279353"/>
              <a:ext cx="522703" cy="675178"/>
            </a:xfrm>
            <a:custGeom>
              <a:avLst/>
              <a:gdLst/>
              <a:ahLst/>
              <a:cxnLst/>
              <a:rect l="0" t="0" r="0" b="0"/>
              <a:pathLst>
                <a:path w="522703" h="675178">
                  <a:moveTo>
                    <a:pt x="0" y="675177"/>
                  </a:moveTo>
                  <a:lnTo>
                    <a:pt x="0" y="675177"/>
                  </a:lnTo>
                  <a:lnTo>
                    <a:pt x="0" y="667796"/>
                  </a:lnTo>
                  <a:lnTo>
                    <a:pt x="30755" y="627139"/>
                  </a:lnTo>
                  <a:lnTo>
                    <a:pt x="66083" y="585325"/>
                  </a:lnTo>
                  <a:lnTo>
                    <a:pt x="102129" y="545367"/>
                  </a:lnTo>
                  <a:lnTo>
                    <a:pt x="127306" y="516518"/>
                  </a:lnTo>
                  <a:lnTo>
                    <a:pt x="157544" y="484647"/>
                  </a:lnTo>
                  <a:lnTo>
                    <a:pt x="184954" y="451432"/>
                  </a:lnTo>
                  <a:lnTo>
                    <a:pt x="210789" y="417620"/>
                  </a:lnTo>
                  <a:lnTo>
                    <a:pt x="238147" y="383542"/>
                  </a:lnTo>
                  <a:lnTo>
                    <a:pt x="271260" y="344267"/>
                  </a:lnTo>
                  <a:lnTo>
                    <a:pt x="307249" y="302363"/>
                  </a:lnTo>
                  <a:lnTo>
                    <a:pt x="342295" y="261514"/>
                  </a:lnTo>
                  <a:lnTo>
                    <a:pt x="374380" y="221134"/>
                  </a:lnTo>
                  <a:lnTo>
                    <a:pt x="403564" y="182868"/>
                  </a:lnTo>
                  <a:lnTo>
                    <a:pt x="429234" y="149985"/>
                  </a:lnTo>
                  <a:lnTo>
                    <a:pt x="450803" y="119496"/>
                  </a:lnTo>
                  <a:lnTo>
                    <a:pt x="473931" y="78096"/>
                  </a:lnTo>
                  <a:lnTo>
                    <a:pt x="491895" y="44239"/>
                  </a:lnTo>
                  <a:lnTo>
                    <a:pt x="519163" y="8328"/>
                  </a:lnTo>
                  <a:lnTo>
                    <a:pt x="522180" y="0"/>
                  </a:lnTo>
                  <a:lnTo>
                    <a:pt x="522427" y="269"/>
                  </a:lnTo>
                  <a:lnTo>
                    <a:pt x="522702" y="3108"/>
                  </a:lnTo>
                  <a:lnTo>
                    <a:pt x="520284" y="7545"/>
                  </a:lnTo>
                  <a:lnTo>
                    <a:pt x="505777" y="236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99" name="SMARTInkShape-3106"/>
            <p:cNvSpPr/>
            <p:nvPr>
              <p:custDataLst>
                <p:tags r:id="rId371"/>
              </p:custDataLst>
            </p:nvPr>
          </p:nvSpPr>
          <p:spPr bwMode="auto">
            <a:xfrm>
              <a:off x="6740843" y="1324783"/>
              <a:ext cx="501927" cy="569740"/>
            </a:xfrm>
            <a:custGeom>
              <a:avLst/>
              <a:gdLst/>
              <a:ahLst/>
              <a:cxnLst/>
              <a:rect l="0" t="0" r="0" b="0"/>
              <a:pathLst>
                <a:path w="501927" h="569740">
                  <a:moveTo>
                    <a:pt x="0" y="569739"/>
                  </a:moveTo>
                  <a:lnTo>
                    <a:pt x="0" y="569739"/>
                  </a:lnTo>
                  <a:lnTo>
                    <a:pt x="8219" y="569739"/>
                  </a:lnTo>
                  <a:lnTo>
                    <a:pt x="9455" y="561943"/>
                  </a:lnTo>
                  <a:lnTo>
                    <a:pt x="13092" y="553257"/>
                  </a:lnTo>
                  <a:lnTo>
                    <a:pt x="38698" y="524004"/>
                  </a:lnTo>
                  <a:lnTo>
                    <a:pt x="65776" y="490993"/>
                  </a:lnTo>
                  <a:lnTo>
                    <a:pt x="97813" y="451873"/>
                  </a:lnTo>
                  <a:lnTo>
                    <a:pt x="134278" y="412262"/>
                  </a:lnTo>
                  <a:lnTo>
                    <a:pt x="154288" y="390460"/>
                  </a:lnTo>
                  <a:lnTo>
                    <a:pt x="175248" y="367352"/>
                  </a:lnTo>
                  <a:lnTo>
                    <a:pt x="196842" y="343374"/>
                  </a:lnTo>
                  <a:lnTo>
                    <a:pt x="217906" y="319769"/>
                  </a:lnTo>
                  <a:lnTo>
                    <a:pt x="238615" y="296413"/>
                  </a:lnTo>
                  <a:lnTo>
                    <a:pt x="259089" y="273222"/>
                  </a:lnTo>
                  <a:lnTo>
                    <a:pt x="279406" y="251093"/>
                  </a:lnTo>
                  <a:lnTo>
                    <a:pt x="319760" y="208727"/>
                  </a:lnTo>
                  <a:lnTo>
                    <a:pt x="357380" y="167672"/>
                  </a:lnTo>
                  <a:lnTo>
                    <a:pt x="393151" y="129105"/>
                  </a:lnTo>
                  <a:lnTo>
                    <a:pt x="428098" y="96090"/>
                  </a:lnTo>
                  <a:lnTo>
                    <a:pt x="455060" y="65541"/>
                  </a:lnTo>
                  <a:lnTo>
                    <a:pt x="483764" y="29187"/>
                  </a:lnTo>
                  <a:lnTo>
                    <a:pt x="501429" y="8939"/>
                  </a:lnTo>
                  <a:lnTo>
                    <a:pt x="501926" y="6325"/>
                  </a:lnTo>
                  <a:lnTo>
                    <a:pt x="501304" y="3630"/>
                  </a:lnTo>
                  <a:lnTo>
                    <a:pt x="499938" y="880"/>
                  </a:lnTo>
                  <a:lnTo>
                    <a:pt x="499027" y="0"/>
                  </a:lnTo>
                  <a:lnTo>
                    <a:pt x="498419" y="366"/>
                  </a:lnTo>
                  <a:lnTo>
                    <a:pt x="497204" y="39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00" name="SMARTInkShape-3107"/>
            <p:cNvSpPr/>
            <p:nvPr>
              <p:custDataLst>
                <p:tags r:id="rId372"/>
              </p:custDataLst>
            </p:nvPr>
          </p:nvSpPr>
          <p:spPr bwMode="auto">
            <a:xfrm>
              <a:off x="6689407" y="1501713"/>
              <a:ext cx="588582" cy="658558"/>
            </a:xfrm>
            <a:custGeom>
              <a:avLst/>
              <a:gdLst/>
              <a:ahLst/>
              <a:cxnLst/>
              <a:rect l="0" t="0" r="0" b="0"/>
              <a:pathLst>
                <a:path w="588582" h="658558">
                  <a:moveTo>
                    <a:pt x="0" y="658557"/>
                  </a:moveTo>
                  <a:lnTo>
                    <a:pt x="0" y="658557"/>
                  </a:lnTo>
                  <a:lnTo>
                    <a:pt x="0" y="646625"/>
                  </a:lnTo>
                  <a:lnTo>
                    <a:pt x="2540" y="641189"/>
                  </a:lnTo>
                  <a:lnTo>
                    <a:pt x="36634" y="600363"/>
                  </a:lnTo>
                  <a:lnTo>
                    <a:pt x="74355" y="564268"/>
                  </a:lnTo>
                  <a:lnTo>
                    <a:pt x="107977" y="534736"/>
                  </a:lnTo>
                  <a:lnTo>
                    <a:pt x="148002" y="500655"/>
                  </a:lnTo>
                  <a:lnTo>
                    <a:pt x="172011" y="480899"/>
                  </a:lnTo>
                  <a:lnTo>
                    <a:pt x="197542" y="460108"/>
                  </a:lnTo>
                  <a:lnTo>
                    <a:pt x="224087" y="437675"/>
                  </a:lnTo>
                  <a:lnTo>
                    <a:pt x="251309" y="414148"/>
                  </a:lnTo>
                  <a:lnTo>
                    <a:pt x="278982" y="389890"/>
                  </a:lnTo>
                  <a:lnTo>
                    <a:pt x="306003" y="365146"/>
                  </a:lnTo>
                  <a:lnTo>
                    <a:pt x="332589" y="340077"/>
                  </a:lnTo>
                  <a:lnTo>
                    <a:pt x="358887" y="314792"/>
                  </a:lnTo>
                  <a:lnTo>
                    <a:pt x="383085" y="288410"/>
                  </a:lnTo>
                  <a:lnTo>
                    <a:pt x="405885" y="261297"/>
                  </a:lnTo>
                  <a:lnTo>
                    <a:pt x="427752" y="233697"/>
                  </a:lnTo>
                  <a:lnTo>
                    <a:pt x="448046" y="207677"/>
                  </a:lnTo>
                  <a:lnTo>
                    <a:pt x="467289" y="182710"/>
                  </a:lnTo>
                  <a:lnTo>
                    <a:pt x="485834" y="158446"/>
                  </a:lnTo>
                  <a:lnTo>
                    <a:pt x="516598" y="116245"/>
                  </a:lnTo>
                  <a:lnTo>
                    <a:pt x="542020" y="79392"/>
                  </a:lnTo>
                  <a:lnTo>
                    <a:pt x="562843" y="47138"/>
                  </a:lnTo>
                  <a:lnTo>
                    <a:pt x="587071" y="6200"/>
                  </a:lnTo>
                  <a:lnTo>
                    <a:pt x="588548" y="3625"/>
                  </a:lnTo>
                  <a:lnTo>
                    <a:pt x="588581" y="1908"/>
                  </a:lnTo>
                  <a:lnTo>
                    <a:pt x="587650" y="764"/>
                  </a:lnTo>
                  <a:lnTo>
                    <a:pt x="586076" y="0"/>
                  </a:lnTo>
                  <a:lnTo>
                    <a:pt x="579249" y="4233"/>
                  </a:lnTo>
                  <a:lnTo>
                    <a:pt x="565786" y="156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01" name="SMARTInkShape-3108"/>
            <p:cNvSpPr/>
            <p:nvPr>
              <p:custDataLst>
                <p:tags r:id="rId373"/>
              </p:custDataLst>
            </p:nvPr>
          </p:nvSpPr>
          <p:spPr bwMode="auto">
            <a:xfrm>
              <a:off x="7043751" y="1337694"/>
              <a:ext cx="47374" cy="236587"/>
            </a:xfrm>
            <a:custGeom>
              <a:avLst/>
              <a:gdLst/>
              <a:ahLst/>
              <a:cxnLst/>
              <a:rect l="0" t="0" r="0" b="0"/>
              <a:pathLst>
                <a:path w="47374" h="236587">
                  <a:moveTo>
                    <a:pt x="39992" y="16761"/>
                  </a:moveTo>
                  <a:lnTo>
                    <a:pt x="39992" y="16761"/>
                  </a:lnTo>
                  <a:lnTo>
                    <a:pt x="47373" y="9380"/>
                  </a:lnTo>
                  <a:lnTo>
                    <a:pt x="46818" y="8030"/>
                  </a:lnTo>
                  <a:lnTo>
                    <a:pt x="40313" y="0"/>
                  </a:lnTo>
                  <a:lnTo>
                    <a:pt x="33167" y="42588"/>
                  </a:lnTo>
                  <a:lnTo>
                    <a:pt x="28068" y="72055"/>
                  </a:lnTo>
                  <a:lnTo>
                    <a:pt x="22627" y="106741"/>
                  </a:lnTo>
                  <a:lnTo>
                    <a:pt x="16082" y="142477"/>
                  </a:lnTo>
                  <a:lnTo>
                    <a:pt x="6822" y="174235"/>
                  </a:lnTo>
                  <a:lnTo>
                    <a:pt x="0" y="209787"/>
                  </a:lnTo>
                  <a:lnTo>
                    <a:pt x="945" y="224153"/>
                  </a:lnTo>
                  <a:lnTo>
                    <a:pt x="4761" y="236586"/>
                  </a:lnTo>
                  <a:lnTo>
                    <a:pt x="5075" y="235701"/>
                  </a:lnTo>
                  <a:lnTo>
                    <a:pt x="5701" y="2225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02" name="SMARTInkShape-3109"/>
            <p:cNvSpPr/>
            <p:nvPr>
              <p:custDataLst>
                <p:tags r:id="rId374"/>
              </p:custDataLst>
            </p:nvPr>
          </p:nvSpPr>
          <p:spPr bwMode="auto">
            <a:xfrm>
              <a:off x="7032307" y="1291245"/>
              <a:ext cx="222859" cy="300359"/>
            </a:xfrm>
            <a:custGeom>
              <a:avLst/>
              <a:gdLst/>
              <a:ahLst/>
              <a:cxnLst/>
              <a:rect l="0" t="0" r="0" b="0"/>
              <a:pathLst>
                <a:path w="222859" h="300359">
                  <a:moveTo>
                    <a:pt x="0" y="80355"/>
                  </a:moveTo>
                  <a:lnTo>
                    <a:pt x="0" y="80355"/>
                  </a:lnTo>
                  <a:lnTo>
                    <a:pt x="4551" y="75804"/>
                  </a:lnTo>
                  <a:lnTo>
                    <a:pt x="41098" y="57907"/>
                  </a:lnTo>
                  <a:lnTo>
                    <a:pt x="81710" y="35921"/>
                  </a:lnTo>
                  <a:lnTo>
                    <a:pt x="112516" y="21554"/>
                  </a:lnTo>
                  <a:lnTo>
                    <a:pt x="154730" y="8111"/>
                  </a:lnTo>
                  <a:lnTo>
                    <a:pt x="185228" y="0"/>
                  </a:lnTo>
                  <a:lnTo>
                    <a:pt x="200117" y="1144"/>
                  </a:lnTo>
                  <a:lnTo>
                    <a:pt x="210544" y="4828"/>
                  </a:lnTo>
                  <a:lnTo>
                    <a:pt x="214658" y="7143"/>
                  </a:lnTo>
                  <a:lnTo>
                    <a:pt x="217401" y="11545"/>
                  </a:lnTo>
                  <a:lnTo>
                    <a:pt x="221260" y="32344"/>
                  </a:lnTo>
                  <a:lnTo>
                    <a:pt x="222565" y="73023"/>
                  </a:lnTo>
                  <a:lnTo>
                    <a:pt x="222790" y="106440"/>
                  </a:lnTo>
                  <a:lnTo>
                    <a:pt x="222858" y="145551"/>
                  </a:lnTo>
                  <a:lnTo>
                    <a:pt x="221921" y="176006"/>
                  </a:lnTo>
                  <a:lnTo>
                    <a:pt x="218329" y="205417"/>
                  </a:lnTo>
                  <a:lnTo>
                    <a:pt x="215503" y="244199"/>
                  </a:lnTo>
                  <a:lnTo>
                    <a:pt x="209609" y="282687"/>
                  </a:lnTo>
                  <a:lnTo>
                    <a:pt x="213505" y="300345"/>
                  </a:lnTo>
                  <a:lnTo>
                    <a:pt x="212822" y="300358"/>
                  </a:lnTo>
                  <a:lnTo>
                    <a:pt x="209523" y="297831"/>
                  </a:lnTo>
                  <a:lnTo>
                    <a:pt x="191833" y="276434"/>
                  </a:lnTo>
                  <a:lnTo>
                    <a:pt x="175748" y="266561"/>
                  </a:lnTo>
                  <a:lnTo>
                    <a:pt x="152723" y="258998"/>
                  </a:lnTo>
                  <a:lnTo>
                    <a:pt x="121534" y="260082"/>
                  </a:lnTo>
                  <a:lnTo>
                    <a:pt x="86400" y="267866"/>
                  </a:lnTo>
                  <a:lnTo>
                    <a:pt x="51736" y="280851"/>
                  </a:lnTo>
                  <a:lnTo>
                    <a:pt x="17145" y="2946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07" name="SMARTInkShape-Group946"/>
          <p:cNvGrpSpPr/>
          <p:nvPr/>
        </p:nvGrpSpPr>
        <p:grpSpPr>
          <a:xfrm>
            <a:off x="2343150" y="4038105"/>
            <a:ext cx="274321" cy="278877"/>
            <a:chOff x="2343150" y="4038105"/>
            <a:chExt cx="274321" cy="278877"/>
          </a:xfrm>
        </p:grpSpPr>
        <p:sp>
          <p:nvSpPr>
            <p:cNvPr id="1704" name="SMARTInkShape-3110"/>
            <p:cNvSpPr/>
            <p:nvPr>
              <p:custDataLst>
                <p:tags r:id="rId366"/>
              </p:custDataLst>
            </p:nvPr>
          </p:nvSpPr>
          <p:spPr bwMode="auto">
            <a:xfrm>
              <a:off x="2463270" y="4038105"/>
              <a:ext cx="21184" cy="278877"/>
            </a:xfrm>
            <a:custGeom>
              <a:avLst/>
              <a:gdLst/>
              <a:ahLst/>
              <a:cxnLst/>
              <a:rect l="0" t="0" r="0" b="0"/>
              <a:pathLst>
                <a:path w="21184" h="278877">
                  <a:moveTo>
                    <a:pt x="8468" y="16687"/>
                  </a:moveTo>
                  <a:lnTo>
                    <a:pt x="8468" y="16687"/>
                  </a:lnTo>
                  <a:lnTo>
                    <a:pt x="3917" y="12137"/>
                  </a:lnTo>
                  <a:lnTo>
                    <a:pt x="1682" y="7362"/>
                  </a:lnTo>
                  <a:lnTo>
                    <a:pt x="0" y="0"/>
                  </a:lnTo>
                  <a:lnTo>
                    <a:pt x="4477" y="8780"/>
                  </a:lnTo>
                  <a:lnTo>
                    <a:pt x="7679" y="51250"/>
                  </a:lnTo>
                  <a:lnTo>
                    <a:pt x="8117" y="84753"/>
                  </a:lnTo>
                  <a:lnTo>
                    <a:pt x="8312" y="124409"/>
                  </a:lnTo>
                  <a:lnTo>
                    <a:pt x="8398" y="165529"/>
                  </a:lnTo>
                  <a:lnTo>
                    <a:pt x="8437" y="202854"/>
                  </a:lnTo>
                  <a:lnTo>
                    <a:pt x="10994" y="233413"/>
                  </a:lnTo>
                  <a:lnTo>
                    <a:pt x="17789" y="264417"/>
                  </a:lnTo>
                  <a:lnTo>
                    <a:pt x="21183" y="274427"/>
                  </a:lnTo>
                  <a:lnTo>
                    <a:pt x="20754" y="277096"/>
                  </a:lnTo>
                  <a:lnTo>
                    <a:pt x="19516" y="278876"/>
                  </a:lnTo>
                  <a:lnTo>
                    <a:pt x="18691" y="278157"/>
                  </a:lnTo>
                  <a:lnTo>
                    <a:pt x="17040" y="2652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05" name="SMARTInkShape-3111"/>
            <p:cNvSpPr/>
            <p:nvPr>
              <p:custDataLst>
                <p:tags r:id="rId367"/>
              </p:custDataLst>
            </p:nvPr>
          </p:nvSpPr>
          <p:spPr bwMode="auto">
            <a:xfrm>
              <a:off x="2343150" y="4209097"/>
              <a:ext cx="120016" cy="28748"/>
            </a:xfrm>
            <a:custGeom>
              <a:avLst/>
              <a:gdLst/>
              <a:ahLst/>
              <a:cxnLst/>
              <a:rect l="0" t="0" r="0" b="0"/>
              <a:pathLst>
                <a:path w="120016" h="28748">
                  <a:moveTo>
                    <a:pt x="0" y="0"/>
                  </a:moveTo>
                  <a:lnTo>
                    <a:pt x="0" y="0"/>
                  </a:lnTo>
                  <a:lnTo>
                    <a:pt x="26693" y="24153"/>
                  </a:lnTo>
                  <a:lnTo>
                    <a:pt x="32083" y="27532"/>
                  </a:lnTo>
                  <a:lnTo>
                    <a:pt x="50772" y="28747"/>
                  </a:lnTo>
                  <a:lnTo>
                    <a:pt x="74000" y="24207"/>
                  </a:lnTo>
                  <a:lnTo>
                    <a:pt x="120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06" name="SMARTInkShape-3112"/>
            <p:cNvSpPr/>
            <p:nvPr>
              <p:custDataLst>
                <p:tags r:id="rId368"/>
              </p:custDataLst>
            </p:nvPr>
          </p:nvSpPr>
          <p:spPr bwMode="auto">
            <a:xfrm>
              <a:off x="2497455" y="4123372"/>
              <a:ext cx="120016" cy="145734"/>
            </a:xfrm>
            <a:custGeom>
              <a:avLst/>
              <a:gdLst/>
              <a:ahLst/>
              <a:cxnLst/>
              <a:rect l="0" t="0" r="0" b="0"/>
              <a:pathLst>
                <a:path w="120016" h="145734">
                  <a:moveTo>
                    <a:pt x="120015" y="0"/>
                  </a:moveTo>
                  <a:lnTo>
                    <a:pt x="120015" y="0"/>
                  </a:lnTo>
                  <a:lnTo>
                    <a:pt x="91601" y="32966"/>
                  </a:lnTo>
                  <a:lnTo>
                    <a:pt x="63230" y="68717"/>
                  </a:lnTo>
                  <a:lnTo>
                    <a:pt x="39215" y="98169"/>
                  </a:lnTo>
                  <a:lnTo>
                    <a:pt x="0" y="1457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10" name="SMARTInkShape-Group947"/>
          <p:cNvGrpSpPr/>
          <p:nvPr/>
        </p:nvGrpSpPr>
        <p:grpSpPr>
          <a:xfrm>
            <a:off x="1203008" y="1388903"/>
            <a:ext cx="531496" cy="394178"/>
            <a:chOff x="1203008" y="1388903"/>
            <a:chExt cx="531496" cy="394178"/>
          </a:xfrm>
        </p:grpSpPr>
        <p:sp>
          <p:nvSpPr>
            <p:cNvPr id="1708" name="SMARTInkShape-3113"/>
            <p:cNvSpPr/>
            <p:nvPr>
              <p:custDataLst>
                <p:tags r:id="rId364"/>
              </p:custDataLst>
            </p:nvPr>
          </p:nvSpPr>
          <p:spPr bwMode="auto">
            <a:xfrm>
              <a:off x="1485900" y="1388903"/>
              <a:ext cx="248604" cy="68423"/>
            </a:xfrm>
            <a:custGeom>
              <a:avLst/>
              <a:gdLst/>
              <a:ahLst/>
              <a:cxnLst/>
              <a:rect l="0" t="0" r="0" b="0"/>
              <a:pathLst>
                <a:path w="248604" h="68423">
                  <a:moveTo>
                    <a:pt x="0" y="68422"/>
                  </a:moveTo>
                  <a:lnTo>
                    <a:pt x="0" y="68422"/>
                  </a:lnTo>
                  <a:lnTo>
                    <a:pt x="7796" y="61578"/>
                  </a:lnTo>
                  <a:lnTo>
                    <a:pt x="23371" y="53800"/>
                  </a:lnTo>
                  <a:lnTo>
                    <a:pt x="64342" y="42638"/>
                  </a:lnTo>
                  <a:lnTo>
                    <a:pt x="106694" y="31572"/>
                  </a:lnTo>
                  <a:lnTo>
                    <a:pt x="137907" y="22517"/>
                  </a:lnTo>
                  <a:lnTo>
                    <a:pt x="180350" y="12064"/>
                  </a:lnTo>
                  <a:lnTo>
                    <a:pt x="221270" y="1640"/>
                  </a:lnTo>
                  <a:lnTo>
                    <a:pt x="223713" y="1040"/>
                  </a:lnTo>
                  <a:lnTo>
                    <a:pt x="224390" y="641"/>
                  </a:lnTo>
                  <a:lnTo>
                    <a:pt x="223888" y="375"/>
                  </a:lnTo>
                  <a:lnTo>
                    <a:pt x="218632" y="0"/>
                  </a:lnTo>
                  <a:lnTo>
                    <a:pt x="177581" y="18513"/>
                  </a:lnTo>
                  <a:lnTo>
                    <a:pt x="145009" y="32044"/>
                  </a:lnTo>
                  <a:lnTo>
                    <a:pt x="104421" y="49700"/>
                  </a:lnTo>
                  <a:lnTo>
                    <a:pt x="79985" y="66339"/>
                  </a:lnTo>
                  <a:lnTo>
                    <a:pt x="79994" y="67034"/>
                  </a:lnTo>
                  <a:lnTo>
                    <a:pt x="80952" y="67496"/>
                  </a:lnTo>
                  <a:lnTo>
                    <a:pt x="82543" y="67805"/>
                  </a:lnTo>
                  <a:lnTo>
                    <a:pt x="115821" y="56476"/>
                  </a:lnTo>
                  <a:lnTo>
                    <a:pt x="152110" y="44245"/>
                  </a:lnTo>
                  <a:lnTo>
                    <a:pt x="193977" y="34588"/>
                  </a:lnTo>
                  <a:lnTo>
                    <a:pt x="233156" y="22792"/>
                  </a:lnTo>
                  <a:lnTo>
                    <a:pt x="248603" y="169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09" name="SMARTInkShape-3114"/>
            <p:cNvSpPr/>
            <p:nvPr>
              <p:custDataLst>
                <p:tags r:id="rId365"/>
              </p:custDataLst>
            </p:nvPr>
          </p:nvSpPr>
          <p:spPr bwMode="auto">
            <a:xfrm>
              <a:off x="1203008" y="1761086"/>
              <a:ext cx="111443" cy="21995"/>
            </a:xfrm>
            <a:custGeom>
              <a:avLst/>
              <a:gdLst/>
              <a:ahLst/>
              <a:cxnLst/>
              <a:rect l="0" t="0" r="0" b="0"/>
              <a:pathLst>
                <a:path w="111443" h="21995">
                  <a:moveTo>
                    <a:pt x="0" y="21994"/>
                  </a:moveTo>
                  <a:lnTo>
                    <a:pt x="0" y="21994"/>
                  </a:lnTo>
                  <a:lnTo>
                    <a:pt x="36087" y="21041"/>
                  </a:lnTo>
                  <a:lnTo>
                    <a:pt x="77389" y="10062"/>
                  </a:lnTo>
                  <a:lnTo>
                    <a:pt x="100194" y="5307"/>
                  </a:lnTo>
                  <a:lnTo>
                    <a:pt x="106627" y="434"/>
                  </a:lnTo>
                  <a:lnTo>
                    <a:pt x="108232" y="0"/>
                  </a:lnTo>
                  <a:lnTo>
                    <a:pt x="109302" y="664"/>
                  </a:lnTo>
                  <a:lnTo>
                    <a:pt x="111442" y="48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11" name="SMARTInkShape-3115"/>
          <p:cNvSpPr/>
          <p:nvPr>
            <p:custDataLst>
              <p:tags r:id="rId14"/>
            </p:custDataLst>
          </p:nvPr>
        </p:nvSpPr>
        <p:spPr bwMode="auto">
          <a:xfrm>
            <a:off x="3346133" y="4025013"/>
            <a:ext cx="304574" cy="744117"/>
          </a:xfrm>
          <a:custGeom>
            <a:avLst/>
            <a:gdLst/>
            <a:ahLst/>
            <a:cxnLst/>
            <a:rect l="0" t="0" r="0" b="0"/>
            <a:pathLst>
              <a:path w="304574" h="744117">
                <a:moveTo>
                  <a:pt x="60007" y="29779"/>
                </a:moveTo>
                <a:lnTo>
                  <a:pt x="60007" y="29779"/>
                </a:lnTo>
                <a:lnTo>
                  <a:pt x="100353" y="17848"/>
                </a:lnTo>
                <a:lnTo>
                  <a:pt x="129056" y="12411"/>
                </a:lnTo>
                <a:lnTo>
                  <a:pt x="163086" y="7773"/>
                </a:lnTo>
                <a:lnTo>
                  <a:pt x="197260" y="5711"/>
                </a:lnTo>
                <a:lnTo>
                  <a:pt x="239528" y="0"/>
                </a:lnTo>
                <a:lnTo>
                  <a:pt x="256634" y="34"/>
                </a:lnTo>
                <a:lnTo>
                  <a:pt x="267412" y="3224"/>
                </a:lnTo>
                <a:lnTo>
                  <a:pt x="275377" y="7817"/>
                </a:lnTo>
                <a:lnTo>
                  <a:pt x="276929" y="13233"/>
                </a:lnTo>
                <a:lnTo>
                  <a:pt x="272577" y="51840"/>
                </a:lnTo>
                <a:lnTo>
                  <a:pt x="262691" y="93783"/>
                </a:lnTo>
                <a:lnTo>
                  <a:pt x="254864" y="127758"/>
                </a:lnTo>
                <a:lnTo>
                  <a:pt x="251385" y="168258"/>
                </a:lnTo>
                <a:lnTo>
                  <a:pt x="251410" y="191631"/>
                </a:lnTo>
                <a:lnTo>
                  <a:pt x="252379" y="216738"/>
                </a:lnTo>
                <a:lnTo>
                  <a:pt x="253977" y="243001"/>
                </a:lnTo>
                <a:lnTo>
                  <a:pt x="255996" y="270987"/>
                </a:lnTo>
                <a:lnTo>
                  <a:pt x="258294" y="300122"/>
                </a:lnTo>
                <a:lnTo>
                  <a:pt x="260778" y="330023"/>
                </a:lnTo>
                <a:lnTo>
                  <a:pt x="263387" y="361387"/>
                </a:lnTo>
                <a:lnTo>
                  <a:pt x="266078" y="393726"/>
                </a:lnTo>
                <a:lnTo>
                  <a:pt x="268826" y="426716"/>
                </a:lnTo>
                <a:lnTo>
                  <a:pt x="272562" y="459186"/>
                </a:lnTo>
                <a:lnTo>
                  <a:pt x="276958" y="491310"/>
                </a:lnTo>
                <a:lnTo>
                  <a:pt x="281794" y="523204"/>
                </a:lnTo>
                <a:lnTo>
                  <a:pt x="285970" y="553992"/>
                </a:lnTo>
                <a:lnTo>
                  <a:pt x="289706" y="584042"/>
                </a:lnTo>
                <a:lnTo>
                  <a:pt x="293150" y="613600"/>
                </a:lnTo>
                <a:lnTo>
                  <a:pt x="295445" y="639021"/>
                </a:lnTo>
                <a:lnTo>
                  <a:pt x="296976" y="661683"/>
                </a:lnTo>
                <a:lnTo>
                  <a:pt x="299629" y="699245"/>
                </a:lnTo>
                <a:lnTo>
                  <a:pt x="304573" y="733600"/>
                </a:lnTo>
                <a:lnTo>
                  <a:pt x="304013" y="739023"/>
                </a:lnTo>
                <a:lnTo>
                  <a:pt x="302688" y="742639"/>
                </a:lnTo>
                <a:lnTo>
                  <a:pt x="300852" y="744096"/>
                </a:lnTo>
                <a:lnTo>
                  <a:pt x="298676" y="744116"/>
                </a:lnTo>
                <a:lnTo>
                  <a:pt x="259042" y="720354"/>
                </a:lnTo>
                <a:lnTo>
                  <a:pt x="233240" y="707224"/>
                </a:lnTo>
                <a:lnTo>
                  <a:pt x="202722" y="698213"/>
                </a:lnTo>
                <a:lnTo>
                  <a:pt x="167568" y="691033"/>
                </a:lnTo>
                <a:lnTo>
                  <a:pt x="128767" y="685620"/>
                </a:lnTo>
                <a:lnTo>
                  <a:pt x="86122" y="683214"/>
                </a:lnTo>
                <a:lnTo>
                  <a:pt x="49388" y="684685"/>
                </a:lnTo>
                <a:lnTo>
                  <a:pt x="0" y="6898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25" name="SMARTInkShape-Group949"/>
          <p:cNvGrpSpPr/>
          <p:nvPr/>
        </p:nvGrpSpPr>
        <p:grpSpPr>
          <a:xfrm>
            <a:off x="585942" y="4050994"/>
            <a:ext cx="2779736" cy="858500"/>
            <a:chOff x="585942" y="4050994"/>
            <a:chExt cx="2779736" cy="858500"/>
          </a:xfrm>
        </p:grpSpPr>
        <p:sp>
          <p:nvSpPr>
            <p:cNvPr id="1712" name="SMARTInkShape-3116"/>
            <p:cNvSpPr/>
            <p:nvPr>
              <p:custDataLst>
                <p:tags r:id="rId351"/>
              </p:custDataLst>
            </p:nvPr>
          </p:nvSpPr>
          <p:spPr bwMode="auto">
            <a:xfrm>
              <a:off x="697230" y="4234815"/>
              <a:ext cx="227629" cy="269954"/>
            </a:xfrm>
            <a:custGeom>
              <a:avLst/>
              <a:gdLst/>
              <a:ahLst/>
              <a:cxnLst/>
              <a:rect l="0" t="0" r="0" b="0"/>
              <a:pathLst>
                <a:path w="227629" h="269954">
                  <a:moveTo>
                    <a:pt x="0" y="42862"/>
                  </a:moveTo>
                  <a:lnTo>
                    <a:pt x="0" y="42862"/>
                  </a:lnTo>
                  <a:lnTo>
                    <a:pt x="8220" y="34643"/>
                  </a:lnTo>
                  <a:lnTo>
                    <a:pt x="5986" y="67391"/>
                  </a:lnTo>
                  <a:lnTo>
                    <a:pt x="1774" y="107598"/>
                  </a:lnTo>
                  <a:lnTo>
                    <a:pt x="788" y="140214"/>
                  </a:lnTo>
                  <a:lnTo>
                    <a:pt x="350" y="176935"/>
                  </a:lnTo>
                  <a:lnTo>
                    <a:pt x="156" y="210400"/>
                  </a:lnTo>
                  <a:lnTo>
                    <a:pt x="2586" y="248396"/>
                  </a:lnTo>
                  <a:lnTo>
                    <a:pt x="7390" y="269199"/>
                  </a:lnTo>
                  <a:lnTo>
                    <a:pt x="7784" y="269953"/>
                  </a:lnTo>
                  <a:lnTo>
                    <a:pt x="8047" y="269504"/>
                  </a:lnTo>
                  <a:lnTo>
                    <a:pt x="17252" y="232023"/>
                  </a:lnTo>
                  <a:lnTo>
                    <a:pt x="35909" y="194689"/>
                  </a:lnTo>
                  <a:lnTo>
                    <a:pt x="61009" y="155636"/>
                  </a:lnTo>
                  <a:lnTo>
                    <a:pt x="70295" y="150134"/>
                  </a:lnTo>
                  <a:lnTo>
                    <a:pt x="75438" y="148667"/>
                  </a:lnTo>
                  <a:lnTo>
                    <a:pt x="78867" y="148641"/>
                  </a:lnTo>
                  <a:lnTo>
                    <a:pt x="81153" y="149577"/>
                  </a:lnTo>
                  <a:lnTo>
                    <a:pt x="122882" y="188918"/>
                  </a:lnTo>
                  <a:lnTo>
                    <a:pt x="162303" y="210369"/>
                  </a:lnTo>
                  <a:lnTo>
                    <a:pt x="175640" y="216687"/>
                  </a:lnTo>
                  <a:lnTo>
                    <a:pt x="180911" y="217800"/>
                  </a:lnTo>
                  <a:lnTo>
                    <a:pt x="185377" y="217590"/>
                  </a:lnTo>
                  <a:lnTo>
                    <a:pt x="189307" y="216498"/>
                  </a:lnTo>
                  <a:lnTo>
                    <a:pt x="196214" y="210204"/>
                  </a:lnTo>
                  <a:lnTo>
                    <a:pt x="202459" y="199151"/>
                  </a:lnTo>
                  <a:lnTo>
                    <a:pt x="212282" y="169604"/>
                  </a:lnTo>
                  <a:lnTo>
                    <a:pt x="221665" y="141102"/>
                  </a:lnTo>
                  <a:lnTo>
                    <a:pt x="227105" y="111924"/>
                  </a:lnTo>
                  <a:lnTo>
                    <a:pt x="227628" y="71262"/>
                  </a:lnTo>
                  <a:lnTo>
                    <a:pt x="223088" y="48817"/>
                  </a:lnTo>
                  <a:lnTo>
                    <a:pt x="207191" y="21426"/>
                  </a:lnTo>
                  <a:lnTo>
                    <a:pt x="18859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13" name="SMARTInkShape-3117"/>
            <p:cNvSpPr/>
            <p:nvPr>
              <p:custDataLst>
                <p:tags r:id="rId352"/>
              </p:custDataLst>
            </p:nvPr>
          </p:nvSpPr>
          <p:spPr bwMode="auto">
            <a:xfrm>
              <a:off x="963331" y="4450672"/>
              <a:ext cx="51083" cy="113498"/>
            </a:xfrm>
            <a:custGeom>
              <a:avLst/>
              <a:gdLst/>
              <a:ahLst/>
              <a:cxnLst/>
              <a:rect l="0" t="0" r="0" b="0"/>
              <a:pathLst>
                <a:path w="51083" h="113498">
                  <a:moveTo>
                    <a:pt x="8219" y="15600"/>
                  </a:moveTo>
                  <a:lnTo>
                    <a:pt x="8219" y="15600"/>
                  </a:lnTo>
                  <a:lnTo>
                    <a:pt x="8219" y="0"/>
                  </a:lnTo>
                  <a:lnTo>
                    <a:pt x="3668" y="39680"/>
                  </a:lnTo>
                  <a:lnTo>
                    <a:pt x="441" y="81176"/>
                  </a:lnTo>
                  <a:lnTo>
                    <a:pt x="0" y="99990"/>
                  </a:lnTo>
                  <a:lnTo>
                    <a:pt x="1787" y="106150"/>
                  </a:lnTo>
                  <a:lnTo>
                    <a:pt x="4884" y="110257"/>
                  </a:lnTo>
                  <a:lnTo>
                    <a:pt x="8853" y="112995"/>
                  </a:lnTo>
                  <a:lnTo>
                    <a:pt x="20883" y="113497"/>
                  </a:lnTo>
                  <a:lnTo>
                    <a:pt x="28092" y="112297"/>
                  </a:lnTo>
                  <a:lnTo>
                    <a:pt x="38641" y="105884"/>
                  </a:lnTo>
                  <a:lnTo>
                    <a:pt x="51082" y="927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14" name="SMARTInkShape-3118"/>
            <p:cNvSpPr/>
            <p:nvPr>
              <p:custDataLst>
                <p:tags r:id="rId353"/>
              </p:custDataLst>
            </p:nvPr>
          </p:nvSpPr>
          <p:spPr bwMode="auto">
            <a:xfrm>
              <a:off x="951746" y="4339439"/>
              <a:ext cx="35374" cy="32537"/>
            </a:xfrm>
            <a:custGeom>
              <a:avLst/>
              <a:gdLst/>
              <a:ahLst/>
              <a:cxnLst/>
              <a:rect l="0" t="0" r="0" b="0"/>
              <a:pathLst>
                <a:path w="35374" h="32537">
                  <a:moveTo>
                    <a:pt x="11232" y="32536"/>
                  </a:moveTo>
                  <a:lnTo>
                    <a:pt x="11232" y="32536"/>
                  </a:lnTo>
                  <a:lnTo>
                    <a:pt x="24002" y="32536"/>
                  </a:lnTo>
                  <a:lnTo>
                    <a:pt x="28972" y="27456"/>
                  </a:lnTo>
                  <a:lnTo>
                    <a:pt x="33404" y="19800"/>
                  </a:lnTo>
                  <a:lnTo>
                    <a:pt x="35373" y="13223"/>
                  </a:lnTo>
                  <a:lnTo>
                    <a:pt x="34946" y="10136"/>
                  </a:lnTo>
                  <a:lnTo>
                    <a:pt x="31931" y="4165"/>
                  </a:lnTo>
                  <a:lnTo>
                    <a:pt x="28841" y="2192"/>
                  </a:lnTo>
                  <a:lnTo>
                    <a:pt x="20328" y="0"/>
                  </a:lnTo>
                  <a:lnTo>
                    <a:pt x="16344" y="367"/>
                  </a:lnTo>
                  <a:lnTo>
                    <a:pt x="9376" y="3316"/>
                  </a:lnTo>
                  <a:lnTo>
                    <a:pt x="99" y="10332"/>
                  </a:lnTo>
                  <a:lnTo>
                    <a:pt x="0" y="12971"/>
                  </a:lnTo>
                  <a:lnTo>
                    <a:pt x="1839" y="15682"/>
                  </a:lnTo>
                  <a:lnTo>
                    <a:pt x="11232" y="239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15" name="SMARTInkShape-3119"/>
            <p:cNvSpPr/>
            <p:nvPr>
              <p:custDataLst>
                <p:tags r:id="rId354"/>
              </p:custDataLst>
            </p:nvPr>
          </p:nvSpPr>
          <p:spPr bwMode="auto">
            <a:xfrm>
              <a:off x="1014413" y="4097655"/>
              <a:ext cx="111531" cy="8573"/>
            </a:xfrm>
            <a:custGeom>
              <a:avLst/>
              <a:gdLst/>
              <a:ahLst/>
              <a:cxnLst/>
              <a:rect l="0" t="0" r="0" b="0"/>
              <a:pathLst>
                <a:path w="111531" h="8573">
                  <a:moveTo>
                    <a:pt x="0" y="8572"/>
                  </a:moveTo>
                  <a:lnTo>
                    <a:pt x="0" y="8572"/>
                  </a:lnTo>
                  <a:lnTo>
                    <a:pt x="4550" y="8572"/>
                  </a:lnTo>
                  <a:lnTo>
                    <a:pt x="5891" y="7620"/>
                  </a:lnTo>
                  <a:lnTo>
                    <a:pt x="6785" y="6033"/>
                  </a:lnTo>
                  <a:lnTo>
                    <a:pt x="7380" y="4022"/>
                  </a:lnTo>
                  <a:lnTo>
                    <a:pt x="7778" y="3633"/>
                  </a:lnTo>
                  <a:lnTo>
                    <a:pt x="8042" y="4328"/>
                  </a:lnTo>
                  <a:lnTo>
                    <a:pt x="8219" y="5743"/>
                  </a:lnTo>
                  <a:lnTo>
                    <a:pt x="9289" y="6686"/>
                  </a:lnTo>
                  <a:lnTo>
                    <a:pt x="13018" y="7734"/>
                  </a:lnTo>
                  <a:lnTo>
                    <a:pt x="47116" y="8462"/>
                  </a:lnTo>
                  <a:lnTo>
                    <a:pt x="84872" y="8551"/>
                  </a:lnTo>
                  <a:lnTo>
                    <a:pt x="106639" y="8566"/>
                  </a:lnTo>
                  <a:lnTo>
                    <a:pt x="110145" y="7616"/>
                  </a:lnTo>
                  <a:lnTo>
                    <a:pt x="111530" y="6029"/>
                  </a:lnTo>
                  <a:lnTo>
                    <a:pt x="11144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16" name="SMARTInkShape-3120"/>
            <p:cNvSpPr/>
            <p:nvPr>
              <p:custDataLst>
                <p:tags r:id="rId355"/>
              </p:custDataLst>
            </p:nvPr>
          </p:nvSpPr>
          <p:spPr bwMode="auto">
            <a:xfrm>
              <a:off x="1051619" y="4097655"/>
              <a:ext cx="14230" cy="144648"/>
            </a:xfrm>
            <a:custGeom>
              <a:avLst/>
              <a:gdLst/>
              <a:ahLst/>
              <a:cxnLst/>
              <a:rect l="0" t="0" r="0" b="0"/>
              <a:pathLst>
                <a:path w="14230" h="144648">
                  <a:moveTo>
                    <a:pt x="14229" y="0"/>
                  </a:moveTo>
                  <a:lnTo>
                    <a:pt x="14229" y="0"/>
                  </a:lnTo>
                  <a:lnTo>
                    <a:pt x="9678" y="0"/>
                  </a:lnTo>
                  <a:lnTo>
                    <a:pt x="8337" y="1905"/>
                  </a:lnTo>
                  <a:lnTo>
                    <a:pt x="0" y="37040"/>
                  </a:lnTo>
                  <a:lnTo>
                    <a:pt x="200" y="78260"/>
                  </a:lnTo>
                  <a:lnTo>
                    <a:pt x="5890" y="120760"/>
                  </a:lnTo>
                  <a:lnTo>
                    <a:pt x="13848" y="144647"/>
                  </a:lnTo>
                  <a:lnTo>
                    <a:pt x="14229" y="137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17" name="SMARTInkShape-3121"/>
            <p:cNvSpPr/>
            <p:nvPr>
              <p:custDataLst>
                <p:tags r:id="rId356"/>
              </p:custDataLst>
            </p:nvPr>
          </p:nvSpPr>
          <p:spPr bwMode="auto">
            <a:xfrm>
              <a:off x="585942" y="4114800"/>
              <a:ext cx="205587" cy="59901"/>
            </a:xfrm>
            <a:custGeom>
              <a:avLst/>
              <a:gdLst/>
              <a:ahLst/>
              <a:cxnLst/>
              <a:rect l="0" t="0" r="0" b="0"/>
              <a:pathLst>
                <a:path w="205587" h="59901">
                  <a:moveTo>
                    <a:pt x="34136" y="0"/>
                  </a:moveTo>
                  <a:lnTo>
                    <a:pt x="34136" y="0"/>
                  </a:lnTo>
                  <a:lnTo>
                    <a:pt x="25034" y="4550"/>
                  </a:lnTo>
                  <a:lnTo>
                    <a:pt x="18025" y="11865"/>
                  </a:lnTo>
                  <a:lnTo>
                    <a:pt x="1600" y="32288"/>
                  </a:lnTo>
                  <a:lnTo>
                    <a:pt x="625" y="35940"/>
                  </a:lnTo>
                  <a:lnTo>
                    <a:pt x="0" y="41495"/>
                  </a:lnTo>
                  <a:lnTo>
                    <a:pt x="40205" y="42742"/>
                  </a:lnTo>
                  <a:lnTo>
                    <a:pt x="81337" y="47378"/>
                  </a:lnTo>
                  <a:lnTo>
                    <a:pt x="110676" y="49632"/>
                  </a:lnTo>
                  <a:lnTo>
                    <a:pt x="151429" y="50900"/>
                  </a:lnTo>
                  <a:lnTo>
                    <a:pt x="182554" y="53816"/>
                  </a:lnTo>
                  <a:lnTo>
                    <a:pt x="205186" y="59900"/>
                  </a:lnTo>
                  <a:lnTo>
                    <a:pt x="205586" y="342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18" name="SMARTInkShape-3122"/>
            <p:cNvSpPr/>
            <p:nvPr>
              <p:custDataLst>
                <p:tags r:id="rId357"/>
              </p:custDataLst>
            </p:nvPr>
          </p:nvSpPr>
          <p:spPr bwMode="auto">
            <a:xfrm>
              <a:off x="722948" y="4080863"/>
              <a:ext cx="99579" cy="136808"/>
            </a:xfrm>
            <a:custGeom>
              <a:avLst/>
              <a:gdLst/>
              <a:ahLst/>
              <a:cxnLst/>
              <a:rect l="0" t="0" r="0" b="0"/>
              <a:pathLst>
                <a:path w="99579" h="136808">
                  <a:moveTo>
                    <a:pt x="0" y="8219"/>
                  </a:moveTo>
                  <a:lnTo>
                    <a:pt x="0" y="8219"/>
                  </a:lnTo>
                  <a:lnTo>
                    <a:pt x="0" y="0"/>
                  </a:lnTo>
                  <a:lnTo>
                    <a:pt x="36647" y="35347"/>
                  </a:lnTo>
                  <a:lnTo>
                    <a:pt x="79088" y="70005"/>
                  </a:lnTo>
                  <a:lnTo>
                    <a:pt x="99361" y="83160"/>
                  </a:lnTo>
                  <a:lnTo>
                    <a:pt x="99578" y="83898"/>
                  </a:lnTo>
                  <a:lnTo>
                    <a:pt x="98770" y="84389"/>
                  </a:lnTo>
                  <a:lnTo>
                    <a:pt x="97279" y="84716"/>
                  </a:lnTo>
                  <a:lnTo>
                    <a:pt x="57431" y="109639"/>
                  </a:lnTo>
                  <a:lnTo>
                    <a:pt x="17145" y="1368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19" name="SMARTInkShape-3123"/>
            <p:cNvSpPr/>
            <p:nvPr>
              <p:custDataLst>
                <p:tags r:id="rId358"/>
              </p:custDataLst>
            </p:nvPr>
          </p:nvSpPr>
          <p:spPr bwMode="auto">
            <a:xfrm>
              <a:off x="1263015" y="4346257"/>
              <a:ext cx="102871" cy="17146"/>
            </a:xfrm>
            <a:custGeom>
              <a:avLst/>
              <a:gdLst/>
              <a:ahLst/>
              <a:cxnLst/>
              <a:rect l="0" t="0" r="0" b="0"/>
              <a:pathLst>
                <a:path w="102871" h="17146">
                  <a:moveTo>
                    <a:pt x="0" y="0"/>
                  </a:moveTo>
                  <a:lnTo>
                    <a:pt x="0" y="0"/>
                  </a:lnTo>
                  <a:lnTo>
                    <a:pt x="39712" y="0"/>
                  </a:lnTo>
                  <a:lnTo>
                    <a:pt x="79993" y="8731"/>
                  </a:lnTo>
                  <a:lnTo>
                    <a:pt x="102870" y="17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20" name="SMARTInkShape-3124"/>
            <p:cNvSpPr/>
            <p:nvPr>
              <p:custDataLst>
                <p:tags r:id="rId359"/>
              </p:custDataLst>
            </p:nvPr>
          </p:nvSpPr>
          <p:spPr bwMode="auto">
            <a:xfrm>
              <a:off x="1254443" y="4397692"/>
              <a:ext cx="111443" cy="42864"/>
            </a:xfrm>
            <a:custGeom>
              <a:avLst/>
              <a:gdLst/>
              <a:ahLst/>
              <a:cxnLst/>
              <a:rect l="0" t="0" r="0" b="0"/>
              <a:pathLst>
                <a:path w="111443" h="42864">
                  <a:moveTo>
                    <a:pt x="0" y="42863"/>
                  </a:moveTo>
                  <a:lnTo>
                    <a:pt x="0" y="42863"/>
                  </a:lnTo>
                  <a:lnTo>
                    <a:pt x="39815" y="25495"/>
                  </a:lnTo>
                  <a:lnTo>
                    <a:pt x="72757" y="14539"/>
                  </a:lnTo>
                  <a:lnTo>
                    <a:pt x="11144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21" name="SMARTInkShape-3125"/>
            <p:cNvSpPr/>
            <p:nvPr>
              <p:custDataLst>
                <p:tags r:id="rId360"/>
              </p:custDataLst>
            </p:nvPr>
          </p:nvSpPr>
          <p:spPr bwMode="auto">
            <a:xfrm>
              <a:off x="1409110" y="4050994"/>
              <a:ext cx="265386" cy="858500"/>
            </a:xfrm>
            <a:custGeom>
              <a:avLst/>
              <a:gdLst/>
              <a:ahLst/>
              <a:cxnLst/>
              <a:rect l="0" t="0" r="0" b="0"/>
              <a:pathLst>
                <a:path w="265386" h="858500">
                  <a:moveTo>
                    <a:pt x="265385" y="46661"/>
                  </a:moveTo>
                  <a:lnTo>
                    <a:pt x="265385" y="46661"/>
                  </a:lnTo>
                  <a:lnTo>
                    <a:pt x="237434" y="21250"/>
                  </a:lnTo>
                  <a:lnTo>
                    <a:pt x="203002" y="6696"/>
                  </a:lnTo>
                  <a:lnTo>
                    <a:pt x="172395" y="0"/>
                  </a:lnTo>
                  <a:lnTo>
                    <a:pt x="130459" y="5306"/>
                  </a:lnTo>
                  <a:lnTo>
                    <a:pt x="94376" y="15526"/>
                  </a:lnTo>
                  <a:lnTo>
                    <a:pt x="79526" y="26156"/>
                  </a:lnTo>
                  <a:lnTo>
                    <a:pt x="72899" y="32991"/>
                  </a:lnTo>
                  <a:lnTo>
                    <a:pt x="65536" y="48205"/>
                  </a:lnTo>
                  <a:lnTo>
                    <a:pt x="60809" y="81256"/>
                  </a:lnTo>
                  <a:lnTo>
                    <a:pt x="65766" y="124050"/>
                  </a:lnTo>
                  <a:lnTo>
                    <a:pt x="67128" y="153446"/>
                  </a:lnTo>
                  <a:lnTo>
                    <a:pt x="65193" y="185561"/>
                  </a:lnTo>
                  <a:lnTo>
                    <a:pt x="62111" y="220789"/>
                  </a:lnTo>
                  <a:lnTo>
                    <a:pt x="60741" y="261846"/>
                  </a:lnTo>
                  <a:lnTo>
                    <a:pt x="57592" y="302953"/>
                  </a:lnTo>
                  <a:lnTo>
                    <a:pt x="53970" y="341544"/>
                  </a:lnTo>
                  <a:lnTo>
                    <a:pt x="52360" y="374570"/>
                  </a:lnTo>
                  <a:lnTo>
                    <a:pt x="46903" y="415388"/>
                  </a:lnTo>
                  <a:lnTo>
                    <a:pt x="38336" y="455230"/>
                  </a:lnTo>
                  <a:lnTo>
                    <a:pt x="24774" y="492958"/>
                  </a:lnTo>
                  <a:lnTo>
                    <a:pt x="20335" y="505048"/>
                  </a:lnTo>
                  <a:lnTo>
                    <a:pt x="17250" y="544398"/>
                  </a:lnTo>
                  <a:lnTo>
                    <a:pt x="12370" y="578843"/>
                  </a:lnTo>
                  <a:lnTo>
                    <a:pt x="10059" y="607989"/>
                  </a:lnTo>
                  <a:lnTo>
                    <a:pt x="9032" y="639993"/>
                  </a:lnTo>
                  <a:lnTo>
                    <a:pt x="8575" y="673266"/>
                  </a:lnTo>
                  <a:lnTo>
                    <a:pt x="5832" y="707105"/>
                  </a:lnTo>
                  <a:lnTo>
                    <a:pt x="2391" y="740241"/>
                  </a:lnTo>
                  <a:lnTo>
                    <a:pt x="861" y="770844"/>
                  </a:lnTo>
                  <a:lnTo>
                    <a:pt x="0" y="810297"/>
                  </a:lnTo>
                  <a:lnTo>
                    <a:pt x="4296" y="837015"/>
                  </a:lnTo>
                  <a:lnTo>
                    <a:pt x="15247" y="858499"/>
                  </a:lnTo>
                  <a:lnTo>
                    <a:pt x="15759" y="858396"/>
                  </a:lnTo>
                  <a:lnTo>
                    <a:pt x="16328" y="855743"/>
                  </a:lnTo>
                  <a:lnTo>
                    <a:pt x="21294" y="831730"/>
                  </a:lnTo>
                  <a:lnTo>
                    <a:pt x="36930" y="790960"/>
                  </a:lnTo>
                  <a:lnTo>
                    <a:pt x="50905" y="752886"/>
                  </a:lnTo>
                  <a:lnTo>
                    <a:pt x="60176" y="734520"/>
                  </a:lnTo>
                  <a:lnTo>
                    <a:pt x="71180" y="721438"/>
                  </a:lnTo>
                  <a:lnTo>
                    <a:pt x="76837" y="718037"/>
                  </a:lnTo>
                  <a:lnTo>
                    <a:pt x="84431" y="716525"/>
                  </a:lnTo>
                  <a:lnTo>
                    <a:pt x="123957" y="716374"/>
                  </a:lnTo>
                  <a:lnTo>
                    <a:pt x="161390" y="722122"/>
                  </a:lnTo>
                  <a:lnTo>
                    <a:pt x="198386" y="723656"/>
                  </a:lnTo>
                  <a:lnTo>
                    <a:pt x="222523" y="7238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22" name="SMARTInkShape-3126"/>
            <p:cNvSpPr/>
            <p:nvPr>
              <p:custDataLst>
                <p:tags r:id="rId361"/>
              </p:custDataLst>
            </p:nvPr>
          </p:nvSpPr>
          <p:spPr bwMode="auto">
            <a:xfrm>
              <a:off x="1652411" y="4311967"/>
              <a:ext cx="1692050" cy="107069"/>
            </a:xfrm>
            <a:custGeom>
              <a:avLst/>
              <a:gdLst/>
              <a:ahLst/>
              <a:cxnLst/>
              <a:rect l="0" t="0" r="0" b="0"/>
              <a:pathLst>
                <a:path w="1692050" h="107069">
                  <a:moveTo>
                    <a:pt x="4939" y="94298"/>
                  </a:moveTo>
                  <a:lnTo>
                    <a:pt x="4939" y="94298"/>
                  </a:lnTo>
                  <a:lnTo>
                    <a:pt x="388" y="94298"/>
                  </a:lnTo>
                  <a:lnTo>
                    <a:pt x="0" y="95250"/>
                  </a:lnTo>
                  <a:lnTo>
                    <a:pt x="2109" y="98849"/>
                  </a:lnTo>
                  <a:lnTo>
                    <a:pt x="8761" y="101083"/>
                  </a:lnTo>
                  <a:lnTo>
                    <a:pt x="46758" y="107068"/>
                  </a:lnTo>
                  <a:lnTo>
                    <a:pt x="87025" y="106959"/>
                  </a:lnTo>
                  <a:lnTo>
                    <a:pt x="111098" y="105596"/>
                  </a:lnTo>
                  <a:lnTo>
                    <a:pt x="139529" y="104687"/>
                  </a:lnTo>
                  <a:lnTo>
                    <a:pt x="170866" y="104081"/>
                  </a:lnTo>
                  <a:lnTo>
                    <a:pt x="204139" y="103678"/>
                  </a:lnTo>
                  <a:lnTo>
                    <a:pt x="243467" y="102456"/>
                  </a:lnTo>
                  <a:lnTo>
                    <a:pt x="286830" y="100689"/>
                  </a:lnTo>
                  <a:lnTo>
                    <a:pt x="332884" y="98558"/>
                  </a:lnTo>
                  <a:lnTo>
                    <a:pt x="383589" y="96186"/>
                  </a:lnTo>
                  <a:lnTo>
                    <a:pt x="437395" y="93651"/>
                  </a:lnTo>
                  <a:lnTo>
                    <a:pt x="493268" y="91009"/>
                  </a:lnTo>
                  <a:lnTo>
                    <a:pt x="550519" y="87343"/>
                  </a:lnTo>
                  <a:lnTo>
                    <a:pt x="608689" y="82994"/>
                  </a:lnTo>
                  <a:lnTo>
                    <a:pt x="667472" y="78189"/>
                  </a:lnTo>
                  <a:lnTo>
                    <a:pt x="729520" y="74034"/>
                  </a:lnTo>
                  <a:lnTo>
                    <a:pt x="793746" y="70311"/>
                  </a:lnTo>
                  <a:lnTo>
                    <a:pt x="859423" y="66877"/>
                  </a:lnTo>
                  <a:lnTo>
                    <a:pt x="924162" y="62682"/>
                  </a:lnTo>
                  <a:lnTo>
                    <a:pt x="988277" y="57981"/>
                  </a:lnTo>
                  <a:lnTo>
                    <a:pt x="1051975" y="52941"/>
                  </a:lnTo>
                  <a:lnTo>
                    <a:pt x="1111586" y="48629"/>
                  </a:lnTo>
                  <a:lnTo>
                    <a:pt x="1168471" y="44802"/>
                  </a:lnTo>
                  <a:lnTo>
                    <a:pt x="1223539" y="41298"/>
                  </a:lnTo>
                  <a:lnTo>
                    <a:pt x="1274539" y="38010"/>
                  </a:lnTo>
                  <a:lnTo>
                    <a:pt x="1322827" y="34865"/>
                  </a:lnTo>
                  <a:lnTo>
                    <a:pt x="1369306" y="31816"/>
                  </a:lnTo>
                  <a:lnTo>
                    <a:pt x="1410769" y="28831"/>
                  </a:lnTo>
                  <a:lnTo>
                    <a:pt x="1448890" y="25888"/>
                  </a:lnTo>
                  <a:lnTo>
                    <a:pt x="1484780" y="22974"/>
                  </a:lnTo>
                  <a:lnTo>
                    <a:pt x="1517280" y="21031"/>
                  </a:lnTo>
                  <a:lnTo>
                    <a:pt x="1547519" y="19736"/>
                  </a:lnTo>
                  <a:lnTo>
                    <a:pt x="1576251" y="18873"/>
                  </a:lnTo>
                  <a:lnTo>
                    <a:pt x="1600168" y="18297"/>
                  </a:lnTo>
                  <a:lnTo>
                    <a:pt x="1639442" y="17657"/>
                  </a:lnTo>
                  <a:lnTo>
                    <a:pt x="1681024" y="17246"/>
                  </a:lnTo>
                  <a:lnTo>
                    <a:pt x="1692049" y="17159"/>
                  </a:lnTo>
                  <a:lnTo>
                    <a:pt x="16594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23" name="SMARTInkShape-3127"/>
            <p:cNvSpPr/>
            <p:nvPr>
              <p:custDataLst>
                <p:tags r:id="rId362"/>
              </p:custDataLst>
            </p:nvPr>
          </p:nvSpPr>
          <p:spPr bwMode="auto">
            <a:xfrm>
              <a:off x="3131820" y="4218861"/>
              <a:ext cx="233858" cy="238840"/>
            </a:xfrm>
            <a:custGeom>
              <a:avLst/>
              <a:gdLst/>
              <a:ahLst/>
              <a:cxnLst/>
              <a:rect l="0" t="0" r="0" b="0"/>
              <a:pathLst>
                <a:path w="233858" h="238840">
                  <a:moveTo>
                    <a:pt x="128588" y="7381"/>
                  </a:moveTo>
                  <a:lnTo>
                    <a:pt x="128588" y="7381"/>
                  </a:lnTo>
                  <a:lnTo>
                    <a:pt x="124037" y="7381"/>
                  </a:lnTo>
                  <a:lnTo>
                    <a:pt x="119263" y="4842"/>
                  </a:lnTo>
                  <a:lnTo>
                    <a:pt x="112987" y="0"/>
                  </a:lnTo>
                  <a:lnTo>
                    <a:pt x="112472" y="556"/>
                  </a:lnTo>
                  <a:lnTo>
                    <a:pt x="111748" y="7793"/>
                  </a:lnTo>
                  <a:lnTo>
                    <a:pt x="111578" y="19947"/>
                  </a:lnTo>
                  <a:lnTo>
                    <a:pt x="116582" y="32333"/>
                  </a:lnTo>
                  <a:lnTo>
                    <a:pt x="144420" y="64909"/>
                  </a:lnTo>
                  <a:lnTo>
                    <a:pt x="184713" y="96923"/>
                  </a:lnTo>
                  <a:lnTo>
                    <a:pt x="219195" y="135089"/>
                  </a:lnTo>
                  <a:lnTo>
                    <a:pt x="230770" y="157485"/>
                  </a:lnTo>
                  <a:lnTo>
                    <a:pt x="233857" y="167458"/>
                  </a:lnTo>
                  <a:lnTo>
                    <a:pt x="233057" y="176964"/>
                  </a:lnTo>
                  <a:lnTo>
                    <a:pt x="224548" y="195147"/>
                  </a:lnTo>
                  <a:lnTo>
                    <a:pt x="203622" y="210213"/>
                  </a:lnTo>
                  <a:lnTo>
                    <a:pt x="174319" y="222306"/>
                  </a:lnTo>
                  <a:lnTo>
                    <a:pt x="139070" y="230856"/>
                  </a:lnTo>
                  <a:lnTo>
                    <a:pt x="103719" y="235291"/>
                  </a:lnTo>
                  <a:lnTo>
                    <a:pt x="68957" y="237262"/>
                  </a:lnTo>
                  <a:lnTo>
                    <a:pt x="34458" y="238138"/>
                  </a:lnTo>
                  <a:lnTo>
                    <a:pt x="0" y="2388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24" name="SMARTInkShape-3128"/>
            <p:cNvSpPr/>
            <p:nvPr>
              <p:custDataLst>
                <p:tags r:id="rId363"/>
              </p:custDataLst>
            </p:nvPr>
          </p:nvSpPr>
          <p:spPr bwMode="auto">
            <a:xfrm>
              <a:off x="1633959" y="4315601"/>
              <a:ext cx="230060" cy="219252"/>
            </a:xfrm>
            <a:custGeom>
              <a:avLst/>
              <a:gdLst/>
              <a:ahLst/>
              <a:cxnLst/>
              <a:rect l="0" t="0" r="0" b="0"/>
              <a:pathLst>
                <a:path w="230060" h="219252">
                  <a:moveTo>
                    <a:pt x="109116" y="4939"/>
                  </a:moveTo>
                  <a:lnTo>
                    <a:pt x="109116" y="4939"/>
                  </a:lnTo>
                  <a:lnTo>
                    <a:pt x="104565" y="388"/>
                  </a:lnTo>
                  <a:lnTo>
                    <a:pt x="102272" y="0"/>
                  </a:lnTo>
                  <a:lnTo>
                    <a:pt x="99791" y="694"/>
                  </a:lnTo>
                  <a:lnTo>
                    <a:pt x="64014" y="21173"/>
                  </a:lnTo>
                  <a:lnTo>
                    <a:pt x="32474" y="43423"/>
                  </a:lnTo>
                  <a:lnTo>
                    <a:pt x="13912" y="66189"/>
                  </a:lnTo>
                  <a:lnTo>
                    <a:pt x="2908" y="90080"/>
                  </a:lnTo>
                  <a:lnTo>
                    <a:pt x="0" y="103422"/>
                  </a:lnTo>
                  <a:lnTo>
                    <a:pt x="2082" y="109647"/>
                  </a:lnTo>
                  <a:lnTo>
                    <a:pt x="12016" y="121643"/>
                  </a:lnTo>
                  <a:lnTo>
                    <a:pt x="42775" y="139107"/>
                  </a:lnTo>
                  <a:lnTo>
                    <a:pt x="76139" y="150612"/>
                  </a:lnTo>
                  <a:lnTo>
                    <a:pt x="116367" y="162075"/>
                  </a:lnTo>
                  <a:lnTo>
                    <a:pt x="137763" y="167799"/>
                  </a:lnTo>
                  <a:lnTo>
                    <a:pt x="178045" y="178286"/>
                  </a:lnTo>
                  <a:lnTo>
                    <a:pt x="218334" y="190498"/>
                  </a:lnTo>
                  <a:lnTo>
                    <a:pt x="224791" y="195320"/>
                  </a:lnTo>
                  <a:lnTo>
                    <a:pt x="229095" y="200440"/>
                  </a:lnTo>
                  <a:lnTo>
                    <a:pt x="230059" y="204805"/>
                  </a:lnTo>
                  <a:lnTo>
                    <a:pt x="228797" y="208668"/>
                  </a:lnTo>
                  <a:lnTo>
                    <a:pt x="220559" y="2192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29" name="SMARTInkShape-Group950"/>
          <p:cNvGrpSpPr/>
          <p:nvPr/>
        </p:nvGrpSpPr>
        <p:grpSpPr>
          <a:xfrm>
            <a:off x="1528763" y="1397327"/>
            <a:ext cx="470297" cy="846583"/>
            <a:chOff x="1528763" y="1397327"/>
            <a:chExt cx="470297" cy="846583"/>
          </a:xfrm>
        </p:grpSpPr>
        <p:sp>
          <p:nvSpPr>
            <p:cNvPr id="1726" name="SMARTInkShape-3129"/>
            <p:cNvSpPr/>
            <p:nvPr>
              <p:custDataLst>
                <p:tags r:id="rId348"/>
              </p:custDataLst>
            </p:nvPr>
          </p:nvSpPr>
          <p:spPr bwMode="auto">
            <a:xfrm>
              <a:off x="1606143" y="1397327"/>
              <a:ext cx="392917" cy="830856"/>
            </a:xfrm>
            <a:custGeom>
              <a:avLst/>
              <a:gdLst/>
              <a:ahLst/>
              <a:cxnLst/>
              <a:rect l="0" t="0" r="0" b="0"/>
              <a:pathLst>
                <a:path w="392917" h="830856">
                  <a:moveTo>
                    <a:pt x="385535" y="8563"/>
                  </a:moveTo>
                  <a:lnTo>
                    <a:pt x="385535" y="8563"/>
                  </a:lnTo>
                  <a:lnTo>
                    <a:pt x="392916" y="1182"/>
                  </a:lnTo>
                  <a:lnTo>
                    <a:pt x="392360" y="785"/>
                  </a:lnTo>
                  <a:lnTo>
                    <a:pt x="376528" y="0"/>
                  </a:lnTo>
                  <a:lnTo>
                    <a:pt x="361699" y="4544"/>
                  </a:lnTo>
                  <a:lnTo>
                    <a:pt x="331826" y="23362"/>
                  </a:lnTo>
                  <a:lnTo>
                    <a:pt x="290223" y="61792"/>
                  </a:lnTo>
                  <a:lnTo>
                    <a:pt x="256647" y="94820"/>
                  </a:lnTo>
                  <a:lnTo>
                    <a:pt x="222568" y="133815"/>
                  </a:lnTo>
                  <a:lnTo>
                    <a:pt x="193421" y="176485"/>
                  </a:lnTo>
                  <a:lnTo>
                    <a:pt x="170179" y="215798"/>
                  </a:lnTo>
                  <a:lnTo>
                    <a:pt x="154566" y="244495"/>
                  </a:lnTo>
                  <a:lnTo>
                    <a:pt x="141277" y="276299"/>
                  </a:lnTo>
                  <a:lnTo>
                    <a:pt x="126481" y="306944"/>
                  </a:lnTo>
                  <a:lnTo>
                    <a:pt x="110380" y="337392"/>
                  </a:lnTo>
                  <a:lnTo>
                    <a:pt x="93698" y="369974"/>
                  </a:lnTo>
                  <a:lnTo>
                    <a:pt x="76760" y="400965"/>
                  </a:lnTo>
                  <a:lnTo>
                    <a:pt x="56238" y="442648"/>
                  </a:lnTo>
                  <a:lnTo>
                    <a:pt x="41585" y="479128"/>
                  </a:lnTo>
                  <a:lnTo>
                    <a:pt x="27719" y="514067"/>
                  </a:lnTo>
                  <a:lnTo>
                    <a:pt x="17577" y="548550"/>
                  </a:lnTo>
                  <a:lnTo>
                    <a:pt x="8540" y="582897"/>
                  </a:lnTo>
                  <a:lnTo>
                    <a:pt x="2370" y="617203"/>
                  </a:lnTo>
                  <a:lnTo>
                    <a:pt x="542" y="654038"/>
                  </a:lnTo>
                  <a:lnTo>
                    <a:pt x="0" y="692575"/>
                  </a:lnTo>
                  <a:lnTo>
                    <a:pt x="2380" y="728123"/>
                  </a:lnTo>
                  <a:lnTo>
                    <a:pt x="11717" y="769717"/>
                  </a:lnTo>
                  <a:lnTo>
                    <a:pt x="35773" y="810861"/>
                  </a:lnTo>
                  <a:lnTo>
                    <a:pt x="42232" y="826454"/>
                  </a:lnTo>
                  <a:lnTo>
                    <a:pt x="44271" y="828144"/>
                  </a:lnTo>
                  <a:lnTo>
                    <a:pt x="49837" y="830855"/>
                  </a:lnTo>
                  <a:lnTo>
                    <a:pt x="45045" y="824547"/>
                  </a:lnTo>
                  <a:lnTo>
                    <a:pt x="34062" y="7972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27" name="SMARTInkShape-3130"/>
            <p:cNvSpPr/>
            <p:nvPr>
              <p:custDataLst>
                <p:tags r:id="rId349"/>
              </p:custDataLst>
            </p:nvPr>
          </p:nvSpPr>
          <p:spPr bwMode="auto">
            <a:xfrm>
              <a:off x="1528763" y="2151697"/>
              <a:ext cx="85726" cy="92213"/>
            </a:xfrm>
            <a:custGeom>
              <a:avLst/>
              <a:gdLst/>
              <a:ahLst/>
              <a:cxnLst/>
              <a:rect l="0" t="0" r="0" b="0"/>
              <a:pathLst>
                <a:path w="85726" h="92213">
                  <a:moveTo>
                    <a:pt x="0" y="0"/>
                  </a:moveTo>
                  <a:lnTo>
                    <a:pt x="0" y="0"/>
                  </a:lnTo>
                  <a:lnTo>
                    <a:pt x="0" y="15601"/>
                  </a:lnTo>
                  <a:lnTo>
                    <a:pt x="12735" y="24637"/>
                  </a:lnTo>
                  <a:lnTo>
                    <a:pt x="39964" y="65667"/>
                  </a:lnTo>
                  <a:lnTo>
                    <a:pt x="58312" y="92212"/>
                  </a:lnTo>
                  <a:lnTo>
                    <a:pt x="59830" y="91955"/>
                  </a:lnTo>
                  <a:lnTo>
                    <a:pt x="64056" y="89129"/>
                  </a:lnTo>
                  <a:lnTo>
                    <a:pt x="85725" y="514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28" name="SMARTInkShape-3131"/>
            <p:cNvSpPr/>
            <p:nvPr>
              <p:custDataLst>
                <p:tags r:id="rId350"/>
              </p:custDataLst>
            </p:nvPr>
          </p:nvSpPr>
          <p:spPr bwMode="auto">
            <a:xfrm>
              <a:off x="1605915" y="2126333"/>
              <a:ext cx="34291" cy="98993"/>
            </a:xfrm>
            <a:custGeom>
              <a:avLst/>
              <a:gdLst/>
              <a:ahLst/>
              <a:cxnLst/>
              <a:rect l="0" t="0" r="0" b="0"/>
              <a:pathLst>
                <a:path w="34291" h="98993">
                  <a:moveTo>
                    <a:pt x="34290" y="8219"/>
                  </a:moveTo>
                  <a:lnTo>
                    <a:pt x="34290" y="8219"/>
                  </a:lnTo>
                  <a:lnTo>
                    <a:pt x="34290" y="3669"/>
                  </a:lnTo>
                  <a:lnTo>
                    <a:pt x="33338" y="2328"/>
                  </a:lnTo>
                  <a:lnTo>
                    <a:pt x="31750" y="1434"/>
                  </a:lnTo>
                  <a:lnTo>
                    <a:pt x="26909" y="0"/>
                  </a:lnTo>
                  <a:lnTo>
                    <a:pt x="26512" y="835"/>
                  </a:lnTo>
                  <a:lnTo>
                    <a:pt x="13817" y="43671"/>
                  </a:lnTo>
                  <a:lnTo>
                    <a:pt x="2478" y="82985"/>
                  </a:lnTo>
                  <a:lnTo>
                    <a:pt x="490" y="98659"/>
                  </a:lnTo>
                  <a:lnTo>
                    <a:pt x="326" y="98992"/>
                  </a:lnTo>
                  <a:lnTo>
                    <a:pt x="0" y="939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32" name="SMARTInkShape-Group951"/>
          <p:cNvGrpSpPr/>
          <p:nvPr/>
        </p:nvGrpSpPr>
        <p:grpSpPr>
          <a:xfrm>
            <a:off x="2411901" y="1898950"/>
            <a:ext cx="59838" cy="203830"/>
            <a:chOff x="2411901" y="1898950"/>
            <a:chExt cx="59838" cy="203830"/>
          </a:xfrm>
        </p:grpSpPr>
        <p:sp>
          <p:nvSpPr>
            <p:cNvPr id="1730" name="SMARTInkShape-3132"/>
            <p:cNvSpPr/>
            <p:nvPr>
              <p:custDataLst>
                <p:tags r:id="rId346"/>
              </p:custDataLst>
            </p:nvPr>
          </p:nvSpPr>
          <p:spPr bwMode="auto">
            <a:xfrm>
              <a:off x="2411901" y="1930109"/>
              <a:ext cx="59838" cy="172671"/>
            </a:xfrm>
            <a:custGeom>
              <a:avLst/>
              <a:gdLst/>
              <a:ahLst/>
              <a:cxnLst/>
              <a:rect l="0" t="0" r="0" b="0"/>
              <a:pathLst>
                <a:path w="59838" h="172671">
                  <a:moveTo>
                    <a:pt x="16974" y="15848"/>
                  </a:moveTo>
                  <a:lnTo>
                    <a:pt x="16974" y="15848"/>
                  </a:lnTo>
                  <a:lnTo>
                    <a:pt x="21525" y="11298"/>
                  </a:lnTo>
                  <a:lnTo>
                    <a:pt x="21913" y="9957"/>
                  </a:lnTo>
                  <a:lnTo>
                    <a:pt x="21219" y="9063"/>
                  </a:lnTo>
                  <a:lnTo>
                    <a:pt x="19804" y="8468"/>
                  </a:lnTo>
                  <a:lnTo>
                    <a:pt x="18861" y="7118"/>
                  </a:lnTo>
                  <a:lnTo>
                    <a:pt x="17222" y="0"/>
                  </a:lnTo>
                  <a:lnTo>
                    <a:pt x="14437" y="18999"/>
                  </a:lnTo>
                  <a:lnTo>
                    <a:pt x="11084" y="28679"/>
                  </a:lnTo>
                  <a:lnTo>
                    <a:pt x="1773" y="67365"/>
                  </a:lnTo>
                  <a:lnTo>
                    <a:pt x="0" y="108366"/>
                  </a:lnTo>
                  <a:lnTo>
                    <a:pt x="804" y="138486"/>
                  </a:lnTo>
                  <a:lnTo>
                    <a:pt x="6680" y="154844"/>
                  </a:lnTo>
                  <a:lnTo>
                    <a:pt x="14658" y="169387"/>
                  </a:lnTo>
                  <a:lnTo>
                    <a:pt x="15430" y="172500"/>
                  </a:lnTo>
                  <a:lnTo>
                    <a:pt x="18802" y="172670"/>
                  </a:lnTo>
                  <a:lnTo>
                    <a:pt x="35296" y="164761"/>
                  </a:lnTo>
                  <a:lnTo>
                    <a:pt x="43532" y="158867"/>
                  </a:lnTo>
                  <a:lnTo>
                    <a:pt x="53524" y="145643"/>
                  </a:lnTo>
                  <a:lnTo>
                    <a:pt x="59837" y="1272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31" name="SMARTInkShape-3133"/>
            <p:cNvSpPr/>
            <p:nvPr>
              <p:custDataLst>
                <p:tags r:id="rId347"/>
              </p:custDataLst>
            </p:nvPr>
          </p:nvSpPr>
          <p:spPr bwMode="auto">
            <a:xfrm>
              <a:off x="2447670" y="1898950"/>
              <a:ext cx="24069" cy="43914"/>
            </a:xfrm>
            <a:custGeom>
              <a:avLst/>
              <a:gdLst/>
              <a:ahLst/>
              <a:cxnLst/>
              <a:rect l="0" t="0" r="0" b="0"/>
              <a:pathLst>
                <a:path w="24069" h="43914">
                  <a:moveTo>
                    <a:pt x="24068" y="12717"/>
                  </a:moveTo>
                  <a:lnTo>
                    <a:pt x="24068" y="12717"/>
                  </a:lnTo>
                  <a:lnTo>
                    <a:pt x="24068" y="0"/>
                  </a:lnTo>
                  <a:lnTo>
                    <a:pt x="24068" y="1668"/>
                  </a:lnTo>
                  <a:lnTo>
                    <a:pt x="0" y="43794"/>
                  </a:lnTo>
                  <a:lnTo>
                    <a:pt x="1355" y="43913"/>
                  </a:lnTo>
                  <a:lnTo>
                    <a:pt x="7941" y="41505"/>
                  </a:lnTo>
                  <a:lnTo>
                    <a:pt x="10459" y="39529"/>
                  </a:lnTo>
                  <a:lnTo>
                    <a:pt x="15495" y="29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33" name="SMARTInkShape-3134"/>
          <p:cNvSpPr/>
          <p:nvPr>
            <p:custDataLst>
              <p:tags r:id="rId15"/>
            </p:custDataLst>
          </p:nvPr>
        </p:nvSpPr>
        <p:spPr bwMode="auto">
          <a:xfrm>
            <a:off x="8823960" y="3619605"/>
            <a:ext cx="198712" cy="39195"/>
          </a:xfrm>
          <a:custGeom>
            <a:avLst/>
            <a:gdLst/>
            <a:ahLst/>
            <a:cxnLst/>
            <a:rect l="0" t="0" r="0" b="0"/>
            <a:pathLst>
              <a:path w="198712" h="39195">
                <a:moveTo>
                  <a:pt x="0" y="6562"/>
                </a:moveTo>
                <a:lnTo>
                  <a:pt x="0" y="6562"/>
                </a:lnTo>
                <a:lnTo>
                  <a:pt x="31168" y="7515"/>
                </a:lnTo>
                <a:lnTo>
                  <a:pt x="71782" y="12454"/>
                </a:lnTo>
                <a:lnTo>
                  <a:pt x="114402" y="15293"/>
                </a:lnTo>
                <a:lnTo>
                  <a:pt x="155287" y="21743"/>
                </a:lnTo>
                <a:lnTo>
                  <a:pt x="190588" y="32457"/>
                </a:lnTo>
                <a:lnTo>
                  <a:pt x="198054" y="37121"/>
                </a:lnTo>
                <a:lnTo>
                  <a:pt x="198711" y="38365"/>
                </a:lnTo>
                <a:lnTo>
                  <a:pt x="198196" y="39194"/>
                </a:lnTo>
                <a:lnTo>
                  <a:pt x="168090" y="34634"/>
                </a:lnTo>
                <a:lnTo>
                  <a:pt x="140429" y="33326"/>
                </a:lnTo>
                <a:lnTo>
                  <a:pt x="109085" y="30205"/>
                </a:lnTo>
                <a:lnTo>
                  <a:pt x="78010" y="24690"/>
                </a:lnTo>
                <a:lnTo>
                  <a:pt x="41000" y="11828"/>
                </a:lnTo>
                <a:lnTo>
                  <a:pt x="13219" y="0"/>
                </a:lnTo>
                <a:lnTo>
                  <a:pt x="53877" y="10098"/>
                </a:lnTo>
                <a:lnTo>
                  <a:pt x="82048" y="15436"/>
                </a:lnTo>
                <a:lnTo>
                  <a:pt x="113618" y="20031"/>
                </a:lnTo>
                <a:lnTo>
                  <a:pt x="146699" y="22073"/>
                </a:lnTo>
                <a:lnTo>
                  <a:pt x="180022" y="2370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34" name="SMARTInkShape-3135"/>
          <p:cNvSpPr/>
          <p:nvPr>
            <p:custDataLst>
              <p:tags r:id="rId16"/>
            </p:custDataLst>
          </p:nvPr>
        </p:nvSpPr>
        <p:spPr bwMode="auto">
          <a:xfrm>
            <a:off x="8806814" y="3583539"/>
            <a:ext cx="184168" cy="32503"/>
          </a:xfrm>
          <a:custGeom>
            <a:avLst/>
            <a:gdLst/>
            <a:ahLst/>
            <a:cxnLst/>
            <a:rect l="0" t="0" r="0" b="0"/>
            <a:pathLst>
              <a:path w="184168" h="32503">
                <a:moveTo>
                  <a:pt x="0" y="8338"/>
                </a:moveTo>
                <a:lnTo>
                  <a:pt x="0" y="8338"/>
                </a:lnTo>
                <a:lnTo>
                  <a:pt x="27975" y="5799"/>
                </a:lnTo>
                <a:lnTo>
                  <a:pt x="60454" y="957"/>
                </a:lnTo>
                <a:lnTo>
                  <a:pt x="94960" y="4670"/>
                </a:lnTo>
                <a:lnTo>
                  <a:pt x="134646" y="7614"/>
                </a:lnTo>
                <a:lnTo>
                  <a:pt x="158784" y="8243"/>
                </a:lnTo>
                <a:lnTo>
                  <a:pt x="160149" y="7322"/>
                </a:lnTo>
                <a:lnTo>
                  <a:pt x="161059" y="5756"/>
                </a:lnTo>
                <a:lnTo>
                  <a:pt x="161665" y="3759"/>
                </a:lnTo>
                <a:lnTo>
                  <a:pt x="159212" y="2428"/>
                </a:lnTo>
                <a:lnTo>
                  <a:pt x="118941" y="0"/>
                </a:lnTo>
                <a:lnTo>
                  <a:pt x="85514" y="2352"/>
                </a:lnTo>
                <a:lnTo>
                  <a:pt x="57476" y="8503"/>
                </a:lnTo>
                <a:lnTo>
                  <a:pt x="55462" y="10353"/>
                </a:lnTo>
                <a:lnTo>
                  <a:pt x="54120" y="12539"/>
                </a:lnTo>
                <a:lnTo>
                  <a:pt x="55130" y="13996"/>
                </a:lnTo>
                <a:lnTo>
                  <a:pt x="61333" y="15615"/>
                </a:lnTo>
                <a:lnTo>
                  <a:pt x="100683" y="19280"/>
                </a:lnTo>
                <a:lnTo>
                  <a:pt x="136513" y="26186"/>
                </a:lnTo>
                <a:lnTo>
                  <a:pt x="173651" y="32502"/>
                </a:lnTo>
                <a:lnTo>
                  <a:pt x="178633" y="32067"/>
                </a:lnTo>
                <a:lnTo>
                  <a:pt x="181954" y="30825"/>
                </a:lnTo>
                <a:lnTo>
                  <a:pt x="184167" y="29044"/>
                </a:lnTo>
                <a:lnTo>
                  <a:pt x="183739" y="27858"/>
                </a:lnTo>
                <a:lnTo>
                  <a:pt x="150691" y="21245"/>
                </a:lnTo>
                <a:lnTo>
                  <a:pt x="112383" y="18195"/>
                </a:lnTo>
                <a:lnTo>
                  <a:pt x="85725" y="1691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38" name="SMARTInkShape-Group954"/>
          <p:cNvGrpSpPr/>
          <p:nvPr/>
        </p:nvGrpSpPr>
        <p:grpSpPr>
          <a:xfrm>
            <a:off x="6689407" y="2828934"/>
            <a:ext cx="1877379" cy="754372"/>
            <a:chOff x="6689407" y="2828934"/>
            <a:chExt cx="1877379" cy="754372"/>
          </a:xfrm>
        </p:grpSpPr>
        <p:sp>
          <p:nvSpPr>
            <p:cNvPr id="1735" name="SMARTInkShape-3136"/>
            <p:cNvSpPr/>
            <p:nvPr>
              <p:custDataLst>
                <p:tags r:id="rId343"/>
              </p:custDataLst>
            </p:nvPr>
          </p:nvSpPr>
          <p:spPr bwMode="auto">
            <a:xfrm>
              <a:off x="6689407" y="2897505"/>
              <a:ext cx="56375" cy="531496"/>
            </a:xfrm>
            <a:custGeom>
              <a:avLst/>
              <a:gdLst/>
              <a:ahLst/>
              <a:cxnLst/>
              <a:rect l="0" t="0" r="0" b="0"/>
              <a:pathLst>
                <a:path w="56375" h="531496">
                  <a:moveTo>
                    <a:pt x="51436" y="0"/>
                  </a:moveTo>
                  <a:lnTo>
                    <a:pt x="51436" y="0"/>
                  </a:lnTo>
                  <a:lnTo>
                    <a:pt x="55986" y="4551"/>
                  </a:lnTo>
                  <a:lnTo>
                    <a:pt x="56374" y="6844"/>
                  </a:lnTo>
                  <a:lnTo>
                    <a:pt x="55681" y="9325"/>
                  </a:lnTo>
                  <a:lnTo>
                    <a:pt x="54265" y="11932"/>
                  </a:lnTo>
                  <a:lnTo>
                    <a:pt x="47133" y="45101"/>
                  </a:lnTo>
                  <a:lnTo>
                    <a:pt x="44129" y="87447"/>
                  </a:lnTo>
                  <a:lnTo>
                    <a:pt x="41802" y="107828"/>
                  </a:lnTo>
                  <a:lnTo>
                    <a:pt x="38346" y="130940"/>
                  </a:lnTo>
                  <a:lnTo>
                    <a:pt x="34136" y="155873"/>
                  </a:lnTo>
                  <a:lnTo>
                    <a:pt x="32283" y="181068"/>
                  </a:lnTo>
                  <a:lnTo>
                    <a:pt x="32000" y="206437"/>
                  </a:lnTo>
                  <a:lnTo>
                    <a:pt x="32763" y="231922"/>
                  </a:lnTo>
                  <a:lnTo>
                    <a:pt x="33273" y="257485"/>
                  </a:lnTo>
                  <a:lnTo>
                    <a:pt x="33611" y="283099"/>
                  </a:lnTo>
                  <a:lnTo>
                    <a:pt x="33838" y="308748"/>
                  </a:lnTo>
                  <a:lnTo>
                    <a:pt x="33036" y="334419"/>
                  </a:lnTo>
                  <a:lnTo>
                    <a:pt x="31549" y="360106"/>
                  </a:lnTo>
                  <a:lnTo>
                    <a:pt x="29605" y="385803"/>
                  </a:lnTo>
                  <a:lnTo>
                    <a:pt x="27357" y="408650"/>
                  </a:lnTo>
                  <a:lnTo>
                    <a:pt x="22319" y="449274"/>
                  </a:lnTo>
                  <a:lnTo>
                    <a:pt x="18678" y="490623"/>
                  </a:lnTo>
                  <a:lnTo>
                    <a:pt x="12747" y="508885"/>
                  </a:lnTo>
                  <a:lnTo>
                    <a:pt x="0" y="5314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36" name="SMARTInkShape-3137"/>
            <p:cNvSpPr/>
            <p:nvPr>
              <p:custDataLst>
                <p:tags r:id="rId344"/>
              </p:custDataLst>
            </p:nvPr>
          </p:nvSpPr>
          <p:spPr bwMode="auto">
            <a:xfrm>
              <a:off x="6697980" y="2828934"/>
              <a:ext cx="1868806" cy="677219"/>
            </a:xfrm>
            <a:custGeom>
              <a:avLst/>
              <a:gdLst/>
              <a:ahLst/>
              <a:cxnLst/>
              <a:rect l="0" t="0" r="0" b="0"/>
              <a:pathLst>
                <a:path w="1868806" h="677219">
                  <a:moveTo>
                    <a:pt x="0" y="25708"/>
                  </a:moveTo>
                  <a:lnTo>
                    <a:pt x="0" y="25708"/>
                  </a:lnTo>
                  <a:lnTo>
                    <a:pt x="17498" y="18865"/>
                  </a:lnTo>
                  <a:lnTo>
                    <a:pt x="59477" y="11086"/>
                  </a:lnTo>
                  <a:lnTo>
                    <a:pt x="101682" y="5557"/>
                  </a:lnTo>
                  <a:lnTo>
                    <a:pt x="125890" y="4654"/>
                  </a:lnTo>
                  <a:lnTo>
                    <a:pt x="151554" y="5005"/>
                  </a:lnTo>
                  <a:lnTo>
                    <a:pt x="178189" y="6191"/>
                  </a:lnTo>
                  <a:lnTo>
                    <a:pt x="208327" y="6982"/>
                  </a:lnTo>
                  <a:lnTo>
                    <a:pt x="240803" y="7509"/>
                  </a:lnTo>
                  <a:lnTo>
                    <a:pt x="274835" y="7861"/>
                  </a:lnTo>
                  <a:lnTo>
                    <a:pt x="311811" y="7142"/>
                  </a:lnTo>
                  <a:lnTo>
                    <a:pt x="350749" y="5711"/>
                  </a:lnTo>
                  <a:lnTo>
                    <a:pt x="390995" y="3804"/>
                  </a:lnTo>
                  <a:lnTo>
                    <a:pt x="433065" y="2533"/>
                  </a:lnTo>
                  <a:lnTo>
                    <a:pt x="476353" y="1686"/>
                  </a:lnTo>
                  <a:lnTo>
                    <a:pt x="520451" y="1121"/>
                  </a:lnTo>
                  <a:lnTo>
                    <a:pt x="566043" y="744"/>
                  </a:lnTo>
                  <a:lnTo>
                    <a:pt x="612630" y="493"/>
                  </a:lnTo>
                  <a:lnTo>
                    <a:pt x="659879" y="325"/>
                  </a:lnTo>
                  <a:lnTo>
                    <a:pt x="706620" y="214"/>
                  </a:lnTo>
                  <a:lnTo>
                    <a:pt x="753019" y="140"/>
                  </a:lnTo>
                  <a:lnTo>
                    <a:pt x="799193" y="90"/>
                  </a:lnTo>
                  <a:lnTo>
                    <a:pt x="843310" y="57"/>
                  </a:lnTo>
                  <a:lnTo>
                    <a:pt x="886056" y="35"/>
                  </a:lnTo>
                  <a:lnTo>
                    <a:pt x="927889" y="20"/>
                  </a:lnTo>
                  <a:lnTo>
                    <a:pt x="969113" y="10"/>
                  </a:lnTo>
                  <a:lnTo>
                    <a:pt x="1009929" y="4"/>
                  </a:lnTo>
                  <a:lnTo>
                    <a:pt x="1050477" y="0"/>
                  </a:lnTo>
                  <a:lnTo>
                    <a:pt x="1087985" y="949"/>
                  </a:lnTo>
                  <a:lnTo>
                    <a:pt x="1123468" y="2535"/>
                  </a:lnTo>
                  <a:lnTo>
                    <a:pt x="1157601" y="4544"/>
                  </a:lnTo>
                  <a:lnTo>
                    <a:pt x="1188929" y="7789"/>
                  </a:lnTo>
                  <a:lnTo>
                    <a:pt x="1218386" y="11857"/>
                  </a:lnTo>
                  <a:lnTo>
                    <a:pt x="1246598" y="16474"/>
                  </a:lnTo>
                  <a:lnTo>
                    <a:pt x="1273025" y="20505"/>
                  </a:lnTo>
                  <a:lnTo>
                    <a:pt x="1298264" y="24145"/>
                  </a:lnTo>
                  <a:lnTo>
                    <a:pt x="1322709" y="27523"/>
                  </a:lnTo>
                  <a:lnTo>
                    <a:pt x="1346626" y="30728"/>
                  </a:lnTo>
                  <a:lnTo>
                    <a:pt x="1370191" y="33817"/>
                  </a:lnTo>
                  <a:lnTo>
                    <a:pt x="1393520" y="36829"/>
                  </a:lnTo>
                  <a:lnTo>
                    <a:pt x="1416694" y="38837"/>
                  </a:lnTo>
                  <a:lnTo>
                    <a:pt x="1439762" y="40176"/>
                  </a:lnTo>
                  <a:lnTo>
                    <a:pt x="1462761" y="41068"/>
                  </a:lnTo>
                  <a:lnTo>
                    <a:pt x="1501016" y="42060"/>
                  </a:lnTo>
                  <a:lnTo>
                    <a:pt x="1541708" y="42618"/>
                  </a:lnTo>
                  <a:lnTo>
                    <a:pt x="1583286" y="42844"/>
                  </a:lnTo>
                  <a:lnTo>
                    <a:pt x="1598258" y="43803"/>
                  </a:lnTo>
                  <a:lnTo>
                    <a:pt x="1634861" y="53436"/>
                  </a:lnTo>
                  <a:lnTo>
                    <a:pt x="1638547" y="55623"/>
                  </a:lnTo>
                  <a:lnTo>
                    <a:pt x="1666954" y="90891"/>
                  </a:lnTo>
                  <a:lnTo>
                    <a:pt x="1688986" y="130165"/>
                  </a:lnTo>
                  <a:lnTo>
                    <a:pt x="1708529" y="168419"/>
                  </a:lnTo>
                  <a:lnTo>
                    <a:pt x="1721370" y="198673"/>
                  </a:lnTo>
                  <a:lnTo>
                    <a:pt x="1727079" y="227994"/>
                  </a:lnTo>
                  <a:lnTo>
                    <a:pt x="1729616" y="259441"/>
                  </a:lnTo>
                  <a:lnTo>
                    <a:pt x="1731695" y="293419"/>
                  </a:lnTo>
                  <a:lnTo>
                    <a:pt x="1735795" y="330746"/>
                  </a:lnTo>
                  <a:lnTo>
                    <a:pt x="1748411" y="364481"/>
                  </a:lnTo>
                  <a:lnTo>
                    <a:pt x="1765767" y="395349"/>
                  </a:lnTo>
                  <a:lnTo>
                    <a:pt x="1783005" y="424943"/>
                  </a:lnTo>
                  <a:lnTo>
                    <a:pt x="1808775" y="463829"/>
                  </a:lnTo>
                  <a:lnTo>
                    <a:pt x="1829958" y="499480"/>
                  </a:lnTo>
                  <a:lnTo>
                    <a:pt x="1843748" y="534174"/>
                  </a:lnTo>
                  <a:lnTo>
                    <a:pt x="1849315" y="568583"/>
                  </a:lnTo>
                  <a:lnTo>
                    <a:pt x="1850966" y="602908"/>
                  </a:lnTo>
                  <a:lnTo>
                    <a:pt x="1858367" y="641797"/>
                  </a:lnTo>
                  <a:lnTo>
                    <a:pt x="1868805" y="6772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37" name="SMARTInkShape-3138"/>
            <p:cNvSpPr/>
            <p:nvPr>
              <p:custDataLst>
                <p:tags r:id="rId345"/>
              </p:custDataLst>
            </p:nvPr>
          </p:nvSpPr>
          <p:spPr bwMode="auto">
            <a:xfrm>
              <a:off x="7023735" y="3523297"/>
              <a:ext cx="840105" cy="60009"/>
            </a:xfrm>
            <a:custGeom>
              <a:avLst/>
              <a:gdLst/>
              <a:ahLst/>
              <a:cxnLst/>
              <a:rect l="0" t="0" r="0" b="0"/>
              <a:pathLst>
                <a:path w="840105" h="60009">
                  <a:moveTo>
                    <a:pt x="840104" y="60008"/>
                  </a:moveTo>
                  <a:lnTo>
                    <a:pt x="840104" y="60008"/>
                  </a:lnTo>
                  <a:lnTo>
                    <a:pt x="817245" y="58103"/>
                  </a:lnTo>
                  <a:lnTo>
                    <a:pt x="779145" y="54928"/>
                  </a:lnTo>
                  <a:lnTo>
                    <a:pt x="730885" y="50907"/>
                  </a:lnTo>
                  <a:lnTo>
                    <a:pt x="672042" y="47273"/>
                  </a:lnTo>
                  <a:lnTo>
                    <a:pt x="606142" y="43898"/>
                  </a:lnTo>
                  <a:lnTo>
                    <a:pt x="535540" y="40696"/>
                  </a:lnTo>
                  <a:lnTo>
                    <a:pt x="464659" y="36655"/>
                  </a:lnTo>
                  <a:lnTo>
                    <a:pt x="393592" y="32057"/>
                  </a:lnTo>
                  <a:lnTo>
                    <a:pt x="322403" y="27087"/>
                  </a:lnTo>
                  <a:lnTo>
                    <a:pt x="254940" y="21868"/>
                  </a:lnTo>
                  <a:lnTo>
                    <a:pt x="189963" y="16483"/>
                  </a:lnTo>
                  <a:lnTo>
                    <a:pt x="126641" y="10989"/>
                  </a:lnTo>
                  <a:lnTo>
                    <a:pt x="84428" y="7326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44" name="SMARTInkShape-Group955"/>
          <p:cNvGrpSpPr/>
          <p:nvPr/>
        </p:nvGrpSpPr>
        <p:grpSpPr>
          <a:xfrm>
            <a:off x="8549639" y="3146107"/>
            <a:ext cx="512353" cy="402186"/>
            <a:chOff x="8549639" y="3146107"/>
            <a:chExt cx="512353" cy="402186"/>
          </a:xfrm>
        </p:grpSpPr>
        <p:sp>
          <p:nvSpPr>
            <p:cNvPr id="1739" name="SMARTInkShape-3139"/>
            <p:cNvSpPr/>
            <p:nvPr>
              <p:custDataLst>
                <p:tags r:id="rId338"/>
              </p:custDataLst>
            </p:nvPr>
          </p:nvSpPr>
          <p:spPr bwMode="auto">
            <a:xfrm>
              <a:off x="8643938" y="3240405"/>
              <a:ext cx="42863" cy="214408"/>
            </a:xfrm>
            <a:custGeom>
              <a:avLst/>
              <a:gdLst/>
              <a:ahLst/>
              <a:cxnLst/>
              <a:rect l="0" t="0" r="0" b="0"/>
              <a:pathLst>
                <a:path w="42863" h="214408">
                  <a:moveTo>
                    <a:pt x="42862" y="0"/>
                  </a:moveTo>
                  <a:lnTo>
                    <a:pt x="42862" y="0"/>
                  </a:lnTo>
                  <a:lnTo>
                    <a:pt x="35480" y="0"/>
                  </a:lnTo>
                  <a:lnTo>
                    <a:pt x="35083" y="952"/>
                  </a:lnTo>
                  <a:lnTo>
                    <a:pt x="34394" y="11932"/>
                  </a:lnTo>
                  <a:lnTo>
                    <a:pt x="36876" y="17368"/>
                  </a:lnTo>
                  <a:lnTo>
                    <a:pt x="38872" y="20151"/>
                  </a:lnTo>
                  <a:lnTo>
                    <a:pt x="38549" y="30864"/>
                  </a:lnTo>
                  <a:lnTo>
                    <a:pt x="32945" y="71163"/>
                  </a:lnTo>
                  <a:lnTo>
                    <a:pt x="22673" y="107233"/>
                  </a:lnTo>
                  <a:lnTo>
                    <a:pt x="18782" y="142475"/>
                  </a:lnTo>
                  <a:lnTo>
                    <a:pt x="17629" y="177999"/>
                  </a:lnTo>
                  <a:lnTo>
                    <a:pt x="18241" y="211596"/>
                  </a:lnTo>
                  <a:lnTo>
                    <a:pt x="19780" y="214407"/>
                  </a:lnTo>
                  <a:lnTo>
                    <a:pt x="24545" y="214331"/>
                  </a:lnTo>
                  <a:lnTo>
                    <a:pt x="18778" y="204990"/>
                  </a:lnTo>
                  <a:lnTo>
                    <a:pt x="18233" y="202382"/>
                  </a:lnTo>
                  <a:lnTo>
                    <a:pt x="12548" y="196945"/>
                  </a:lnTo>
                  <a:lnTo>
                    <a:pt x="0" y="1885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0" name="SMARTInkShape-3140"/>
            <p:cNvSpPr/>
            <p:nvPr>
              <p:custDataLst>
                <p:tags r:id="rId339"/>
              </p:custDataLst>
            </p:nvPr>
          </p:nvSpPr>
          <p:spPr bwMode="auto">
            <a:xfrm>
              <a:off x="8549639" y="3317557"/>
              <a:ext cx="205742" cy="17146"/>
            </a:xfrm>
            <a:custGeom>
              <a:avLst/>
              <a:gdLst/>
              <a:ahLst/>
              <a:cxnLst/>
              <a:rect l="0" t="0" r="0" b="0"/>
              <a:pathLst>
                <a:path w="205742" h="17146">
                  <a:moveTo>
                    <a:pt x="0" y="17145"/>
                  </a:moveTo>
                  <a:lnTo>
                    <a:pt x="0" y="17145"/>
                  </a:lnTo>
                  <a:lnTo>
                    <a:pt x="4552" y="12594"/>
                  </a:lnTo>
                  <a:lnTo>
                    <a:pt x="9325" y="10360"/>
                  </a:lnTo>
                  <a:lnTo>
                    <a:pt x="25790" y="8678"/>
                  </a:lnTo>
                  <a:lnTo>
                    <a:pt x="59442" y="15372"/>
                  </a:lnTo>
                  <a:lnTo>
                    <a:pt x="94131" y="16620"/>
                  </a:lnTo>
                  <a:lnTo>
                    <a:pt x="128539" y="14450"/>
                  </a:lnTo>
                  <a:lnTo>
                    <a:pt x="169748" y="9734"/>
                  </a:lnTo>
                  <a:lnTo>
                    <a:pt x="20574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1" name="SMARTInkShape-3141"/>
            <p:cNvSpPr/>
            <p:nvPr>
              <p:custDataLst>
                <p:tags r:id="rId340"/>
              </p:custDataLst>
            </p:nvPr>
          </p:nvSpPr>
          <p:spPr bwMode="auto">
            <a:xfrm>
              <a:off x="8841105" y="3146107"/>
              <a:ext cx="139838" cy="298194"/>
            </a:xfrm>
            <a:custGeom>
              <a:avLst/>
              <a:gdLst/>
              <a:ahLst/>
              <a:cxnLst/>
              <a:rect l="0" t="0" r="0" b="0"/>
              <a:pathLst>
                <a:path w="139838" h="298194">
                  <a:moveTo>
                    <a:pt x="25717" y="0"/>
                  </a:moveTo>
                  <a:lnTo>
                    <a:pt x="25717" y="0"/>
                  </a:lnTo>
                  <a:lnTo>
                    <a:pt x="30268" y="0"/>
                  </a:lnTo>
                  <a:lnTo>
                    <a:pt x="30657" y="1906"/>
                  </a:lnTo>
                  <a:lnTo>
                    <a:pt x="20385" y="37993"/>
                  </a:lnTo>
                  <a:lnTo>
                    <a:pt x="18105" y="74228"/>
                  </a:lnTo>
                  <a:lnTo>
                    <a:pt x="17429" y="115127"/>
                  </a:lnTo>
                  <a:lnTo>
                    <a:pt x="17229" y="157408"/>
                  </a:lnTo>
                  <a:lnTo>
                    <a:pt x="17170" y="200098"/>
                  </a:lnTo>
                  <a:lnTo>
                    <a:pt x="17153" y="240052"/>
                  </a:lnTo>
                  <a:lnTo>
                    <a:pt x="17146" y="273982"/>
                  </a:lnTo>
                  <a:lnTo>
                    <a:pt x="14606" y="281473"/>
                  </a:lnTo>
                  <a:lnTo>
                    <a:pt x="12595" y="284803"/>
                  </a:lnTo>
                  <a:lnTo>
                    <a:pt x="11254" y="286071"/>
                  </a:lnTo>
                  <a:lnTo>
                    <a:pt x="10360" y="285965"/>
                  </a:lnTo>
                  <a:lnTo>
                    <a:pt x="9764" y="284941"/>
                  </a:lnTo>
                  <a:lnTo>
                    <a:pt x="8677" y="250107"/>
                  </a:lnTo>
                  <a:lnTo>
                    <a:pt x="1800" y="208479"/>
                  </a:lnTo>
                  <a:lnTo>
                    <a:pt x="1200" y="201851"/>
                  </a:lnTo>
                  <a:lnTo>
                    <a:pt x="2706" y="196480"/>
                  </a:lnTo>
                  <a:lnTo>
                    <a:pt x="19418" y="173277"/>
                  </a:lnTo>
                  <a:lnTo>
                    <a:pt x="30538" y="164960"/>
                  </a:lnTo>
                  <a:lnTo>
                    <a:pt x="45005" y="159041"/>
                  </a:lnTo>
                  <a:lnTo>
                    <a:pt x="86007" y="154929"/>
                  </a:lnTo>
                  <a:lnTo>
                    <a:pt x="106975" y="159041"/>
                  </a:lnTo>
                  <a:lnTo>
                    <a:pt x="125253" y="170842"/>
                  </a:lnTo>
                  <a:lnTo>
                    <a:pt x="138183" y="190955"/>
                  </a:lnTo>
                  <a:lnTo>
                    <a:pt x="139837" y="206790"/>
                  </a:lnTo>
                  <a:lnTo>
                    <a:pt x="135608" y="241897"/>
                  </a:lnTo>
                  <a:lnTo>
                    <a:pt x="113838" y="276138"/>
                  </a:lnTo>
                  <a:lnTo>
                    <a:pt x="92696" y="293810"/>
                  </a:lnTo>
                  <a:lnTo>
                    <a:pt x="83744" y="297270"/>
                  </a:lnTo>
                  <a:lnTo>
                    <a:pt x="78689" y="298193"/>
                  </a:lnTo>
                  <a:lnTo>
                    <a:pt x="70533" y="296678"/>
                  </a:lnTo>
                  <a:lnTo>
                    <a:pt x="46754" y="286261"/>
                  </a:lnTo>
                  <a:lnTo>
                    <a:pt x="0" y="2828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2" name="SMARTInkShape-3142"/>
            <p:cNvSpPr/>
            <p:nvPr>
              <p:custDataLst>
                <p:tags r:id="rId341"/>
              </p:custDataLst>
            </p:nvPr>
          </p:nvSpPr>
          <p:spPr bwMode="auto">
            <a:xfrm>
              <a:off x="9021297" y="3411855"/>
              <a:ext cx="34122" cy="136438"/>
            </a:xfrm>
            <a:custGeom>
              <a:avLst/>
              <a:gdLst/>
              <a:ahLst/>
              <a:cxnLst/>
              <a:rect l="0" t="0" r="0" b="0"/>
              <a:pathLst>
                <a:path w="34122" h="136438">
                  <a:moveTo>
                    <a:pt x="34121" y="0"/>
                  </a:moveTo>
                  <a:lnTo>
                    <a:pt x="34121" y="0"/>
                  </a:lnTo>
                  <a:lnTo>
                    <a:pt x="34121" y="11932"/>
                  </a:lnTo>
                  <a:lnTo>
                    <a:pt x="31580" y="17368"/>
                  </a:lnTo>
                  <a:lnTo>
                    <a:pt x="29569" y="20151"/>
                  </a:lnTo>
                  <a:lnTo>
                    <a:pt x="16799" y="61024"/>
                  </a:lnTo>
                  <a:lnTo>
                    <a:pt x="4170" y="99437"/>
                  </a:lnTo>
                  <a:lnTo>
                    <a:pt x="0" y="134720"/>
                  </a:lnTo>
                  <a:lnTo>
                    <a:pt x="896" y="135533"/>
                  </a:lnTo>
                  <a:lnTo>
                    <a:pt x="4432" y="136437"/>
                  </a:lnTo>
                  <a:lnTo>
                    <a:pt x="6708" y="134773"/>
                  </a:lnTo>
                  <a:lnTo>
                    <a:pt x="34121" y="94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3" name="SMARTInkShape-3143"/>
            <p:cNvSpPr/>
            <p:nvPr>
              <p:custDataLst>
                <p:tags r:id="rId342"/>
              </p:custDataLst>
            </p:nvPr>
          </p:nvSpPr>
          <p:spPr bwMode="auto">
            <a:xfrm>
              <a:off x="9030157" y="3291840"/>
              <a:ext cx="31835" cy="57839"/>
            </a:xfrm>
            <a:custGeom>
              <a:avLst/>
              <a:gdLst/>
              <a:ahLst/>
              <a:cxnLst/>
              <a:rect l="0" t="0" r="0" b="0"/>
              <a:pathLst>
                <a:path w="31835" h="57839">
                  <a:moveTo>
                    <a:pt x="16688" y="0"/>
                  </a:moveTo>
                  <a:lnTo>
                    <a:pt x="16688" y="0"/>
                  </a:lnTo>
                  <a:lnTo>
                    <a:pt x="3019" y="29244"/>
                  </a:lnTo>
                  <a:lnTo>
                    <a:pt x="0" y="52687"/>
                  </a:lnTo>
                  <a:lnTo>
                    <a:pt x="800" y="55127"/>
                  </a:lnTo>
                  <a:lnTo>
                    <a:pt x="2285" y="56754"/>
                  </a:lnTo>
                  <a:lnTo>
                    <a:pt x="4230" y="57838"/>
                  </a:lnTo>
                  <a:lnTo>
                    <a:pt x="7429" y="56656"/>
                  </a:lnTo>
                  <a:lnTo>
                    <a:pt x="31834" y="36131"/>
                  </a:lnTo>
                  <a:lnTo>
                    <a:pt x="31548" y="34565"/>
                  </a:lnTo>
                  <a:lnTo>
                    <a:pt x="28689" y="30284"/>
                  </a:lnTo>
                  <a:lnTo>
                    <a:pt x="25641" y="29715"/>
                  </a:lnTo>
                  <a:lnTo>
                    <a:pt x="8115" y="342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45" name="SMARTInkShape-3144"/>
          <p:cNvSpPr/>
          <p:nvPr>
            <p:custDataLst>
              <p:tags r:id="rId17"/>
            </p:custDataLst>
          </p:nvPr>
        </p:nvSpPr>
        <p:spPr bwMode="auto">
          <a:xfrm>
            <a:off x="1820228" y="3420428"/>
            <a:ext cx="221164" cy="17145"/>
          </a:xfrm>
          <a:custGeom>
            <a:avLst/>
            <a:gdLst/>
            <a:ahLst/>
            <a:cxnLst/>
            <a:rect l="0" t="0" r="0" b="0"/>
            <a:pathLst>
              <a:path w="221164" h="17145">
                <a:moveTo>
                  <a:pt x="0" y="8572"/>
                </a:moveTo>
                <a:lnTo>
                  <a:pt x="0" y="8572"/>
                </a:lnTo>
                <a:lnTo>
                  <a:pt x="7381" y="1191"/>
                </a:lnTo>
                <a:lnTo>
                  <a:pt x="12770" y="352"/>
                </a:lnTo>
                <a:lnTo>
                  <a:pt x="14228" y="1187"/>
                </a:lnTo>
                <a:lnTo>
                  <a:pt x="15200" y="2696"/>
                </a:lnTo>
                <a:lnTo>
                  <a:pt x="15848" y="4655"/>
                </a:lnTo>
                <a:lnTo>
                  <a:pt x="18186" y="5961"/>
                </a:lnTo>
                <a:lnTo>
                  <a:pt x="60953" y="14234"/>
                </a:lnTo>
                <a:lnTo>
                  <a:pt x="100081" y="16282"/>
                </a:lnTo>
                <a:lnTo>
                  <a:pt x="131158" y="16761"/>
                </a:lnTo>
                <a:lnTo>
                  <a:pt x="171682" y="17031"/>
                </a:lnTo>
                <a:lnTo>
                  <a:pt x="214166" y="17130"/>
                </a:lnTo>
                <a:lnTo>
                  <a:pt x="221163" y="17142"/>
                </a:lnTo>
                <a:lnTo>
                  <a:pt x="217824" y="17144"/>
                </a:lnTo>
                <a:lnTo>
                  <a:pt x="213333" y="14604"/>
                </a:lnTo>
                <a:lnTo>
                  <a:pt x="210802" y="12593"/>
                </a:lnTo>
                <a:lnTo>
                  <a:pt x="202909" y="10359"/>
                </a:lnTo>
                <a:lnTo>
                  <a:pt x="168996" y="8807"/>
                </a:lnTo>
                <a:lnTo>
                  <a:pt x="137491" y="9594"/>
                </a:lnTo>
                <a:lnTo>
                  <a:pt x="99369" y="14484"/>
                </a:lnTo>
                <a:lnTo>
                  <a:pt x="56952" y="16619"/>
                </a:lnTo>
                <a:lnTo>
                  <a:pt x="35616" y="17114"/>
                </a:lnTo>
                <a:lnTo>
                  <a:pt x="43784" y="12584"/>
                </a:lnTo>
                <a:lnTo>
                  <a:pt x="58270" y="9761"/>
                </a:lnTo>
                <a:lnTo>
                  <a:pt x="93919" y="7854"/>
                </a:lnTo>
                <a:lnTo>
                  <a:pt x="126464" y="2750"/>
                </a:lnTo>
                <a:lnTo>
                  <a:pt x="169324" y="362"/>
                </a:lnTo>
                <a:lnTo>
                  <a:pt x="179744" y="9"/>
                </a:lnTo>
                <a:lnTo>
                  <a:pt x="142965" y="0"/>
                </a:lnTo>
                <a:lnTo>
                  <a:pt x="104299" y="2539"/>
                </a:lnTo>
                <a:lnTo>
                  <a:pt x="77152" y="857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51" name="SMARTInkShape-Group957"/>
          <p:cNvGrpSpPr/>
          <p:nvPr/>
        </p:nvGrpSpPr>
        <p:grpSpPr>
          <a:xfrm>
            <a:off x="3148965" y="2888932"/>
            <a:ext cx="677229" cy="405193"/>
            <a:chOff x="3148965" y="2888932"/>
            <a:chExt cx="677229" cy="405193"/>
          </a:xfrm>
        </p:grpSpPr>
        <p:sp>
          <p:nvSpPr>
            <p:cNvPr id="1746" name="SMARTInkShape-3145"/>
            <p:cNvSpPr/>
            <p:nvPr>
              <p:custDataLst>
                <p:tags r:id="rId333"/>
              </p:custDataLst>
            </p:nvPr>
          </p:nvSpPr>
          <p:spPr bwMode="auto">
            <a:xfrm>
              <a:off x="3239353" y="3047666"/>
              <a:ext cx="21056" cy="208485"/>
            </a:xfrm>
            <a:custGeom>
              <a:avLst/>
              <a:gdLst/>
              <a:ahLst/>
              <a:cxnLst/>
              <a:rect l="0" t="0" r="0" b="0"/>
              <a:pathLst>
                <a:path w="21056" h="208485">
                  <a:moveTo>
                    <a:pt x="21055" y="12716"/>
                  </a:moveTo>
                  <a:lnTo>
                    <a:pt x="21055" y="12716"/>
                  </a:lnTo>
                  <a:lnTo>
                    <a:pt x="21055" y="0"/>
                  </a:lnTo>
                  <a:lnTo>
                    <a:pt x="20102" y="12404"/>
                  </a:lnTo>
                  <a:lnTo>
                    <a:pt x="11730" y="45145"/>
                  </a:lnTo>
                  <a:lnTo>
                    <a:pt x="3687" y="83285"/>
                  </a:lnTo>
                  <a:lnTo>
                    <a:pt x="0" y="108850"/>
                  </a:lnTo>
                  <a:lnTo>
                    <a:pt x="2855" y="148546"/>
                  </a:lnTo>
                  <a:lnTo>
                    <a:pt x="6137" y="172660"/>
                  </a:lnTo>
                  <a:lnTo>
                    <a:pt x="12111" y="198945"/>
                  </a:lnTo>
                  <a:lnTo>
                    <a:pt x="12449" y="208484"/>
                  </a:lnTo>
                  <a:lnTo>
                    <a:pt x="9928" y="206722"/>
                  </a:lnTo>
                  <a:lnTo>
                    <a:pt x="7922" y="204918"/>
                  </a:lnTo>
                  <a:lnTo>
                    <a:pt x="5693" y="197835"/>
                  </a:lnTo>
                  <a:lnTo>
                    <a:pt x="3910" y="1841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7" name="SMARTInkShape-3146"/>
            <p:cNvSpPr/>
            <p:nvPr>
              <p:custDataLst>
                <p:tags r:id="rId334"/>
              </p:custDataLst>
            </p:nvPr>
          </p:nvSpPr>
          <p:spPr bwMode="auto">
            <a:xfrm>
              <a:off x="3148965" y="3120390"/>
              <a:ext cx="205741" cy="34291"/>
            </a:xfrm>
            <a:custGeom>
              <a:avLst/>
              <a:gdLst/>
              <a:ahLst/>
              <a:cxnLst/>
              <a:rect l="0" t="0" r="0" b="0"/>
              <a:pathLst>
                <a:path w="205741" h="34291">
                  <a:moveTo>
                    <a:pt x="0" y="34290"/>
                  </a:moveTo>
                  <a:lnTo>
                    <a:pt x="0" y="34290"/>
                  </a:lnTo>
                  <a:lnTo>
                    <a:pt x="0" y="26909"/>
                  </a:lnTo>
                  <a:lnTo>
                    <a:pt x="4551" y="21520"/>
                  </a:lnTo>
                  <a:lnTo>
                    <a:pt x="14405" y="19089"/>
                  </a:lnTo>
                  <a:lnTo>
                    <a:pt x="48565" y="17529"/>
                  </a:lnTo>
                  <a:lnTo>
                    <a:pt x="89955" y="12708"/>
                  </a:lnTo>
                  <a:lnTo>
                    <a:pt x="119355" y="10410"/>
                  </a:lnTo>
                  <a:lnTo>
                    <a:pt x="160142" y="6577"/>
                  </a:lnTo>
                  <a:lnTo>
                    <a:pt x="198955" y="1299"/>
                  </a:lnTo>
                  <a:lnTo>
                    <a:pt x="20574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8" name="SMARTInkShape-3147"/>
            <p:cNvSpPr/>
            <p:nvPr>
              <p:custDataLst>
                <p:tags r:id="rId335"/>
              </p:custDataLst>
            </p:nvPr>
          </p:nvSpPr>
          <p:spPr bwMode="auto">
            <a:xfrm>
              <a:off x="3500438" y="2888932"/>
              <a:ext cx="188276" cy="307316"/>
            </a:xfrm>
            <a:custGeom>
              <a:avLst/>
              <a:gdLst/>
              <a:ahLst/>
              <a:cxnLst/>
              <a:rect l="0" t="0" r="0" b="0"/>
              <a:pathLst>
                <a:path w="188276" h="307316">
                  <a:moveTo>
                    <a:pt x="60007" y="0"/>
                  </a:moveTo>
                  <a:lnTo>
                    <a:pt x="60007" y="0"/>
                  </a:lnTo>
                  <a:lnTo>
                    <a:pt x="55456" y="4551"/>
                  </a:lnTo>
                  <a:lnTo>
                    <a:pt x="53222" y="9325"/>
                  </a:lnTo>
                  <a:lnTo>
                    <a:pt x="42266" y="52054"/>
                  </a:lnTo>
                  <a:lnTo>
                    <a:pt x="37835" y="81238"/>
                  </a:lnTo>
                  <a:lnTo>
                    <a:pt x="35866" y="113259"/>
                  </a:lnTo>
                  <a:lnTo>
                    <a:pt x="34990" y="149080"/>
                  </a:lnTo>
                  <a:lnTo>
                    <a:pt x="34601" y="185320"/>
                  </a:lnTo>
                  <a:lnTo>
                    <a:pt x="34428" y="217302"/>
                  </a:lnTo>
                  <a:lnTo>
                    <a:pt x="34331" y="252981"/>
                  </a:lnTo>
                  <a:lnTo>
                    <a:pt x="26913" y="291760"/>
                  </a:lnTo>
                  <a:lnTo>
                    <a:pt x="25562" y="294519"/>
                  </a:lnTo>
                  <a:lnTo>
                    <a:pt x="23708" y="296358"/>
                  </a:lnTo>
                  <a:lnTo>
                    <a:pt x="19109" y="298403"/>
                  </a:lnTo>
                  <a:lnTo>
                    <a:pt x="13890" y="299311"/>
                  </a:lnTo>
                  <a:lnTo>
                    <a:pt x="11165" y="297648"/>
                  </a:lnTo>
                  <a:lnTo>
                    <a:pt x="5597" y="290721"/>
                  </a:lnTo>
                  <a:lnTo>
                    <a:pt x="1658" y="271560"/>
                  </a:lnTo>
                  <a:lnTo>
                    <a:pt x="5042" y="252336"/>
                  </a:lnTo>
                  <a:lnTo>
                    <a:pt x="15671" y="228773"/>
                  </a:lnTo>
                  <a:lnTo>
                    <a:pt x="29831" y="212459"/>
                  </a:lnTo>
                  <a:lnTo>
                    <a:pt x="57315" y="194819"/>
                  </a:lnTo>
                  <a:lnTo>
                    <a:pt x="78895" y="185888"/>
                  </a:lnTo>
                  <a:lnTo>
                    <a:pt x="95071" y="185170"/>
                  </a:lnTo>
                  <a:lnTo>
                    <a:pt x="133291" y="192469"/>
                  </a:lnTo>
                  <a:lnTo>
                    <a:pt x="157180" y="204877"/>
                  </a:lnTo>
                  <a:lnTo>
                    <a:pt x="176323" y="220619"/>
                  </a:lnTo>
                  <a:lnTo>
                    <a:pt x="183140" y="231721"/>
                  </a:lnTo>
                  <a:lnTo>
                    <a:pt x="187517" y="254370"/>
                  </a:lnTo>
                  <a:lnTo>
                    <a:pt x="188275" y="271478"/>
                  </a:lnTo>
                  <a:lnTo>
                    <a:pt x="185912" y="280360"/>
                  </a:lnTo>
                  <a:lnTo>
                    <a:pt x="176634" y="293823"/>
                  </a:lnTo>
                  <a:lnTo>
                    <a:pt x="163884" y="302747"/>
                  </a:lnTo>
                  <a:lnTo>
                    <a:pt x="143490" y="306873"/>
                  </a:lnTo>
                  <a:lnTo>
                    <a:pt x="110047" y="307315"/>
                  </a:lnTo>
                  <a:lnTo>
                    <a:pt x="70280" y="299218"/>
                  </a:lnTo>
                  <a:lnTo>
                    <a:pt x="34625" y="288446"/>
                  </a:lnTo>
                  <a:lnTo>
                    <a:pt x="0" y="2828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9" name="SMARTInkShape-3148"/>
            <p:cNvSpPr/>
            <p:nvPr>
              <p:custDataLst>
                <p:tags r:id="rId336"/>
              </p:custDataLst>
            </p:nvPr>
          </p:nvSpPr>
          <p:spPr bwMode="auto">
            <a:xfrm>
              <a:off x="3734002" y="3158314"/>
              <a:ext cx="92192" cy="135811"/>
            </a:xfrm>
            <a:custGeom>
              <a:avLst/>
              <a:gdLst/>
              <a:ahLst/>
              <a:cxnLst/>
              <a:rect l="0" t="0" r="0" b="0"/>
              <a:pathLst>
                <a:path w="92192" h="135811">
                  <a:moveTo>
                    <a:pt x="40755" y="4938"/>
                  </a:moveTo>
                  <a:lnTo>
                    <a:pt x="40755" y="4938"/>
                  </a:lnTo>
                  <a:lnTo>
                    <a:pt x="40755" y="0"/>
                  </a:lnTo>
                  <a:lnTo>
                    <a:pt x="40755" y="4100"/>
                  </a:lnTo>
                  <a:lnTo>
                    <a:pt x="16892" y="40660"/>
                  </a:lnTo>
                  <a:lnTo>
                    <a:pt x="2634" y="79693"/>
                  </a:lnTo>
                  <a:lnTo>
                    <a:pt x="0" y="98170"/>
                  </a:lnTo>
                  <a:lnTo>
                    <a:pt x="3909" y="113367"/>
                  </a:lnTo>
                  <a:lnTo>
                    <a:pt x="11997" y="125519"/>
                  </a:lnTo>
                  <a:lnTo>
                    <a:pt x="21942" y="134095"/>
                  </a:lnTo>
                  <a:lnTo>
                    <a:pt x="28213" y="135810"/>
                  </a:lnTo>
                  <a:lnTo>
                    <a:pt x="42801" y="135176"/>
                  </a:lnTo>
                  <a:lnTo>
                    <a:pt x="53730" y="131719"/>
                  </a:lnTo>
                  <a:lnTo>
                    <a:pt x="67777" y="121878"/>
                  </a:lnTo>
                  <a:lnTo>
                    <a:pt x="77530" y="111204"/>
                  </a:lnTo>
                  <a:lnTo>
                    <a:pt x="92191" y="820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50" name="SMARTInkShape-3149"/>
            <p:cNvSpPr/>
            <p:nvPr>
              <p:custDataLst>
                <p:tags r:id="rId337"/>
              </p:custDataLst>
            </p:nvPr>
          </p:nvSpPr>
          <p:spPr bwMode="auto">
            <a:xfrm>
              <a:off x="3758559" y="3026092"/>
              <a:ext cx="41917" cy="69416"/>
            </a:xfrm>
            <a:custGeom>
              <a:avLst/>
              <a:gdLst/>
              <a:ahLst/>
              <a:cxnLst/>
              <a:rect l="0" t="0" r="0" b="0"/>
              <a:pathLst>
                <a:path w="41917" h="69416">
                  <a:moveTo>
                    <a:pt x="41916" y="0"/>
                  </a:moveTo>
                  <a:lnTo>
                    <a:pt x="41916" y="0"/>
                  </a:lnTo>
                  <a:lnTo>
                    <a:pt x="37366" y="0"/>
                  </a:lnTo>
                  <a:lnTo>
                    <a:pt x="25434" y="9102"/>
                  </a:lnTo>
                  <a:lnTo>
                    <a:pt x="9833" y="28415"/>
                  </a:lnTo>
                  <a:lnTo>
                    <a:pt x="3845" y="41521"/>
                  </a:lnTo>
                  <a:lnTo>
                    <a:pt x="0" y="65458"/>
                  </a:lnTo>
                  <a:lnTo>
                    <a:pt x="1589" y="68404"/>
                  </a:lnTo>
                  <a:lnTo>
                    <a:pt x="4554" y="69415"/>
                  </a:lnTo>
                  <a:lnTo>
                    <a:pt x="8435" y="69137"/>
                  </a:lnTo>
                  <a:lnTo>
                    <a:pt x="17828" y="63748"/>
                  </a:lnTo>
                  <a:lnTo>
                    <a:pt x="26448" y="55955"/>
                  </a:lnTo>
                  <a:lnTo>
                    <a:pt x="30279" y="49316"/>
                  </a:lnTo>
                  <a:lnTo>
                    <a:pt x="30348" y="47165"/>
                  </a:lnTo>
                  <a:lnTo>
                    <a:pt x="29442" y="45731"/>
                  </a:lnTo>
                  <a:lnTo>
                    <a:pt x="27885" y="44775"/>
                  </a:lnTo>
                  <a:lnTo>
                    <a:pt x="16198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52" name="SMARTInkShape-3150"/>
          <p:cNvSpPr/>
          <p:nvPr>
            <p:custDataLst>
              <p:tags r:id="rId18"/>
            </p:custDataLst>
          </p:nvPr>
        </p:nvSpPr>
        <p:spPr bwMode="auto">
          <a:xfrm>
            <a:off x="242888" y="3874780"/>
            <a:ext cx="3701609" cy="67262"/>
          </a:xfrm>
          <a:custGeom>
            <a:avLst/>
            <a:gdLst/>
            <a:ahLst/>
            <a:cxnLst/>
            <a:rect l="0" t="0" r="0" b="0"/>
            <a:pathLst>
              <a:path w="3701609" h="67262">
                <a:moveTo>
                  <a:pt x="0" y="25708"/>
                </a:moveTo>
                <a:lnTo>
                  <a:pt x="0" y="25708"/>
                </a:lnTo>
                <a:lnTo>
                  <a:pt x="4550" y="21157"/>
                </a:lnTo>
                <a:lnTo>
                  <a:pt x="9325" y="18922"/>
                </a:lnTo>
                <a:lnTo>
                  <a:pt x="45101" y="17239"/>
                </a:lnTo>
                <a:lnTo>
                  <a:pt x="87296" y="23999"/>
                </a:lnTo>
                <a:lnTo>
                  <a:pt x="120078" y="29076"/>
                </a:lnTo>
                <a:lnTo>
                  <a:pt x="161953" y="34507"/>
                </a:lnTo>
                <a:lnTo>
                  <a:pt x="185121" y="37289"/>
                </a:lnTo>
                <a:lnTo>
                  <a:pt x="211996" y="40096"/>
                </a:lnTo>
                <a:lnTo>
                  <a:pt x="241343" y="42920"/>
                </a:lnTo>
                <a:lnTo>
                  <a:pt x="272338" y="45755"/>
                </a:lnTo>
                <a:lnTo>
                  <a:pt x="307288" y="47645"/>
                </a:lnTo>
                <a:lnTo>
                  <a:pt x="344876" y="48905"/>
                </a:lnTo>
                <a:lnTo>
                  <a:pt x="384222" y="49745"/>
                </a:lnTo>
                <a:lnTo>
                  <a:pt x="424741" y="51257"/>
                </a:lnTo>
                <a:lnTo>
                  <a:pt x="466040" y="53218"/>
                </a:lnTo>
                <a:lnTo>
                  <a:pt x="507861" y="55478"/>
                </a:lnTo>
                <a:lnTo>
                  <a:pt x="550029" y="56984"/>
                </a:lnTo>
                <a:lnTo>
                  <a:pt x="592428" y="57988"/>
                </a:lnTo>
                <a:lnTo>
                  <a:pt x="634982" y="58658"/>
                </a:lnTo>
                <a:lnTo>
                  <a:pt x="680496" y="60057"/>
                </a:lnTo>
                <a:lnTo>
                  <a:pt x="727984" y="61942"/>
                </a:lnTo>
                <a:lnTo>
                  <a:pt x="776788" y="64152"/>
                </a:lnTo>
                <a:lnTo>
                  <a:pt x="825516" y="65624"/>
                </a:lnTo>
                <a:lnTo>
                  <a:pt x="874194" y="66606"/>
                </a:lnTo>
                <a:lnTo>
                  <a:pt x="922838" y="67261"/>
                </a:lnTo>
                <a:lnTo>
                  <a:pt x="971460" y="66745"/>
                </a:lnTo>
                <a:lnTo>
                  <a:pt x="1020068" y="65448"/>
                </a:lnTo>
                <a:lnTo>
                  <a:pt x="1068665" y="63632"/>
                </a:lnTo>
                <a:lnTo>
                  <a:pt x="1118208" y="62420"/>
                </a:lnTo>
                <a:lnTo>
                  <a:pt x="1168382" y="61613"/>
                </a:lnTo>
                <a:lnTo>
                  <a:pt x="1218976" y="61074"/>
                </a:lnTo>
                <a:lnTo>
                  <a:pt x="1270803" y="59763"/>
                </a:lnTo>
                <a:lnTo>
                  <a:pt x="1323452" y="57936"/>
                </a:lnTo>
                <a:lnTo>
                  <a:pt x="1376649" y="55766"/>
                </a:lnTo>
                <a:lnTo>
                  <a:pt x="1430211" y="53366"/>
                </a:lnTo>
                <a:lnTo>
                  <a:pt x="1484016" y="50814"/>
                </a:lnTo>
                <a:lnTo>
                  <a:pt x="1537984" y="48160"/>
                </a:lnTo>
                <a:lnTo>
                  <a:pt x="1594918" y="45438"/>
                </a:lnTo>
                <a:lnTo>
                  <a:pt x="1653828" y="42672"/>
                </a:lnTo>
                <a:lnTo>
                  <a:pt x="1714057" y="39874"/>
                </a:lnTo>
                <a:lnTo>
                  <a:pt x="1774212" y="37057"/>
                </a:lnTo>
                <a:lnTo>
                  <a:pt x="1834318" y="34226"/>
                </a:lnTo>
                <a:lnTo>
                  <a:pt x="1894391" y="31387"/>
                </a:lnTo>
                <a:lnTo>
                  <a:pt x="1956347" y="28541"/>
                </a:lnTo>
                <a:lnTo>
                  <a:pt x="2019559" y="25692"/>
                </a:lnTo>
                <a:lnTo>
                  <a:pt x="2083608" y="22839"/>
                </a:lnTo>
                <a:lnTo>
                  <a:pt x="2147261" y="20938"/>
                </a:lnTo>
                <a:lnTo>
                  <a:pt x="2210653" y="19670"/>
                </a:lnTo>
                <a:lnTo>
                  <a:pt x="2273868" y="18825"/>
                </a:lnTo>
                <a:lnTo>
                  <a:pt x="2337920" y="17309"/>
                </a:lnTo>
                <a:lnTo>
                  <a:pt x="2402528" y="15346"/>
                </a:lnTo>
                <a:lnTo>
                  <a:pt x="2467508" y="13085"/>
                </a:lnTo>
                <a:lnTo>
                  <a:pt x="2531783" y="11577"/>
                </a:lnTo>
                <a:lnTo>
                  <a:pt x="2595587" y="10572"/>
                </a:lnTo>
                <a:lnTo>
                  <a:pt x="2659079" y="9902"/>
                </a:lnTo>
                <a:lnTo>
                  <a:pt x="2721409" y="8503"/>
                </a:lnTo>
                <a:lnTo>
                  <a:pt x="2782965" y="6618"/>
                </a:lnTo>
                <a:lnTo>
                  <a:pt x="2844005" y="4409"/>
                </a:lnTo>
                <a:lnTo>
                  <a:pt x="2903748" y="2936"/>
                </a:lnTo>
                <a:lnTo>
                  <a:pt x="2962627" y="1954"/>
                </a:lnTo>
                <a:lnTo>
                  <a:pt x="3020930" y="1299"/>
                </a:lnTo>
                <a:lnTo>
                  <a:pt x="3077895" y="863"/>
                </a:lnTo>
                <a:lnTo>
                  <a:pt x="3133970" y="572"/>
                </a:lnTo>
                <a:lnTo>
                  <a:pt x="3189451" y="378"/>
                </a:lnTo>
                <a:lnTo>
                  <a:pt x="3241678" y="249"/>
                </a:lnTo>
                <a:lnTo>
                  <a:pt x="3291736" y="162"/>
                </a:lnTo>
                <a:lnTo>
                  <a:pt x="3340348" y="105"/>
                </a:lnTo>
                <a:lnTo>
                  <a:pt x="3387043" y="66"/>
                </a:lnTo>
                <a:lnTo>
                  <a:pt x="3432461" y="41"/>
                </a:lnTo>
                <a:lnTo>
                  <a:pt x="3477028" y="24"/>
                </a:lnTo>
                <a:lnTo>
                  <a:pt x="3515311" y="13"/>
                </a:lnTo>
                <a:lnTo>
                  <a:pt x="3549405" y="5"/>
                </a:lnTo>
                <a:lnTo>
                  <a:pt x="3580707" y="0"/>
                </a:lnTo>
                <a:lnTo>
                  <a:pt x="3606338" y="949"/>
                </a:lnTo>
                <a:lnTo>
                  <a:pt x="3647517" y="4544"/>
                </a:lnTo>
                <a:lnTo>
                  <a:pt x="3690322" y="7768"/>
                </a:lnTo>
                <a:lnTo>
                  <a:pt x="3701608" y="8458"/>
                </a:lnTo>
                <a:lnTo>
                  <a:pt x="3686175" y="85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53" name="SMARTInkShape-3151"/>
          <p:cNvSpPr/>
          <p:nvPr>
            <p:custDataLst>
              <p:tags r:id="rId19"/>
            </p:custDataLst>
          </p:nvPr>
        </p:nvSpPr>
        <p:spPr bwMode="auto">
          <a:xfrm>
            <a:off x="7414161" y="3498679"/>
            <a:ext cx="319276" cy="91360"/>
          </a:xfrm>
          <a:custGeom>
            <a:avLst/>
            <a:gdLst/>
            <a:ahLst/>
            <a:cxnLst/>
            <a:rect l="0" t="0" r="0" b="0"/>
            <a:pathLst>
              <a:path w="319276" h="91360">
                <a:moveTo>
                  <a:pt x="21053" y="16046"/>
                </a:moveTo>
                <a:lnTo>
                  <a:pt x="21053" y="16046"/>
                </a:lnTo>
                <a:lnTo>
                  <a:pt x="16503" y="11495"/>
                </a:lnTo>
                <a:lnTo>
                  <a:pt x="11728" y="9261"/>
                </a:lnTo>
                <a:lnTo>
                  <a:pt x="9122" y="8665"/>
                </a:lnTo>
                <a:lnTo>
                  <a:pt x="6432" y="9220"/>
                </a:lnTo>
                <a:lnTo>
                  <a:pt x="903" y="12377"/>
                </a:lnTo>
                <a:lnTo>
                  <a:pt x="0" y="13600"/>
                </a:lnTo>
                <a:lnTo>
                  <a:pt x="350" y="14415"/>
                </a:lnTo>
                <a:lnTo>
                  <a:pt x="1537" y="14959"/>
                </a:lnTo>
                <a:lnTo>
                  <a:pt x="40810" y="22826"/>
                </a:lnTo>
                <a:lnTo>
                  <a:pt x="73157" y="30649"/>
                </a:lnTo>
                <a:lnTo>
                  <a:pt x="102314" y="36189"/>
                </a:lnTo>
                <a:lnTo>
                  <a:pt x="134321" y="44366"/>
                </a:lnTo>
                <a:lnTo>
                  <a:pt x="168550" y="53398"/>
                </a:lnTo>
                <a:lnTo>
                  <a:pt x="205988" y="60587"/>
                </a:lnTo>
                <a:lnTo>
                  <a:pt x="239772" y="64417"/>
                </a:lnTo>
                <a:lnTo>
                  <a:pt x="280486" y="64033"/>
                </a:lnTo>
                <a:lnTo>
                  <a:pt x="298282" y="60233"/>
                </a:lnTo>
                <a:lnTo>
                  <a:pt x="306191" y="55370"/>
                </a:lnTo>
                <a:lnTo>
                  <a:pt x="307348" y="52739"/>
                </a:lnTo>
                <a:lnTo>
                  <a:pt x="307166" y="50033"/>
                </a:lnTo>
                <a:lnTo>
                  <a:pt x="306093" y="47277"/>
                </a:lnTo>
                <a:lnTo>
                  <a:pt x="299820" y="41674"/>
                </a:lnTo>
                <a:lnTo>
                  <a:pt x="295481" y="38846"/>
                </a:lnTo>
                <a:lnTo>
                  <a:pt x="255248" y="34308"/>
                </a:lnTo>
                <a:lnTo>
                  <a:pt x="219138" y="33522"/>
                </a:lnTo>
                <a:lnTo>
                  <a:pt x="189101" y="33338"/>
                </a:lnTo>
                <a:lnTo>
                  <a:pt x="156701" y="33256"/>
                </a:lnTo>
                <a:lnTo>
                  <a:pt x="122299" y="34172"/>
                </a:lnTo>
                <a:lnTo>
                  <a:pt x="84784" y="37755"/>
                </a:lnTo>
                <a:lnTo>
                  <a:pt x="53506" y="42522"/>
                </a:lnTo>
                <a:lnTo>
                  <a:pt x="11483" y="53343"/>
                </a:lnTo>
                <a:lnTo>
                  <a:pt x="121" y="57259"/>
                </a:lnTo>
                <a:lnTo>
                  <a:pt x="431" y="57809"/>
                </a:lnTo>
                <a:lnTo>
                  <a:pt x="33272" y="58764"/>
                </a:lnTo>
                <a:lnTo>
                  <a:pt x="76109" y="58865"/>
                </a:lnTo>
                <a:lnTo>
                  <a:pt x="108388" y="56349"/>
                </a:lnTo>
                <a:lnTo>
                  <a:pt x="142737" y="53008"/>
                </a:lnTo>
                <a:lnTo>
                  <a:pt x="180227" y="51524"/>
                </a:lnTo>
                <a:lnTo>
                  <a:pt x="211495" y="48324"/>
                </a:lnTo>
                <a:lnTo>
                  <a:pt x="247979" y="43707"/>
                </a:lnTo>
                <a:lnTo>
                  <a:pt x="264784" y="41675"/>
                </a:lnTo>
                <a:lnTo>
                  <a:pt x="269266" y="39799"/>
                </a:lnTo>
                <a:lnTo>
                  <a:pt x="272254" y="37597"/>
                </a:lnTo>
                <a:lnTo>
                  <a:pt x="275573" y="32609"/>
                </a:lnTo>
                <a:lnTo>
                  <a:pt x="276459" y="29946"/>
                </a:lnTo>
                <a:lnTo>
                  <a:pt x="276097" y="28170"/>
                </a:lnTo>
                <a:lnTo>
                  <a:pt x="274901" y="26986"/>
                </a:lnTo>
                <a:lnTo>
                  <a:pt x="273153" y="26197"/>
                </a:lnTo>
                <a:lnTo>
                  <a:pt x="236998" y="20206"/>
                </a:lnTo>
                <a:lnTo>
                  <a:pt x="201031" y="17278"/>
                </a:lnTo>
                <a:lnTo>
                  <a:pt x="168989" y="16594"/>
                </a:lnTo>
                <a:lnTo>
                  <a:pt x="134428" y="17242"/>
                </a:lnTo>
                <a:lnTo>
                  <a:pt x="103193" y="20705"/>
                </a:lnTo>
                <a:lnTo>
                  <a:pt x="73435" y="22879"/>
                </a:lnTo>
                <a:lnTo>
                  <a:pt x="33729" y="24275"/>
                </a:lnTo>
                <a:lnTo>
                  <a:pt x="24810" y="24516"/>
                </a:lnTo>
                <a:lnTo>
                  <a:pt x="63451" y="24609"/>
                </a:lnTo>
                <a:lnTo>
                  <a:pt x="95777" y="24614"/>
                </a:lnTo>
                <a:lnTo>
                  <a:pt x="133321" y="24617"/>
                </a:lnTo>
                <a:lnTo>
                  <a:pt x="175408" y="24618"/>
                </a:lnTo>
                <a:lnTo>
                  <a:pt x="197298" y="24618"/>
                </a:lnTo>
                <a:lnTo>
                  <a:pt x="219513" y="24618"/>
                </a:lnTo>
                <a:lnTo>
                  <a:pt x="260705" y="24618"/>
                </a:lnTo>
                <a:lnTo>
                  <a:pt x="302459" y="24618"/>
                </a:lnTo>
                <a:lnTo>
                  <a:pt x="316938" y="24618"/>
                </a:lnTo>
                <a:lnTo>
                  <a:pt x="319275" y="23666"/>
                </a:lnTo>
                <a:lnTo>
                  <a:pt x="318928" y="22078"/>
                </a:lnTo>
                <a:lnTo>
                  <a:pt x="316792" y="20067"/>
                </a:lnTo>
                <a:lnTo>
                  <a:pt x="285035" y="9996"/>
                </a:lnTo>
                <a:lnTo>
                  <a:pt x="247437" y="2612"/>
                </a:lnTo>
                <a:lnTo>
                  <a:pt x="206134" y="0"/>
                </a:lnTo>
                <a:lnTo>
                  <a:pt x="164686" y="179"/>
                </a:lnTo>
                <a:lnTo>
                  <a:pt x="128805" y="4889"/>
                </a:lnTo>
                <a:lnTo>
                  <a:pt x="95356" y="7133"/>
                </a:lnTo>
                <a:lnTo>
                  <a:pt x="95354" y="7247"/>
                </a:lnTo>
                <a:lnTo>
                  <a:pt x="132901" y="7454"/>
                </a:lnTo>
                <a:lnTo>
                  <a:pt x="167753" y="8420"/>
                </a:lnTo>
                <a:lnTo>
                  <a:pt x="200871" y="12021"/>
                </a:lnTo>
                <a:lnTo>
                  <a:pt x="232735" y="14257"/>
                </a:lnTo>
                <a:lnTo>
                  <a:pt x="272368" y="15516"/>
                </a:lnTo>
                <a:lnTo>
                  <a:pt x="305419" y="15999"/>
                </a:lnTo>
                <a:lnTo>
                  <a:pt x="271020" y="16042"/>
                </a:lnTo>
                <a:lnTo>
                  <a:pt x="230690" y="16045"/>
                </a:lnTo>
                <a:lnTo>
                  <a:pt x="198998" y="16045"/>
                </a:lnTo>
                <a:lnTo>
                  <a:pt x="165863" y="16046"/>
                </a:lnTo>
                <a:lnTo>
                  <a:pt x="124180" y="20596"/>
                </a:lnTo>
                <a:lnTo>
                  <a:pt x="85663" y="23824"/>
                </a:lnTo>
                <a:lnTo>
                  <a:pt x="78344" y="24265"/>
                </a:lnTo>
                <a:lnTo>
                  <a:pt x="78297" y="25335"/>
                </a:lnTo>
                <a:lnTo>
                  <a:pt x="83326" y="29065"/>
                </a:lnTo>
                <a:lnTo>
                  <a:pt x="123560" y="32376"/>
                </a:lnTo>
                <a:lnTo>
                  <a:pt x="153289" y="32829"/>
                </a:lnTo>
                <a:lnTo>
                  <a:pt x="188093" y="33030"/>
                </a:lnTo>
                <a:lnTo>
                  <a:pt x="223881" y="34072"/>
                </a:lnTo>
                <a:lnTo>
                  <a:pt x="255662" y="37710"/>
                </a:lnTo>
                <a:lnTo>
                  <a:pt x="296271" y="41230"/>
                </a:lnTo>
                <a:lnTo>
                  <a:pt x="298829" y="41408"/>
                </a:lnTo>
                <a:lnTo>
                  <a:pt x="298630" y="41526"/>
                </a:lnTo>
                <a:lnTo>
                  <a:pt x="258810" y="41743"/>
                </a:lnTo>
                <a:lnTo>
                  <a:pt x="215960" y="40805"/>
                </a:lnTo>
                <a:lnTo>
                  <a:pt x="173630" y="35870"/>
                </a:lnTo>
                <a:lnTo>
                  <a:pt x="137487" y="33985"/>
                </a:lnTo>
                <a:lnTo>
                  <a:pt x="99906" y="33222"/>
                </a:lnTo>
                <a:lnTo>
                  <a:pt x="142190" y="40037"/>
                </a:lnTo>
                <a:lnTo>
                  <a:pt x="180242" y="46861"/>
                </a:lnTo>
                <a:lnTo>
                  <a:pt x="220726" y="50259"/>
                </a:lnTo>
                <a:lnTo>
                  <a:pt x="255370" y="55922"/>
                </a:lnTo>
                <a:lnTo>
                  <a:pt x="282286" y="58515"/>
                </a:lnTo>
                <a:lnTo>
                  <a:pt x="281886" y="58647"/>
                </a:lnTo>
                <a:lnTo>
                  <a:pt x="270316" y="57878"/>
                </a:lnTo>
                <a:lnTo>
                  <a:pt x="228159" y="49568"/>
                </a:lnTo>
                <a:lnTo>
                  <a:pt x="198826" y="45232"/>
                </a:lnTo>
                <a:lnTo>
                  <a:pt x="169914" y="43305"/>
                </a:lnTo>
                <a:lnTo>
                  <a:pt x="141189" y="39908"/>
                </a:lnTo>
                <a:lnTo>
                  <a:pt x="103323" y="35181"/>
                </a:lnTo>
                <a:lnTo>
                  <a:pt x="66913" y="33307"/>
                </a:lnTo>
                <a:lnTo>
                  <a:pt x="80101" y="34167"/>
                </a:lnTo>
                <a:lnTo>
                  <a:pt x="122500" y="39981"/>
                </a:lnTo>
                <a:lnTo>
                  <a:pt x="152818" y="41923"/>
                </a:lnTo>
                <a:lnTo>
                  <a:pt x="185343" y="45962"/>
                </a:lnTo>
                <a:lnTo>
                  <a:pt x="226683" y="49040"/>
                </a:lnTo>
                <a:lnTo>
                  <a:pt x="257625" y="50222"/>
                </a:lnTo>
                <a:lnTo>
                  <a:pt x="223328" y="50321"/>
                </a:lnTo>
                <a:lnTo>
                  <a:pt x="188936" y="50332"/>
                </a:lnTo>
                <a:lnTo>
                  <a:pt x="161391" y="50334"/>
                </a:lnTo>
                <a:lnTo>
                  <a:pt x="130098" y="50335"/>
                </a:lnTo>
                <a:lnTo>
                  <a:pt x="99681" y="52876"/>
                </a:lnTo>
                <a:lnTo>
                  <a:pt x="60860" y="59661"/>
                </a:lnTo>
                <a:lnTo>
                  <a:pt x="35796" y="65936"/>
                </a:lnTo>
                <a:lnTo>
                  <a:pt x="35644" y="67404"/>
                </a:lnTo>
                <a:lnTo>
                  <a:pt x="40556" y="71574"/>
                </a:lnTo>
                <a:lnTo>
                  <a:pt x="63133" y="79277"/>
                </a:lnTo>
                <a:lnTo>
                  <a:pt x="90872" y="82249"/>
                </a:lnTo>
                <a:lnTo>
                  <a:pt x="125427" y="84522"/>
                </a:lnTo>
                <a:lnTo>
                  <a:pt x="163009" y="88707"/>
                </a:lnTo>
                <a:lnTo>
                  <a:pt x="201938" y="91202"/>
                </a:lnTo>
                <a:lnTo>
                  <a:pt x="236701" y="91359"/>
                </a:lnTo>
                <a:lnTo>
                  <a:pt x="258502" y="88253"/>
                </a:lnTo>
                <a:lnTo>
                  <a:pt x="263173" y="86092"/>
                </a:lnTo>
                <a:lnTo>
                  <a:pt x="264381" y="83698"/>
                </a:lnTo>
                <a:lnTo>
                  <a:pt x="263282" y="81150"/>
                </a:lnTo>
                <a:lnTo>
                  <a:pt x="251901" y="78318"/>
                </a:lnTo>
                <a:lnTo>
                  <a:pt x="216453" y="74184"/>
                </a:lnTo>
                <a:lnTo>
                  <a:pt x="184098" y="70460"/>
                </a:lnTo>
                <a:lnTo>
                  <a:pt x="143869" y="68364"/>
                </a:lnTo>
                <a:lnTo>
                  <a:pt x="123924" y="6748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56" name="SMARTInkShape-Group960"/>
          <p:cNvGrpSpPr/>
          <p:nvPr/>
        </p:nvGrpSpPr>
        <p:grpSpPr>
          <a:xfrm>
            <a:off x="5527183" y="2075872"/>
            <a:ext cx="107807" cy="152120"/>
            <a:chOff x="5527183" y="2075872"/>
            <a:chExt cx="107807" cy="152120"/>
          </a:xfrm>
        </p:grpSpPr>
        <p:sp>
          <p:nvSpPr>
            <p:cNvPr id="1754" name="SMARTInkShape-3152"/>
            <p:cNvSpPr/>
            <p:nvPr>
              <p:custDataLst>
                <p:tags r:id="rId331"/>
              </p:custDataLst>
            </p:nvPr>
          </p:nvSpPr>
          <p:spPr bwMode="auto">
            <a:xfrm>
              <a:off x="5527183" y="2083222"/>
              <a:ext cx="30551" cy="144770"/>
            </a:xfrm>
            <a:custGeom>
              <a:avLst/>
              <a:gdLst/>
              <a:ahLst/>
              <a:cxnLst/>
              <a:rect l="0" t="0" r="0" b="0"/>
              <a:pathLst>
                <a:path w="30551" h="144770">
                  <a:moveTo>
                    <a:pt x="22082" y="8468"/>
                  </a:moveTo>
                  <a:lnTo>
                    <a:pt x="22082" y="8468"/>
                  </a:lnTo>
                  <a:lnTo>
                    <a:pt x="30550" y="0"/>
                  </a:lnTo>
                  <a:lnTo>
                    <a:pt x="26073" y="4477"/>
                  </a:lnTo>
                  <a:lnTo>
                    <a:pt x="25695" y="6760"/>
                  </a:lnTo>
                  <a:lnTo>
                    <a:pt x="29813" y="24600"/>
                  </a:lnTo>
                  <a:lnTo>
                    <a:pt x="21875" y="62868"/>
                  </a:lnTo>
                  <a:lnTo>
                    <a:pt x="9341" y="103934"/>
                  </a:lnTo>
                  <a:lnTo>
                    <a:pt x="6241" y="113695"/>
                  </a:lnTo>
                  <a:lnTo>
                    <a:pt x="4948" y="144769"/>
                  </a:lnTo>
                  <a:lnTo>
                    <a:pt x="389" y="140823"/>
                  </a:lnTo>
                  <a:lnTo>
                    <a:pt x="0" y="137662"/>
                  </a:lnTo>
                  <a:lnTo>
                    <a:pt x="4937" y="1199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55" name="SMARTInkShape-3153"/>
            <p:cNvSpPr/>
            <p:nvPr>
              <p:custDataLst>
                <p:tags r:id="rId332"/>
              </p:custDataLst>
            </p:nvPr>
          </p:nvSpPr>
          <p:spPr bwMode="auto">
            <a:xfrm>
              <a:off x="5532120" y="2075872"/>
              <a:ext cx="102870" cy="135780"/>
            </a:xfrm>
            <a:custGeom>
              <a:avLst/>
              <a:gdLst/>
              <a:ahLst/>
              <a:cxnLst/>
              <a:rect l="0" t="0" r="0" b="0"/>
              <a:pathLst>
                <a:path w="102870" h="135780">
                  <a:moveTo>
                    <a:pt x="17145" y="24391"/>
                  </a:moveTo>
                  <a:lnTo>
                    <a:pt x="17145" y="24391"/>
                  </a:lnTo>
                  <a:lnTo>
                    <a:pt x="17145" y="19840"/>
                  </a:lnTo>
                  <a:lnTo>
                    <a:pt x="19685" y="15065"/>
                  </a:lnTo>
                  <a:lnTo>
                    <a:pt x="21696" y="12459"/>
                  </a:lnTo>
                  <a:lnTo>
                    <a:pt x="29010" y="9563"/>
                  </a:lnTo>
                  <a:lnTo>
                    <a:pt x="68745" y="0"/>
                  </a:lnTo>
                  <a:lnTo>
                    <a:pt x="75956" y="1803"/>
                  </a:lnTo>
                  <a:lnTo>
                    <a:pt x="85391" y="7481"/>
                  </a:lnTo>
                  <a:lnTo>
                    <a:pt x="92188" y="12925"/>
                  </a:lnTo>
                  <a:lnTo>
                    <a:pt x="97488" y="14532"/>
                  </a:lnTo>
                  <a:lnTo>
                    <a:pt x="98329" y="16866"/>
                  </a:lnTo>
                  <a:lnTo>
                    <a:pt x="94510" y="36774"/>
                  </a:lnTo>
                  <a:lnTo>
                    <a:pt x="93487" y="38361"/>
                  </a:lnTo>
                  <a:lnTo>
                    <a:pt x="91852" y="39419"/>
                  </a:lnTo>
                  <a:lnTo>
                    <a:pt x="89810" y="40125"/>
                  </a:lnTo>
                  <a:lnTo>
                    <a:pt x="89401" y="41547"/>
                  </a:lnTo>
                  <a:lnTo>
                    <a:pt x="93465" y="53343"/>
                  </a:lnTo>
                  <a:lnTo>
                    <a:pt x="95085" y="65422"/>
                  </a:lnTo>
                  <a:lnTo>
                    <a:pt x="101050" y="85165"/>
                  </a:lnTo>
                  <a:lnTo>
                    <a:pt x="102823" y="125270"/>
                  </a:lnTo>
                  <a:lnTo>
                    <a:pt x="102869" y="135650"/>
                  </a:lnTo>
                  <a:lnTo>
                    <a:pt x="98319" y="135779"/>
                  </a:lnTo>
                  <a:lnTo>
                    <a:pt x="68323" y="128052"/>
                  </a:lnTo>
                  <a:lnTo>
                    <a:pt x="30465" y="127417"/>
                  </a:lnTo>
                  <a:lnTo>
                    <a:pt x="0" y="1272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57" name="SMARTInkShape-3154"/>
          <p:cNvSpPr/>
          <p:nvPr>
            <p:custDataLst>
              <p:tags r:id="rId20"/>
            </p:custDataLst>
          </p:nvPr>
        </p:nvSpPr>
        <p:spPr bwMode="auto">
          <a:xfrm>
            <a:off x="7443788" y="2323541"/>
            <a:ext cx="34146" cy="102084"/>
          </a:xfrm>
          <a:custGeom>
            <a:avLst/>
            <a:gdLst/>
            <a:ahLst/>
            <a:cxnLst/>
            <a:rect l="0" t="0" r="0" b="0"/>
            <a:pathLst>
              <a:path w="34146" h="102084">
                <a:moveTo>
                  <a:pt x="8572" y="25324"/>
                </a:moveTo>
                <a:lnTo>
                  <a:pt x="8572" y="25324"/>
                </a:lnTo>
                <a:lnTo>
                  <a:pt x="32391" y="9724"/>
                </a:lnTo>
                <a:lnTo>
                  <a:pt x="33446" y="6326"/>
                </a:lnTo>
                <a:lnTo>
                  <a:pt x="34122" y="934"/>
                </a:lnTo>
                <a:lnTo>
                  <a:pt x="33226" y="491"/>
                </a:lnTo>
                <a:lnTo>
                  <a:pt x="29689" y="0"/>
                </a:lnTo>
                <a:lnTo>
                  <a:pt x="24942" y="2321"/>
                </a:lnTo>
                <a:lnTo>
                  <a:pt x="497" y="24836"/>
                </a:lnTo>
                <a:lnTo>
                  <a:pt x="13785" y="19336"/>
                </a:lnTo>
                <a:lnTo>
                  <a:pt x="33377" y="16852"/>
                </a:lnTo>
                <a:lnTo>
                  <a:pt x="14114" y="16754"/>
                </a:lnTo>
                <a:lnTo>
                  <a:pt x="12267" y="17706"/>
                </a:lnTo>
                <a:lnTo>
                  <a:pt x="11034" y="19293"/>
                </a:lnTo>
                <a:lnTo>
                  <a:pt x="9059" y="24133"/>
                </a:lnTo>
                <a:lnTo>
                  <a:pt x="9849" y="24530"/>
                </a:lnTo>
                <a:lnTo>
                  <a:pt x="33802" y="25321"/>
                </a:lnTo>
                <a:lnTo>
                  <a:pt x="34145" y="29874"/>
                </a:lnTo>
                <a:lnTo>
                  <a:pt x="33241" y="31215"/>
                </a:lnTo>
                <a:lnTo>
                  <a:pt x="31684" y="32109"/>
                </a:lnTo>
                <a:lnTo>
                  <a:pt x="29695" y="32705"/>
                </a:lnTo>
                <a:lnTo>
                  <a:pt x="28369" y="34054"/>
                </a:lnTo>
                <a:lnTo>
                  <a:pt x="26896" y="38094"/>
                </a:lnTo>
                <a:lnTo>
                  <a:pt x="25550" y="39552"/>
                </a:lnTo>
                <a:lnTo>
                  <a:pt x="21516" y="41173"/>
                </a:lnTo>
                <a:lnTo>
                  <a:pt x="20059" y="42557"/>
                </a:lnTo>
                <a:lnTo>
                  <a:pt x="17528" y="49736"/>
                </a:lnTo>
                <a:lnTo>
                  <a:pt x="17144" y="76397"/>
                </a:lnTo>
                <a:lnTo>
                  <a:pt x="11253" y="83531"/>
                </a:lnTo>
                <a:lnTo>
                  <a:pt x="8925" y="92350"/>
                </a:lnTo>
                <a:lnTo>
                  <a:pt x="8581" y="102083"/>
                </a:lnTo>
                <a:lnTo>
                  <a:pt x="8572" y="93904"/>
                </a:lnTo>
                <a:lnTo>
                  <a:pt x="1191" y="93904"/>
                </a:lnTo>
                <a:lnTo>
                  <a:pt x="793" y="92951"/>
                </a:lnTo>
                <a:lnTo>
                  <a:pt x="0" y="853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61" name="SMARTInkShape-Group962"/>
          <p:cNvGrpSpPr/>
          <p:nvPr/>
        </p:nvGrpSpPr>
        <p:grpSpPr>
          <a:xfrm>
            <a:off x="7435214" y="2297783"/>
            <a:ext cx="76966" cy="128073"/>
            <a:chOff x="7435214" y="2297783"/>
            <a:chExt cx="76966" cy="128073"/>
          </a:xfrm>
        </p:grpSpPr>
        <p:sp>
          <p:nvSpPr>
            <p:cNvPr id="1758" name="SMARTInkShape-3155"/>
            <p:cNvSpPr/>
            <p:nvPr>
              <p:custDataLst>
                <p:tags r:id="rId328"/>
              </p:custDataLst>
            </p:nvPr>
          </p:nvSpPr>
          <p:spPr bwMode="auto">
            <a:xfrm>
              <a:off x="7436386" y="2297783"/>
              <a:ext cx="41692" cy="128073"/>
            </a:xfrm>
            <a:custGeom>
              <a:avLst/>
              <a:gdLst/>
              <a:ahLst/>
              <a:cxnLst/>
              <a:rect l="0" t="0" r="0" b="0"/>
              <a:pathLst>
                <a:path w="41692" h="128073">
                  <a:moveTo>
                    <a:pt x="41691" y="8219"/>
                  </a:moveTo>
                  <a:lnTo>
                    <a:pt x="41691" y="8219"/>
                  </a:lnTo>
                  <a:lnTo>
                    <a:pt x="33472" y="0"/>
                  </a:lnTo>
                  <a:lnTo>
                    <a:pt x="28599" y="20711"/>
                  </a:lnTo>
                  <a:lnTo>
                    <a:pt x="11510" y="53386"/>
                  </a:lnTo>
                  <a:lnTo>
                    <a:pt x="3003" y="87404"/>
                  </a:lnTo>
                  <a:lnTo>
                    <a:pt x="7174" y="121986"/>
                  </a:lnTo>
                  <a:lnTo>
                    <a:pt x="6297" y="124068"/>
                  </a:lnTo>
                  <a:lnTo>
                    <a:pt x="4761" y="125457"/>
                  </a:lnTo>
                  <a:lnTo>
                    <a:pt x="0" y="127686"/>
                  </a:lnTo>
                  <a:lnTo>
                    <a:pt x="1889" y="127990"/>
                  </a:lnTo>
                  <a:lnTo>
                    <a:pt x="3727" y="128072"/>
                  </a:lnTo>
                  <a:lnTo>
                    <a:pt x="4952" y="125269"/>
                  </a:lnTo>
                  <a:lnTo>
                    <a:pt x="8580" y="108623"/>
                  </a:lnTo>
                  <a:lnTo>
                    <a:pt x="24546" y="853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59" name="SMARTInkShape-3156"/>
            <p:cNvSpPr/>
            <p:nvPr>
              <p:custDataLst>
                <p:tags r:id="rId329"/>
              </p:custDataLst>
            </p:nvPr>
          </p:nvSpPr>
          <p:spPr bwMode="auto">
            <a:xfrm>
              <a:off x="7435214" y="2314575"/>
              <a:ext cx="76966" cy="111011"/>
            </a:xfrm>
            <a:custGeom>
              <a:avLst/>
              <a:gdLst/>
              <a:ahLst/>
              <a:cxnLst/>
              <a:rect l="0" t="0" r="0" b="0"/>
              <a:pathLst>
                <a:path w="76966" h="111011">
                  <a:moveTo>
                    <a:pt x="25718" y="0"/>
                  </a:moveTo>
                  <a:lnTo>
                    <a:pt x="25718" y="0"/>
                  </a:lnTo>
                  <a:lnTo>
                    <a:pt x="66330" y="0"/>
                  </a:lnTo>
                  <a:lnTo>
                    <a:pt x="69938" y="0"/>
                  </a:lnTo>
                  <a:lnTo>
                    <a:pt x="72343" y="952"/>
                  </a:lnTo>
                  <a:lnTo>
                    <a:pt x="73946" y="2540"/>
                  </a:lnTo>
                  <a:lnTo>
                    <a:pt x="76965" y="8219"/>
                  </a:lnTo>
                  <a:lnTo>
                    <a:pt x="71225" y="22191"/>
                  </a:lnTo>
                  <a:lnTo>
                    <a:pt x="61950" y="60135"/>
                  </a:lnTo>
                  <a:lnTo>
                    <a:pt x="59919" y="70542"/>
                  </a:lnTo>
                  <a:lnTo>
                    <a:pt x="54373" y="82708"/>
                  </a:lnTo>
                  <a:lnTo>
                    <a:pt x="51446" y="111010"/>
                  </a:lnTo>
                  <a:lnTo>
                    <a:pt x="51439" y="106764"/>
                  </a:lnTo>
                  <a:lnTo>
                    <a:pt x="50486" y="105466"/>
                  </a:lnTo>
                  <a:lnTo>
                    <a:pt x="46886" y="104023"/>
                  </a:lnTo>
                  <a:lnTo>
                    <a:pt x="36814" y="102145"/>
                  </a:lnTo>
                  <a:lnTo>
                    <a:pt x="27524" y="97046"/>
                  </a:lnTo>
                  <a:lnTo>
                    <a:pt x="14082" y="94159"/>
                  </a:lnTo>
                  <a:lnTo>
                    <a:pt x="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60" name="SMARTInkShape-3157"/>
            <p:cNvSpPr/>
            <p:nvPr>
              <p:custDataLst>
                <p:tags r:id="rId330"/>
              </p:custDataLst>
            </p:nvPr>
          </p:nvSpPr>
          <p:spPr bwMode="auto">
            <a:xfrm>
              <a:off x="7435712" y="2314575"/>
              <a:ext cx="45791" cy="85333"/>
            </a:xfrm>
            <a:custGeom>
              <a:avLst/>
              <a:gdLst/>
              <a:ahLst/>
              <a:cxnLst/>
              <a:rect l="0" t="0" r="0" b="0"/>
              <a:pathLst>
                <a:path w="45791" h="85333">
                  <a:moveTo>
                    <a:pt x="42365" y="0"/>
                  </a:moveTo>
                  <a:lnTo>
                    <a:pt x="42365" y="0"/>
                  </a:lnTo>
                  <a:lnTo>
                    <a:pt x="34146" y="0"/>
                  </a:lnTo>
                  <a:lnTo>
                    <a:pt x="26443" y="7381"/>
                  </a:lnTo>
                  <a:lnTo>
                    <a:pt x="25583" y="12770"/>
                  </a:lnTo>
                  <a:lnTo>
                    <a:pt x="25252" y="24142"/>
                  </a:lnTo>
                  <a:lnTo>
                    <a:pt x="33441" y="33896"/>
                  </a:lnTo>
                  <a:lnTo>
                    <a:pt x="29138" y="38724"/>
                  </a:lnTo>
                  <a:lnTo>
                    <a:pt x="24422" y="41023"/>
                  </a:lnTo>
                  <a:lnTo>
                    <a:pt x="10827" y="43573"/>
                  </a:lnTo>
                  <a:lnTo>
                    <a:pt x="0" y="51072"/>
                  </a:lnTo>
                  <a:lnTo>
                    <a:pt x="33296" y="51435"/>
                  </a:lnTo>
                  <a:lnTo>
                    <a:pt x="29095" y="51435"/>
                  </a:lnTo>
                  <a:lnTo>
                    <a:pt x="24403" y="53975"/>
                  </a:lnTo>
                  <a:lnTo>
                    <a:pt x="19142" y="57326"/>
                  </a:lnTo>
                  <a:lnTo>
                    <a:pt x="13629" y="58816"/>
                  </a:lnTo>
                  <a:lnTo>
                    <a:pt x="11778" y="60166"/>
                  </a:lnTo>
                  <a:lnTo>
                    <a:pt x="10544" y="62018"/>
                  </a:lnTo>
                  <a:lnTo>
                    <a:pt x="9721" y="64205"/>
                  </a:lnTo>
                  <a:lnTo>
                    <a:pt x="8220" y="65663"/>
                  </a:lnTo>
                  <a:lnTo>
                    <a:pt x="3462" y="67716"/>
                  </a:lnTo>
                  <a:lnTo>
                    <a:pt x="4046" y="68004"/>
                  </a:lnTo>
                  <a:lnTo>
                    <a:pt x="21492" y="68546"/>
                  </a:lnTo>
                  <a:lnTo>
                    <a:pt x="30866" y="66025"/>
                  </a:lnTo>
                  <a:lnTo>
                    <a:pt x="41498" y="61790"/>
                  </a:lnTo>
                  <a:lnTo>
                    <a:pt x="45790" y="60800"/>
                  </a:lnTo>
                  <a:lnTo>
                    <a:pt x="45602" y="60536"/>
                  </a:lnTo>
                  <a:lnTo>
                    <a:pt x="38453" y="60112"/>
                  </a:lnTo>
                  <a:lnTo>
                    <a:pt x="26073" y="64589"/>
                  </a:lnTo>
                  <a:lnTo>
                    <a:pt x="8564" y="77379"/>
                  </a:lnTo>
                  <a:lnTo>
                    <a:pt x="5544" y="80161"/>
                  </a:lnTo>
                  <a:lnTo>
                    <a:pt x="4483" y="82016"/>
                  </a:lnTo>
                  <a:lnTo>
                    <a:pt x="4728" y="83252"/>
                  </a:lnTo>
                  <a:lnTo>
                    <a:pt x="7414" y="85236"/>
                  </a:lnTo>
                  <a:lnTo>
                    <a:pt x="20680" y="78785"/>
                  </a:lnTo>
                  <a:lnTo>
                    <a:pt x="30437" y="72027"/>
                  </a:lnTo>
                  <a:lnTo>
                    <a:pt x="36429" y="70112"/>
                  </a:lnTo>
                  <a:lnTo>
                    <a:pt x="38408" y="68649"/>
                  </a:lnTo>
                  <a:lnTo>
                    <a:pt x="39728" y="66721"/>
                  </a:lnTo>
                  <a:lnTo>
                    <a:pt x="41844" y="61334"/>
                  </a:lnTo>
                  <a:lnTo>
                    <a:pt x="41066" y="60891"/>
                  </a:lnTo>
                  <a:lnTo>
                    <a:pt x="37660" y="60400"/>
                  </a:lnTo>
                  <a:lnTo>
                    <a:pt x="36371" y="61222"/>
                  </a:lnTo>
                  <a:lnTo>
                    <a:pt x="35512" y="62722"/>
                  </a:lnTo>
                  <a:lnTo>
                    <a:pt x="34939" y="64675"/>
                  </a:lnTo>
                  <a:lnTo>
                    <a:pt x="25129" y="77082"/>
                  </a:lnTo>
                  <a:lnTo>
                    <a:pt x="17035" y="85332"/>
                  </a:lnTo>
                  <a:lnTo>
                    <a:pt x="25220" y="771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62" name="SMARTInkShape-3158"/>
          <p:cNvSpPr/>
          <p:nvPr>
            <p:custDataLst>
              <p:tags r:id="rId21"/>
            </p:custDataLst>
          </p:nvPr>
        </p:nvSpPr>
        <p:spPr bwMode="auto">
          <a:xfrm>
            <a:off x="7396903" y="3069048"/>
            <a:ext cx="379361" cy="496656"/>
          </a:xfrm>
          <a:custGeom>
            <a:avLst/>
            <a:gdLst/>
            <a:ahLst/>
            <a:cxnLst/>
            <a:rect l="0" t="0" r="0" b="0"/>
            <a:pathLst>
              <a:path w="379361" h="496656">
                <a:moveTo>
                  <a:pt x="115465" y="25624"/>
                </a:moveTo>
                <a:lnTo>
                  <a:pt x="115465" y="25624"/>
                </a:lnTo>
                <a:lnTo>
                  <a:pt x="122846" y="3482"/>
                </a:lnTo>
                <a:lnTo>
                  <a:pt x="121337" y="2290"/>
                </a:lnTo>
                <a:lnTo>
                  <a:pt x="108209" y="613"/>
                </a:lnTo>
                <a:lnTo>
                  <a:pt x="68942" y="0"/>
                </a:lnTo>
                <a:lnTo>
                  <a:pt x="58910" y="2488"/>
                </a:lnTo>
                <a:lnTo>
                  <a:pt x="44709" y="11847"/>
                </a:lnTo>
                <a:lnTo>
                  <a:pt x="32732" y="36555"/>
                </a:lnTo>
                <a:lnTo>
                  <a:pt x="21194" y="71493"/>
                </a:lnTo>
                <a:lnTo>
                  <a:pt x="12603" y="103668"/>
                </a:lnTo>
                <a:lnTo>
                  <a:pt x="6564" y="137331"/>
                </a:lnTo>
                <a:lnTo>
                  <a:pt x="2235" y="173975"/>
                </a:lnTo>
                <a:lnTo>
                  <a:pt x="0" y="212455"/>
                </a:lnTo>
                <a:lnTo>
                  <a:pt x="2830" y="247987"/>
                </a:lnTo>
                <a:lnTo>
                  <a:pt x="6209" y="282644"/>
                </a:lnTo>
                <a:lnTo>
                  <a:pt x="15783" y="317044"/>
                </a:lnTo>
                <a:lnTo>
                  <a:pt x="30684" y="351366"/>
                </a:lnTo>
                <a:lnTo>
                  <a:pt x="52786" y="392546"/>
                </a:lnTo>
                <a:lnTo>
                  <a:pt x="82340" y="434088"/>
                </a:lnTo>
                <a:lnTo>
                  <a:pt x="119640" y="475019"/>
                </a:lnTo>
                <a:lnTo>
                  <a:pt x="129385" y="482530"/>
                </a:lnTo>
                <a:lnTo>
                  <a:pt x="156256" y="494797"/>
                </a:lnTo>
                <a:lnTo>
                  <a:pt x="173898" y="496655"/>
                </a:lnTo>
                <a:lnTo>
                  <a:pt x="190140" y="492426"/>
                </a:lnTo>
                <a:lnTo>
                  <a:pt x="228634" y="476949"/>
                </a:lnTo>
                <a:lnTo>
                  <a:pt x="255647" y="463743"/>
                </a:lnTo>
                <a:lnTo>
                  <a:pt x="298433" y="426131"/>
                </a:lnTo>
                <a:lnTo>
                  <a:pt x="327819" y="400365"/>
                </a:lnTo>
                <a:lnTo>
                  <a:pt x="361354" y="357949"/>
                </a:lnTo>
                <a:lnTo>
                  <a:pt x="374961" y="320716"/>
                </a:lnTo>
                <a:lnTo>
                  <a:pt x="379360" y="287896"/>
                </a:lnTo>
                <a:lnTo>
                  <a:pt x="377849" y="260299"/>
                </a:lnTo>
                <a:lnTo>
                  <a:pt x="371643" y="220253"/>
                </a:lnTo>
                <a:lnTo>
                  <a:pt x="358221" y="178043"/>
                </a:lnTo>
                <a:lnTo>
                  <a:pt x="347835" y="153653"/>
                </a:lnTo>
                <a:lnTo>
                  <a:pt x="311623" y="111276"/>
                </a:lnTo>
                <a:lnTo>
                  <a:pt x="272251" y="78950"/>
                </a:lnTo>
                <a:lnTo>
                  <a:pt x="253728" y="69010"/>
                </a:lnTo>
                <a:lnTo>
                  <a:pt x="218132" y="62609"/>
                </a:lnTo>
                <a:lnTo>
                  <a:pt x="177423" y="65264"/>
                </a:lnTo>
                <a:lnTo>
                  <a:pt x="146812" y="72134"/>
                </a:lnTo>
                <a:lnTo>
                  <a:pt x="115109" y="82490"/>
                </a:lnTo>
                <a:lnTo>
                  <a:pt x="85144" y="96618"/>
                </a:lnTo>
                <a:lnTo>
                  <a:pt x="46050" y="120637"/>
                </a:lnTo>
                <a:lnTo>
                  <a:pt x="21167" y="13706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63" name="SMARTInkShape-3159"/>
          <p:cNvSpPr/>
          <p:nvPr>
            <p:custDataLst>
              <p:tags r:id="rId22"/>
            </p:custDataLst>
          </p:nvPr>
        </p:nvSpPr>
        <p:spPr bwMode="auto">
          <a:xfrm>
            <a:off x="6151400" y="1639748"/>
            <a:ext cx="773902" cy="602271"/>
          </a:xfrm>
          <a:custGeom>
            <a:avLst/>
            <a:gdLst/>
            <a:ahLst/>
            <a:cxnLst/>
            <a:rect l="0" t="0" r="0" b="0"/>
            <a:pathLst>
              <a:path w="773902" h="602271">
                <a:moveTo>
                  <a:pt x="177963" y="100469"/>
                </a:moveTo>
                <a:lnTo>
                  <a:pt x="177963" y="100469"/>
                </a:lnTo>
                <a:lnTo>
                  <a:pt x="155067" y="109795"/>
                </a:lnTo>
                <a:lnTo>
                  <a:pt x="147784" y="116044"/>
                </a:lnTo>
                <a:lnTo>
                  <a:pt x="116760" y="154350"/>
                </a:lnTo>
                <a:lnTo>
                  <a:pt x="97492" y="185861"/>
                </a:lnTo>
                <a:lnTo>
                  <a:pt x="75063" y="223984"/>
                </a:lnTo>
                <a:lnTo>
                  <a:pt x="54022" y="261738"/>
                </a:lnTo>
                <a:lnTo>
                  <a:pt x="34931" y="292159"/>
                </a:lnTo>
                <a:lnTo>
                  <a:pt x="16413" y="332315"/>
                </a:lnTo>
                <a:lnTo>
                  <a:pt x="4896" y="372893"/>
                </a:lnTo>
                <a:lnTo>
                  <a:pt x="0" y="410528"/>
                </a:lnTo>
                <a:lnTo>
                  <a:pt x="5191" y="451487"/>
                </a:lnTo>
                <a:lnTo>
                  <a:pt x="14588" y="483134"/>
                </a:lnTo>
                <a:lnTo>
                  <a:pt x="34622" y="510079"/>
                </a:lnTo>
                <a:lnTo>
                  <a:pt x="69533" y="536733"/>
                </a:lnTo>
                <a:lnTo>
                  <a:pt x="108284" y="560343"/>
                </a:lnTo>
                <a:lnTo>
                  <a:pt x="144408" y="576507"/>
                </a:lnTo>
                <a:lnTo>
                  <a:pt x="187244" y="588872"/>
                </a:lnTo>
                <a:lnTo>
                  <a:pt x="223575" y="595066"/>
                </a:lnTo>
                <a:lnTo>
                  <a:pt x="261963" y="599441"/>
                </a:lnTo>
                <a:lnTo>
                  <a:pt x="287686" y="602270"/>
                </a:lnTo>
                <a:lnTo>
                  <a:pt x="318169" y="600352"/>
                </a:lnTo>
                <a:lnTo>
                  <a:pt x="348226" y="596324"/>
                </a:lnTo>
                <a:lnTo>
                  <a:pt x="378412" y="591359"/>
                </a:lnTo>
                <a:lnTo>
                  <a:pt x="410879" y="585978"/>
                </a:lnTo>
                <a:lnTo>
                  <a:pt x="441818" y="580411"/>
                </a:lnTo>
                <a:lnTo>
                  <a:pt x="471444" y="574762"/>
                </a:lnTo>
                <a:lnTo>
                  <a:pt x="500486" y="569076"/>
                </a:lnTo>
                <a:lnTo>
                  <a:pt x="529269" y="563374"/>
                </a:lnTo>
                <a:lnTo>
                  <a:pt x="569708" y="554809"/>
                </a:lnTo>
                <a:lnTo>
                  <a:pt x="605821" y="543698"/>
                </a:lnTo>
                <a:lnTo>
                  <a:pt x="643191" y="525802"/>
                </a:lnTo>
                <a:lnTo>
                  <a:pt x="669528" y="508581"/>
                </a:lnTo>
                <a:lnTo>
                  <a:pt x="706728" y="473063"/>
                </a:lnTo>
                <a:lnTo>
                  <a:pt x="744632" y="436081"/>
                </a:lnTo>
                <a:lnTo>
                  <a:pt x="761921" y="405840"/>
                </a:lnTo>
                <a:lnTo>
                  <a:pt x="770874" y="373350"/>
                </a:lnTo>
                <a:lnTo>
                  <a:pt x="773901" y="337955"/>
                </a:lnTo>
                <a:lnTo>
                  <a:pt x="772072" y="296823"/>
                </a:lnTo>
                <a:lnTo>
                  <a:pt x="767393" y="275187"/>
                </a:lnTo>
                <a:lnTo>
                  <a:pt x="760463" y="253143"/>
                </a:lnTo>
                <a:lnTo>
                  <a:pt x="752034" y="230827"/>
                </a:lnTo>
                <a:lnTo>
                  <a:pt x="742604" y="208329"/>
                </a:lnTo>
                <a:lnTo>
                  <a:pt x="732508" y="185711"/>
                </a:lnTo>
                <a:lnTo>
                  <a:pt x="721967" y="163012"/>
                </a:lnTo>
                <a:lnTo>
                  <a:pt x="711129" y="141212"/>
                </a:lnTo>
                <a:lnTo>
                  <a:pt x="688928" y="99210"/>
                </a:lnTo>
                <a:lnTo>
                  <a:pt x="656201" y="63397"/>
                </a:lnTo>
                <a:lnTo>
                  <a:pt x="636806" y="47180"/>
                </a:lnTo>
                <a:lnTo>
                  <a:pt x="612445" y="33510"/>
                </a:lnTo>
                <a:lnTo>
                  <a:pt x="584776" y="21540"/>
                </a:lnTo>
                <a:lnTo>
                  <a:pt x="554898" y="10702"/>
                </a:lnTo>
                <a:lnTo>
                  <a:pt x="521645" y="4430"/>
                </a:lnTo>
                <a:lnTo>
                  <a:pt x="486142" y="1200"/>
                </a:lnTo>
                <a:lnTo>
                  <a:pt x="449138" y="0"/>
                </a:lnTo>
                <a:lnTo>
                  <a:pt x="413039" y="2057"/>
                </a:lnTo>
                <a:lnTo>
                  <a:pt x="377543" y="6286"/>
                </a:lnTo>
                <a:lnTo>
                  <a:pt x="342449" y="11963"/>
                </a:lnTo>
                <a:lnTo>
                  <a:pt x="311432" y="20510"/>
                </a:lnTo>
                <a:lnTo>
                  <a:pt x="283134" y="30971"/>
                </a:lnTo>
                <a:lnTo>
                  <a:pt x="256650" y="42707"/>
                </a:lnTo>
                <a:lnTo>
                  <a:pt x="233279" y="56246"/>
                </a:lnTo>
                <a:lnTo>
                  <a:pt x="192070" y="86530"/>
                </a:lnTo>
                <a:lnTo>
                  <a:pt x="152245" y="11761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64" name="SMARTInkShape-3160"/>
          <p:cNvSpPr/>
          <p:nvPr>
            <p:custDataLst>
              <p:tags r:id="rId23"/>
            </p:custDataLst>
          </p:nvPr>
        </p:nvSpPr>
        <p:spPr bwMode="auto">
          <a:xfrm>
            <a:off x="1391603" y="981628"/>
            <a:ext cx="520032" cy="501208"/>
          </a:xfrm>
          <a:custGeom>
            <a:avLst/>
            <a:gdLst/>
            <a:ahLst/>
            <a:cxnLst/>
            <a:rect l="0" t="0" r="0" b="0"/>
            <a:pathLst>
              <a:path w="520032" h="501208">
                <a:moveTo>
                  <a:pt x="180022" y="21354"/>
                </a:moveTo>
                <a:lnTo>
                  <a:pt x="180022" y="21354"/>
                </a:lnTo>
                <a:lnTo>
                  <a:pt x="168090" y="21354"/>
                </a:lnTo>
                <a:lnTo>
                  <a:pt x="162654" y="23894"/>
                </a:lnTo>
                <a:lnTo>
                  <a:pt x="140764" y="44725"/>
                </a:lnTo>
                <a:lnTo>
                  <a:pt x="110461" y="85696"/>
                </a:lnTo>
                <a:lnTo>
                  <a:pt x="82894" y="125509"/>
                </a:lnTo>
                <a:lnTo>
                  <a:pt x="55676" y="167468"/>
                </a:lnTo>
                <a:lnTo>
                  <a:pt x="38086" y="210062"/>
                </a:lnTo>
                <a:lnTo>
                  <a:pt x="30262" y="239527"/>
                </a:lnTo>
                <a:lnTo>
                  <a:pt x="23610" y="271673"/>
                </a:lnTo>
                <a:lnTo>
                  <a:pt x="20018" y="302469"/>
                </a:lnTo>
                <a:lnTo>
                  <a:pt x="18422" y="332032"/>
                </a:lnTo>
                <a:lnTo>
                  <a:pt x="18475" y="374498"/>
                </a:lnTo>
                <a:lnTo>
                  <a:pt x="25053" y="410681"/>
                </a:lnTo>
                <a:lnTo>
                  <a:pt x="39596" y="439923"/>
                </a:lnTo>
                <a:lnTo>
                  <a:pt x="53793" y="457892"/>
                </a:lnTo>
                <a:lnTo>
                  <a:pt x="86952" y="479523"/>
                </a:lnTo>
                <a:lnTo>
                  <a:pt x="115798" y="489462"/>
                </a:lnTo>
                <a:lnTo>
                  <a:pt x="148620" y="496102"/>
                </a:lnTo>
                <a:lnTo>
                  <a:pt x="185433" y="499054"/>
                </a:lnTo>
                <a:lnTo>
                  <a:pt x="221480" y="500365"/>
                </a:lnTo>
                <a:lnTo>
                  <a:pt x="256550" y="500948"/>
                </a:lnTo>
                <a:lnTo>
                  <a:pt x="291187" y="501207"/>
                </a:lnTo>
                <a:lnTo>
                  <a:pt x="323091" y="498782"/>
                </a:lnTo>
                <a:lnTo>
                  <a:pt x="353146" y="492625"/>
                </a:lnTo>
                <a:lnTo>
                  <a:pt x="382379" y="480363"/>
                </a:lnTo>
                <a:lnTo>
                  <a:pt x="411246" y="462848"/>
                </a:lnTo>
                <a:lnTo>
                  <a:pt x="451733" y="431567"/>
                </a:lnTo>
                <a:lnTo>
                  <a:pt x="485319" y="398169"/>
                </a:lnTo>
                <a:lnTo>
                  <a:pt x="502400" y="374565"/>
                </a:lnTo>
                <a:lnTo>
                  <a:pt x="516418" y="334501"/>
                </a:lnTo>
                <a:lnTo>
                  <a:pt x="520031" y="306581"/>
                </a:lnTo>
                <a:lnTo>
                  <a:pt x="519097" y="273217"/>
                </a:lnTo>
                <a:lnTo>
                  <a:pt x="514555" y="234258"/>
                </a:lnTo>
                <a:lnTo>
                  <a:pt x="510676" y="211868"/>
                </a:lnTo>
                <a:lnTo>
                  <a:pt x="506186" y="188368"/>
                </a:lnTo>
                <a:lnTo>
                  <a:pt x="493576" y="147018"/>
                </a:lnTo>
                <a:lnTo>
                  <a:pt x="477494" y="109590"/>
                </a:lnTo>
                <a:lnTo>
                  <a:pt x="457647" y="73905"/>
                </a:lnTo>
                <a:lnTo>
                  <a:pt x="425966" y="46615"/>
                </a:lnTo>
                <a:lnTo>
                  <a:pt x="384580" y="25914"/>
                </a:lnTo>
                <a:lnTo>
                  <a:pt x="360209" y="17727"/>
                </a:lnTo>
                <a:lnTo>
                  <a:pt x="334437" y="10363"/>
                </a:lnTo>
                <a:lnTo>
                  <a:pt x="305825" y="5455"/>
                </a:lnTo>
                <a:lnTo>
                  <a:pt x="275321" y="2182"/>
                </a:lnTo>
                <a:lnTo>
                  <a:pt x="243555" y="0"/>
                </a:lnTo>
                <a:lnTo>
                  <a:pt x="212852" y="451"/>
                </a:lnTo>
                <a:lnTo>
                  <a:pt x="182859" y="2656"/>
                </a:lnTo>
                <a:lnTo>
                  <a:pt x="153338" y="6031"/>
                </a:lnTo>
                <a:lnTo>
                  <a:pt x="126990" y="12092"/>
                </a:lnTo>
                <a:lnTo>
                  <a:pt x="102758" y="19942"/>
                </a:lnTo>
                <a:lnTo>
                  <a:pt x="60910" y="39777"/>
                </a:lnTo>
                <a:lnTo>
                  <a:pt x="19740" y="72956"/>
                </a:lnTo>
                <a:lnTo>
                  <a:pt x="0" y="8993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65" name="SMARTInkShape-3161"/>
          <p:cNvSpPr/>
          <p:nvPr>
            <p:custDataLst>
              <p:tags r:id="rId24"/>
            </p:custDataLst>
          </p:nvPr>
        </p:nvSpPr>
        <p:spPr bwMode="auto">
          <a:xfrm>
            <a:off x="4812179" y="4213119"/>
            <a:ext cx="51287" cy="275661"/>
          </a:xfrm>
          <a:custGeom>
            <a:avLst/>
            <a:gdLst/>
            <a:ahLst/>
            <a:cxnLst/>
            <a:rect l="0" t="0" r="0" b="0"/>
            <a:pathLst>
              <a:path w="51287" h="275661">
                <a:moveTo>
                  <a:pt x="51286" y="4551"/>
                </a:moveTo>
                <a:lnTo>
                  <a:pt x="51286" y="4551"/>
                </a:lnTo>
                <a:lnTo>
                  <a:pt x="51286" y="0"/>
                </a:lnTo>
                <a:lnTo>
                  <a:pt x="50334" y="11413"/>
                </a:lnTo>
                <a:lnTo>
                  <a:pt x="41961" y="47816"/>
                </a:lnTo>
                <a:lnTo>
                  <a:pt x="36664" y="77120"/>
                </a:lnTo>
                <a:lnTo>
                  <a:pt x="31135" y="109194"/>
                </a:lnTo>
                <a:lnTo>
                  <a:pt x="25502" y="142499"/>
                </a:lnTo>
                <a:lnTo>
                  <a:pt x="19824" y="175398"/>
                </a:lnTo>
                <a:lnTo>
                  <a:pt x="14126" y="205896"/>
                </a:lnTo>
                <a:lnTo>
                  <a:pt x="5563" y="245289"/>
                </a:lnTo>
                <a:lnTo>
                  <a:pt x="352" y="275484"/>
                </a:lnTo>
                <a:lnTo>
                  <a:pt x="185" y="275660"/>
                </a:lnTo>
                <a:lnTo>
                  <a:pt x="0" y="273316"/>
                </a:lnTo>
                <a:lnTo>
                  <a:pt x="16996" y="22743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69" name="SMARTInkShape-Group967"/>
          <p:cNvGrpSpPr/>
          <p:nvPr/>
        </p:nvGrpSpPr>
        <p:grpSpPr>
          <a:xfrm>
            <a:off x="4794885" y="4141196"/>
            <a:ext cx="917259" cy="385085"/>
            <a:chOff x="4794885" y="4141196"/>
            <a:chExt cx="917259" cy="385085"/>
          </a:xfrm>
        </p:grpSpPr>
        <p:sp>
          <p:nvSpPr>
            <p:cNvPr id="1766" name="SMARTInkShape-3162"/>
            <p:cNvSpPr/>
            <p:nvPr>
              <p:custDataLst>
                <p:tags r:id="rId325"/>
              </p:custDataLst>
            </p:nvPr>
          </p:nvSpPr>
          <p:spPr bwMode="auto">
            <a:xfrm>
              <a:off x="5214938" y="4474949"/>
              <a:ext cx="214313" cy="25615"/>
            </a:xfrm>
            <a:custGeom>
              <a:avLst/>
              <a:gdLst/>
              <a:ahLst/>
              <a:cxnLst/>
              <a:rect l="0" t="0" r="0" b="0"/>
              <a:pathLst>
                <a:path w="214313" h="25615">
                  <a:moveTo>
                    <a:pt x="0" y="8468"/>
                  </a:moveTo>
                  <a:lnTo>
                    <a:pt x="0" y="8468"/>
                  </a:lnTo>
                  <a:lnTo>
                    <a:pt x="0" y="0"/>
                  </a:lnTo>
                  <a:lnTo>
                    <a:pt x="35595" y="9235"/>
                  </a:lnTo>
                  <a:lnTo>
                    <a:pt x="65350" y="14524"/>
                  </a:lnTo>
                  <a:lnTo>
                    <a:pt x="100799" y="20049"/>
                  </a:lnTo>
                  <a:lnTo>
                    <a:pt x="136239" y="23140"/>
                  </a:lnTo>
                  <a:lnTo>
                    <a:pt x="178162" y="24881"/>
                  </a:lnTo>
                  <a:lnTo>
                    <a:pt x="214312" y="256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67" name="SMARTInkShape-3163"/>
            <p:cNvSpPr/>
            <p:nvPr>
              <p:custDataLst>
                <p:tags r:id="rId326"/>
              </p:custDataLst>
            </p:nvPr>
          </p:nvSpPr>
          <p:spPr bwMode="auto">
            <a:xfrm>
              <a:off x="5574982" y="4459027"/>
              <a:ext cx="137162" cy="24391"/>
            </a:xfrm>
            <a:custGeom>
              <a:avLst/>
              <a:gdLst/>
              <a:ahLst/>
              <a:cxnLst/>
              <a:rect l="0" t="0" r="0" b="0"/>
              <a:pathLst>
                <a:path w="137162" h="24391">
                  <a:moveTo>
                    <a:pt x="0" y="24390"/>
                  </a:moveTo>
                  <a:lnTo>
                    <a:pt x="0" y="24390"/>
                  </a:lnTo>
                  <a:lnTo>
                    <a:pt x="0" y="8790"/>
                  </a:lnTo>
                  <a:lnTo>
                    <a:pt x="13653" y="3153"/>
                  </a:lnTo>
                  <a:lnTo>
                    <a:pt x="44897" y="0"/>
                  </a:lnTo>
                  <a:lnTo>
                    <a:pt x="79767" y="3617"/>
                  </a:lnTo>
                  <a:lnTo>
                    <a:pt x="121872" y="6529"/>
                  </a:lnTo>
                  <a:lnTo>
                    <a:pt x="137161" y="72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68" name="SMARTInkShape-3164"/>
            <p:cNvSpPr/>
            <p:nvPr>
              <p:custDataLst>
                <p:tags r:id="rId327"/>
              </p:custDataLst>
            </p:nvPr>
          </p:nvSpPr>
          <p:spPr bwMode="auto">
            <a:xfrm>
              <a:off x="4794885" y="4141196"/>
              <a:ext cx="259709" cy="385085"/>
            </a:xfrm>
            <a:custGeom>
              <a:avLst/>
              <a:gdLst/>
              <a:ahLst/>
              <a:cxnLst/>
              <a:rect l="0" t="0" r="0" b="0"/>
              <a:pathLst>
                <a:path w="259709" h="385085">
                  <a:moveTo>
                    <a:pt x="85725" y="85046"/>
                  </a:moveTo>
                  <a:lnTo>
                    <a:pt x="85725" y="85046"/>
                  </a:lnTo>
                  <a:lnTo>
                    <a:pt x="85725" y="75945"/>
                  </a:lnTo>
                  <a:lnTo>
                    <a:pt x="90805" y="66396"/>
                  </a:lnTo>
                  <a:lnTo>
                    <a:pt x="116874" y="33237"/>
                  </a:lnTo>
                  <a:lnTo>
                    <a:pt x="153402" y="10924"/>
                  </a:lnTo>
                  <a:lnTo>
                    <a:pt x="177215" y="2759"/>
                  </a:lnTo>
                  <a:lnTo>
                    <a:pt x="197777" y="0"/>
                  </a:lnTo>
                  <a:lnTo>
                    <a:pt x="204741" y="2163"/>
                  </a:lnTo>
                  <a:lnTo>
                    <a:pt x="244997" y="24041"/>
                  </a:lnTo>
                  <a:lnTo>
                    <a:pt x="258117" y="35327"/>
                  </a:lnTo>
                  <a:lnTo>
                    <a:pt x="259708" y="39517"/>
                  </a:lnTo>
                  <a:lnTo>
                    <a:pt x="258936" y="49254"/>
                  </a:lnTo>
                  <a:lnTo>
                    <a:pt x="248082" y="85977"/>
                  </a:lnTo>
                  <a:lnTo>
                    <a:pt x="237069" y="124071"/>
                  </a:lnTo>
                  <a:lnTo>
                    <a:pt x="232565" y="162393"/>
                  </a:lnTo>
                  <a:lnTo>
                    <a:pt x="231786" y="195488"/>
                  </a:lnTo>
                  <a:lnTo>
                    <a:pt x="231555" y="234081"/>
                  </a:lnTo>
                  <a:lnTo>
                    <a:pt x="232439" y="269117"/>
                  </a:lnTo>
                  <a:lnTo>
                    <a:pt x="238248" y="307038"/>
                  </a:lnTo>
                  <a:lnTo>
                    <a:pt x="240009" y="349456"/>
                  </a:lnTo>
                  <a:lnTo>
                    <a:pt x="240020" y="350200"/>
                  </a:lnTo>
                  <a:lnTo>
                    <a:pt x="228098" y="350742"/>
                  </a:lnTo>
                  <a:lnTo>
                    <a:pt x="185826" y="343408"/>
                  </a:lnTo>
                  <a:lnTo>
                    <a:pt x="157837" y="345289"/>
                  </a:lnTo>
                  <a:lnTo>
                    <a:pt x="125395" y="350252"/>
                  </a:lnTo>
                  <a:lnTo>
                    <a:pt x="88751" y="358808"/>
                  </a:lnTo>
                  <a:lnTo>
                    <a:pt x="55320" y="368960"/>
                  </a:lnTo>
                  <a:lnTo>
                    <a:pt x="13256" y="381899"/>
                  </a:lnTo>
                  <a:lnTo>
                    <a:pt x="0" y="3850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72" name="SMARTInkShape-Group968"/>
          <p:cNvGrpSpPr/>
          <p:nvPr/>
        </p:nvGrpSpPr>
        <p:grpSpPr>
          <a:xfrm>
            <a:off x="5175708" y="4457700"/>
            <a:ext cx="548347" cy="42864"/>
            <a:chOff x="5175708" y="4457700"/>
            <a:chExt cx="548347" cy="42864"/>
          </a:xfrm>
        </p:grpSpPr>
        <p:sp>
          <p:nvSpPr>
            <p:cNvPr id="1770" name="SMARTInkShape-3165"/>
            <p:cNvSpPr/>
            <p:nvPr>
              <p:custDataLst>
                <p:tags r:id="rId323"/>
              </p:custDataLst>
            </p:nvPr>
          </p:nvSpPr>
          <p:spPr bwMode="auto">
            <a:xfrm>
              <a:off x="5175708" y="4457700"/>
              <a:ext cx="203089" cy="25677"/>
            </a:xfrm>
            <a:custGeom>
              <a:avLst/>
              <a:gdLst/>
              <a:ahLst/>
              <a:cxnLst/>
              <a:rect l="0" t="0" r="0" b="0"/>
              <a:pathLst>
                <a:path w="203089" h="25677">
                  <a:moveTo>
                    <a:pt x="4940" y="0"/>
                  </a:moveTo>
                  <a:lnTo>
                    <a:pt x="4940" y="0"/>
                  </a:lnTo>
                  <a:lnTo>
                    <a:pt x="0" y="0"/>
                  </a:lnTo>
                  <a:lnTo>
                    <a:pt x="2110" y="0"/>
                  </a:lnTo>
                  <a:lnTo>
                    <a:pt x="3053" y="952"/>
                  </a:lnTo>
                  <a:lnTo>
                    <a:pt x="4101" y="4550"/>
                  </a:lnTo>
                  <a:lnTo>
                    <a:pt x="7238" y="5891"/>
                  </a:lnTo>
                  <a:lnTo>
                    <a:pt x="49763" y="12770"/>
                  </a:lnTo>
                  <a:lnTo>
                    <a:pt x="78201" y="17741"/>
                  </a:lnTo>
                  <a:lnTo>
                    <a:pt x="108938" y="22172"/>
                  </a:lnTo>
                  <a:lnTo>
                    <a:pt x="138473" y="24142"/>
                  </a:lnTo>
                  <a:lnTo>
                    <a:pt x="177326" y="25250"/>
                  </a:lnTo>
                  <a:lnTo>
                    <a:pt x="203088" y="25656"/>
                  </a:lnTo>
                  <a:lnTo>
                    <a:pt x="202761" y="25676"/>
                  </a:lnTo>
                  <a:lnTo>
                    <a:pt x="195392" y="19818"/>
                  </a:lnTo>
                  <a:lnTo>
                    <a:pt x="184962" y="17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71" name="SMARTInkShape-3166"/>
            <p:cNvSpPr/>
            <p:nvPr>
              <p:custDataLst>
                <p:tags r:id="rId324"/>
              </p:custDataLst>
            </p:nvPr>
          </p:nvSpPr>
          <p:spPr bwMode="auto">
            <a:xfrm>
              <a:off x="5510106" y="4491990"/>
              <a:ext cx="213949" cy="8574"/>
            </a:xfrm>
            <a:custGeom>
              <a:avLst/>
              <a:gdLst/>
              <a:ahLst/>
              <a:cxnLst/>
              <a:rect l="0" t="0" r="0" b="0"/>
              <a:pathLst>
                <a:path w="213949" h="8574">
                  <a:moveTo>
                    <a:pt x="13442" y="0"/>
                  </a:moveTo>
                  <a:lnTo>
                    <a:pt x="13442" y="0"/>
                  </a:lnTo>
                  <a:lnTo>
                    <a:pt x="424" y="0"/>
                  </a:lnTo>
                  <a:lnTo>
                    <a:pt x="0" y="952"/>
                  </a:lnTo>
                  <a:lnTo>
                    <a:pt x="2070" y="4551"/>
                  </a:lnTo>
                  <a:lnTo>
                    <a:pt x="11245" y="6785"/>
                  </a:lnTo>
                  <a:lnTo>
                    <a:pt x="42635" y="8043"/>
                  </a:lnTo>
                  <a:lnTo>
                    <a:pt x="76899" y="8337"/>
                  </a:lnTo>
                  <a:lnTo>
                    <a:pt x="117526" y="8468"/>
                  </a:lnTo>
                  <a:lnTo>
                    <a:pt x="153364" y="8526"/>
                  </a:lnTo>
                  <a:lnTo>
                    <a:pt x="192696" y="8559"/>
                  </a:lnTo>
                  <a:lnTo>
                    <a:pt x="213948" y="8569"/>
                  </a:lnTo>
                  <a:lnTo>
                    <a:pt x="184892" y="85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73" name="SMARTInkShape-3167"/>
          <p:cNvSpPr/>
          <p:nvPr>
            <p:custDataLst>
              <p:tags r:id="rId25"/>
            </p:custDataLst>
          </p:nvPr>
        </p:nvSpPr>
        <p:spPr bwMode="auto">
          <a:xfrm>
            <a:off x="6329363" y="4992717"/>
            <a:ext cx="1279848" cy="149280"/>
          </a:xfrm>
          <a:custGeom>
            <a:avLst/>
            <a:gdLst/>
            <a:ahLst/>
            <a:cxnLst/>
            <a:rect l="0" t="0" r="0" b="0"/>
            <a:pathLst>
              <a:path w="1279848" h="149280">
                <a:moveTo>
                  <a:pt x="0" y="125065"/>
                </a:moveTo>
                <a:lnTo>
                  <a:pt x="0" y="125065"/>
                </a:lnTo>
                <a:lnTo>
                  <a:pt x="4550" y="120514"/>
                </a:lnTo>
                <a:lnTo>
                  <a:pt x="6784" y="115740"/>
                </a:lnTo>
                <a:lnTo>
                  <a:pt x="13018" y="91895"/>
                </a:lnTo>
                <a:lnTo>
                  <a:pt x="43227" y="75973"/>
                </a:lnTo>
                <a:lnTo>
                  <a:pt x="85251" y="67369"/>
                </a:lnTo>
                <a:lnTo>
                  <a:pt x="111126" y="63741"/>
                </a:lnTo>
                <a:lnTo>
                  <a:pt x="144569" y="60370"/>
                </a:lnTo>
                <a:lnTo>
                  <a:pt x="183057" y="57170"/>
                </a:lnTo>
                <a:lnTo>
                  <a:pt x="224907" y="54083"/>
                </a:lnTo>
                <a:lnTo>
                  <a:pt x="270905" y="53932"/>
                </a:lnTo>
                <a:lnTo>
                  <a:pt x="319669" y="55736"/>
                </a:lnTo>
                <a:lnTo>
                  <a:pt x="370275" y="58843"/>
                </a:lnTo>
                <a:lnTo>
                  <a:pt x="424967" y="62820"/>
                </a:lnTo>
                <a:lnTo>
                  <a:pt x="482384" y="67376"/>
                </a:lnTo>
                <a:lnTo>
                  <a:pt x="541616" y="72318"/>
                </a:lnTo>
                <a:lnTo>
                  <a:pt x="603965" y="77518"/>
                </a:lnTo>
                <a:lnTo>
                  <a:pt x="668390" y="82890"/>
                </a:lnTo>
                <a:lnTo>
                  <a:pt x="734200" y="88376"/>
                </a:lnTo>
                <a:lnTo>
                  <a:pt x="799030" y="93938"/>
                </a:lnTo>
                <a:lnTo>
                  <a:pt x="863203" y="99552"/>
                </a:lnTo>
                <a:lnTo>
                  <a:pt x="926941" y="105199"/>
                </a:lnTo>
                <a:lnTo>
                  <a:pt x="985625" y="110868"/>
                </a:lnTo>
                <a:lnTo>
                  <a:pt x="1040941" y="116553"/>
                </a:lnTo>
                <a:lnTo>
                  <a:pt x="1094010" y="122248"/>
                </a:lnTo>
                <a:lnTo>
                  <a:pt x="1138915" y="127950"/>
                </a:lnTo>
                <a:lnTo>
                  <a:pt x="1178377" y="133656"/>
                </a:lnTo>
                <a:lnTo>
                  <a:pt x="1214209" y="139365"/>
                </a:lnTo>
                <a:lnTo>
                  <a:pt x="1240003" y="143171"/>
                </a:lnTo>
                <a:lnTo>
                  <a:pt x="1279691" y="148527"/>
                </a:lnTo>
                <a:lnTo>
                  <a:pt x="1279847" y="149279"/>
                </a:lnTo>
                <a:lnTo>
                  <a:pt x="1241543" y="147798"/>
                </a:lnTo>
                <a:lnTo>
                  <a:pt x="1216315" y="145935"/>
                </a:lnTo>
                <a:lnTo>
                  <a:pt x="1184257" y="143741"/>
                </a:lnTo>
                <a:lnTo>
                  <a:pt x="1147644" y="141326"/>
                </a:lnTo>
                <a:lnTo>
                  <a:pt x="1107995" y="138764"/>
                </a:lnTo>
                <a:lnTo>
                  <a:pt x="1064419" y="136102"/>
                </a:lnTo>
                <a:lnTo>
                  <a:pt x="1018222" y="133376"/>
                </a:lnTo>
                <a:lnTo>
                  <a:pt x="970279" y="130606"/>
                </a:lnTo>
                <a:lnTo>
                  <a:pt x="921173" y="126853"/>
                </a:lnTo>
                <a:lnTo>
                  <a:pt x="871291" y="122448"/>
                </a:lnTo>
                <a:lnTo>
                  <a:pt x="820890" y="117605"/>
                </a:lnTo>
                <a:lnTo>
                  <a:pt x="770145" y="110567"/>
                </a:lnTo>
                <a:lnTo>
                  <a:pt x="719170" y="102065"/>
                </a:lnTo>
                <a:lnTo>
                  <a:pt x="668041" y="92587"/>
                </a:lnTo>
                <a:lnTo>
                  <a:pt x="618716" y="83410"/>
                </a:lnTo>
                <a:lnTo>
                  <a:pt x="570591" y="74435"/>
                </a:lnTo>
                <a:lnTo>
                  <a:pt x="523269" y="65594"/>
                </a:lnTo>
                <a:lnTo>
                  <a:pt x="479338" y="56843"/>
                </a:lnTo>
                <a:lnTo>
                  <a:pt x="437669" y="48151"/>
                </a:lnTo>
                <a:lnTo>
                  <a:pt x="397507" y="39500"/>
                </a:lnTo>
                <a:lnTo>
                  <a:pt x="358349" y="31826"/>
                </a:lnTo>
                <a:lnTo>
                  <a:pt x="319862" y="24806"/>
                </a:lnTo>
                <a:lnTo>
                  <a:pt x="281821" y="18221"/>
                </a:lnTo>
                <a:lnTo>
                  <a:pt x="247888" y="12878"/>
                </a:lnTo>
                <a:lnTo>
                  <a:pt x="216694" y="8365"/>
                </a:lnTo>
                <a:lnTo>
                  <a:pt x="187325" y="4402"/>
                </a:lnTo>
                <a:lnTo>
                  <a:pt x="144533" y="0"/>
                </a:lnTo>
                <a:lnTo>
                  <a:pt x="106642" y="61"/>
                </a:lnTo>
                <a:lnTo>
                  <a:pt x="99669" y="1724"/>
                </a:lnTo>
                <a:lnTo>
                  <a:pt x="97878" y="3786"/>
                </a:lnTo>
                <a:lnTo>
                  <a:pt x="99541" y="6112"/>
                </a:lnTo>
                <a:lnTo>
                  <a:pt x="103509" y="8616"/>
                </a:lnTo>
                <a:lnTo>
                  <a:pt x="145498" y="21241"/>
                </a:lnTo>
                <a:lnTo>
                  <a:pt x="171294" y="25369"/>
                </a:lnTo>
                <a:lnTo>
                  <a:pt x="202779" y="29073"/>
                </a:lnTo>
                <a:lnTo>
                  <a:pt x="238056" y="32496"/>
                </a:lnTo>
                <a:lnTo>
                  <a:pt x="279671" y="34777"/>
                </a:lnTo>
                <a:lnTo>
                  <a:pt x="325512" y="36298"/>
                </a:lnTo>
                <a:lnTo>
                  <a:pt x="374170" y="37312"/>
                </a:lnTo>
                <a:lnTo>
                  <a:pt x="426612" y="38941"/>
                </a:lnTo>
                <a:lnTo>
                  <a:pt x="481576" y="40979"/>
                </a:lnTo>
                <a:lnTo>
                  <a:pt x="538220" y="43290"/>
                </a:lnTo>
                <a:lnTo>
                  <a:pt x="597890" y="45784"/>
                </a:lnTo>
                <a:lnTo>
                  <a:pt x="659579" y="48399"/>
                </a:lnTo>
                <a:lnTo>
                  <a:pt x="722611" y="51095"/>
                </a:lnTo>
                <a:lnTo>
                  <a:pt x="780825" y="54797"/>
                </a:lnTo>
                <a:lnTo>
                  <a:pt x="835828" y="59169"/>
                </a:lnTo>
                <a:lnTo>
                  <a:pt x="888688" y="63989"/>
                </a:lnTo>
                <a:lnTo>
                  <a:pt x="934406" y="68155"/>
                </a:lnTo>
                <a:lnTo>
                  <a:pt x="975362" y="71886"/>
                </a:lnTo>
                <a:lnTo>
                  <a:pt x="1013144" y="75325"/>
                </a:lnTo>
                <a:lnTo>
                  <a:pt x="1043094" y="78570"/>
                </a:lnTo>
                <a:lnTo>
                  <a:pt x="1067823" y="81686"/>
                </a:lnTo>
                <a:lnTo>
                  <a:pt x="1103238" y="86737"/>
                </a:lnTo>
                <a:lnTo>
                  <a:pt x="1131569" y="9077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77" name="SMARTInkShape-Group970"/>
          <p:cNvGrpSpPr/>
          <p:nvPr/>
        </p:nvGrpSpPr>
        <p:grpSpPr>
          <a:xfrm>
            <a:off x="7718107" y="4029213"/>
            <a:ext cx="1463853" cy="1484413"/>
            <a:chOff x="7718107" y="4029213"/>
            <a:chExt cx="1463853" cy="1484413"/>
          </a:xfrm>
        </p:grpSpPr>
        <p:sp>
          <p:nvSpPr>
            <p:cNvPr id="1774" name="SMARTInkShape-3168"/>
            <p:cNvSpPr/>
            <p:nvPr>
              <p:custDataLst>
                <p:tags r:id="rId320"/>
              </p:custDataLst>
            </p:nvPr>
          </p:nvSpPr>
          <p:spPr bwMode="auto">
            <a:xfrm>
              <a:off x="7730681" y="4029213"/>
              <a:ext cx="1451279" cy="856533"/>
            </a:xfrm>
            <a:custGeom>
              <a:avLst/>
              <a:gdLst/>
              <a:ahLst/>
              <a:cxnLst/>
              <a:rect l="0" t="0" r="0" b="0"/>
              <a:pathLst>
                <a:path w="1451279" h="856533">
                  <a:moveTo>
                    <a:pt x="124587" y="34152"/>
                  </a:moveTo>
                  <a:lnTo>
                    <a:pt x="124587" y="34152"/>
                  </a:lnTo>
                  <a:lnTo>
                    <a:pt x="124587" y="26771"/>
                  </a:lnTo>
                  <a:lnTo>
                    <a:pt x="157551" y="25684"/>
                  </a:lnTo>
                  <a:lnTo>
                    <a:pt x="188132" y="23086"/>
                  </a:lnTo>
                  <a:lnTo>
                    <a:pt x="229029" y="19709"/>
                  </a:lnTo>
                  <a:lnTo>
                    <a:pt x="253270" y="18808"/>
                  </a:lnTo>
                  <a:lnTo>
                    <a:pt x="278955" y="18208"/>
                  </a:lnTo>
                  <a:lnTo>
                    <a:pt x="309414" y="16855"/>
                  </a:lnTo>
                  <a:lnTo>
                    <a:pt x="343055" y="15001"/>
                  </a:lnTo>
                  <a:lnTo>
                    <a:pt x="378817" y="12812"/>
                  </a:lnTo>
                  <a:lnTo>
                    <a:pt x="416946" y="10400"/>
                  </a:lnTo>
                  <a:lnTo>
                    <a:pt x="456653" y="7840"/>
                  </a:lnTo>
                  <a:lnTo>
                    <a:pt x="497411" y="5181"/>
                  </a:lnTo>
                  <a:lnTo>
                    <a:pt x="540776" y="3408"/>
                  </a:lnTo>
                  <a:lnTo>
                    <a:pt x="585880" y="2226"/>
                  </a:lnTo>
                  <a:lnTo>
                    <a:pt x="632140" y="1438"/>
                  </a:lnTo>
                  <a:lnTo>
                    <a:pt x="677268" y="912"/>
                  </a:lnTo>
                  <a:lnTo>
                    <a:pt x="721641" y="562"/>
                  </a:lnTo>
                  <a:lnTo>
                    <a:pt x="765510" y="329"/>
                  </a:lnTo>
                  <a:lnTo>
                    <a:pt x="808092" y="173"/>
                  </a:lnTo>
                  <a:lnTo>
                    <a:pt x="849814" y="69"/>
                  </a:lnTo>
                  <a:lnTo>
                    <a:pt x="890963" y="0"/>
                  </a:lnTo>
                  <a:lnTo>
                    <a:pt x="929827" y="907"/>
                  </a:lnTo>
                  <a:lnTo>
                    <a:pt x="967166" y="2463"/>
                  </a:lnTo>
                  <a:lnTo>
                    <a:pt x="1003488" y="4454"/>
                  </a:lnTo>
                  <a:lnTo>
                    <a:pt x="1036276" y="5781"/>
                  </a:lnTo>
                  <a:lnTo>
                    <a:pt x="1066706" y="6665"/>
                  </a:lnTo>
                  <a:lnTo>
                    <a:pt x="1095566" y="7255"/>
                  </a:lnTo>
                  <a:lnTo>
                    <a:pt x="1121474" y="7648"/>
                  </a:lnTo>
                  <a:lnTo>
                    <a:pt x="1145413" y="7910"/>
                  </a:lnTo>
                  <a:lnTo>
                    <a:pt x="1187888" y="8201"/>
                  </a:lnTo>
                  <a:lnTo>
                    <a:pt x="1222640" y="8331"/>
                  </a:lnTo>
                  <a:lnTo>
                    <a:pt x="1264429" y="12955"/>
                  </a:lnTo>
                  <a:lnTo>
                    <a:pt x="1305671" y="16473"/>
                  </a:lnTo>
                  <a:lnTo>
                    <a:pt x="1318168" y="17722"/>
                  </a:lnTo>
                  <a:lnTo>
                    <a:pt x="1330071" y="21452"/>
                  </a:lnTo>
                  <a:lnTo>
                    <a:pt x="1369481" y="48690"/>
                  </a:lnTo>
                  <a:lnTo>
                    <a:pt x="1387097" y="74566"/>
                  </a:lnTo>
                  <a:lnTo>
                    <a:pt x="1410442" y="115648"/>
                  </a:lnTo>
                  <a:lnTo>
                    <a:pt x="1430144" y="156335"/>
                  </a:lnTo>
                  <a:lnTo>
                    <a:pt x="1446417" y="184334"/>
                  </a:lnTo>
                  <a:lnTo>
                    <a:pt x="1451278" y="216022"/>
                  </a:lnTo>
                  <a:lnTo>
                    <a:pt x="1448166" y="255574"/>
                  </a:lnTo>
                  <a:lnTo>
                    <a:pt x="1441190" y="288454"/>
                  </a:lnTo>
                  <a:lnTo>
                    <a:pt x="1431738" y="325293"/>
                  </a:lnTo>
                  <a:lnTo>
                    <a:pt x="1421188" y="363890"/>
                  </a:lnTo>
                  <a:lnTo>
                    <a:pt x="1412688" y="405810"/>
                  </a:lnTo>
                  <a:lnTo>
                    <a:pt x="1409088" y="427656"/>
                  </a:lnTo>
                  <a:lnTo>
                    <a:pt x="1404783" y="449841"/>
                  </a:lnTo>
                  <a:lnTo>
                    <a:pt x="1400009" y="472250"/>
                  </a:lnTo>
                  <a:lnTo>
                    <a:pt x="1394921" y="494810"/>
                  </a:lnTo>
                  <a:lnTo>
                    <a:pt x="1391528" y="517470"/>
                  </a:lnTo>
                  <a:lnTo>
                    <a:pt x="1389268" y="540196"/>
                  </a:lnTo>
                  <a:lnTo>
                    <a:pt x="1387759" y="562968"/>
                  </a:lnTo>
                  <a:lnTo>
                    <a:pt x="1385802" y="585768"/>
                  </a:lnTo>
                  <a:lnTo>
                    <a:pt x="1383544" y="608588"/>
                  </a:lnTo>
                  <a:lnTo>
                    <a:pt x="1381087" y="631422"/>
                  </a:lnTo>
                  <a:lnTo>
                    <a:pt x="1377543" y="654265"/>
                  </a:lnTo>
                  <a:lnTo>
                    <a:pt x="1373276" y="677113"/>
                  </a:lnTo>
                  <a:lnTo>
                    <a:pt x="1363455" y="719962"/>
                  </a:lnTo>
                  <a:lnTo>
                    <a:pt x="1352740" y="754882"/>
                  </a:lnTo>
                  <a:lnTo>
                    <a:pt x="1340547" y="796765"/>
                  </a:lnTo>
                  <a:lnTo>
                    <a:pt x="1327476" y="835501"/>
                  </a:lnTo>
                  <a:lnTo>
                    <a:pt x="1325002" y="843697"/>
                  </a:lnTo>
                  <a:lnTo>
                    <a:pt x="1320727" y="850516"/>
                  </a:lnTo>
                  <a:lnTo>
                    <a:pt x="1315651" y="854180"/>
                  </a:lnTo>
                  <a:lnTo>
                    <a:pt x="1307440" y="856243"/>
                  </a:lnTo>
                  <a:lnTo>
                    <a:pt x="1304633" y="856532"/>
                  </a:lnTo>
                  <a:lnTo>
                    <a:pt x="1266547" y="845129"/>
                  </a:lnTo>
                  <a:lnTo>
                    <a:pt x="1230448" y="836946"/>
                  </a:lnTo>
                  <a:lnTo>
                    <a:pt x="1189590" y="828489"/>
                  </a:lnTo>
                  <a:lnTo>
                    <a:pt x="1158944" y="822801"/>
                  </a:lnTo>
                  <a:lnTo>
                    <a:pt x="1124368" y="818050"/>
                  </a:lnTo>
                  <a:lnTo>
                    <a:pt x="1083601" y="815939"/>
                  </a:lnTo>
                  <a:lnTo>
                    <a:pt x="1061109" y="815376"/>
                  </a:lnTo>
                  <a:lnTo>
                    <a:pt x="1037543" y="815000"/>
                  </a:lnTo>
                  <a:lnTo>
                    <a:pt x="1013259" y="814750"/>
                  </a:lnTo>
                  <a:lnTo>
                    <a:pt x="989450" y="815535"/>
                  </a:lnTo>
                  <a:lnTo>
                    <a:pt x="965957" y="817012"/>
                  </a:lnTo>
                  <a:lnTo>
                    <a:pt x="942676" y="818948"/>
                  </a:lnTo>
                  <a:lnTo>
                    <a:pt x="916676" y="820240"/>
                  </a:lnTo>
                  <a:lnTo>
                    <a:pt x="888866" y="821101"/>
                  </a:lnTo>
                  <a:lnTo>
                    <a:pt x="859849" y="821674"/>
                  </a:lnTo>
                  <a:lnTo>
                    <a:pt x="829074" y="822057"/>
                  </a:lnTo>
                  <a:lnTo>
                    <a:pt x="797127" y="822312"/>
                  </a:lnTo>
                  <a:lnTo>
                    <a:pt x="764399" y="822482"/>
                  </a:lnTo>
                  <a:lnTo>
                    <a:pt x="731151" y="821643"/>
                  </a:lnTo>
                  <a:lnTo>
                    <a:pt x="697555" y="820131"/>
                  </a:lnTo>
                  <a:lnTo>
                    <a:pt x="663728" y="818171"/>
                  </a:lnTo>
                  <a:lnTo>
                    <a:pt x="629747" y="814958"/>
                  </a:lnTo>
                  <a:lnTo>
                    <a:pt x="595663" y="810912"/>
                  </a:lnTo>
                  <a:lnTo>
                    <a:pt x="561510" y="806309"/>
                  </a:lnTo>
                  <a:lnTo>
                    <a:pt x="529216" y="801336"/>
                  </a:lnTo>
                  <a:lnTo>
                    <a:pt x="498162" y="796116"/>
                  </a:lnTo>
                  <a:lnTo>
                    <a:pt x="467934" y="790730"/>
                  </a:lnTo>
                  <a:lnTo>
                    <a:pt x="440162" y="786187"/>
                  </a:lnTo>
                  <a:lnTo>
                    <a:pt x="414028" y="782206"/>
                  </a:lnTo>
                  <a:lnTo>
                    <a:pt x="388985" y="778600"/>
                  </a:lnTo>
                  <a:lnTo>
                    <a:pt x="366575" y="775243"/>
                  </a:lnTo>
                  <a:lnTo>
                    <a:pt x="326435" y="768973"/>
                  </a:lnTo>
                  <a:lnTo>
                    <a:pt x="285358" y="755538"/>
                  </a:lnTo>
                  <a:lnTo>
                    <a:pt x="246620" y="737516"/>
                  </a:lnTo>
                  <a:lnTo>
                    <a:pt x="241371" y="733156"/>
                  </a:lnTo>
                  <a:lnTo>
                    <a:pt x="238403" y="728042"/>
                  </a:lnTo>
                  <a:lnTo>
                    <a:pt x="236132" y="722595"/>
                  </a:lnTo>
                  <a:lnTo>
                    <a:pt x="231948" y="716999"/>
                  </a:lnTo>
                  <a:lnTo>
                    <a:pt x="189745" y="696134"/>
                  </a:lnTo>
                  <a:lnTo>
                    <a:pt x="155661" y="676336"/>
                  </a:lnTo>
                  <a:lnTo>
                    <a:pt x="121094" y="659721"/>
                  </a:lnTo>
                  <a:lnTo>
                    <a:pt x="85769" y="642733"/>
                  </a:lnTo>
                  <a:lnTo>
                    <a:pt x="46238" y="614216"/>
                  </a:lnTo>
                  <a:lnTo>
                    <a:pt x="24585" y="591362"/>
                  </a:lnTo>
                  <a:lnTo>
                    <a:pt x="7363" y="566400"/>
                  </a:lnTo>
                  <a:lnTo>
                    <a:pt x="4859" y="560267"/>
                  </a:lnTo>
                  <a:lnTo>
                    <a:pt x="572" y="554365"/>
                  </a:lnTo>
                  <a:lnTo>
                    <a:pt x="0" y="550506"/>
                  </a:lnTo>
                  <a:lnTo>
                    <a:pt x="1905" y="541137"/>
                  </a:lnTo>
                  <a:lnTo>
                    <a:pt x="8466" y="533164"/>
                  </a:lnTo>
                  <a:lnTo>
                    <a:pt x="12883" y="529704"/>
                  </a:lnTo>
                  <a:lnTo>
                    <a:pt x="37423" y="487597"/>
                  </a:lnTo>
                  <a:lnTo>
                    <a:pt x="49019" y="453410"/>
                  </a:lnTo>
                  <a:lnTo>
                    <a:pt x="57982" y="421784"/>
                  </a:lnTo>
                  <a:lnTo>
                    <a:pt x="67362" y="384550"/>
                  </a:lnTo>
                  <a:lnTo>
                    <a:pt x="74705" y="342602"/>
                  </a:lnTo>
                  <a:lnTo>
                    <a:pt x="77997" y="320748"/>
                  </a:lnTo>
                  <a:lnTo>
                    <a:pt x="81145" y="298558"/>
                  </a:lnTo>
                  <a:lnTo>
                    <a:pt x="84195" y="276145"/>
                  </a:lnTo>
                  <a:lnTo>
                    <a:pt x="90124" y="233462"/>
                  </a:lnTo>
                  <a:lnTo>
                    <a:pt x="95935" y="192267"/>
                  </a:lnTo>
                  <a:lnTo>
                    <a:pt x="101692" y="151733"/>
                  </a:lnTo>
                  <a:lnTo>
                    <a:pt x="107427" y="114033"/>
                  </a:lnTo>
                  <a:lnTo>
                    <a:pt x="113150" y="81084"/>
                  </a:lnTo>
                  <a:lnTo>
                    <a:pt x="120774" y="46470"/>
                  </a:lnTo>
                  <a:lnTo>
                    <a:pt x="124364" y="4126"/>
                  </a:lnTo>
                  <a:lnTo>
                    <a:pt x="124543" y="705"/>
                  </a:lnTo>
                  <a:lnTo>
                    <a:pt x="129125" y="4662"/>
                  </a:lnTo>
                  <a:lnTo>
                    <a:pt x="131365" y="9298"/>
                  </a:lnTo>
                  <a:lnTo>
                    <a:pt x="133158" y="17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75" name="SMARTInkShape-3169"/>
            <p:cNvSpPr/>
            <p:nvPr>
              <p:custDataLst>
                <p:tags r:id="rId321"/>
              </p:custDataLst>
            </p:nvPr>
          </p:nvSpPr>
          <p:spPr bwMode="auto">
            <a:xfrm>
              <a:off x="7718107" y="4801089"/>
              <a:ext cx="68341" cy="439194"/>
            </a:xfrm>
            <a:custGeom>
              <a:avLst/>
              <a:gdLst/>
              <a:ahLst/>
              <a:cxnLst/>
              <a:rect l="0" t="0" r="0" b="0"/>
              <a:pathLst>
                <a:path w="68341" h="439194">
                  <a:moveTo>
                    <a:pt x="42863" y="25228"/>
                  </a:moveTo>
                  <a:lnTo>
                    <a:pt x="42863" y="25228"/>
                  </a:lnTo>
                  <a:lnTo>
                    <a:pt x="50659" y="18385"/>
                  </a:lnTo>
                  <a:lnTo>
                    <a:pt x="62424" y="10606"/>
                  </a:lnTo>
                  <a:lnTo>
                    <a:pt x="68340" y="0"/>
                  </a:lnTo>
                  <a:lnTo>
                    <a:pt x="63959" y="8758"/>
                  </a:lnTo>
                  <a:lnTo>
                    <a:pt x="59835" y="39437"/>
                  </a:lnTo>
                  <a:lnTo>
                    <a:pt x="55804" y="69961"/>
                  </a:lnTo>
                  <a:lnTo>
                    <a:pt x="48296" y="108292"/>
                  </a:lnTo>
                  <a:lnTo>
                    <a:pt x="43628" y="129181"/>
                  </a:lnTo>
                  <a:lnTo>
                    <a:pt x="38611" y="152633"/>
                  </a:lnTo>
                  <a:lnTo>
                    <a:pt x="33360" y="177792"/>
                  </a:lnTo>
                  <a:lnTo>
                    <a:pt x="27955" y="204090"/>
                  </a:lnTo>
                  <a:lnTo>
                    <a:pt x="23400" y="229242"/>
                  </a:lnTo>
                  <a:lnTo>
                    <a:pt x="19410" y="253630"/>
                  </a:lnTo>
                  <a:lnTo>
                    <a:pt x="15797" y="277509"/>
                  </a:lnTo>
                  <a:lnTo>
                    <a:pt x="13389" y="300096"/>
                  </a:lnTo>
                  <a:lnTo>
                    <a:pt x="11784" y="321820"/>
                  </a:lnTo>
                  <a:lnTo>
                    <a:pt x="9048" y="360882"/>
                  </a:lnTo>
                  <a:lnTo>
                    <a:pt x="3104" y="403341"/>
                  </a:lnTo>
                  <a:lnTo>
                    <a:pt x="409" y="439193"/>
                  </a:lnTo>
                  <a:lnTo>
                    <a:pt x="0" y="4195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76" name="SMARTInkShape-3170"/>
            <p:cNvSpPr/>
            <p:nvPr>
              <p:custDataLst>
                <p:tags r:id="rId322"/>
              </p:custDataLst>
            </p:nvPr>
          </p:nvSpPr>
          <p:spPr bwMode="auto">
            <a:xfrm>
              <a:off x="7795260" y="4732020"/>
              <a:ext cx="1309705" cy="781606"/>
            </a:xfrm>
            <a:custGeom>
              <a:avLst/>
              <a:gdLst/>
              <a:ahLst/>
              <a:cxnLst/>
              <a:rect l="0" t="0" r="0" b="0"/>
              <a:pathLst>
                <a:path w="1309705" h="781606">
                  <a:moveTo>
                    <a:pt x="0" y="0"/>
                  </a:moveTo>
                  <a:lnTo>
                    <a:pt x="0" y="0"/>
                  </a:lnTo>
                  <a:lnTo>
                    <a:pt x="4551" y="0"/>
                  </a:lnTo>
                  <a:lnTo>
                    <a:pt x="41184" y="7381"/>
                  </a:lnTo>
                  <a:lnTo>
                    <a:pt x="69421" y="5503"/>
                  </a:lnTo>
                  <a:lnTo>
                    <a:pt x="106101" y="2446"/>
                  </a:lnTo>
                  <a:lnTo>
                    <a:pt x="127884" y="1631"/>
                  </a:lnTo>
                  <a:lnTo>
                    <a:pt x="150979" y="1087"/>
                  </a:lnTo>
                  <a:lnTo>
                    <a:pt x="178757" y="1677"/>
                  </a:lnTo>
                  <a:lnTo>
                    <a:pt x="209659" y="3023"/>
                  </a:lnTo>
                  <a:lnTo>
                    <a:pt x="242642" y="4873"/>
                  </a:lnTo>
                  <a:lnTo>
                    <a:pt x="278919" y="8011"/>
                  </a:lnTo>
                  <a:lnTo>
                    <a:pt x="317391" y="12008"/>
                  </a:lnTo>
                  <a:lnTo>
                    <a:pt x="357326" y="16578"/>
                  </a:lnTo>
                  <a:lnTo>
                    <a:pt x="401095" y="20577"/>
                  </a:lnTo>
                  <a:lnTo>
                    <a:pt x="447419" y="24195"/>
                  </a:lnTo>
                  <a:lnTo>
                    <a:pt x="495446" y="27560"/>
                  </a:lnTo>
                  <a:lnTo>
                    <a:pt x="545563" y="31709"/>
                  </a:lnTo>
                  <a:lnTo>
                    <a:pt x="597071" y="36379"/>
                  </a:lnTo>
                  <a:lnTo>
                    <a:pt x="649507" y="41398"/>
                  </a:lnTo>
                  <a:lnTo>
                    <a:pt x="703515" y="45696"/>
                  </a:lnTo>
                  <a:lnTo>
                    <a:pt x="758570" y="49514"/>
                  </a:lnTo>
                  <a:lnTo>
                    <a:pt x="814324" y="53012"/>
                  </a:lnTo>
                  <a:lnTo>
                    <a:pt x="866732" y="57249"/>
                  </a:lnTo>
                  <a:lnTo>
                    <a:pt x="916911" y="61978"/>
                  </a:lnTo>
                  <a:lnTo>
                    <a:pt x="965604" y="67037"/>
                  </a:lnTo>
                  <a:lnTo>
                    <a:pt x="1008544" y="71361"/>
                  </a:lnTo>
                  <a:lnTo>
                    <a:pt x="1047648" y="75196"/>
                  </a:lnTo>
                  <a:lnTo>
                    <a:pt x="1084194" y="78706"/>
                  </a:lnTo>
                  <a:lnTo>
                    <a:pt x="1116179" y="81046"/>
                  </a:lnTo>
                  <a:lnTo>
                    <a:pt x="1145121" y="82605"/>
                  </a:lnTo>
                  <a:lnTo>
                    <a:pt x="1172037" y="83645"/>
                  </a:lnTo>
                  <a:lnTo>
                    <a:pt x="1214643" y="82261"/>
                  </a:lnTo>
                  <a:lnTo>
                    <a:pt x="1246596" y="79423"/>
                  </a:lnTo>
                  <a:lnTo>
                    <a:pt x="1274343" y="78777"/>
                  </a:lnTo>
                  <a:lnTo>
                    <a:pt x="1284877" y="82002"/>
                  </a:lnTo>
                  <a:lnTo>
                    <a:pt x="1288067" y="84195"/>
                  </a:lnTo>
                  <a:lnTo>
                    <a:pt x="1291612" y="89173"/>
                  </a:lnTo>
                  <a:lnTo>
                    <a:pt x="1293607" y="106432"/>
                  </a:lnTo>
                  <a:lnTo>
                    <a:pt x="1288390" y="139768"/>
                  </a:lnTo>
                  <a:lnTo>
                    <a:pt x="1286621" y="177726"/>
                  </a:lnTo>
                  <a:lnTo>
                    <a:pt x="1286206" y="208529"/>
                  </a:lnTo>
                  <a:lnTo>
                    <a:pt x="1291102" y="243810"/>
                  </a:lnTo>
                  <a:lnTo>
                    <a:pt x="1298676" y="282668"/>
                  </a:lnTo>
                  <a:lnTo>
                    <a:pt x="1305217" y="325337"/>
                  </a:lnTo>
                  <a:lnTo>
                    <a:pt x="1307342" y="347384"/>
                  </a:lnTo>
                  <a:lnTo>
                    <a:pt x="1308759" y="369702"/>
                  </a:lnTo>
                  <a:lnTo>
                    <a:pt x="1309704" y="392201"/>
                  </a:lnTo>
                  <a:lnTo>
                    <a:pt x="1309381" y="415772"/>
                  </a:lnTo>
                  <a:lnTo>
                    <a:pt x="1308213" y="440058"/>
                  </a:lnTo>
                  <a:lnTo>
                    <a:pt x="1306482" y="464822"/>
                  </a:lnTo>
                  <a:lnTo>
                    <a:pt x="1304375" y="489904"/>
                  </a:lnTo>
                  <a:lnTo>
                    <a:pt x="1302019" y="515198"/>
                  </a:lnTo>
                  <a:lnTo>
                    <a:pt x="1299495" y="540633"/>
                  </a:lnTo>
                  <a:lnTo>
                    <a:pt x="1297812" y="564257"/>
                  </a:lnTo>
                  <a:lnTo>
                    <a:pt x="1296690" y="586673"/>
                  </a:lnTo>
                  <a:lnTo>
                    <a:pt x="1295943" y="608285"/>
                  </a:lnTo>
                  <a:lnTo>
                    <a:pt x="1295444" y="630314"/>
                  </a:lnTo>
                  <a:lnTo>
                    <a:pt x="1295112" y="652620"/>
                  </a:lnTo>
                  <a:lnTo>
                    <a:pt x="1294743" y="693913"/>
                  </a:lnTo>
                  <a:lnTo>
                    <a:pt x="1294579" y="724966"/>
                  </a:lnTo>
                  <a:lnTo>
                    <a:pt x="1294474" y="767196"/>
                  </a:lnTo>
                  <a:lnTo>
                    <a:pt x="1294459" y="778491"/>
                  </a:lnTo>
                  <a:lnTo>
                    <a:pt x="1293503" y="780931"/>
                  </a:lnTo>
                  <a:lnTo>
                    <a:pt x="1291912" y="781605"/>
                  </a:lnTo>
                  <a:lnTo>
                    <a:pt x="1250023" y="765534"/>
                  </a:lnTo>
                  <a:lnTo>
                    <a:pt x="1214446" y="754325"/>
                  </a:lnTo>
                  <a:lnTo>
                    <a:pt x="1192216" y="750546"/>
                  </a:lnTo>
                  <a:lnTo>
                    <a:pt x="1150068" y="752820"/>
                  </a:lnTo>
                  <a:lnTo>
                    <a:pt x="1111534" y="753687"/>
                  </a:lnTo>
                  <a:lnTo>
                    <a:pt x="1069007" y="754072"/>
                  </a:lnTo>
                  <a:lnTo>
                    <a:pt x="1046999" y="754175"/>
                  </a:lnTo>
                  <a:lnTo>
                    <a:pt x="1022802" y="754244"/>
                  </a:lnTo>
                  <a:lnTo>
                    <a:pt x="997146" y="754289"/>
                  </a:lnTo>
                  <a:lnTo>
                    <a:pt x="970516" y="754319"/>
                  </a:lnTo>
                  <a:lnTo>
                    <a:pt x="941334" y="754339"/>
                  </a:lnTo>
                  <a:lnTo>
                    <a:pt x="910447" y="754353"/>
                  </a:lnTo>
                  <a:lnTo>
                    <a:pt x="878428" y="754362"/>
                  </a:lnTo>
                  <a:lnTo>
                    <a:pt x="829459" y="751510"/>
                  </a:lnTo>
                  <a:lnTo>
                    <a:pt x="769189" y="746752"/>
                  </a:lnTo>
                  <a:lnTo>
                    <a:pt x="701387" y="740722"/>
                  </a:lnTo>
                  <a:lnTo>
                    <a:pt x="639994" y="732892"/>
                  </a:lnTo>
                  <a:lnTo>
                    <a:pt x="582874" y="723862"/>
                  </a:lnTo>
                  <a:lnTo>
                    <a:pt x="528599" y="714032"/>
                  </a:lnTo>
                  <a:lnTo>
                    <a:pt x="477177" y="705574"/>
                  </a:lnTo>
                  <a:lnTo>
                    <a:pt x="427655" y="698031"/>
                  </a:lnTo>
                  <a:lnTo>
                    <a:pt x="379401" y="691096"/>
                  </a:lnTo>
                  <a:lnTo>
                    <a:pt x="328181" y="683616"/>
                  </a:lnTo>
                  <a:lnTo>
                    <a:pt x="274985" y="675772"/>
                  </a:lnTo>
                  <a:lnTo>
                    <a:pt x="220471" y="667684"/>
                  </a:lnTo>
                  <a:lnTo>
                    <a:pt x="179366" y="662293"/>
                  </a:lnTo>
                  <a:lnTo>
                    <a:pt x="147199" y="658698"/>
                  </a:lnTo>
                  <a:lnTo>
                    <a:pt x="120993" y="656301"/>
                  </a:lnTo>
                  <a:lnTo>
                    <a:pt x="68579" y="6515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80" name="SMARTInkShape-Group971"/>
          <p:cNvGrpSpPr/>
          <p:nvPr/>
        </p:nvGrpSpPr>
        <p:grpSpPr>
          <a:xfrm>
            <a:off x="7932444" y="4236600"/>
            <a:ext cx="222701" cy="315398"/>
            <a:chOff x="7932444" y="4236600"/>
            <a:chExt cx="222701" cy="315398"/>
          </a:xfrm>
        </p:grpSpPr>
        <p:sp>
          <p:nvSpPr>
            <p:cNvPr id="1778" name="SMARTInkShape-3171"/>
            <p:cNvSpPr/>
            <p:nvPr>
              <p:custDataLst>
                <p:tags r:id="rId318"/>
              </p:custDataLst>
            </p:nvPr>
          </p:nvSpPr>
          <p:spPr bwMode="auto">
            <a:xfrm>
              <a:off x="7932444" y="4269105"/>
              <a:ext cx="77129" cy="259410"/>
            </a:xfrm>
            <a:custGeom>
              <a:avLst/>
              <a:gdLst/>
              <a:ahLst/>
              <a:cxnLst/>
              <a:rect l="0" t="0" r="0" b="0"/>
              <a:pathLst>
                <a:path w="77129" h="259410">
                  <a:moveTo>
                    <a:pt x="77128" y="0"/>
                  </a:moveTo>
                  <a:lnTo>
                    <a:pt x="77128" y="0"/>
                  </a:lnTo>
                  <a:lnTo>
                    <a:pt x="72577" y="0"/>
                  </a:lnTo>
                  <a:lnTo>
                    <a:pt x="71236" y="952"/>
                  </a:lnTo>
                  <a:lnTo>
                    <a:pt x="70343" y="2540"/>
                  </a:lnTo>
                  <a:lnTo>
                    <a:pt x="60829" y="43491"/>
                  </a:lnTo>
                  <a:lnTo>
                    <a:pt x="47111" y="75327"/>
                  </a:lnTo>
                  <a:lnTo>
                    <a:pt x="31933" y="109843"/>
                  </a:lnTo>
                  <a:lnTo>
                    <a:pt x="20028" y="149810"/>
                  </a:lnTo>
                  <a:lnTo>
                    <a:pt x="6764" y="190861"/>
                  </a:lnTo>
                  <a:lnTo>
                    <a:pt x="1987" y="225673"/>
                  </a:lnTo>
                  <a:lnTo>
                    <a:pt x="94" y="259409"/>
                  </a:lnTo>
                  <a:lnTo>
                    <a:pt x="0" y="253065"/>
                  </a:lnTo>
                  <a:lnTo>
                    <a:pt x="8549" y="2228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79" name="SMARTInkShape-3172"/>
            <p:cNvSpPr/>
            <p:nvPr>
              <p:custDataLst>
                <p:tags r:id="rId319"/>
              </p:custDataLst>
            </p:nvPr>
          </p:nvSpPr>
          <p:spPr bwMode="auto">
            <a:xfrm>
              <a:off x="8001000" y="4236600"/>
              <a:ext cx="154145" cy="315398"/>
            </a:xfrm>
            <a:custGeom>
              <a:avLst/>
              <a:gdLst/>
              <a:ahLst/>
              <a:cxnLst/>
              <a:rect l="0" t="0" r="0" b="0"/>
              <a:pathLst>
                <a:path w="154145" h="315398">
                  <a:moveTo>
                    <a:pt x="8572" y="41077"/>
                  </a:moveTo>
                  <a:lnTo>
                    <a:pt x="8572" y="41077"/>
                  </a:lnTo>
                  <a:lnTo>
                    <a:pt x="8572" y="36527"/>
                  </a:lnTo>
                  <a:lnTo>
                    <a:pt x="17674" y="24595"/>
                  </a:lnTo>
                  <a:lnTo>
                    <a:pt x="56255" y="4239"/>
                  </a:lnTo>
                  <a:lnTo>
                    <a:pt x="74030" y="0"/>
                  </a:lnTo>
                  <a:lnTo>
                    <a:pt x="83068" y="1548"/>
                  </a:lnTo>
                  <a:lnTo>
                    <a:pt x="93509" y="7775"/>
                  </a:lnTo>
                  <a:lnTo>
                    <a:pt x="134823" y="43114"/>
                  </a:lnTo>
                  <a:lnTo>
                    <a:pt x="151560" y="66221"/>
                  </a:lnTo>
                  <a:lnTo>
                    <a:pt x="153763" y="78111"/>
                  </a:lnTo>
                  <a:lnTo>
                    <a:pt x="154144" y="91315"/>
                  </a:lnTo>
                  <a:lnTo>
                    <a:pt x="151694" y="99283"/>
                  </a:lnTo>
                  <a:lnTo>
                    <a:pt x="148382" y="106952"/>
                  </a:lnTo>
                  <a:lnTo>
                    <a:pt x="139102" y="146663"/>
                  </a:lnTo>
                  <a:lnTo>
                    <a:pt x="136463" y="187168"/>
                  </a:lnTo>
                  <a:lnTo>
                    <a:pt x="130425" y="223710"/>
                  </a:lnTo>
                  <a:lnTo>
                    <a:pt x="131672" y="253624"/>
                  </a:lnTo>
                  <a:lnTo>
                    <a:pt x="136678" y="294805"/>
                  </a:lnTo>
                  <a:lnTo>
                    <a:pt x="137160" y="306823"/>
                  </a:lnTo>
                  <a:lnTo>
                    <a:pt x="132609" y="306824"/>
                  </a:lnTo>
                  <a:lnTo>
                    <a:pt x="100526" y="299444"/>
                  </a:lnTo>
                  <a:lnTo>
                    <a:pt x="63178" y="299440"/>
                  </a:lnTo>
                  <a:lnTo>
                    <a:pt x="23389" y="307004"/>
                  </a:lnTo>
                  <a:lnTo>
                    <a:pt x="0" y="3153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83" name="SMARTInkShape-Group972"/>
          <p:cNvGrpSpPr/>
          <p:nvPr/>
        </p:nvGrpSpPr>
        <p:grpSpPr>
          <a:xfrm>
            <a:off x="8361398" y="4449127"/>
            <a:ext cx="281379" cy="389512"/>
            <a:chOff x="8361398" y="4449127"/>
            <a:chExt cx="281379" cy="389512"/>
          </a:xfrm>
        </p:grpSpPr>
        <p:sp>
          <p:nvSpPr>
            <p:cNvPr id="1781" name="SMARTInkShape-3173"/>
            <p:cNvSpPr/>
            <p:nvPr>
              <p:custDataLst>
                <p:tags r:id="rId316"/>
              </p:custDataLst>
            </p:nvPr>
          </p:nvSpPr>
          <p:spPr bwMode="auto">
            <a:xfrm>
              <a:off x="8361398" y="4449127"/>
              <a:ext cx="196386" cy="51423"/>
            </a:xfrm>
            <a:custGeom>
              <a:avLst/>
              <a:gdLst/>
              <a:ahLst/>
              <a:cxnLst/>
              <a:rect l="0" t="0" r="0" b="0"/>
              <a:pathLst>
                <a:path w="196386" h="51423">
                  <a:moveTo>
                    <a:pt x="8220" y="0"/>
                  </a:moveTo>
                  <a:lnTo>
                    <a:pt x="8220" y="0"/>
                  </a:lnTo>
                  <a:lnTo>
                    <a:pt x="3668" y="0"/>
                  </a:lnTo>
                  <a:lnTo>
                    <a:pt x="2328" y="953"/>
                  </a:lnTo>
                  <a:lnTo>
                    <a:pt x="1434" y="2540"/>
                  </a:lnTo>
                  <a:lnTo>
                    <a:pt x="0" y="7381"/>
                  </a:lnTo>
                  <a:lnTo>
                    <a:pt x="8853" y="12771"/>
                  </a:lnTo>
                  <a:lnTo>
                    <a:pt x="51341" y="25894"/>
                  </a:lnTo>
                  <a:lnTo>
                    <a:pt x="94022" y="34343"/>
                  </a:lnTo>
                  <a:lnTo>
                    <a:pt x="136831" y="42878"/>
                  </a:lnTo>
                  <a:lnTo>
                    <a:pt x="172056" y="48900"/>
                  </a:lnTo>
                  <a:lnTo>
                    <a:pt x="196385" y="51391"/>
                  </a:lnTo>
                  <a:lnTo>
                    <a:pt x="192136" y="51422"/>
                  </a:lnTo>
                  <a:lnTo>
                    <a:pt x="190838" y="50474"/>
                  </a:lnTo>
                  <a:lnTo>
                    <a:pt x="188241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82" name="SMARTInkShape-3174"/>
            <p:cNvSpPr/>
            <p:nvPr>
              <p:custDataLst>
                <p:tags r:id="rId317"/>
              </p:custDataLst>
            </p:nvPr>
          </p:nvSpPr>
          <p:spPr bwMode="auto">
            <a:xfrm>
              <a:off x="8386763" y="4783455"/>
              <a:ext cx="256014" cy="55184"/>
            </a:xfrm>
            <a:custGeom>
              <a:avLst/>
              <a:gdLst/>
              <a:ahLst/>
              <a:cxnLst/>
              <a:rect l="0" t="0" r="0" b="0"/>
              <a:pathLst>
                <a:path w="256014" h="55184">
                  <a:moveTo>
                    <a:pt x="0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951" y="5891"/>
                  </a:lnTo>
                  <a:lnTo>
                    <a:pt x="2540" y="6785"/>
                  </a:lnTo>
                  <a:lnTo>
                    <a:pt x="8749" y="7778"/>
                  </a:lnTo>
                  <a:lnTo>
                    <a:pt x="41098" y="10955"/>
                  </a:lnTo>
                  <a:lnTo>
                    <a:pt x="68747" y="16299"/>
                  </a:lnTo>
                  <a:lnTo>
                    <a:pt x="106437" y="25024"/>
                  </a:lnTo>
                  <a:lnTo>
                    <a:pt x="146047" y="32712"/>
                  </a:lnTo>
                  <a:lnTo>
                    <a:pt x="183972" y="39303"/>
                  </a:lnTo>
                  <a:lnTo>
                    <a:pt x="216703" y="45408"/>
                  </a:lnTo>
                  <a:lnTo>
                    <a:pt x="253131" y="55183"/>
                  </a:lnTo>
                  <a:lnTo>
                    <a:pt x="255431" y="54886"/>
                  </a:lnTo>
                  <a:lnTo>
                    <a:pt x="256013" y="53736"/>
                  </a:lnTo>
                  <a:lnTo>
                    <a:pt x="243178" y="43015"/>
                  </a:lnTo>
                  <a:lnTo>
                    <a:pt x="201241" y="23124"/>
                  </a:lnTo>
                  <a:lnTo>
                    <a:pt x="188594" y="17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87" name="SMARTInkShape-Group973"/>
          <p:cNvGrpSpPr/>
          <p:nvPr/>
        </p:nvGrpSpPr>
        <p:grpSpPr>
          <a:xfrm>
            <a:off x="6153555" y="3694756"/>
            <a:ext cx="2838768" cy="1765764"/>
            <a:chOff x="6153555" y="3694756"/>
            <a:chExt cx="2838768" cy="1765764"/>
          </a:xfrm>
        </p:grpSpPr>
        <p:sp>
          <p:nvSpPr>
            <p:cNvPr id="1784" name="SMARTInkShape-3175"/>
            <p:cNvSpPr/>
            <p:nvPr>
              <p:custDataLst>
                <p:tags r:id="rId313"/>
              </p:custDataLst>
            </p:nvPr>
          </p:nvSpPr>
          <p:spPr bwMode="auto">
            <a:xfrm>
              <a:off x="6153555" y="3694756"/>
              <a:ext cx="1735898" cy="1516611"/>
            </a:xfrm>
            <a:custGeom>
              <a:avLst/>
              <a:gdLst/>
              <a:ahLst/>
              <a:cxnLst/>
              <a:rect l="0" t="0" r="0" b="0"/>
              <a:pathLst>
                <a:path w="1735898" h="1516611">
                  <a:moveTo>
                    <a:pt x="150090" y="59999"/>
                  </a:moveTo>
                  <a:lnTo>
                    <a:pt x="150090" y="59999"/>
                  </a:lnTo>
                  <a:lnTo>
                    <a:pt x="173953" y="48067"/>
                  </a:lnTo>
                  <a:lnTo>
                    <a:pt x="211601" y="43884"/>
                  </a:lnTo>
                  <a:lnTo>
                    <a:pt x="240293" y="43312"/>
                  </a:lnTo>
                  <a:lnTo>
                    <a:pt x="279715" y="43057"/>
                  </a:lnTo>
                  <a:lnTo>
                    <a:pt x="302229" y="42989"/>
                  </a:lnTo>
                  <a:lnTo>
                    <a:pt x="328669" y="42945"/>
                  </a:lnTo>
                  <a:lnTo>
                    <a:pt x="357725" y="42914"/>
                  </a:lnTo>
                  <a:lnTo>
                    <a:pt x="388526" y="42894"/>
                  </a:lnTo>
                  <a:lnTo>
                    <a:pt x="423347" y="41928"/>
                  </a:lnTo>
                  <a:lnTo>
                    <a:pt x="460849" y="40332"/>
                  </a:lnTo>
                  <a:lnTo>
                    <a:pt x="500137" y="38315"/>
                  </a:lnTo>
                  <a:lnTo>
                    <a:pt x="543475" y="36018"/>
                  </a:lnTo>
                  <a:lnTo>
                    <a:pt x="589511" y="33534"/>
                  </a:lnTo>
                  <a:lnTo>
                    <a:pt x="637348" y="30926"/>
                  </a:lnTo>
                  <a:lnTo>
                    <a:pt x="685431" y="28234"/>
                  </a:lnTo>
                  <a:lnTo>
                    <a:pt x="733679" y="25487"/>
                  </a:lnTo>
                  <a:lnTo>
                    <a:pt x="782037" y="22704"/>
                  </a:lnTo>
                  <a:lnTo>
                    <a:pt x="829515" y="19896"/>
                  </a:lnTo>
                  <a:lnTo>
                    <a:pt x="876407" y="17071"/>
                  </a:lnTo>
                  <a:lnTo>
                    <a:pt x="922909" y="14235"/>
                  </a:lnTo>
                  <a:lnTo>
                    <a:pt x="967245" y="11392"/>
                  </a:lnTo>
                  <a:lnTo>
                    <a:pt x="1010138" y="8544"/>
                  </a:lnTo>
                  <a:lnTo>
                    <a:pt x="1052068" y="5693"/>
                  </a:lnTo>
                  <a:lnTo>
                    <a:pt x="1092403" y="3793"/>
                  </a:lnTo>
                  <a:lnTo>
                    <a:pt x="1131676" y="2526"/>
                  </a:lnTo>
                  <a:lnTo>
                    <a:pt x="1170241" y="1681"/>
                  </a:lnTo>
                  <a:lnTo>
                    <a:pt x="1206428" y="1118"/>
                  </a:lnTo>
                  <a:lnTo>
                    <a:pt x="1241031" y="742"/>
                  </a:lnTo>
                  <a:lnTo>
                    <a:pt x="1274576" y="492"/>
                  </a:lnTo>
                  <a:lnTo>
                    <a:pt x="1306466" y="325"/>
                  </a:lnTo>
                  <a:lnTo>
                    <a:pt x="1337249" y="214"/>
                  </a:lnTo>
                  <a:lnTo>
                    <a:pt x="1367297" y="140"/>
                  </a:lnTo>
                  <a:lnTo>
                    <a:pt x="1393996" y="90"/>
                  </a:lnTo>
                  <a:lnTo>
                    <a:pt x="1418463" y="57"/>
                  </a:lnTo>
                  <a:lnTo>
                    <a:pt x="1441443" y="36"/>
                  </a:lnTo>
                  <a:lnTo>
                    <a:pt x="1482215" y="11"/>
                  </a:lnTo>
                  <a:lnTo>
                    <a:pt x="1517481" y="0"/>
                  </a:lnTo>
                  <a:lnTo>
                    <a:pt x="1557801" y="947"/>
                  </a:lnTo>
                  <a:lnTo>
                    <a:pt x="1597510" y="6777"/>
                  </a:lnTo>
                  <a:lnTo>
                    <a:pt x="1634685" y="9281"/>
                  </a:lnTo>
                  <a:lnTo>
                    <a:pt x="1671118" y="16321"/>
                  </a:lnTo>
                  <a:lnTo>
                    <a:pt x="1711385" y="17065"/>
                  </a:lnTo>
                  <a:lnTo>
                    <a:pt x="1727228" y="17136"/>
                  </a:lnTo>
                  <a:lnTo>
                    <a:pt x="1731920" y="21687"/>
                  </a:lnTo>
                  <a:lnTo>
                    <a:pt x="1734188" y="26461"/>
                  </a:lnTo>
                  <a:lnTo>
                    <a:pt x="1735897" y="57687"/>
                  </a:lnTo>
                  <a:lnTo>
                    <a:pt x="1729204" y="97653"/>
                  </a:lnTo>
                  <a:lnTo>
                    <a:pt x="1727955" y="129576"/>
                  </a:lnTo>
                  <a:lnTo>
                    <a:pt x="1725046" y="168244"/>
                  </a:lnTo>
                  <a:lnTo>
                    <a:pt x="1718751" y="203358"/>
                  </a:lnTo>
                  <a:lnTo>
                    <a:pt x="1713070" y="226057"/>
                  </a:lnTo>
                  <a:lnTo>
                    <a:pt x="1706427" y="250714"/>
                  </a:lnTo>
                  <a:lnTo>
                    <a:pt x="1693964" y="290811"/>
                  </a:lnTo>
                  <a:lnTo>
                    <a:pt x="1683029" y="323555"/>
                  </a:lnTo>
                  <a:lnTo>
                    <a:pt x="1671518" y="364361"/>
                  </a:lnTo>
                  <a:lnTo>
                    <a:pt x="1663027" y="406191"/>
                  </a:lnTo>
                  <a:lnTo>
                    <a:pt x="1660706" y="434525"/>
                  </a:lnTo>
                  <a:lnTo>
                    <a:pt x="1657134" y="465532"/>
                  </a:lnTo>
                  <a:lnTo>
                    <a:pt x="1651421" y="497411"/>
                  </a:lnTo>
                  <a:lnTo>
                    <a:pt x="1642530" y="527454"/>
                  </a:lnTo>
                  <a:lnTo>
                    <a:pt x="1634770" y="559222"/>
                  </a:lnTo>
                  <a:lnTo>
                    <a:pt x="1628145" y="592391"/>
                  </a:lnTo>
                  <a:lnTo>
                    <a:pt x="1622025" y="626183"/>
                  </a:lnTo>
                  <a:lnTo>
                    <a:pt x="1613591" y="662791"/>
                  </a:lnTo>
                  <a:lnTo>
                    <a:pt x="1604444" y="701287"/>
                  </a:lnTo>
                  <a:lnTo>
                    <a:pt x="1597204" y="740621"/>
                  </a:lnTo>
                  <a:lnTo>
                    <a:pt x="1593352" y="780327"/>
                  </a:lnTo>
                  <a:lnTo>
                    <a:pt x="1590687" y="821152"/>
                  </a:lnTo>
                  <a:lnTo>
                    <a:pt x="1588643" y="842707"/>
                  </a:lnTo>
                  <a:lnTo>
                    <a:pt x="1586328" y="864697"/>
                  </a:lnTo>
                  <a:lnTo>
                    <a:pt x="1584784" y="887929"/>
                  </a:lnTo>
                  <a:lnTo>
                    <a:pt x="1583755" y="911990"/>
                  </a:lnTo>
                  <a:lnTo>
                    <a:pt x="1583069" y="936602"/>
                  </a:lnTo>
                  <a:lnTo>
                    <a:pt x="1581660" y="960631"/>
                  </a:lnTo>
                  <a:lnTo>
                    <a:pt x="1579767" y="984270"/>
                  </a:lnTo>
                  <a:lnTo>
                    <a:pt x="1577553" y="1007650"/>
                  </a:lnTo>
                  <a:lnTo>
                    <a:pt x="1575124" y="1031809"/>
                  </a:lnTo>
                  <a:lnTo>
                    <a:pt x="1572553" y="1056487"/>
                  </a:lnTo>
                  <a:lnTo>
                    <a:pt x="1569886" y="1081512"/>
                  </a:lnTo>
                  <a:lnTo>
                    <a:pt x="1567156" y="1106768"/>
                  </a:lnTo>
                  <a:lnTo>
                    <a:pt x="1564383" y="1132177"/>
                  </a:lnTo>
                  <a:lnTo>
                    <a:pt x="1561582" y="1157689"/>
                  </a:lnTo>
                  <a:lnTo>
                    <a:pt x="1559715" y="1181365"/>
                  </a:lnTo>
                  <a:lnTo>
                    <a:pt x="1558470" y="1203816"/>
                  </a:lnTo>
                  <a:lnTo>
                    <a:pt x="1556134" y="1246542"/>
                  </a:lnTo>
                  <a:lnTo>
                    <a:pt x="1551921" y="1287757"/>
                  </a:lnTo>
                  <a:lnTo>
                    <a:pt x="1549414" y="1328299"/>
                  </a:lnTo>
                  <a:lnTo>
                    <a:pt x="1547346" y="1366638"/>
                  </a:lnTo>
                  <a:lnTo>
                    <a:pt x="1543253" y="1399552"/>
                  </a:lnTo>
                  <a:lnTo>
                    <a:pt x="1540144" y="1440307"/>
                  </a:lnTo>
                  <a:lnTo>
                    <a:pt x="1539093" y="1480415"/>
                  </a:lnTo>
                  <a:lnTo>
                    <a:pt x="1538869" y="1509195"/>
                  </a:lnTo>
                  <a:lnTo>
                    <a:pt x="1537905" y="1511904"/>
                  </a:lnTo>
                  <a:lnTo>
                    <a:pt x="1536311" y="1513711"/>
                  </a:lnTo>
                  <a:lnTo>
                    <a:pt x="1531998" y="1515718"/>
                  </a:lnTo>
                  <a:lnTo>
                    <a:pt x="1526906" y="1516610"/>
                  </a:lnTo>
                  <a:lnTo>
                    <a:pt x="1491861" y="1498579"/>
                  </a:lnTo>
                  <a:lnTo>
                    <a:pt x="1468428" y="1488990"/>
                  </a:lnTo>
                  <a:lnTo>
                    <a:pt x="1435788" y="1481554"/>
                  </a:lnTo>
                  <a:lnTo>
                    <a:pt x="1393976" y="1472534"/>
                  </a:lnTo>
                  <a:lnTo>
                    <a:pt x="1370824" y="1467461"/>
                  </a:lnTo>
                  <a:lnTo>
                    <a:pt x="1344913" y="1463127"/>
                  </a:lnTo>
                  <a:lnTo>
                    <a:pt x="1317161" y="1459284"/>
                  </a:lnTo>
                  <a:lnTo>
                    <a:pt x="1288182" y="1455771"/>
                  </a:lnTo>
                  <a:lnTo>
                    <a:pt x="1256480" y="1452476"/>
                  </a:lnTo>
                  <a:lnTo>
                    <a:pt x="1222964" y="1449327"/>
                  </a:lnTo>
                  <a:lnTo>
                    <a:pt x="1188237" y="1446275"/>
                  </a:lnTo>
                  <a:lnTo>
                    <a:pt x="1152703" y="1443288"/>
                  </a:lnTo>
                  <a:lnTo>
                    <a:pt x="1116631" y="1440345"/>
                  </a:lnTo>
                  <a:lnTo>
                    <a:pt x="1080200" y="1437429"/>
                  </a:lnTo>
                  <a:lnTo>
                    <a:pt x="1041626" y="1435486"/>
                  </a:lnTo>
                  <a:lnTo>
                    <a:pt x="1001622" y="1434190"/>
                  </a:lnTo>
                  <a:lnTo>
                    <a:pt x="960665" y="1433326"/>
                  </a:lnTo>
                  <a:lnTo>
                    <a:pt x="920979" y="1431798"/>
                  </a:lnTo>
                  <a:lnTo>
                    <a:pt x="882138" y="1429827"/>
                  </a:lnTo>
                  <a:lnTo>
                    <a:pt x="843862" y="1427560"/>
                  </a:lnTo>
                  <a:lnTo>
                    <a:pt x="805009" y="1425096"/>
                  </a:lnTo>
                  <a:lnTo>
                    <a:pt x="765773" y="1422501"/>
                  </a:lnTo>
                  <a:lnTo>
                    <a:pt x="726280" y="1419819"/>
                  </a:lnTo>
                  <a:lnTo>
                    <a:pt x="687569" y="1418031"/>
                  </a:lnTo>
                  <a:lnTo>
                    <a:pt x="649379" y="1416838"/>
                  </a:lnTo>
                  <a:lnTo>
                    <a:pt x="611537" y="1416044"/>
                  </a:lnTo>
                  <a:lnTo>
                    <a:pt x="574879" y="1415513"/>
                  </a:lnTo>
                  <a:lnTo>
                    <a:pt x="539010" y="1415161"/>
                  </a:lnTo>
                  <a:lnTo>
                    <a:pt x="503667" y="1414924"/>
                  </a:lnTo>
                  <a:lnTo>
                    <a:pt x="469628" y="1414768"/>
                  </a:lnTo>
                  <a:lnTo>
                    <a:pt x="436458" y="1414663"/>
                  </a:lnTo>
                  <a:lnTo>
                    <a:pt x="403866" y="1414593"/>
                  </a:lnTo>
                  <a:lnTo>
                    <a:pt x="371662" y="1414547"/>
                  </a:lnTo>
                  <a:lnTo>
                    <a:pt x="339715" y="1414516"/>
                  </a:lnTo>
                  <a:lnTo>
                    <a:pt x="307939" y="1414495"/>
                  </a:lnTo>
                  <a:lnTo>
                    <a:pt x="279135" y="1414482"/>
                  </a:lnTo>
                  <a:lnTo>
                    <a:pt x="252313" y="1414472"/>
                  </a:lnTo>
                  <a:lnTo>
                    <a:pt x="226811" y="1414466"/>
                  </a:lnTo>
                  <a:lnTo>
                    <a:pt x="203142" y="1413510"/>
                  </a:lnTo>
                  <a:lnTo>
                    <a:pt x="180696" y="1411919"/>
                  </a:lnTo>
                  <a:lnTo>
                    <a:pt x="140832" y="1409517"/>
                  </a:lnTo>
                  <a:lnTo>
                    <a:pt x="110415" y="1411625"/>
                  </a:lnTo>
                  <a:lnTo>
                    <a:pt x="68593" y="1408003"/>
                  </a:lnTo>
                  <a:lnTo>
                    <a:pt x="47484" y="1405906"/>
                  </a:lnTo>
                  <a:lnTo>
                    <a:pt x="47242" y="1398502"/>
                  </a:lnTo>
                  <a:lnTo>
                    <a:pt x="34489" y="1389748"/>
                  </a:lnTo>
                  <a:lnTo>
                    <a:pt x="10985" y="1358796"/>
                  </a:lnTo>
                  <a:lnTo>
                    <a:pt x="3126" y="1322815"/>
                  </a:lnTo>
                  <a:lnTo>
                    <a:pt x="0" y="1295620"/>
                  </a:lnTo>
                  <a:lnTo>
                    <a:pt x="1786" y="1261309"/>
                  </a:lnTo>
                  <a:lnTo>
                    <a:pt x="5500" y="1239967"/>
                  </a:lnTo>
                  <a:lnTo>
                    <a:pt x="10835" y="1216215"/>
                  </a:lnTo>
                  <a:lnTo>
                    <a:pt x="17248" y="1190854"/>
                  </a:lnTo>
                  <a:lnTo>
                    <a:pt x="24381" y="1161565"/>
                  </a:lnTo>
                  <a:lnTo>
                    <a:pt x="31994" y="1129657"/>
                  </a:lnTo>
                  <a:lnTo>
                    <a:pt x="39927" y="1096001"/>
                  </a:lnTo>
                  <a:lnTo>
                    <a:pt x="48073" y="1061182"/>
                  </a:lnTo>
                  <a:lnTo>
                    <a:pt x="56361" y="1025587"/>
                  </a:lnTo>
                  <a:lnTo>
                    <a:pt x="64744" y="989474"/>
                  </a:lnTo>
                  <a:lnTo>
                    <a:pt x="71285" y="953017"/>
                  </a:lnTo>
                  <a:lnTo>
                    <a:pt x="76598" y="916329"/>
                  </a:lnTo>
                  <a:lnTo>
                    <a:pt x="81094" y="879488"/>
                  </a:lnTo>
                  <a:lnTo>
                    <a:pt x="85994" y="840640"/>
                  </a:lnTo>
                  <a:lnTo>
                    <a:pt x="91167" y="800454"/>
                  </a:lnTo>
                  <a:lnTo>
                    <a:pt x="96520" y="759375"/>
                  </a:lnTo>
                  <a:lnTo>
                    <a:pt x="101995" y="718655"/>
                  </a:lnTo>
                  <a:lnTo>
                    <a:pt x="107549" y="678173"/>
                  </a:lnTo>
                  <a:lnTo>
                    <a:pt x="113157" y="637850"/>
                  </a:lnTo>
                  <a:lnTo>
                    <a:pt x="118801" y="597633"/>
                  </a:lnTo>
                  <a:lnTo>
                    <a:pt x="124468" y="557487"/>
                  </a:lnTo>
                  <a:lnTo>
                    <a:pt x="130151" y="517388"/>
                  </a:lnTo>
                  <a:lnTo>
                    <a:pt x="137750" y="479225"/>
                  </a:lnTo>
                  <a:lnTo>
                    <a:pt x="146626" y="442353"/>
                  </a:lnTo>
                  <a:lnTo>
                    <a:pt x="156353" y="406341"/>
                  </a:lnTo>
                  <a:lnTo>
                    <a:pt x="166648" y="370904"/>
                  </a:lnTo>
                  <a:lnTo>
                    <a:pt x="177321" y="335849"/>
                  </a:lnTo>
                  <a:lnTo>
                    <a:pt x="188246" y="301049"/>
                  </a:lnTo>
                  <a:lnTo>
                    <a:pt x="201245" y="268324"/>
                  </a:lnTo>
                  <a:lnTo>
                    <a:pt x="215626" y="236982"/>
                  </a:lnTo>
                  <a:lnTo>
                    <a:pt x="230928" y="206562"/>
                  </a:lnTo>
                  <a:lnTo>
                    <a:pt x="243987" y="179616"/>
                  </a:lnTo>
                  <a:lnTo>
                    <a:pt x="255550" y="154983"/>
                  </a:lnTo>
                  <a:lnTo>
                    <a:pt x="275067" y="112692"/>
                  </a:lnTo>
                  <a:lnTo>
                    <a:pt x="290090" y="81196"/>
                  </a:lnTo>
                  <a:lnTo>
                    <a:pt x="300156" y="51145"/>
                  </a:lnTo>
                  <a:lnTo>
                    <a:pt x="299971" y="39236"/>
                  </a:lnTo>
                  <a:lnTo>
                    <a:pt x="298588" y="34727"/>
                  </a:lnTo>
                  <a:lnTo>
                    <a:pt x="296713" y="33626"/>
                  </a:lnTo>
                  <a:lnTo>
                    <a:pt x="294512" y="34797"/>
                  </a:lnTo>
                  <a:lnTo>
                    <a:pt x="287250" y="428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85" name="SMARTInkShape-3176"/>
            <p:cNvSpPr/>
            <p:nvPr>
              <p:custDataLst>
                <p:tags r:id="rId314"/>
              </p:custDataLst>
            </p:nvPr>
          </p:nvSpPr>
          <p:spPr bwMode="auto">
            <a:xfrm>
              <a:off x="7829550" y="4667074"/>
              <a:ext cx="1162773" cy="227793"/>
            </a:xfrm>
            <a:custGeom>
              <a:avLst/>
              <a:gdLst/>
              <a:ahLst/>
              <a:cxnLst/>
              <a:rect l="0" t="0" r="0" b="0"/>
              <a:pathLst>
                <a:path w="1162773" h="227793">
                  <a:moveTo>
                    <a:pt x="0" y="4939"/>
                  </a:moveTo>
                  <a:lnTo>
                    <a:pt x="0" y="4939"/>
                  </a:lnTo>
                  <a:lnTo>
                    <a:pt x="0" y="0"/>
                  </a:lnTo>
                  <a:lnTo>
                    <a:pt x="0" y="2108"/>
                  </a:lnTo>
                  <a:lnTo>
                    <a:pt x="1905" y="3052"/>
                  </a:lnTo>
                  <a:lnTo>
                    <a:pt x="41521" y="7368"/>
                  </a:lnTo>
                  <a:lnTo>
                    <a:pt x="78105" y="19546"/>
                  </a:lnTo>
                  <a:lnTo>
                    <a:pt x="116710" y="33259"/>
                  </a:lnTo>
                  <a:lnTo>
                    <a:pt x="155866" y="46032"/>
                  </a:lnTo>
                  <a:lnTo>
                    <a:pt x="197630" y="55849"/>
                  </a:lnTo>
                  <a:lnTo>
                    <a:pt x="237627" y="64791"/>
                  </a:lnTo>
                  <a:lnTo>
                    <a:pt x="276147" y="73472"/>
                  </a:lnTo>
                  <a:lnTo>
                    <a:pt x="315184" y="82077"/>
                  </a:lnTo>
                  <a:lnTo>
                    <a:pt x="355960" y="90659"/>
                  </a:lnTo>
                  <a:lnTo>
                    <a:pt x="388710" y="96376"/>
                  </a:lnTo>
                  <a:lnTo>
                    <a:pt x="425490" y="102092"/>
                  </a:lnTo>
                  <a:lnTo>
                    <a:pt x="464062" y="110348"/>
                  </a:lnTo>
                  <a:lnTo>
                    <a:pt x="504382" y="119414"/>
                  </a:lnTo>
                  <a:lnTo>
                    <a:pt x="525802" y="123165"/>
                  </a:lnTo>
                  <a:lnTo>
                    <a:pt x="547702" y="126619"/>
                  </a:lnTo>
                  <a:lnTo>
                    <a:pt x="569922" y="130826"/>
                  </a:lnTo>
                  <a:lnTo>
                    <a:pt x="592355" y="135536"/>
                  </a:lnTo>
                  <a:lnTo>
                    <a:pt x="614931" y="140581"/>
                  </a:lnTo>
                  <a:lnTo>
                    <a:pt x="637601" y="145849"/>
                  </a:lnTo>
                  <a:lnTo>
                    <a:pt x="660335" y="151267"/>
                  </a:lnTo>
                  <a:lnTo>
                    <a:pt x="683111" y="156783"/>
                  </a:lnTo>
                  <a:lnTo>
                    <a:pt x="705915" y="162365"/>
                  </a:lnTo>
                  <a:lnTo>
                    <a:pt x="728738" y="167993"/>
                  </a:lnTo>
                  <a:lnTo>
                    <a:pt x="751573" y="173648"/>
                  </a:lnTo>
                  <a:lnTo>
                    <a:pt x="775368" y="178372"/>
                  </a:lnTo>
                  <a:lnTo>
                    <a:pt x="799805" y="182473"/>
                  </a:lnTo>
                  <a:lnTo>
                    <a:pt x="824668" y="186160"/>
                  </a:lnTo>
                  <a:lnTo>
                    <a:pt x="849816" y="190523"/>
                  </a:lnTo>
                  <a:lnTo>
                    <a:pt x="875154" y="195336"/>
                  </a:lnTo>
                  <a:lnTo>
                    <a:pt x="900618" y="200450"/>
                  </a:lnTo>
                  <a:lnTo>
                    <a:pt x="925215" y="204812"/>
                  </a:lnTo>
                  <a:lnTo>
                    <a:pt x="949232" y="208673"/>
                  </a:lnTo>
                  <a:lnTo>
                    <a:pt x="972864" y="212199"/>
                  </a:lnTo>
                  <a:lnTo>
                    <a:pt x="995286" y="215502"/>
                  </a:lnTo>
                  <a:lnTo>
                    <a:pt x="1037979" y="221712"/>
                  </a:lnTo>
                  <a:lnTo>
                    <a:pt x="1076640" y="225107"/>
                  </a:lnTo>
                  <a:lnTo>
                    <a:pt x="1110014" y="226616"/>
                  </a:lnTo>
                  <a:lnTo>
                    <a:pt x="1149643" y="227585"/>
                  </a:lnTo>
                  <a:lnTo>
                    <a:pt x="1162772" y="227792"/>
                  </a:lnTo>
                  <a:lnTo>
                    <a:pt x="1138315" y="226868"/>
                  </a:lnTo>
                  <a:lnTo>
                    <a:pt x="1114425" y="2192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86" name="SMARTInkShape-3177"/>
            <p:cNvSpPr/>
            <p:nvPr>
              <p:custDataLst>
                <p:tags r:id="rId315"/>
              </p:custDataLst>
            </p:nvPr>
          </p:nvSpPr>
          <p:spPr bwMode="auto">
            <a:xfrm>
              <a:off x="7846695" y="5272088"/>
              <a:ext cx="1018647" cy="188432"/>
            </a:xfrm>
            <a:custGeom>
              <a:avLst/>
              <a:gdLst/>
              <a:ahLst/>
              <a:cxnLst/>
              <a:rect l="0" t="0" r="0" b="0"/>
              <a:pathLst>
                <a:path w="1018647" h="188432">
                  <a:moveTo>
                    <a:pt x="0" y="0"/>
                  </a:moveTo>
                  <a:lnTo>
                    <a:pt x="0" y="0"/>
                  </a:lnTo>
                  <a:lnTo>
                    <a:pt x="29502" y="24950"/>
                  </a:lnTo>
                  <a:lnTo>
                    <a:pt x="66209" y="40624"/>
                  </a:lnTo>
                  <a:lnTo>
                    <a:pt x="86049" y="47085"/>
                  </a:lnTo>
                  <a:lnTo>
                    <a:pt x="109753" y="54250"/>
                  </a:lnTo>
                  <a:lnTo>
                    <a:pt x="136034" y="61883"/>
                  </a:lnTo>
                  <a:lnTo>
                    <a:pt x="166889" y="68878"/>
                  </a:lnTo>
                  <a:lnTo>
                    <a:pt x="200794" y="75446"/>
                  </a:lnTo>
                  <a:lnTo>
                    <a:pt x="236733" y="81729"/>
                  </a:lnTo>
                  <a:lnTo>
                    <a:pt x="277837" y="87824"/>
                  </a:lnTo>
                  <a:lnTo>
                    <a:pt x="322385" y="93791"/>
                  </a:lnTo>
                  <a:lnTo>
                    <a:pt x="369228" y="99675"/>
                  </a:lnTo>
                  <a:lnTo>
                    <a:pt x="418555" y="106455"/>
                  </a:lnTo>
                  <a:lnTo>
                    <a:pt x="469537" y="113832"/>
                  </a:lnTo>
                  <a:lnTo>
                    <a:pt x="521622" y="121608"/>
                  </a:lnTo>
                  <a:lnTo>
                    <a:pt x="570633" y="128697"/>
                  </a:lnTo>
                  <a:lnTo>
                    <a:pt x="617595" y="135327"/>
                  </a:lnTo>
                  <a:lnTo>
                    <a:pt x="663189" y="141653"/>
                  </a:lnTo>
                  <a:lnTo>
                    <a:pt x="706921" y="147775"/>
                  </a:lnTo>
                  <a:lnTo>
                    <a:pt x="749411" y="153761"/>
                  </a:lnTo>
                  <a:lnTo>
                    <a:pt x="791072" y="159658"/>
                  </a:lnTo>
                  <a:lnTo>
                    <a:pt x="828372" y="164541"/>
                  </a:lnTo>
                  <a:lnTo>
                    <a:pt x="862763" y="168749"/>
                  </a:lnTo>
                  <a:lnTo>
                    <a:pt x="895216" y="172506"/>
                  </a:lnTo>
                  <a:lnTo>
                    <a:pt x="922565" y="175964"/>
                  </a:lnTo>
                  <a:lnTo>
                    <a:pt x="946513" y="179222"/>
                  </a:lnTo>
                  <a:lnTo>
                    <a:pt x="983600" y="184429"/>
                  </a:lnTo>
                  <a:lnTo>
                    <a:pt x="1018646" y="188431"/>
                  </a:lnTo>
                  <a:lnTo>
                    <a:pt x="994410" y="1800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88" name="SMARTInkShape-3178"/>
          <p:cNvSpPr/>
          <p:nvPr>
            <p:custDataLst>
              <p:tags r:id="rId26"/>
            </p:custDataLst>
          </p:nvPr>
        </p:nvSpPr>
        <p:spPr bwMode="auto">
          <a:xfrm>
            <a:off x="6313762" y="3720478"/>
            <a:ext cx="112989" cy="34278"/>
          </a:xfrm>
          <a:custGeom>
            <a:avLst/>
            <a:gdLst/>
            <a:ahLst/>
            <a:cxnLst/>
            <a:rect l="0" t="0" r="0" b="0"/>
            <a:pathLst>
              <a:path w="112989" h="34278">
                <a:moveTo>
                  <a:pt x="15601" y="34277"/>
                </a:moveTo>
                <a:lnTo>
                  <a:pt x="15601" y="34277"/>
                </a:lnTo>
                <a:lnTo>
                  <a:pt x="0" y="5907"/>
                </a:lnTo>
                <a:lnTo>
                  <a:pt x="437" y="3933"/>
                </a:lnTo>
                <a:lnTo>
                  <a:pt x="1682" y="2618"/>
                </a:lnTo>
                <a:lnTo>
                  <a:pt x="5605" y="1156"/>
                </a:lnTo>
                <a:lnTo>
                  <a:pt x="45447" y="55"/>
                </a:lnTo>
                <a:lnTo>
                  <a:pt x="83303" y="0"/>
                </a:lnTo>
                <a:lnTo>
                  <a:pt x="95855" y="2533"/>
                </a:lnTo>
                <a:lnTo>
                  <a:pt x="108277" y="6774"/>
                </a:lnTo>
                <a:lnTo>
                  <a:pt x="111675" y="7369"/>
                </a:lnTo>
                <a:lnTo>
                  <a:pt x="112988" y="8718"/>
                </a:lnTo>
                <a:lnTo>
                  <a:pt x="112910" y="10570"/>
                </a:lnTo>
                <a:lnTo>
                  <a:pt x="101326" y="3427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89" name="SMARTInkShape-3179"/>
          <p:cNvSpPr/>
          <p:nvPr>
            <p:custDataLst>
              <p:tags r:id="rId27"/>
            </p:custDataLst>
          </p:nvPr>
        </p:nvSpPr>
        <p:spPr bwMode="auto">
          <a:xfrm>
            <a:off x="6840100" y="3626275"/>
            <a:ext cx="1015122" cy="1328023"/>
          </a:xfrm>
          <a:custGeom>
            <a:avLst/>
            <a:gdLst/>
            <a:ahLst/>
            <a:cxnLst/>
            <a:rect l="0" t="0" r="0" b="0"/>
            <a:pathLst>
              <a:path w="1015122" h="1328023">
                <a:moveTo>
                  <a:pt x="89338" y="111335"/>
                </a:moveTo>
                <a:lnTo>
                  <a:pt x="89338" y="111335"/>
                </a:lnTo>
                <a:lnTo>
                  <a:pt x="89338" y="106784"/>
                </a:lnTo>
                <a:lnTo>
                  <a:pt x="90289" y="105443"/>
                </a:lnTo>
                <a:lnTo>
                  <a:pt x="91878" y="104550"/>
                </a:lnTo>
                <a:lnTo>
                  <a:pt x="125971" y="95486"/>
                </a:lnTo>
                <a:lnTo>
                  <a:pt x="168082" y="93493"/>
                </a:lnTo>
                <a:lnTo>
                  <a:pt x="200852" y="89753"/>
                </a:lnTo>
                <a:lnTo>
                  <a:pt x="242722" y="84916"/>
                </a:lnTo>
                <a:lnTo>
                  <a:pt x="265889" y="82292"/>
                </a:lnTo>
                <a:lnTo>
                  <a:pt x="293716" y="79590"/>
                </a:lnTo>
                <a:lnTo>
                  <a:pt x="324649" y="76837"/>
                </a:lnTo>
                <a:lnTo>
                  <a:pt x="357654" y="74049"/>
                </a:lnTo>
                <a:lnTo>
                  <a:pt x="391088" y="70285"/>
                </a:lnTo>
                <a:lnTo>
                  <a:pt x="424807" y="65871"/>
                </a:lnTo>
                <a:lnTo>
                  <a:pt x="458717" y="61023"/>
                </a:lnTo>
                <a:lnTo>
                  <a:pt x="491800" y="56839"/>
                </a:lnTo>
                <a:lnTo>
                  <a:pt x="524333" y="53097"/>
                </a:lnTo>
                <a:lnTo>
                  <a:pt x="556500" y="49649"/>
                </a:lnTo>
                <a:lnTo>
                  <a:pt x="587468" y="47351"/>
                </a:lnTo>
                <a:lnTo>
                  <a:pt x="617640" y="45819"/>
                </a:lnTo>
                <a:lnTo>
                  <a:pt x="647279" y="44798"/>
                </a:lnTo>
                <a:lnTo>
                  <a:pt x="674658" y="43165"/>
                </a:lnTo>
                <a:lnTo>
                  <a:pt x="700531" y="41123"/>
                </a:lnTo>
                <a:lnTo>
                  <a:pt x="725400" y="38809"/>
                </a:lnTo>
                <a:lnTo>
                  <a:pt x="747694" y="37267"/>
                </a:lnTo>
                <a:lnTo>
                  <a:pt x="787706" y="35553"/>
                </a:lnTo>
                <a:lnTo>
                  <a:pt x="824538" y="34791"/>
                </a:lnTo>
                <a:lnTo>
                  <a:pt x="858053" y="34453"/>
                </a:lnTo>
                <a:lnTo>
                  <a:pt x="898342" y="34263"/>
                </a:lnTo>
                <a:lnTo>
                  <a:pt x="941008" y="34198"/>
                </a:lnTo>
                <a:lnTo>
                  <a:pt x="962402" y="34183"/>
                </a:lnTo>
                <a:lnTo>
                  <a:pt x="978890" y="19954"/>
                </a:lnTo>
                <a:lnTo>
                  <a:pt x="986850" y="16949"/>
                </a:lnTo>
                <a:lnTo>
                  <a:pt x="995242" y="11402"/>
                </a:lnTo>
                <a:lnTo>
                  <a:pt x="1004912" y="8852"/>
                </a:lnTo>
                <a:lnTo>
                  <a:pt x="1014771" y="256"/>
                </a:lnTo>
                <a:lnTo>
                  <a:pt x="1010499" y="0"/>
                </a:lnTo>
                <a:lnTo>
                  <a:pt x="1009198" y="917"/>
                </a:lnTo>
                <a:lnTo>
                  <a:pt x="1008329" y="2480"/>
                </a:lnTo>
                <a:lnTo>
                  <a:pt x="1006938" y="11834"/>
                </a:lnTo>
                <a:lnTo>
                  <a:pt x="1007567" y="38199"/>
                </a:lnTo>
                <a:lnTo>
                  <a:pt x="1013979" y="70318"/>
                </a:lnTo>
                <a:lnTo>
                  <a:pt x="1014933" y="104079"/>
                </a:lnTo>
                <a:lnTo>
                  <a:pt x="1015121" y="146449"/>
                </a:lnTo>
                <a:lnTo>
                  <a:pt x="1010608" y="186957"/>
                </a:lnTo>
                <a:lnTo>
                  <a:pt x="1000544" y="229319"/>
                </a:lnTo>
                <a:lnTo>
                  <a:pt x="992208" y="263980"/>
                </a:lnTo>
                <a:lnTo>
                  <a:pt x="983705" y="304941"/>
                </a:lnTo>
                <a:lnTo>
                  <a:pt x="978007" y="336447"/>
                </a:lnTo>
                <a:lnTo>
                  <a:pt x="972299" y="366960"/>
                </a:lnTo>
                <a:lnTo>
                  <a:pt x="966588" y="398301"/>
                </a:lnTo>
                <a:lnTo>
                  <a:pt x="960873" y="434455"/>
                </a:lnTo>
                <a:lnTo>
                  <a:pt x="957699" y="470209"/>
                </a:lnTo>
                <a:lnTo>
                  <a:pt x="955336" y="505149"/>
                </a:lnTo>
                <a:lnTo>
                  <a:pt x="951110" y="539728"/>
                </a:lnTo>
                <a:lnTo>
                  <a:pt x="948597" y="574147"/>
                </a:lnTo>
                <a:lnTo>
                  <a:pt x="945576" y="609447"/>
                </a:lnTo>
                <a:lnTo>
                  <a:pt x="937883" y="647360"/>
                </a:lnTo>
                <a:lnTo>
                  <a:pt x="930654" y="686436"/>
                </a:lnTo>
                <a:lnTo>
                  <a:pt x="924266" y="726028"/>
                </a:lnTo>
                <a:lnTo>
                  <a:pt x="918252" y="765849"/>
                </a:lnTo>
                <a:lnTo>
                  <a:pt x="914944" y="805772"/>
                </a:lnTo>
                <a:lnTo>
                  <a:pt x="913474" y="845741"/>
                </a:lnTo>
                <a:lnTo>
                  <a:pt x="912821" y="885730"/>
                </a:lnTo>
                <a:lnTo>
                  <a:pt x="912530" y="923188"/>
                </a:lnTo>
                <a:lnTo>
                  <a:pt x="912400" y="959838"/>
                </a:lnTo>
                <a:lnTo>
                  <a:pt x="912343" y="998353"/>
                </a:lnTo>
                <a:lnTo>
                  <a:pt x="912318" y="1037695"/>
                </a:lnTo>
                <a:lnTo>
                  <a:pt x="912307" y="1077406"/>
                </a:lnTo>
                <a:lnTo>
                  <a:pt x="912302" y="1117280"/>
                </a:lnTo>
                <a:lnTo>
                  <a:pt x="912300" y="1154687"/>
                </a:lnTo>
                <a:lnTo>
                  <a:pt x="913251" y="1189409"/>
                </a:lnTo>
                <a:lnTo>
                  <a:pt x="916848" y="1220716"/>
                </a:lnTo>
                <a:lnTo>
                  <a:pt x="924229" y="1260565"/>
                </a:lnTo>
                <a:lnTo>
                  <a:pt x="929365" y="1299416"/>
                </a:lnTo>
                <a:lnTo>
                  <a:pt x="934076" y="1314471"/>
                </a:lnTo>
                <a:lnTo>
                  <a:pt x="930240" y="1326577"/>
                </a:lnTo>
                <a:lnTo>
                  <a:pt x="916026" y="1328022"/>
                </a:lnTo>
                <a:lnTo>
                  <a:pt x="874830" y="1319225"/>
                </a:lnTo>
                <a:lnTo>
                  <a:pt x="837696" y="1311238"/>
                </a:lnTo>
                <a:lnTo>
                  <a:pt x="803894" y="1304709"/>
                </a:lnTo>
                <a:lnTo>
                  <a:pt x="782878" y="1300299"/>
                </a:lnTo>
                <a:lnTo>
                  <a:pt x="760295" y="1295456"/>
                </a:lnTo>
                <a:lnTo>
                  <a:pt x="735715" y="1291274"/>
                </a:lnTo>
                <a:lnTo>
                  <a:pt x="709804" y="1287533"/>
                </a:lnTo>
                <a:lnTo>
                  <a:pt x="683004" y="1284087"/>
                </a:lnTo>
                <a:lnTo>
                  <a:pt x="652756" y="1280837"/>
                </a:lnTo>
                <a:lnTo>
                  <a:pt x="620206" y="1277718"/>
                </a:lnTo>
                <a:lnTo>
                  <a:pt x="586125" y="1274686"/>
                </a:lnTo>
                <a:lnTo>
                  <a:pt x="551974" y="1271713"/>
                </a:lnTo>
                <a:lnTo>
                  <a:pt x="517777" y="1268777"/>
                </a:lnTo>
                <a:lnTo>
                  <a:pt x="483549" y="1265867"/>
                </a:lnTo>
                <a:lnTo>
                  <a:pt x="448347" y="1263929"/>
                </a:lnTo>
                <a:lnTo>
                  <a:pt x="412498" y="1262636"/>
                </a:lnTo>
                <a:lnTo>
                  <a:pt x="376215" y="1261774"/>
                </a:lnTo>
                <a:lnTo>
                  <a:pt x="340597" y="1261200"/>
                </a:lnTo>
                <a:lnTo>
                  <a:pt x="305420" y="1260816"/>
                </a:lnTo>
                <a:lnTo>
                  <a:pt x="270540" y="1260560"/>
                </a:lnTo>
                <a:lnTo>
                  <a:pt x="240620" y="1260390"/>
                </a:lnTo>
                <a:lnTo>
                  <a:pt x="214004" y="1260277"/>
                </a:lnTo>
                <a:lnTo>
                  <a:pt x="189593" y="1260201"/>
                </a:lnTo>
                <a:lnTo>
                  <a:pt x="154851" y="1260117"/>
                </a:lnTo>
                <a:lnTo>
                  <a:pt x="114303" y="1260056"/>
                </a:lnTo>
                <a:lnTo>
                  <a:pt x="114554" y="1260054"/>
                </a:lnTo>
                <a:lnTo>
                  <a:pt x="114906" y="1255500"/>
                </a:lnTo>
                <a:lnTo>
                  <a:pt x="117530" y="1250726"/>
                </a:lnTo>
                <a:lnTo>
                  <a:pt x="120917" y="1245428"/>
                </a:lnTo>
                <a:lnTo>
                  <a:pt x="122422" y="1239899"/>
                </a:lnTo>
                <a:lnTo>
                  <a:pt x="121872" y="1237091"/>
                </a:lnTo>
                <a:lnTo>
                  <a:pt x="118720" y="1231431"/>
                </a:lnTo>
                <a:lnTo>
                  <a:pt x="76044" y="1195121"/>
                </a:lnTo>
                <a:lnTo>
                  <a:pt x="63817" y="1180514"/>
                </a:lnTo>
                <a:lnTo>
                  <a:pt x="46492" y="1139073"/>
                </a:lnTo>
                <a:lnTo>
                  <a:pt x="30498" y="1096453"/>
                </a:lnTo>
                <a:lnTo>
                  <a:pt x="22547" y="1064786"/>
                </a:lnTo>
                <a:lnTo>
                  <a:pt x="16790" y="1027533"/>
                </a:lnTo>
                <a:lnTo>
                  <a:pt x="14232" y="985577"/>
                </a:lnTo>
                <a:lnTo>
                  <a:pt x="14502" y="959910"/>
                </a:lnTo>
                <a:lnTo>
                  <a:pt x="15634" y="931369"/>
                </a:lnTo>
                <a:lnTo>
                  <a:pt x="17342" y="900912"/>
                </a:lnTo>
                <a:lnTo>
                  <a:pt x="19433" y="870130"/>
                </a:lnTo>
                <a:lnTo>
                  <a:pt x="21780" y="839130"/>
                </a:lnTo>
                <a:lnTo>
                  <a:pt x="24297" y="807987"/>
                </a:lnTo>
                <a:lnTo>
                  <a:pt x="26927" y="776747"/>
                </a:lnTo>
                <a:lnTo>
                  <a:pt x="29633" y="745443"/>
                </a:lnTo>
                <a:lnTo>
                  <a:pt x="32389" y="714096"/>
                </a:lnTo>
                <a:lnTo>
                  <a:pt x="34227" y="681768"/>
                </a:lnTo>
                <a:lnTo>
                  <a:pt x="35452" y="648786"/>
                </a:lnTo>
                <a:lnTo>
                  <a:pt x="36269" y="615368"/>
                </a:lnTo>
                <a:lnTo>
                  <a:pt x="35861" y="581660"/>
                </a:lnTo>
                <a:lnTo>
                  <a:pt x="34637" y="547757"/>
                </a:lnTo>
                <a:lnTo>
                  <a:pt x="32868" y="513725"/>
                </a:lnTo>
                <a:lnTo>
                  <a:pt x="29784" y="480560"/>
                </a:lnTo>
                <a:lnTo>
                  <a:pt x="25822" y="447972"/>
                </a:lnTo>
                <a:lnTo>
                  <a:pt x="21277" y="415770"/>
                </a:lnTo>
                <a:lnTo>
                  <a:pt x="17294" y="382872"/>
                </a:lnTo>
                <a:lnTo>
                  <a:pt x="13686" y="349509"/>
                </a:lnTo>
                <a:lnTo>
                  <a:pt x="10328" y="315838"/>
                </a:lnTo>
                <a:lnTo>
                  <a:pt x="7136" y="284818"/>
                </a:lnTo>
                <a:lnTo>
                  <a:pt x="4057" y="255565"/>
                </a:lnTo>
                <a:lnTo>
                  <a:pt x="1051" y="227491"/>
                </a:lnTo>
                <a:lnTo>
                  <a:pt x="0" y="201155"/>
                </a:lnTo>
                <a:lnTo>
                  <a:pt x="251" y="175977"/>
                </a:lnTo>
                <a:lnTo>
                  <a:pt x="1372" y="151572"/>
                </a:lnTo>
                <a:lnTo>
                  <a:pt x="5157" y="111756"/>
                </a:lnTo>
                <a:lnTo>
                  <a:pt x="10014" y="79137"/>
                </a:lnTo>
                <a:lnTo>
                  <a:pt x="18103" y="42211"/>
                </a:lnTo>
                <a:lnTo>
                  <a:pt x="23706" y="28860"/>
                </a:lnTo>
                <a:lnTo>
                  <a:pt x="29371" y="22292"/>
                </a:lnTo>
                <a:lnTo>
                  <a:pt x="37902" y="1703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90" name="SMARTInkShape-3180"/>
          <p:cNvSpPr/>
          <p:nvPr>
            <p:custDataLst>
              <p:tags r:id="rId28"/>
            </p:custDataLst>
          </p:nvPr>
        </p:nvSpPr>
        <p:spPr bwMode="auto">
          <a:xfrm>
            <a:off x="6132299" y="3712695"/>
            <a:ext cx="737119" cy="1310775"/>
          </a:xfrm>
          <a:custGeom>
            <a:avLst/>
            <a:gdLst/>
            <a:ahLst/>
            <a:cxnLst/>
            <a:rect l="0" t="0" r="0" b="0"/>
            <a:pathLst>
              <a:path w="737119" h="1310775">
                <a:moveTo>
                  <a:pt x="188491" y="213510"/>
                </a:moveTo>
                <a:lnTo>
                  <a:pt x="188491" y="213510"/>
                </a:lnTo>
                <a:lnTo>
                  <a:pt x="183940" y="213510"/>
                </a:lnTo>
                <a:lnTo>
                  <a:pt x="182600" y="212557"/>
                </a:lnTo>
                <a:lnTo>
                  <a:pt x="181706" y="210970"/>
                </a:lnTo>
                <a:lnTo>
                  <a:pt x="180272" y="201578"/>
                </a:lnTo>
                <a:lnTo>
                  <a:pt x="182616" y="196142"/>
                </a:lnTo>
                <a:lnTo>
                  <a:pt x="188147" y="188281"/>
                </a:lnTo>
                <a:lnTo>
                  <a:pt x="193033" y="224439"/>
                </a:lnTo>
                <a:lnTo>
                  <a:pt x="196267" y="258743"/>
                </a:lnTo>
                <a:lnTo>
                  <a:pt x="195874" y="295915"/>
                </a:lnTo>
                <a:lnTo>
                  <a:pt x="190150" y="337092"/>
                </a:lnTo>
                <a:lnTo>
                  <a:pt x="183373" y="377550"/>
                </a:lnTo>
                <a:lnTo>
                  <a:pt x="180601" y="420326"/>
                </a:lnTo>
                <a:lnTo>
                  <a:pt x="175502" y="460632"/>
                </a:lnTo>
                <a:lnTo>
                  <a:pt x="165323" y="497062"/>
                </a:lnTo>
                <a:lnTo>
                  <a:pt x="154140" y="537420"/>
                </a:lnTo>
                <a:lnTo>
                  <a:pt x="138208" y="573191"/>
                </a:lnTo>
                <a:lnTo>
                  <a:pt x="129452" y="613664"/>
                </a:lnTo>
                <a:lnTo>
                  <a:pt x="119538" y="650164"/>
                </a:lnTo>
                <a:lnTo>
                  <a:pt x="113768" y="678804"/>
                </a:lnTo>
                <a:lnTo>
                  <a:pt x="107268" y="718064"/>
                </a:lnTo>
                <a:lnTo>
                  <a:pt x="96811" y="760180"/>
                </a:lnTo>
                <a:lnTo>
                  <a:pt x="88407" y="793845"/>
                </a:lnTo>
                <a:lnTo>
                  <a:pt x="79885" y="826998"/>
                </a:lnTo>
                <a:lnTo>
                  <a:pt x="68472" y="866822"/>
                </a:lnTo>
                <a:lnTo>
                  <a:pt x="59902" y="899844"/>
                </a:lnTo>
                <a:lnTo>
                  <a:pt x="51331" y="933758"/>
                </a:lnTo>
                <a:lnTo>
                  <a:pt x="39901" y="974800"/>
                </a:lnTo>
                <a:lnTo>
                  <a:pt x="29424" y="1017268"/>
                </a:lnTo>
                <a:lnTo>
                  <a:pt x="23826" y="1059806"/>
                </a:lnTo>
                <a:lnTo>
                  <a:pt x="18381" y="1100558"/>
                </a:lnTo>
                <a:lnTo>
                  <a:pt x="12888" y="1133987"/>
                </a:lnTo>
                <a:lnTo>
                  <a:pt x="9778" y="1168022"/>
                </a:lnTo>
                <a:lnTo>
                  <a:pt x="8727" y="1207764"/>
                </a:lnTo>
                <a:lnTo>
                  <a:pt x="8520" y="1246236"/>
                </a:lnTo>
                <a:lnTo>
                  <a:pt x="8473" y="1284673"/>
                </a:lnTo>
                <a:lnTo>
                  <a:pt x="7518" y="1295373"/>
                </a:lnTo>
                <a:lnTo>
                  <a:pt x="0" y="1310595"/>
                </a:lnTo>
                <a:lnTo>
                  <a:pt x="7286" y="1310774"/>
                </a:lnTo>
                <a:lnTo>
                  <a:pt x="25580" y="1293678"/>
                </a:lnTo>
                <a:lnTo>
                  <a:pt x="25614" y="1285103"/>
                </a:lnTo>
                <a:lnTo>
                  <a:pt x="25614" y="1293292"/>
                </a:lnTo>
                <a:lnTo>
                  <a:pt x="30164" y="1293540"/>
                </a:lnTo>
                <a:lnTo>
                  <a:pt x="71305" y="1283057"/>
                </a:lnTo>
                <a:lnTo>
                  <a:pt x="107876" y="1273244"/>
                </a:lnTo>
                <a:lnTo>
                  <a:pt x="145133" y="1264952"/>
                </a:lnTo>
                <a:lnTo>
                  <a:pt x="177475" y="1259302"/>
                </a:lnTo>
                <a:lnTo>
                  <a:pt x="215028" y="1253617"/>
                </a:lnTo>
                <a:lnTo>
                  <a:pt x="257117" y="1247915"/>
                </a:lnTo>
                <a:lnTo>
                  <a:pt x="279010" y="1245061"/>
                </a:lnTo>
                <a:lnTo>
                  <a:pt x="301224" y="1242206"/>
                </a:lnTo>
                <a:lnTo>
                  <a:pt x="323654" y="1239348"/>
                </a:lnTo>
                <a:lnTo>
                  <a:pt x="366356" y="1233636"/>
                </a:lnTo>
                <a:lnTo>
                  <a:pt x="405654" y="1227921"/>
                </a:lnTo>
                <a:lnTo>
                  <a:pt x="438996" y="1222207"/>
                </a:lnTo>
                <a:lnTo>
                  <a:pt x="475440" y="1218185"/>
                </a:lnTo>
                <a:lnTo>
                  <a:pt x="513354" y="1215875"/>
                </a:lnTo>
                <a:lnTo>
                  <a:pt x="548360" y="1209773"/>
                </a:lnTo>
                <a:lnTo>
                  <a:pt x="563698" y="1209696"/>
                </a:lnTo>
                <a:lnTo>
                  <a:pt x="578640" y="1213103"/>
                </a:lnTo>
                <a:lnTo>
                  <a:pt x="599692" y="1207997"/>
                </a:lnTo>
                <a:lnTo>
                  <a:pt x="604439" y="1203392"/>
                </a:lnTo>
                <a:lnTo>
                  <a:pt x="606719" y="1198604"/>
                </a:lnTo>
                <a:lnTo>
                  <a:pt x="610924" y="1175352"/>
                </a:lnTo>
                <a:lnTo>
                  <a:pt x="612988" y="1171920"/>
                </a:lnTo>
                <a:lnTo>
                  <a:pt x="624671" y="1135263"/>
                </a:lnTo>
                <a:lnTo>
                  <a:pt x="649167" y="1095940"/>
                </a:lnTo>
                <a:lnTo>
                  <a:pt x="667880" y="1053544"/>
                </a:lnTo>
                <a:lnTo>
                  <a:pt x="674385" y="1025337"/>
                </a:lnTo>
                <a:lnTo>
                  <a:pt x="676312" y="990309"/>
                </a:lnTo>
                <a:lnTo>
                  <a:pt x="679423" y="949767"/>
                </a:lnTo>
                <a:lnTo>
                  <a:pt x="682907" y="920783"/>
                </a:lnTo>
                <a:lnTo>
                  <a:pt x="684457" y="888851"/>
                </a:lnTo>
                <a:lnTo>
                  <a:pt x="687685" y="855609"/>
                </a:lnTo>
                <a:lnTo>
                  <a:pt x="691343" y="821785"/>
                </a:lnTo>
                <a:lnTo>
                  <a:pt x="692968" y="787702"/>
                </a:lnTo>
                <a:lnTo>
                  <a:pt x="693691" y="753504"/>
                </a:lnTo>
                <a:lnTo>
                  <a:pt x="693059" y="719255"/>
                </a:lnTo>
                <a:lnTo>
                  <a:pt x="689603" y="684983"/>
                </a:lnTo>
                <a:lnTo>
                  <a:pt x="684893" y="648161"/>
                </a:lnTo>
                <a:lnTo>
                  <a:pt x="680577" y="608618"/>
                </a:lnTo>
                <a:lnTo>
                  <a:pt x="679426" y="587405"/>
                </a:lnTo>
                <a:lnTo>
                  <a:pt x="678658" y="565643"/>
                </a:lnTo>
                <a:lnTo>
                  <a:pt x="677805" y="523684"/>
                </a:lnTo>
                <a:lnTo>
                  <a:pt x="678379" y="482810"/>
                </a:lnTo>
                <a:lnTo>
                  <a:pt x="681809" y="442419"/>
                </a:lnTo>
                <a:lnTo>
                  <a:pt x="689048" y="402242"/>
                </a:lnTo>
                <a:lnTo>
                  <a:pt x="697663" y="361208"/>
                </a:lnTo>
                <a:lnTo>
                  <a:pt x="701294" y="339598"/>
                </a:lnTo>
                <a:lnTo>
                  <a:pt x="704667" y="317571"/>
                </a:lnTo>
                <a:lnTo>
                  <a:pt x="708415" y="275317"/>
                </a:lnTo>
                <a:lnTo>
                  <a:pt x="710081" y="235265"/>
                </a:lnTo>
                <a:lnTo>
                  <a:pt x="710821" y="198414"/>
                </a:lnTo>
                <a:lnTo>
                  <a:pt x="713690" y="162985"/>
                </a:lnTo>
                <a:lnTo>
                  <a:pt x="718140" y="129142"/>
                </a:lnTo>
                <a:lnTo>
                  <a:pt x="723293" y="98225"/>
                </a:lnTo>
                <a:lnTo>
                  <a:pt x="731549" y="58596"/>
                </a:lnTo>
                <a:lnTo>
                  <a:pt x="736913" y="15841"/>
                </a:lnTo>
                <a:lnTo>
                  <a:pt x="737118" y="8242"/>
                </a:lnTo>
                <a:lnTo>
                  <a:pt x="732577" y="7910"/>
                </a:lnTo>
                <a:lnTo>
                  <a:pt x="731237" y="6911"/>
                </a:lnTo>
                <a:lnTo>
                  <a:pt x="729749" y="3260"/>
                </a:lnTo>
                <a:lnTo>
                  <a:pt x="689635" y="0"/>
                </a:lnTo>
                <a:lnTo>
                  <a:pt x="653632" y="388"/>
                </a:lnTo>
                <a:lnTo>
                  <a:pt x="614177" y="5159"/>
                </a:lnTo>
                <a:lnTo>
                  <a:pt x="576981" y="7949"/>
                </a:lnTo>
                <a:lnTo>
                  <a:pt x="536221" y="14384"/>
                </a:lnTo>
                <a:lnTo>
                  <a:pt x="508138" y="19600"/>
                </a:lnTo>
                <a:lnTo>
                  <a:pt x="477241" y="25092"/>
                </a:lnTo>
                <a:lnTo>
                  <a:pt x="445412" y="30709"/>
                </a:lnTo>
                <a:lnTo>
                  <a:pt x="415390" y="36380"/>
                </a:lnTo>
                <a:lnTo>
                  <a:pt x="386173" y="42075"/>
                </a:lnTo>
                <a:lnTo>
                  <a:pt x="357312" y="47782"/>
                </a:lnTo>
                <a:lnTo>
                  <a:pt x="328610" y="53493"/>
                </a:lnTo>
                <a:lnTo>
                  <a:pt x="299979" y="59206"/>
                </a:lnTo>
                <a:lnTo>
                  <a:pt x="264705" y="67778"/>
                </a:lnTo>
                <a:lnTo>
                  <a:pt x="235719" y="79208"/>
                </a:lnTo>
                <a:lnTo>
                  <a:pt x="225991" y="87463"/>
                </a:lnTo>
                <a:lnTo>
                  <a:pt x="217540" y="96529"/>
                </a:lnTo>
                <a:lnTo>
                  <a:pt x="197064" y="11064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817" name="SMARTInkShape-Group977"/>
          <p:cNvGrpSpPr/>
          <p:nvPr/>
        </p:nvGrpSpPr>
        <p:grpSpPr>
          <a:xfrm>
            <a:off x="7850648" y="3835469"/>
            <a:ext cx="1207522" cy="1468866"/>
            <a:chOff x="7850648" y="3835469"/>
            <a:chExt cx="1207522" cy="1468866"/>
          </a:xfrm>
        </p:grpSpPr>
        <p:sp>
          <p:nvSpPr>
            <p:cNvPr id="1791" name="SMARTInkShape-3181"/>
            <p:cNvSpPr/>
            <p:nvPr>
              <p:custDataLst>
                <p:tags r:id="rId287"/>
              </p:custDataLst>
            </p:nvPr>
          </p:nvSpPr>
          <p:spPr bwMode="auto">
            <a:xfrm>
              <a:off x="7997729" y="4346257"/>
              <a:ext cx="88613" cy="150421"/>
            </a:xfrm>
            <a:custGeom>
              <a:avLst/>
              <a:gdLst/>
              <a:ahLst/>
              <a:cxnLst/>
              <a:rect l="0" t="0" r="0" b="0"/>
              <a:pathLst>
                <a:path w="88613" h="150421">
                  <a:moveTo>
                    <a:pt x="71851" y="0"/>
                  </a:moveTo>
                  <a:lnTo>
                    <a:pt x="71851" y="0"/>
                  </a:lnTo>
                  <a:lnTo>
                    <a:pt x="79232" y="0"/>
                  </a:lnTo>
                  <a:lnTo>
                    <a:pt x="84621" y="4551"/>
                  </a:lnTo>
                  <a:lnTo>
                    <a:pt x="87052" y="14406"/>
                  </a:lnTo>
                  <a:lnTo>
                    <a:pt x="88612" y="44015"/>
                  </a:lnTo>
                  <a:lnTo>
                    <a:pt x="83745" y="60520"/>
                  </a:lnTo>
                  <a:lnTo>
                    <a:pt x="77138" y="77381"/>
                  </a:lnTo>
                  <a:lnTo>
                    <a:pt x="67996" y="120046"/>
                  </a:lnTo>
                  <a:lnTo>
                    <a:pt x="60126" y="141191"/>
                  </a:lnTo>
                  <a:lnTo>
                    <a:pt x="56414" y="145563"/>
                  </a:lnTo>
                  <a:lnTo>
                    <a:pt x="47210" y="150420"/>
                  </a:lnTo>
                  <a:lnTo>
                    <a:pt x="34229" y="150038"/>
                  </a:lnTo>
                  <a:lnTo>
                    <a:pt x="26767" y="148603"/>
                  </a:lnTo>
                  <a:lnTo>
                    <a:pt x="15936" y="141928"/>
                  </a:lnTo>
                  <a:lnTo>
                    <a:pt x="1222" y="122121"/>
                  </a:lnTo>
                  <a:lnTo>
                    <a:pt x="0" y="116657"/>
                  </a:lnTo>
                  <a:lnTo>
                    <a:pt x="1182" y="105505"/>
                  </a:lnTo>
                  <a:lnTo>
                    <a:pt x="23390" y="70089"/>
                  </a:lnTo>
                  <a:lnTo>
                    <a:pt x="54706" y="3429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92" name="SMARTInkShape-3182"/>
            <p:cNvSpPr/>
            <p:nvPr>
              <p:custDataLst>
                <p:tags r:id="rId288"/>
              </p:custDataLst>
            </p:nvPr>
          </p:nvSpPr>
          <p:spPr bwMode="auto">
            <a:xfrm>
              <a:off x="8069580" y="4243388"/>
              <a:ext cx="8573" cy="8573"/>
            </a:xfrm>
            <a:custGeom>
              <a:avLst/>
              <a:gdLst/>
              <a:ahLst/>
              <a:cxnLst/>
              <a:rect l="0" t="0" r="0" b="0"/>
              <a:pathLst>
                <a:path w="8573" h="8573">
                  <a:moveTo>
                    <a:pt x="0" y="8572"/>
                  </a:moveTo>
                  <a:lnTo>
                    <a:pt x="0" y="8572"/>
                  </a:lnTo>
                  <a:lnTo>
                    <a:pt x="0" y="4021"/>
                  </a:lnTo>
                  <a:lnTo>
                    <a:pt x="952" y="2680"/>
                  </a:lnTo>
                  <a:lnTo>
                    <a:pt x="2540" y="1787"/>
                  </a:lnTo>
                  <a:lnTo>
                    <a:pt x="8572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93" name="SMARTInkShape-3183"/>
            <p:cNvSpPr/>
            <p:nvPr>
              <p:custDataLst>
                <p:tags r:id="rId289"/>
              </p:custDataLst>
            </p:nvPr>
          </p:nvSpPr>
          <p:spPr bwMode="auto">
            <a:xfrm>
              <a:off x="8035289" y="3835469"/>
              <a:ext cx="66726" cy="174597"/>
            </a:xfrm>
            <a:custGeom>
              <a:avLst/>
              <a:gdLst/>
              <a:ahLst/>
              <a:cxnLst/>
              <a:rect l="0" t="0" r="0" b="0"/>
              <a:pathLst>
                <a:path w="66726" h="174597">
                  <a:moveTo>
                    <a:pt x="0" y="150744"/>
                  </a:moveTo>
                  <a:lnTo>
                    <a:pt x="0" y="150744"/>
                  </a:lnTo>
                  <a:lnTo>
                    <a:pt x="4552" y="141642"/>
                  </a:lnTo>
                  <a:lnTo>
                    <a:pt x="39465" y="105890"/>
                  </a:lnTo>
                  <a:lnTo>
                    <a:pt x="55916" y="67306"/>
                  </a:lnTo>
                  <a:lnTo>
                    <a:pt x="66725" y="27008"/>
                  </a:lnTo>
                  <a:lnTo>
                    <a:pt x="65217" y="14470"/>
                  </a:lnTo>
                  <a:lnTo>
                    <a:pt x="61371" y="4452"/>
                  </a:lnTo>
                  <a:lnTo>
                    <a:pt x="59011" y="1781"/>
                  </a:lnTo>
                  <a:lnTo>
                    <a:pt x="56486" y="0"/>
                  </a:lnTo>
                  <a:lnTo>
                    <a:pt x="52898" y="718"/>
                  </a:lnTo>
                  <a:lnTo>
                    <a:pt x="33451" y="15558"/>
                  </a:lnTo>
                  <a:lnTo>
                    <a:pt x="28016" y="20615"/>
                  </a:lnTo>
                  <a:lnTo>
                    <a:pt x="21977" y="36394"/>
                  </a:lnTo>
                  <a:lnTo>
                    <a:pt x="18100" y="73016"/>
                  </a:lnTo>
                  <a:lnTo>
                    <a:pt x="18287" y="112706"/>
                  </a:lnTo>
                  <a:lnTo>
                    <a:pt x="25893" y="152069"/>
                  </a:lnTo>
                  <a:lnTo>
                    <a:pt x="32332" y="163730"/>
                  </a:lnTo>
                  <a:lnTo>
                    <a:pt x="37548" y="170168"/>
                  </a:lnTo>
                  <a:lnTo>
                    <a:pt x="43041" y="173664"/>
                  </a:lnTo>
                  <a:lnTo>
                    <a:pt x="45839" y="174596"/>
                  </a:lnTo>
                  <a:lnTo>
                    <a:pt x="48657" y="174265"/>
                  </a:lnTo>
                  <a:lnTo>
                    <a:pt x="60008" y="16788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94" name="SMARTInkShape-3184"/>
            <p:cNvSpPr/>
            <p:nvPr>
              <p:custDataLst>
                <p:tags r:id="rId290"/>
              </p:custDataLst>
            </p:nvPr>
          </p:nvSpPr>
          <p:spPr bwMode="auto">
            <a:xfrm>
              <a:off x="8121014" y="3934777"/>
              <a:ext cx="68582" cy="42864"/>
            </a:xfrm>
            <a:custGeom>
              <a:avLst/>
              <a:gdLst/>
              <a:ahLst/>
              <a:cxnLst/>
              <a:rect l="0" t="0" r="0" b="0"/>
              <a:pathLst>
                <a:path w="68582" h="42864">
                  <a:moveTo>
                    <a:pt x="0" y="42863"/>
                  </a:moveTo>
                  <a:lnTo>
                    <a:pt x="0" y="42863"/>
                  </a:lnTo>
                  <a:lnTo>
                    <a:pt x="29254" y="18161"/>
                  </a:lnTo>
                  <a:lnTo>
                    <a:pt x="68581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95" name="SMARTInkShape-3185"/>
            <p:cNvSpPr/>
            <p:nvPr>
              <p:custDataLst>
                <p:tags r:id="rId291"/>
              </p:custDataLst>
            </p:nvPr>
          </p:nvSpPr>
          <p:spPr bwMode="auto">
            <a:xfrm>
              <a:off x="8241030" y="3883342"/>
              <a:ext cx="8573" cy="85726"/>
            </a:xfrm>
            <a:custGeom>
              <a:avLst/>
              <a:gdLst/>
              <a:ahLst/>
              <a:cxnLst/>
              <a:rect l="0" t="0" r="0" b="0"/>
              <a:pathLst>
                <a:path w="8573" h="85726">
                  <a:moveTo>
                    <a:pt x="8572" y="0"/>
                  </a:moveTo>
                  <a:lnTo>
                    <a:pt x="8572" y="0"/>
                  </a:lnTo>
                  <a:lnTo>
                    <a:pt x="2681" y="41046"/>
                  </a:lnTo>
                  <a:lnTo>
                    <a:pt x="0" y="8572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96" name="SMARTInkShape-3186"/>
            <p:cNvSpPr/>
            <p:nvPr>
              <p:custDataLst>
                <p:tags r:id="rId292"/>
              </p:custDataLst>
            </p:nvPr>
          </p:nvSpPr>
          <p:spPr bwMode="auto">
            <a:xfrm>
              <a:off x="8285573" y="4089218"/>
              <a:ext cx="144053" cy="331691"/>
            </a:xfrm>
            <a:custGeom>
              <a:avLst/>
              <a:gdLst/>
              <a:ahLst/>
              <a:cxnLst/>
              <a:rect l="0" t="0" r="0" b="0"/>
              <a:pathLst>
                <a:path w="144053" h="331691">
                  <a:moveTo>
                    <a:pt x="135479" y="17009"/>
                  </a:moveTo>
                  <a:lnTo>
                    <a:pt x="135479" y="17009"/>
                  </a:lnTo>
                  <a:lnTo>
                    <a:pt x="135479" y="12459"/>
                  </a:lnTo>
                  <a:lnTo>
                    <a:pt x="132940" y="7684"/>
                  </a:lnTo>
                  <a:lnTo>
                    <a:pt x="130929" y="5078"/>
                  </a:lnTo>
                  <a:lnTo>
                    <a:pt x="126154" y="2181"/>
                  </a:lnTo>
                  <a:lnTo>
                    <a:pt x="115572" y="551"/>
                  </a:lnTo>
                  <a:lnTo>
                    <a:pt x="99480" y="0"/>
                  </a:lnTo>
                  <a:lnTo>
                    <a:pt x="85549" y="4455"/>
                  </a:lnTo>
                  <a:lnTo>
                    <a:pt x="69666" y="15447"/>
                  </a:lnTo>
                  <a:lnTo>
                    <a:pt x="43651" y="40416"/>
                  </a:lnTo>
                  <a:lnTo>
                    <a:pt x="37517" y="54083"/>
                  </a:lnTo>
                  <a:lnTo>
                    <a:pt x="33256" y="89589"/>
                  </a:lnTo>
                  <a:lnTo>
                    <a:pt x="32736" y="129807"/>
                  </a:lnTo>
                  <a:lnTo>
                    <a:pt x="32648" y="163143"/>
                  </a:lnTo>
                  <a:lnTo>
                    <a:pt x="30081" y="199691"/>
                  </a:lnTo>
                  <a:lnTo>
                    <a:pt x="23287" y="238142"/>
                  </a:lnTo>
                  <a:lnTo>
                    <a:pt x="15242" y="273665"/>
                  </a:lnTo>
                  <a:lnTo>
                    <a:pt x="3990" y="310700"/>
                  </a:lnTo>
                  <a:lnTo>
                    <a:pt x="0" y="325750"/>
                  </a:lnTo>
                  <a:lnTo>
                    <a:pt x="393" y="328564"/>
                  </a:lnTo>
                  <a:lnTo>
                    <a:pt x="1606" y="330439"/>
                  </a:lnTo>
                  <a:lnTo>
                    <a:pt x="3368" y="331690"/>
                  </a:lnTo>
                  <a:lnTo>
                    <a:pt x="5495" y="331572"/>
                  </a:lnTo>
                  <a:lnTo>
                    <a:pt x="10398" y="328900"/>
                  </a:lnTo>
                  <a:lnTo>
                    <a:pt x="52208" y="297520"/>
                  </a:lnTo>
                  <a:lnTo>
                    <a:pt x="91126" y="280875"/>
                  </a:lnTo>
                  <a:lnTo>
                    <a:pt x="109099" y="272396"/>
                  </a:lnTo>
                  <a:lnTo>
                    <a:pt x="144052" y="26561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97" name="SMARTInkShape-3187"/>
            <p:cNvSpPr/>
            <p:nvPr>
              <p:custDataLst>
                <p:tags r:id="rId293"/>
              </p:custDataLst>
            </p:nvPr>
          </p:nvSpPr>
          <p:spPr bwMode="auto">
            <a:xfrm>
              <a:off x="8403907" y="4207106"/>
              <a:ext cx="120016" cy="182015"/>
            </a:xfrm>
            <a:custGeom>
              <a:avLst/>
              <a:gdLst/>
              <a:ahLst/>
              <a:cxnLst/>
              <a:rect l="0" t="0" r="0" b="0"/>
              <a:pathLst>
                <a:path w="120016" h="182015">
                  <a:moveTo>
                    <a:pt x="0" y="139151"/>
                  </a:moveTo>
                  <a:lnTo>
                    <a:pt x="0" y="139151"/>
                  </a:lnTo>
                  <a:lnTo>
                    <a:pt x="4551" y="139151"/>
                  </a:lnTo>
                  <a:lnTo>
                    <a:pt x="16483" y="134600"/>
                  </a:lnTo>
                  <a:lnTo>
                    <a:pt x="24154" y="124746"/>
                  </a:lnTo>
                  <a:lnTo>
                    <a:pt x="38906" y="103133"/>
                  </a:lnTo>
                  <a:lnTo>
                    <a:pt x="56296" y="78632"/>
                  </a:lnTo>
                  <a:lnTo>
                    <a:pt x="78746" y="36214"/>
                  </a:lnTo>
                  <a:lnTo>
                    <a:pt x="84806" y="2512"/>
                  </a:lnTo>
                  <a:lnTo>
                    <a:pt x="84160" y="433"/>
                  </a:lnTo>
                  <a:lnTo>
                    <a:pt x="82777" y="0"/>
                  </a:lnTo>
                  <a:lnTo>
                    <a:pt x="80902" y="664"/>
                  </a:lnTo>
                  <a:lnTo>
                    <a:pt x="61536" y="27252"/>
                  </a:lnTo>
                  <a:lnTo>
                    <a:pt x="55925" y="38936"/>
                  </a:lnTo>
                  <a:lnTo>
                    <a:pt x="53430" y="50479"/>
                  </a:lnTo>
                  <a:lnTo>
                    <a:pt x="54862" y="59418"/>
                  </a:lnTo>
                  <a:lnTo>
                    <a:pt x="61024" y="69807"/>
                  </a:lnTo>
                  <a:lnTo>
                    <a:pt x="84390" y="94945"/>
                  </a:lnTo>
                  <a:lnTo>
                    <a:pt x="78618" y="109711"/>
                  </a:lnTo>
                  <a:lnTo>
                    <a:pt x="73676" y="120035"/>
                  </a:lnTo>
                  <a:lnTo>
                    <a:pt x="73386" y="130972"/>
                  </a:lnTo>
                  <a:lnTo>
                    <a:pt x="77383" y="143136"/>
                  </a:lnTo>
                  <a:lnTo>
                    <a:pt x="85510" y="158067"/>
                  </a:lnTo>
                  <a:lnTo>
                    <a:pt x="98012" y="169149"/>
                  </a:lnTo>
                  <a:lnTo>
                    <a:pt x="120015" y="18201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98" name="SMARTInkShape-3188"/>
            <p:cNvSpPr/>
            <p:nvPr>
              <p:custDataLst>
                <p:tags r:id="rId294"/>
              </p:custDataLst>
            </p:nvPr>
          </p:nvSpPr>
          <p:spPr bwMode="auto">
            <a:xfrm>
              <a:off x="8592502" y="4286250"/>
              <a:ext cx="21055" cy="94298"/>
            </a:xfrm>
            <a:custGeom>
              <a:avLst/>
              <a:gdLst/>
              <a:ahLst/>
              <a:cxnLst/>
              <a:rect l="0" t="0" r="0" b="0"/>
              <a:pathLst>
                <a:path w="21055" h="94298">
                  <a:moveTo>
                    <a:pt x="0" y="0"/>
                  </a:moveTo>
                  <a:lnTo>
                    <a:pt x="0" y="0"/>
                  </a:lnTo>
                  <a:lnTo>
                    <a:pt x="4552" y="0"/>
                  </a:lnTo>
                  <a:lnTo>
                    <a:pt x="9325" y="2540"/>
                  </a:lnTo>
                  <a:lnTo>
                    <a:pt x="14622" y="5891"/>
                  </a:lnTo>
                  <a:lnTo>
                    <a:pt x="20152" y="7381"/>
                  </a:lnTo>
                  <a:lnTo>
                    <a:pt x="21054" y="9683"/>
                  </a:lnTo>
                  <a:lnTo>
                    <a:pt x="19518" y="17321"/>
                  </a:lnTo>
                  <a:lnTo>
                    <a:pt x="10672" y="45802"/>
                  </a:lnTo>
                  <a:lnTo>
                    <a:pt x="8988" y="68631"/>
                  </a:lnTo>
                  <a:lnTo>
                    <a:pt x="17145" y="9429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99" name="SMARTInkShape-3189"/>
            <p:cNvSpPr/>
            <p:nvPr>
              <p:custDataLst>
                <p:tags r:id="rId295"/>
              </p:custDataLst>
            </p:nvPr>
          </p:nvSpPr>
          <p:spPr bwMode="auto">
            <a:xfrm>
              <a:off x="8532495" y="4303395"/>
              <a:ext cx="111444" cy="42863"/>
            </a:xfrm>
            <a:custGeom>
              <a:avLst/>
              <a:gdLst/>
              <a:ahLst/>
              <a:cxnLst/>
              <a:rect l="0" t="0" r="0" b="0"/>
              <a:pathLst>
                <a:path w="111444" h="42863">
                  <a:moveTo>
                    <a:pt x="0" y="42862"/>
                  </a:moveTo>
                  <a:lnTo>
                    <a:pt x="0" y="42862"/>
                  </a:lnTo>
                  <a:lnTo>
                    <a:pt x="0" y="38311"/>
                  </a:lnTo>
                  <a:lnTo>
                    <a:pt x="5080" y="33537"/>
                  </a:lnTo>
                  <a:lnTo>
                    <a:pt x="28414" y="22711"/>
                  </a:lnTo>
                  <a:lnTo>
                    <a:pt x="62445" y="11401"/>
                  </a:lnTo>
                  <a:lnTo>
                    <a:pt x="111443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00" name="SMARTInkShape-3190"/>
            <p:cNvSpPr/>
            <p:nvPr>
              <p:custDataLst>
                <p:tags r:id="rId296"/>
              </p:custDataLst>
            </p:nvPr>
          </p:nvSpPr>
          <p:spPr bwMode="auto">
            <a:xfrm>
              <a:off x="8682407" y="4214435"/>
              <a:ext cx="192989" cy="174686"/>
            </a:xfrm>
            <a:custGeom>
              <a:avLst/>
              <a:gdLst/>
              <a:ahLst/>
              <a:cxnLst/>
              <a:rect l="0" t="0" r="0" b="0"/>
              <a:pathLst>
                <a:path w="192989" h="174686">
                  <a:moveTo>
                    <a:pt x="98690" y="71815"/>
                  </a:moveTo>
                  <a:lnTo>
                    <a:pt x="98690" y="71815"/>
                  </a:lnTo>
                  <a:lnTo>
                    <a:pt x="94139" y="62713"/>
                  </a:lnTo>
                  <a:lnTo>
                    <a:pt x="94445" y="50624"/>
                  </a:lnTo>
                  <a:lnTo>
                    <a:pt x="97852" y="24131"/>
                  </a:lnTo>
                  <a:lnTo>
                    <a:pt x="95778" y="14745"/>
                  </a:lnTo>
                  <a:lnTo>
                    <a:pt x="93891" y="10908"/>
                  </a:lnTo>
                  <a:lnTo>
                    <a:pt x="86715" y="4105"/>
                  </a:lnTo>
                  <a:lnTo>
                    <a:pt x="82135" y="957"/>
                  </a:lnTo>
                  <a:lnTo>
                    <a:pt x="69425" y="0"/>
                  </a:lnTo>
                  <a:lnTo>
                    <a:pt x="43663" y="7357"/>
                  </a:lnTo>
                  <a:lnTo>
                    <a:pt x="24704" y="17449"/>
                  </a:lnTo>
                  <a:lnTo>
                    <a:pt x="9928" y="31460"/>
                  </a:lnTo>
                  <a:lnTo>
                    <a:pt x="2089" y="47212"/>
                  </a:lnTo>
                  <a:lnTo>
                    <a:pt x="0" y="55413"/>
                  </a:lnTo>
                  <a:lnTo>
                    <a:pt x="2757" y="72145"/>
                  </a:lnTo>
                  <a:lnTo>
                    <a:pt x="6160" y="80607"/>
                  </a:lnTo>
                  <a:lnTo>
                    <a:pt x="12238" y="87202"/>
                  </a:lnTo>
                  <a:lnTo>
                    <a:pt x="29153" y="97068"/>
                  </a:lnTo>
                  <a:lnTo>
                    <a:pt x="60095" y="103428"/>
                  </a:lnTo>
                  <a:lnTo>
                    <a:pt x="88842" y="100761"/>
                  </a:lnTo>
                  <a:lnTo>
                    <a:pt x="101616" y="93887"/>
                  </a:lnTo>
                  <a:lnTo>
                    <a:pt x="106356" y="89387"/>
                  </a:lnTo>
                  <a:lnTo>
                    <a:pt x="111622" y="76767"/>
                  </a:lnTo>
                  <a:lnTo>
                    <a:pt x="113011" y="61633"/>
                  </a:lnTo>
                  <a:lnTo>
                    <a:pt x="107543" y="23014"/>
                  </a:lnTo>
                  <a:lnTo>
                    <a:pt x="107279" y="57575"/>
                  </a:lnTo>
                  <a:lnTo>
                    <a:pt x="107270" y="77234"/>
                  </a:lnTo>
                  <a:lnTo>
                    <a:pt x="114887" y="98670"/>
                  </a:lnTo>
                  <a:lnTo>
                    <a:pt x="135239" y="132159"/>
                  </a:lnTo>
                  <a:lnTo>
                    <a:pt x="152082" y="151974"/>
                  </a:lnTo>
                  <a:lnTo>
                    <a:pt x="192988" y="17468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01" name="SMARTInkShape-3191"/>
            <p:cNvSpPr/>
            <p:nvPr>
              <p:custDataLst>
                <p:tags r:id="rId297"/>
              </p:custDataLst>
            </p:nvPr>
          </p:nvSpPr>
          <p:spPr bwMode="auto">
            <a:xfrm>
              <a:off x="8901113" y="4365785"/>
              <a:ext cx="68581" cy="57626"/>
            </a:xfrm>
            <a:custGeom>
              <a:avLst/>
              <a:gdLst/>
              <a:ahLst/>
              <a:cxnLst/>
              <a:rect l="0" t="0" r="0" b="0"/>
              <a:pathLst>
                <a:path w="68581" h="57626">
                  <a:moveTo>
                    <a:pt x="68580" y="14762"/>
                  </a:moveTo>
                  <a:lnTo>
                    <a:pt x="68580" y="14762"/>
                  </a:lnTo>
                  <a:lnTo>
                    <a:pt x="68580" y="5661"/>
                  </a:lnTo>
                  <a:lnTo>
                    <a:pt x="67626" y="2979"/>
                  </a:lnTo>
                  <a:lnTo>
                    <a:pt x="66039" y="1192"/>
                  </a:lnTo>
                  <a:lnTo>
                    <a:pt x="64028" y="0"/>
                  </a:lnTo>
                  <a:lnTo>
                    <a:pt x="60783" y="1111"/>
                  </a:lnTo>
                  <a:lnTo>
                    <a:pt x="22888" y="34986"/>
                  </a:lnTo>
                  <a:lnTo>
                    <a:pt x="0" y="5762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02" name="SMARTInkShape-3192"/>
            <p:cNvSpPr/>
            <p:nvPr>
              <p:custDataLst>
                <p:tags r:id="rId298"/>
              </p:custDataLst>
            </p:nvPr>
          </p:nvSpPr>
          <p:spPr bwMode="auto">
            <a:xfrm>
              <a:off x="8380899" y="4560570"/>
              <a:ext cx="108734" cy="162878"/>
            </a:xfrm>
            <a:custGeom>
              <a:avLst/>
              <a:gdLst/>
              <a:ahLst/>
              <a:cxnLst/>
              <a:rect l="0" t="0" r="0" b="0"/>
              <a:pathLst>
                <a:path w="108734" h="162878">
                  <a:moveTo>
                    <a:pt x="83015" y="0"/>
                  </a:moveTo>
                  <a:lnTo>
                    <a:pt x="83015" y="0"/>
                  </a:lnTo>
                  <a:lnTo>
                    <a:pt x="78465" y="0"/>
                  </a:lnTo>
                  <a:lnTo>
                    <a:pt x="38590" y="9683"/>
                  </a:lnTo>
                  <a:lnTo>
                    <a:pt x="22314" y="17321"/>
                  </a:lnTo>
                  <a:lnTo>
                    <a:pt x="10634" y="27065"/>
                  </a:lnTo>
                  <a:lnTo>
                    <a:pt x="6187" y="32331"/>
                  </a:lnTo>
                  <a:lnTo>
                    <a:pt x="1244" y="48342"/>
                  </a:lnTo>
                  <a:lnTo>
                    <a:pt x="0" y="67205"/>
                  </a:lnTo>
                  <a:lnTo>
                    <a:pt x="2623" y="85114"/>
                  </a:lnTo>
                  <a:lnTo>
                    <a:pt x="18556" y="111262"/>
                  </a:lnTo>
                  <a:lnTo>
                    <a:pt x="55301" y="149201"/>
                  </a:lnTo>
                  <a:lnTo>
                    <a:pt x="61682" y="153760"/>
                  </a:lnTo>
                  <a:lnTo>
                    <a:pt x="78932" y="158825"/>
                  </a:lnTo>
                  <a:lnTo>
                    <a:pt x="108733" y="16287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03" name="SMARTInkShape-3193"/>
            <p:cNvSpPr/>
            <p:nvPr>
              <p:custDataLst>
                <p:tags r:id="rId299"/>
              </p:custDataLst>
            </p:nvPr>
          </p:nvSpPr>
          <p:spPr bwMode="auto">
            <a:xfrm>
              <a:off x="8576797" y="4578907"/>
              <a:ext cx="15706" cy="113619"/>
            </a:xfrm>
            <a:custGeom>
              <a:avLst/>
              <a:gdLst/>
              <a:ahLst/>
              <a:cxnLst/>
              <a:rect l="0" t="0" r="0" b="0"/>
              <a:pathLst>
                <a:path w="15706" h="113619">
                  <a:moveTo>
                    <a:pt x="7133" y="7381"/>
                  </a:moveTo>
                  <a:lnTo>
                    <a:pt x="7133" y="7381"/>
                  </a:lnTo>
                  <a:lnTo>
                    <a:pt x="7133" y="2830"/>
                  </a:lnTo>
                  <a:lnTo>
                    <a:pt x="8085" y="1489"/>
                  </a:lnTo>
                  <a:lnTo>
                    <a:pt x="9673" y="595"/>
                  </a:lnTo>
                  <a:lnTo>
                    <a:pt x="11684" y="0"/>
                  </a:lnTo>
                  <a:lnTo>
                    <a:pt x="12072" y="555"/>
                  </a:lnTo>
                  <a:lnTo>
                    <a:pt x="3421" y="15395"/>
                  </a:lnTo>
                  <a:lnTo>
                    <a:pt x="0" y="40023"/>
                  </a:lnTo>
                  <a:lnTo>
                    <a:pt x="5535" y="81776"/>
                  </a:lnTo>
                  <a:lnTo>
                    <a:pt x="7375" y="93785"/>
                  </a:lnTo>
                  <a:lnTo>
                    <a:pt x="14849" y="113618"/>
                  </a:lnTo>
                  <a:lnTo>
                    <a:pt x="15134" y="113448"/>
                  </a:lnTo>
                  <a:lnTo>
                    <a:pt x="15705" y="11025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04" name="SMARTInkShape-3194"/>
            <p:cNvSpPr/>
            <p:nvPr>
              <p:custDataLst>
                <p:tags r:id="rId300"/>
              </p:custDataLst>
            </p:nvPr>
          </p:nvSpPr>
          <p:spPr bwMode="auto">
            <a:xfrm>
              <a:off x="8481060" y="4612005"/>
              <a:ext cx="197168" cy="25718"/>
            </a:xfrm>
            <a:custGeom>
              <a:avLst/>
              <a:gdLst/>
              <a:ahLst/>
              <a:cxnLst/>
              <a:rect l="0" t="0" r="0" b="0"/>
              <a:pathLst>
                <a:path w="197168" h="25718">
                  <a:moveTo>
                    <a:pt x="0" y="25717"/>
                  </a:moveTo>
                  <a:lnTo>
                    <a:pt x="0" y="25717"/>
                  </a:lnTo>
                  <a:lnTo>
                    <a:pt x="14640" y="24765"/>
                  </a:lnTo>
                  <a:lnTo>
                    <a:pt x="56785" y="18336"/>
                  </a:lnTo>
                  <a:lnTo>
                    <a:pt x="98423" y="12947"/>
                  </a:lnTo>
                  <a:lnTo>
                    <a:pt x="137853" y="5318"/>
                  </a:lnTo>
                  <a:lnTo>
                    <a:pt x="173666" y="1575"/>
                  </a:lnTo>
                  <a:lnTo>
                    <a:pt x="197167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05" name="SMARTInkShape-3195"/>
            <p:cNvSpPr/>
            <p:nvPr>
              <p:custDataLst>
                <p:tags r:id="rId301"/>
              </p:custDataLst>
            </p:nvPr>
          </p:nvSpPr>
          <p:spPr bwMode="auto">
            <a:xfrm>
              <a:off x="8746807" y="4500563"/>
              <a:ext cx="145802" cy="237431"/>
            </a:xfrm>
            <a:custGeom>
              <a:avLst/>
              <a:gdLst/>
              <a:ahLst/>
              <a:cxnLst/>
              <a:rect l="0" t="0" r="0" b="0"/>
              <a:pathLst>
                <a:path w="145802" h="237431">
                  <a:moveTo>
                    <a:pt x="34290" y="0"/>
                  </a:moveTo>
                  <a:lnTo>
                    <a:pt x="34290" y="0"/>
                  </a:lnTo>
                  <a:lnTo>
                    <a:pt x="28398" y="13687"/>
                  </a:lnTo>
                  <a:lnTo>
                    <a:pt x="26071" y="49403"/>
                  </a:lnTo>
                  <a:lnTo>
                    <a:pt x="23882" y="86276"/>
                  </a:lnTo>
                  <a:lnTo>
                    <a:pt x="12161" y="124180"/>
                  </a:lnTo>
                  <a:lnTo>
                    <a:pt x="9215" y="137106"/>
                  </a:lnTo>
                  <a:lnTo>
                    <a:pt x="4107" y="148785"/>
                  </a:lnTo>
                  <a:lnTo>
                    <a:pt x="4643" y="150625"/>
                  </a:lnTo>
                  <a:lnTo>
                    <a:pt x="5953" y="151851"/>
                  </a:lnTo>
                  <a:lnTo>
                    <a:pt x="6826" y="150764"/>
                  </a:lnTo>
                  <a:lnTo>
                    <a:pt x="7797" y="144476"/>
                  </a:lnTo>
                  <a:lnTo>
                    <a:pt x="27817" y="113938"/>
                  </a:lnTo>
                  <a:lnTo>
                    <a:pt x="31880" y="110249"/>
                  </a:lnTo>
                  <a:lnTo>
                    <a:pt x="41474" y="106149"/>
                  </a:lnTo>
                  <a:lnTo>
                    <a:pt x="62136" y="108392"/>
                  </a:lnTo>
                  <a:lnTo>
                    <a:pt x="100610" y="119588"/>
                  </a:lnTo>
                  <a:lnTo>
                    <a:pt x="119011" y="132207"/>
                  </a:lnTo>
                  <a:lnTo>
                    <a:pt x="140885" y="159928"/>
                  </a:lnTo>
                  <a:lnTo>
                    <a:pt x="145801" y="181251"/>
                  </a:lnTo>
                  <a:lnTo>
                    <a:pt x="145778" y="192271"/>
                  </a:lnTo>
                  <a:lnTo>
                    <a:pt x="142905" y="201523"/>
                  </a:lnTo>
                  <a:lnTo>
                    <a:pt x="132094" y="216883"/>
                  </a:lnTo>
                  <a:lnTo>
                    <a:pt x="115224" y="227519"/>
                  </a:lnTo>
                  <a:lnTo>
                    <a:pt x="95026" y="234470"/>
                  </a:lnTo>
                  <a:lnTo>
                    <a:pt x="62234" y="237430"/>
                  </a:lnTo>
                  <a:lnTo>
                    <a:pt x="30293" y="231745"/>
                  </a:lnTo>
                  <a:lnTo>
                    <a:pt x="14734" y="223330"/>
                  </a:lnTo>
                  <a:lnTo>
                    <a:pt x="6549" y="215780"/>
                  </a:lnTo>
                  <a:lnTo>
                    <a:pt x="0" y="20573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06" name="SMARTInkShape-3196"/>
            <p:cNvSpPr/>
            <p:nvPr>
              <p:custDataLst>
                <p:tags r:id="rId302"/>
              </p:custDataLst>
            </p:nvPr>
          </p:nvSpPr>
          <p:spPr bwMode="auto">
            <a:xfrm>
              <a:off x="8892539" y="4149090"/>
              <a:ext cx="152718" cy="637097"/>
            </a:xfrm>
            <a:custGeom>
              <a:avLst/>
              <a:gdLst/>
              <a:ahLst/>
              <a:cxnLst/>
              <a:rect l="0" t="0" r="0" b="0"/>
              <a:pathLst>
                <a:path w="152718" h="637097">
                  <a:moveTo>
                    <a:pt x="85725" y="0"/>
                  </a:moveTo>
                  <a:lnTo>
                    <a:pt x="85725" y="0"/>
                  </a:lnTo>
                  <a:lnTo>
                    <a:pt x="109546" y="0"/>
                  </a:lnTo>
                  <a:lnTo>
                    <a:pt x="115432" y="4551"/>
                  </a:lnTo>
                  <a:lnTo>
                    <a:pt x="123208" y="16482"/>
                  </a:lnTo>
                  <a:lnTo>
                    <a:pt x="131545" y="41184"/>
                  </a:lnTo>
                  <a:lnTo>
                    <a:pt x="135498" y="81735"/>
                  </a:lnTo>
                  <a:lnTo>
                    <a:pt x="138962" y="116019"/>
                  </a:lnTo>
                  <a:lnTo>
                    <a:pt x="143676" y="154434"/>
                  </a:lnTo>
                  <a:lnTo>
                    <a:pt x="148947" y="196907"/>
                  </a:lnTo>
                  <a:lnTo>
                    <a:pt x="150734" y="218902"/>
                  </a:lnTo>
                  <a:lnTo>
                    <a:pt x="151924" y="241184"/>
                  </a:lnTo>
                  <a:lnTo>
                    <a:pt x="152717" y="263660"/>
                  </a:lnTo>
                  <a:lnTo>
                    <a:pt x="152294" y="286263"/>
                  </a:lnTo>
                  <a:lnTo>
                    <a:pt x="151061" y="308952"/>
                  </a:lnTo>
                  <a:lnTo>
                    <a:pt x="149284" y="331698"/>
                  </a:lnTo>
                  <a:lnTo>
                    <a:pt x="147149" y="353529"/>
                  </a:lnTo>
                  <a:lnTo>
                    <a:pt x="142234" y="395566"/>
                  </a:lnTo>
                  <a:lnTo>
                    <a:pt x="136876" y="436475"/>
                  </a:lnTo>
                  <a:lnTo>
                    <a:pt x="131319" y="475928"/>
                  </a:lnTo>
                  <a:lnTo>
                    <a:pt x="125675" y="512514"/>
                  </a:lnTo>
                  <a:lnTo>
                    <a:pt x="122531" y="545284"/>
                  </a:lnTo>
                  <a:lnTo>
                    <a:pt x="123301" y="587968"/>
                  </a:lnTo>
                  <a:lnTo>
                    <a:pt x="127893" y="627655"/>
                  </a:lnTo>
                  <a:lnTo>
                    <a:pt x="128279" y="635510"/>
                  </a:lnTo>
                  <a:lnTo>
                    <a:pt x="127430" y="637033"/>
                  </a:lnTo>
                  <a:lnTo>
                    <a:pt x="125911" y="637096"/>
                  </a:lnTo>
                  <a:lnTo>
                    <a:pt x="123946" y="636186"/>
                  </a:lnTo>
                  <a:lnTo>
                    <a:pt x="90018" y="629525"/>
                  </a:lnTo>
                  <a:lnTo>
                    <a:pt x="56200" y="618326"/>
                  </a:lnTo>
                  <a:lnTo>
                    <a:pt x="15758" y="610559"/>
                  </a:lnTo>
                  <a:lnTo>
                    <a:pt x="0" y="60864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07" name="SMARTInkShape-3197"/>
            <p:cNvSpPr/>
            <p:nvPr>
              <p:custDataLst>
                <p:tags r:id="rId303"/>
              </p:custDataLst>
            </p:nvPr>
          </p:nvSpPr>
          <p:spPr bwMode="auto">
            <a:xfrm>
              <a:off x="7850648" y="4843463"/>
              <a:ext cx="216741" cy="190097"/>
            </a:xfrm>
            <a:custGeom>
              <a:avLst/>
              <a:gdLst/>
              <a:ahLst/>
              <a:cxnLst/>
              <a:rect l="0" t="0" r="0" b="0"/>
              <a:pathLst>
                <a:path w="216741" h="190097">
                  <a:moveTo>
                    <a:pt x="13191" y="0"/>
                  </a:moveTo>
                  <a:lnTo>
                    <a:pt x="13191" y="0"/>
                  </a:lnTo>
                  <a:lnTo>
                    <a:pt x="20573" y="0"/>
                  </a:lnTo>
                  <a:lnTo>
                    <a:pt x="25962" y="9101"/>
                  </a:lnTo>
                  <a:lnTo>
                    <a:pt x="24490" y="42066"/>
                  </a:lnTo>
                  <a:lnTo>
                    <a:pt x="20436" y="72036"/>
                  </a:lnTo>
                  <a:lnTo>
                    <a:pt x="15459" y="103453"/>
                  </a:lnTo>
                  <a:lnTo>
                    <a:pt x="8254" y="146011"/>
                  </a:lnTo>
                  <a:lnTo>
                    <a:pt x="2797" y="181876"/>
                  </a:lnTo>
                  <a:lnTo>
                    <a:pt x="0" y="189419"/>
                  </a:lnTo>
                  <a:lnTo>
                    <a:pt x="587" y="190096"/>
                  </a:lnTo>
                  <a:lnTo>
                    <a:pt x="1932" y="189596"/>
                  </a:lnTo>
                  <a:lnTo>
                    <a:pt x="22916" y="151426"/>
                  </a:lnTo>
                  <a:lnTo>
                    <a:pt x="44331" y="119161"/>
                  </a:lnTo>
                  <a:lnTo>
                    <a:pt x="76598" y="87779"/>
                  </a:lnTo>
                  <a:lnTo>
                    <a:pt x="82133" y="85189"/>
                  </a:lnTo>
                  <a:lnTo>
                    <a:pt x="86775" y="84415"/>
                  </a:lnTo>
                  <a:lnTo>
                    <a:pt x="90822" y="84851"/>
                  </a:lnTo>
                  <a:lnTo>
                    <a:pt x="93521" y="88951"/>
                  </a:lnTo>
                  <a:lnTo>
                    <a:pt x="102757" y="128823"/>
                  </a:lnTo>
                  <a:lnTo>
                    <a:pt x="119740" y="154375"/>
                  </a:lnTo>
                  <a:lnTo>
                    <a:pt x="142869" y="170941"/>
                  </a:lnTo>
                  <a:lnTo>
                    <a:pt x="164489" y="173446"/>
                  </a:lnTo>
                  <a:lnTo>
                    <a:pt x="193276" y="169502"/>
                  </a:lnTo>
                  <a:lnTo>
                    <a:pt x="198971" y="167293"/>
                  </a:lnTo>
                  <a:lnTo>
                    <a:pt x="207838" y="157219"/>
                  </a:lnTo>
                  <a:lnTo>
                    <a:pt x="211536" y="150533"/>
                  </a:lnTo>
                  <a:lnTo>
                    <a:pt x="216740" y="113817"/>
                  </a:lnTo>
                  <a:lnTo>
                    <a:pt x="213732" y="71294"/>
                  </a:lnTo>
                  <a:lnTo>
                    <a:pt x="210072" y="29852"/>
                  </a:lnTo>
                  <a:lnTo>
                    <a:pt x="201787" y="857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08" name="SMARTInkShape-3198"/>
            <p:cNvSpPr/>
            <p:nvPr>
              <p:custDataLst>
                <p:tags r:id="rId304"/>
              </p:custDataLst>
            </p:nvPr>
          </p:nvSpPr>
          <p:spPr bwMode="auto">
            <a:xfrm>
              <a:off x="8172459" y="5066347"/>
              <a:ext cx="102862" cy="115281"/>
            </a:xfrm>
            <a:custGeom>
              <a:avLst/>
              <a:gdLst/>
              <a:ahLst/>
              <a:cxnLst/>
              <a:rect l="0" t="0" r="0" b="0"/>
              <a:pathLst>
                <a:path w="102862" h="115281">
                  <a:moveTo>
                    <a:pt x="8563" y="0"/>
                  </a:moveTo>
                  <a:lnTo>
                    <a:pt x="8563" y="0"/>
                  </a:lnTo>
                  <a:lnTo>
                    <a:pt x="7611" y="29244"/>
                  </a:lnTo>
                  <a:lnTo>
                    <a:pt x="520" y="66080"/>
                  </a:lnTo>
                  <a:lnTo>
                    <a:pt x="0" y="85180"/>
                  </a:lnTo>
                  <a:lnTo>
                    <a:pt x="5884" y="92461"/>
                  </a:lnTo>
                  <a:lnTo>
                    <a:pt x="8722" y="100316"/>
                  </a:lnTo>
                  <a:lnTo>
                    <a:pt x="20391" y="114340"/>
                  </a:lnTo>
                  <a:lnTo>
                    <a:pt x="24069" y="115280"/>
                  </a:lnTo>
                  <a:lnTo>
                    <a:pt x="33235" y="113783"/>
                  </a:lnTo>
                  <a:lnTo>
                    <a:pt x="49105" y="103034"/>
                  </a:lnTo>
                  <a:lnTo>
                    <a:pt x="82905" y="71201"/>
                  </a:lnTo>
                  <a:lnTo>
                    <a:pt x="102861" y="3429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09" name="SMARTInkShape-3199"/>
            <p:cNvSpPr/>
            <p:nvPr>
              <p:custDataLst>
                <p:tags r:id="rId305"/>
              </p:custDataLst>
            </p:nvPr>
          </p:nvSpPr>
          <p:spPr bwMode="auto">
            <a:xfrm>
              <a:off x="8155305" y="4980622"/>
              <a:ext cx="8573" cy="1"/>
            </a:xfrm>
            <a:custGeom>
              <a:avLst/>
              <a:gdLst/>
              <a:ahLst/>
              <a:cxnLst/>
              <a:rect l="0" t="0" r="0" b="0"/>
              <a:pathLst>
                <a:path w="8573" h="1">
                  <a:moveTo>
                    <a:pt x="0" y="0"/>
                  </a:moveTo>
                  <a:lnTo>
                    <a:pt x="0" y="0"/>
                  </a:lnTo>
                  <a:lnTo>
                    <a:pt x="8572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10" name="SMARTInkShape-3200"/>
            <p:cNvSpPr/>
            <p:nvPr>
              <p:custDataLst>
                <p:tags r:id="rId306"/>
              </p:custDataLst>
            </p:nvPr>
          </p:nvSpPr>
          <p:spPr bwMode="auto">
            <a:xfrm>
              <a:off x="8249602" y="5083493"/>
              <a:ext cx="71308" cy="188799"/>
            </a:xfrm>
            <a:custGeom>
              <a:avLst/>
              <a:gdLst/>
              <a:ahLst/>
              <a:cxnLst/>
              <a:rect l="0" t="0" r="0" b="0"/>
              <a:pathLst>
                <a:path w="71308" h="188799">
                  <a:moveTo>
                    <a:pt x="51436" y="0"/>
                  </a:moveTo>
                  <a:lnTo>
                    <a:pt x="51436" y="0"/>
                  </a:lnTo>
                  <a:lnTo>
                    <a:pt x="46885" y="0"/>
                  </a:lnTo>
                  <a:lnTo>
                    <a:pt x="45544" y="952"/>
                  </a:lnTo>
                  <a:lnTo>
                    <a:pt x="44650" y="2539"/>
                  </a:lnTo>
                  <a:lnTo>
                    <a:pt x="43216" y="11931"/>
                  </a:lnTo>
                  <a:lnTo>
                    <a:pt x="59020" y="53758"/>
                  </a:lnTo>
                  <a:lnTo>
                    <a:pt x="68287" y="88953"/>
                  </a:lnTo>
                  <a:lnTo>
                    <a:pt x="71307" y="114782"/>
                  </a:lnTo>
                  <a:lnTo>
                    <a:pt x="63250" y="149791"/>
                  </a:lnTo>
                  <a:lnTo>
                    <a:pt x="57322" y="169443"/>
                  </a:lnTo>
                  <a:lnTo>
                    <a:pt x="46431" y="182624"/>
                  </a:lnTo>
                  <a:lnTo>
                    <a:pt x="39527" y="187471"/>
                  </a:lnTo>
                  <a:lnTo>
                    <a:pt x="33019" y="188798"/>
                  </a:lnTo>
                  <a:lnTo>
                    <a:pt x="26775" y="187777"/>
                  </a:lnTo>
                  <a:lnTo>
                    <a:pt x="20708" y="185192"/>
                  </a:lnTo>
                  <a:lnTo>
                    <a:pt x="11427" y="172160"/>
                  </a:lnTo>
                  <a:lnTo>
                    <a:pt x="0" y="14573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11" name="SMARTInkShape-3201"/>
            <p:cNvSpPr/>
            <p:nvPr>
              <p:custDataLst>
                <p:tags r:id="rId307"/>
              </p:custDataLst>
            </p:nvPr>
          </p:nvSpPr>
          <p:spPr bwMode="auto">
            <a:xfrm>
              <a:off x="8241030" y="4963477"/>
              <a:ext cx="8573" cy="1"/>
            </a:xfrm>
            <a:custGeom>
              <a:avLst/>
              <a:gdLst/>
              <a:ahLst/>
              <a:cxnLst/>
              <a:rect l="0" t="0" r="0" b="0"/>
              <a:pathLst>
                <a:path w="8573" h="1">
                  <a:moveTo>
                    <a:pt x="0" y="0"/>
                  </a:moveTo>
                  <a:lnTo>
                    <a:pt x="0" y="0"/>
                  </a:lnTo>
                  <a:lnTo>
                    <a:pt x="8572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12" name="SMARTInkShape-3202"/>
            <p:cNvSpPr/>
            <p:nvPr>
              <p:custDataLst>
                <p:tags r:id="rId308"/>
              </p:custDataLst>
            </p:nvPr>
          </p:nvSpPr>
          <p:spPr bwMode="auto">
            <a:xfrm>
              <a:off x="8376933" y="4845112"/>
              <a:ext cx="155563" cy="348763"/>
            </a:xfrm>
            <a:custGeom>
              <a:avLst/>
              <a:gdLst/>
              <a:ahLst/>
              <a:cxnLst/>
              <a:rect l="0" t="0" r="0" b="0"/>
              <a:pathLst>
                <a:path w="155563" h="348763">
                  <a:moveTo>
                    <a:pt x="146989" y="24068"/>
                  </a:moveTo>
                  <a:lnTo>
                    <a:pt x="146989" y="24068"/>
                  </a:lnTo>
                  <a:lnTo>
                    <a:pt x="151540" y="19517"/>
                  </a:lnTo>
                  <a:lnTo>
                    <a:pt x="153775" y="14743"/>
                  </a:lnTo>
                  <a:lnTo>
                    <a:pt x="155209" y="3917"/>
                  </a:lnTo>
                  <a:lnTo>
                    <a:pt x="153422" y="2061"/>
                  </a:lnTo>
                  <a:lnTo>
                    <a:pt x="146355" y="0"/>
                  </a:lnTo>
                  <a:lnTo>
                    <a:pt x="136865" y="1623"/>
                  </a:lnTo>
                  <a:lnTo>
                    <a:pt x="101841" y="14974"/>
                  </a:lnTo>
                  <a:lnTo>
                    <a:pt x="60248" y="42803"/>
                  </a:lnTo>
                  <a:lnTo>
                    <a:pt x="19895" y="75817"/>
                  </a:lnTo>
                  <a:lnTo>
                    <a:pt x="7000" y="95327"/>
                  </a:lnTo>
                  <a:lnTo>
                    <a:pt x="0" y="115746"/>
                  </a:lnTo>
                  <a:lnTo>
                    <a:pt x="1414" y="144259"/>
                  </a:lnTo>
                  <a:lnTo>
                    <a:pt x="8817" y="176414"/>
                  </a:lnTo>
                  <a:lnTo>
                    <a:pt x="22654" y="210072"/>
                  </a:lnTo>
                  <a:lnTo>
                    <a:pt x="36912" y="244174"/>
                  </a:lnTo>
                  <a:lnTo>
                    <a:pt x="41984" y="277456"/>
                  </a:lnTo>
                  <a:lnTo>
                    <a:pt x="42534" y="304886"/>
                  </a:lnTo>
                  <a:lnTo>
                    <a:pt x="32105" y="337743"/>
                  </a:lnTo>
                  <a:lnTo>
                    <a:pt x="26715" y="344454"/>
                  </a:lnTo>
                  <a:lnTo>
                    <a:pt x="23943" y="346244"/>
                  </a:lnTo>
                  <a:lnTo>
                    <a:pt x="23049" y="347437"/>
                  </a:lnTo>
                  <a:lnTo>
                    <a:pt x="23405" y="348232"/>
                  </a:lnTo>
                  <a:lnTo>
                    <a:pt x="24594" y="348762"/>
                  </a:lnTo>
                  <a:lnTo>
                    <a:pt x="39922" y="340407"/>
                  </a:lnTo>
                  <a:lnTo>
                    <a:pt x="72606" y="314625"/>
                  </a:lnTo>
                  <a:lnTo>
                    <a:pt x="108546" y="296108"/>
                  </a:lnTo>
                  <a:lnTo>
                    <a:pt x="155562" y="27267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13" name="SMARTInkShape-3203"/>
            <p:cNvSpPr/>
            <p:nvPr>
              <p:custDataLst>
                <p:tags r:id="rId309"/>
              </p:custDataLst>
            </p:nvPr>
          </p:nvSpPr>
          <p:spPr bwMode="auto">
            <a:xfrm>
              <a:off x="8501540" y="4994813"/>
              <a:ext cx="125254" cy="149754"/>
            </a:xfrm>
            <a:custGeom>
              <a:avLst/>
              <a:gdLst/>
              <a:ahLst/>
              <a:cxnLst/>
              <a:rect l="0" t="0" r="0" b="0"/>
              <a:pathLst>
                <a:path w="125254" h="149754">
                  <a:moveTo>
                    <a:pt x="82390" y="54389"/>
                  </a:moveTo>
                  <a:lnTo>
                    <a:pt x="82390" y="54389"/>
                  </a:lnTo>
                  <a:lnTo>
                    <a:pt x="82390" y="49838"/>
                  </a:lnTo>
                  <a:lnTo>
                    <a:pt x="77839" y="37907"/>
                  </a:lnTo>
                  <a:lnTo>
                    <a:pt x="70524" y="30237"/>
                  </a:lnTo>
                  <a:lnTo>
                    <a:pt x="65908" y="26856"/>
                  </a:lnTo>
                  <a:lnTo>
                    <a:pt x="60776" y="18023"/>
                  </a:lnTo>
                  <a:lnTo>
                    <a:pt x="57544" y="8699"/>
                  </a:lnTo>
                  <a:lnTo>
                    <a:pt x="52932" y="1380"/>
                  </a:lnTo>
                  <a:lnTo>
                    <a:pt x="49416" y="0"/>
                  </a:lnTo>
                  <a:lnTo>
                    <a:pt x="40430" y="1006"/>
                  </a:lnTo>
                  <a:lnTo>
                    <a:pt x="30087" y="9708"/>
                  </a:lnTo>
                  <a:lnTo>
                    <a:pt x="19138" y="25006"/>
                  </a:lnTo>
                  <a:lnTo>
                    <a:pt x="4170" y="60394"/>
                  </a:lnTo>
                  <a:lnTo>
                    <a:pt x="0" y="87220"/>
                  </a:lnTo>
                  <a:lnTo>
                    <a:pt x="6755" y="124548"/>
                  </a:lnTo>
                  <a:lnTo>
                    <a:pt x="12916" y="133547"/>
                  </a:lnTo>
                  <a:lnTo>
                    <a:pt x="29923" y="146086"/>
                  </a:lnTo>
                  <a:lnTo>
                    <a:pt x="47641" y="149753"/>
                  </a:lnTo>
                  <a:lnTo>
                    <a:pt x="56367" y="149398"/>
                  </a:lnTo>
                  <a:lnTo>
                    <a:pt x="73682" y="141384"/>
                  </a:lnTo>
                  <a:lnTo>
                    <a:pt x="82300" y="135245"/>
                  </a:lnTo>
                  <a:lnTo>
                    <a:pt x="94414" y="115725"/>
                  </a:lnTo>
                  <a:lnTo>
                    <a:pt x="101069" y="92127"/>
                  </a:lnTo>
                  <a:lnTo>
                    <a:pt x="100412" y="58375"/>
                  </a:lnTo>
                  <a:lnTo>
                    <a:pt x="97168" y="23426"/>
                  </a:lnTo>
                  <a:lnTo>
                    <a:pt x="95100" y="16603"/>
                  </a:lnTo>
                  <a:lnTo>
                    <a:pt x="92768" y="13006"/>
                  </a:lnTo>
                  <a:lnTo>
                    <a:pt x="90261" y="11560"/>
                  </a:lnTo>
                  <a:lnTo>
                    <a:pt x="87637" y="11550"/>
                  </a:lnTo>
                  <a:lnTo>
                    <a:pt x="84936" y="13447"/>
                  </a:lnTo>
                  <a:lnTo>
                    <a:pt x="79394" y="20635"/>
                  </a:lnTo>
                  <a:lnTo>
                    <a:pt x="78835" y="32720"/>
                  </a:lnTo>
                  <a:lnTo>
                    <a:pt x="88766" y="72067"/>
                  </a:lnTo>
                  <a:lnTo>
                    <a:pt x="94114" y="88915"/>
                  </a:lnTo>
                  <a:lnTo>
                    <a:pt x="98778" y="95505"/>
                  </a:lnTo>
                  <a:lnTo>
                    <a:pt x="125253" y="11439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14" name="SMARTInkShape-3204"/>
            <p:cNvSpPr/>
            <p:nvPr>
              <p:custDataLst>
                <p:tags r:id="rId310"/>
              </p:custDataLst>
            </p:nvPr>
          </p:nvSpPr>
          <p:spPr bwMode="auto">
            <a:xfrm>
              <a:off x="8669655" y="5134927"/>
              <a:ext cx="60009" cy="34292"/>
            </a:xfrm>
            <a:custGeom>
              <a:avLst/>
              <a:gdLst/>
              <a:ahLst/>
              <a:cxnLst/>
              <a:rect l="0" t="0" r="0" b="0"/>
              <a:pathLst>
                <a:path w="60009" h="34292">
                  <a:moveTo>
                    <a:pt x="60008" y="0"/>
                  </a:moveTo>
                  <a:lnTo>
                    <a:pt x="60008" y="0"/>
                  </a:lnTo>
                  <a:lnTo>
                    <a:pt x="52626" y="0"/>
                  </a:lnTo>
                  <a:lnTo>
                    <a:pt x="22261" y="15575"/>
                  </a:lnTo>
                  <a:lnTo>
                    <a:pt x="0" y="3429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15" name="SMARTInkShape-3205"/>
            <p:cNvSpPr/>
            <p:nvPr>
              <p:custDataLst>
                <p:tags r:id="rId311"/>
              </p:custDataLst>
            </p:nvPr>
          </p:nvSpPr>
          <p:spPr bwMode="auto">
            <a:xfrm>
              <a:off x="8824846" y="4937760"/>
              <a:ext cx="118115" cy="270306"/>
            </a:xfrm>
            <a:custGeom>
              <a:avLst/>
              <a:gdLst/>
              <a:ahLst/>
              <a:cxnLst/>
              <a:rect l="0" t="0" r="0" b="0"/>
              <a:pathLst>
                <a:path w="118115" h="270306">
                  <a:moveTo>
                    <a:pt x="84839" y="0"/>
                  </a:moveTo>
                  <a:lnTo>
                    <a:pt x="84839" y="0"/>
                  </a:lnTo>
                  <a:lnTo>
                    <a:pt x="65526" y="0"/>
                  </a:lnTo>
                  <a:lnTo>
                    <a:pt x="62439" y="1905"/>
                  </a:lnTo>
                  <a:lnTo>
                    <a:pt x="56468" y="9102"/>
                  </a:lnTo>
                  <a:lnTo>
                    <a:pt x="39463" y="46602"/>
                  </a:lnTo>
                  <a:lnTo>
                    <a:pt x="26626" y="80800"/>
                  </a:lnTo>
                  <a:lnTo>
                    <a:pt x="14250" y="118556"/>
                  </a:lnTo>
                  <a:lnTo>
                    <a:pt x="1107" y="161380"/>
                  </a:lnTo>
                  <a:lnTo>
                    <a:pt x="0" y="166974"/>
                  </a:lnTo>
                  <a:lnTo>
                    <a:pt x="1609" y="167514"/>
                  </a:lnTo>
                  <a:lnTo>
                    <a:pt x="8478" y="165573"/>
                  </a:lnTo>
                  <a:lnTo>
                    <a:pt x="43210" y="140337"/>
                  </a:lnTo>
                  <a:lnTo>
                    <a:pt x="65519" y="132069"/>
                  </a:lnTo>
                  <a:lnTo>
                    <a:pt x="78157" y="131087"/>
                  </a:lnTo>
                  <a:lnTo>
                    <a:pt x="90125" y="133827"/>
                  </a:lnTo>
                  <a:lnTo>
                    <a:pt x="101794" y="143298"/>
                  </a:lnTo>
                  <a:lnTo>
                    <a:pt x="107572" y="149824"/>
                  </a:lnTo>
                  <a:lnTo>
                    <a:pt x="113993" y="167236"/>
                  </a:lnTo>
                  <a:lnTo>
                    <a:pt x="118114" y="209458"/>
                  </a:lnTo>
                  <a:lnTo>
                    <a:pt x="111058" y="229300"/>
                  </a:lnTo>
                  <a:lnTo>
                    <a:pt x="98397" y="246691"/>
                  </a:lnTo>
                  <a:lnTo>
                    <a:pt x="83244" y="260770"/>
                  </a:lnTo>
                  <a:lnTo>
                    <a:pt x="66985" y="268298"/>
                  </a:lnTo>
                  <a:lnTo>
                    <a:pt x="58649" y="270305"/>
                  </a:lnTo>
                  <a:lnTo>
                    <a:pt x="51187" y="268786"/>
                  </a:lnTo>
                  <a:lnTo>
                    <a:pt x="37815" y="259478"/>
                  </a:lnTo>
                  <a:lnTo>
                    <a:pt x="14039" y="218312"/>
                  </a:lnTo>
                  <a:lnTo>
                    <a:pt x="7686" y="20574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16" name="SMARTInkShape-3206"/>
            <p:cNvSpPr/>
            <p:nvPr>
              <p:custDataLst>
                <p:tags r:id="rId312"/>
              </p:custDataLst>
            </p:nvPr>
          </p:nvSpPr>
          <p:spPr bwMode="auto">
            <a:xfrm>
              <a:off x="8935402" y="4920764"/>
              <a:ext cx="122768" cy="383571"/>
            </a:xfrm>
            <a:custGeom>
              <a:avLst/>
              <a:gdLst/>
              <a:ahLst/>
              <a:cxnLst/>
              <a:rect l="0" t="0" r="0" b="0"/>
              <a:pathLst>
                <a:path w="122768" h="383571">
                  <a:moveTo>
                    <a:pt x="51436" y="42713"/>
                  </a:moveTo>
                  <a:lnTo>
                    <a:pt x="51436" y="42713"/>
                  </a:lnTo>
                  <a:lnTo>
                    <a:pt x="51436" y="22562"/>
                  </a:lnTo>
                  <a:lnTo>
                    <a:pt x="53341" y="19754"/>
                  </a:lnTo>
                  <a:lnTo>
                    <a:pt x="70086" y="8404"/>
                  </a:lnTo>
                  <a:lnTo>
                    <a:pt x="80679" y="3652"/>
                  </a:lnTo>
                  <a:lnTo>
                    <a:pt x="121206" y="0"/>
                  </a:lnTo>
                  <a:lnTo>
                    <a:pt x="122713" y="1855"/>
                  </a:lnTo>
                  <a:lnTo>
                    <a:pt x="122767" y="4997"/>
                  </a:lnTo>
                  <a:lnTo>
                    <a:pt x="110933" y="46458"/>
                  </a:lnTo>
                  <a:lnTo>
                    <a:pt x="102719" y="80653"/>
                  </a:lnTo>
                  <a:lnTo>
                    <a:pt x="96792" y="120948"/>
                  </a:lnTo>
                  <a:lnTo>
                    <a:pt x="95406" y="150826"/>
                  </a:lnTo>
                  <a:lnTo>
                    <a:pt x="94791" y="186330"/>
                  </a:lnTo>
                  <a:lnTo>
                    <a:pt x="94517" y="221796"/>
                  </a:lnTo>
                  <a:lnTo>
                    <a:pt x="94396" y="254703"/>
                  </a:lnTo>
                  <a:lnTo>
                    <a:pt x="95279" y="294649"/>
                  </a:lnTo>
                  <a:lnTo>
                    <a:pt x="99245" y="329663"/>
                  </a:lnTo>
                  <a:lnTo>
                    <a:pt x="94858" y="371528"/>
                  </a:lnTo>
                  <a:lnTo>
                    <a:pt x="94372" y="383570"/>
                  </a:lnTo>
                  <a:lnTo>
                    <a:pt x="94304" y="368951"/>
                  </a:lnTo>
                  <a:lnTo>
                    <a:pt x="86681" y="358840"/>
                  </a:lnTo>
                  <a:lnTo>
                    <a:pt x="69005" y="347044"/>
                  </a:lnTo>
                  <a:lnTo>
                    <a:pt x="35749" y="332277"/>
                  </a:lnTo>
                  <a:lnTo>
                    <a:pt x="0" y="31703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818" name="SMARTInkShape-3207"/>
          <p:cNvSpPr/>
          <p:nvPr>
            <p:custDataLst>
              <p:tags r:id="rId29"/>
            </p:custDataLst>
          </p:nvPr>
        </p:nvSpPr>
        <p:spPr bwMode="auto">
          <a:xfrm>
            <a:off x="7846695" y="4029075"/>
            <a:ext cx="180024" cy="322059"/>
          </a:xfrm>
          <a:custGeom>
            <a:avLst/>
            <a:gdLst/>
            <a:ahLst/>
            <a:cxnLst/>
            <a:rect l="0" t="0" r="0" b="0"/>
            <a:pathLst>
              <a:path w="180024" h="322059">
                <a:moveTo>
                  <a:pt x="0" y="0"/>
                </a:moveTo>
                <a:lnTo>
                  <a:pt x="0" y="0"/>
                </a:lnTo>
                <a:lnTo>
                  <a:pt x="0" y="4550"/>
                </a:lnTo>
                <a:lnTo>
                  <a:pt x="2541" y="9325"/>
                </a:lnTo>
                <a:lnTo>
                  <a:pt x="5892" y="14622"/>
                </a:lnTo>
                <a:lnTo>
                  <a:pt x="7381" y="20151"/>
                </a:lnTo>
                <a:lnTo>
                  <a:pt x="10956" y="58039"/>
                </a:lnTo>
                <a:lnTo>
                  <a:pt x="17851" y="96255"/>
                </a:lnTo>
                <a:lnTo>
                  <a:pt x="20846" y="137740"/>
                </a:lnTo>
                <a:lnTo>
                  <a:pt x="20781" y="180194"/>
                </a:lnTo>
                <a:lnTo>
                  <a:pt x="24256" y="220396"/>
                </a:lnTo>
                <a:lnTo>
                  <a:pt x="22744" y="256437"/>
                </a:lnTo>
                <a:lnTo>
                  <a:pt x="13700" y="293648"/>
                </a:lnTo>
                <a:lnTo>
                  <a:pt x="1641" y="322058"/>
                </a:lnTo>
                <a:lnTo>
                  <a:pt x="12075" y="285084"/>
                </a:lnTo>
                <a:lnTo>
                  <a:pt x="22035" y="249035"/>
                </a:lnTo>
                <a:lnTo>
                  <a:pt x="29784" y="210348"/>
                </a:lnTo>
                <a:lnTo>
                  <a:pt x="43022" y="182793"/>
                </a:lnTo>
                <a:lnTo>
                  <a:pt x="49601" y="175539"/>
                </a:lnTo>
                <a:lnTo>
                  <a:pt x="58874" y="169140"/>
                </a:lnTo>
                <a:lnTo>
                  <a:pt x="79357" y="164733"/>
                </a:lnTo>
                <a:lnTo>
                  <a:pt x="103523" y="163427"/>
                </a:lnTo>
                <a:lnTo>
                  <a:pt x="109973" y="165149"/>
                </a:lnTo>
                <a:lnTo>
                  <a:pt x="123601" y="175721"/>
                </a:lnTo>
                <a:lnTo>
                  <a:pt x="133671" y="186262"/>
                </a:lnTo>
                <a:lnTo>
                  <a:pt x="139737" y="195813"/>
                </a:lnTo>
                <a:lnTo>
                  <a:pt x="139830" y="202932"/>
                </a:lnTo>
                <a:lnTo>
                  <a:pt x="128833" y="239193"/>
                </a:lnTo>
                <a:lnTo>
                  <a:pt x="121757" y="269604"/>
                </a:lnTo>
                <a:lnTo>
                  <a:pt x="120168" y="301038"/>
                </a:lnTo>
                <a:lnTo>
                  <a:pt x="121069" y="303562"/>
                </a:lnTo>
                <a:lnTo>
                  <a:pt x="122623" y="305245"/>
                </a:lnTo>
                <a:lnTo>
                  <a:pt x="124611" y="306366"/>
                </a:lnTo>
                <a:lnTo>
                  <a:pt x="131900" y="305073"/>
                </a:lnTo>
                <a:lnTo>
                  <a:pt x="172532" y="286564"/>
                </a:lnTo>
                <a:lnTo>
                  <a:pt x="180023" y="282892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821" name="SMARTInkShape-Group979"/>
          <p:cNvGrpSpPr/>
          <p:nvPr/>
        </p:nvGrpSpPr>
        <p:grpSpPr>
          <a:xfrm>
            <a:off x="6492240" y="1843088"/>
            <a:ext cx="282403" cy="300038"/>
            <a:chOff x="6492240" y="1843088"/>
            <a:chExt cx="282403" cy="300038"/>
          </a:xfrm>
        </p:grpSpPr>
        <p:sp>
          <p:nvSpPr>
            <p:cNvPr id="1819" name="SMARTInkShape-3208"/>
            <p:cNvSpPr/>
            <p:nvPr>
              <p:custDataLst>
                <p:tags r:id="rId285"/>
              </p:custDataLst>
            </p:nvPr>
          </p:nvSpPr>
          <p:spPr bwMode="auto">
            <a:xfrm>
              <a:off x="6603682" y="1843088"/>
              <a:ext cx="170961" cy="8573"/>
            </a:xfrm>
            <a:custGeom>
              <a:avLst/>
              <a:gdLst/>
              <a:ahLst/>
              <a:cxnLst/>
              <a:rect l="0" t="0" r="0" b="0"/>
              <a:pathLst>
                <a:path w="170961" h="8573">
                  <a:moveTo>
                    <a:pt x="0" y="8572"/>
                  </a:moveTo>
                  <a:lnTo>
                    <a:pt x="0" y="8572"/>
                  </a:lnTo>
                  <a:lnTo>
                    <a:pt x="0" y="1191"/>
                  </a:lnTo>
                  <a:lnTo>
                    <a:pt x="953" y="794"/>
                  </a:lnTo>
                  <a:lnTo>
                    <a:pt x="38534" y="20"/>
                  </a:lnTo>
                  <a:lnTo>
                    <a:pt x="71959" y="4"/>
                  </a:lnTo>
                  <a:lnTo>
                    <a:pt x="103871" y="1"/>
                  </a:lnTo>
                  <a:lnTo>
                    <a:pt x="137457" y="0"/>
                  </a:lnTo>
                  <a:lnTo>
                    <a:pt x="170960" y="0"/>
                  </a:lnTo>
                  <a:lnTo>
                    <a:pt x="145732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0" name="SMARTInkShape-3209"/>
            <p:cNvSpPr/>
            <p:nvPr>
              <p:custDataLst>
                <p:tags r:id="rId286"/>
              </p:custDataLst>
            </p:nvPr>
          </p:nvSpPr>
          <p:spPr bwMode="auto">
            <a:xfrm>
              <a:off x="6492240" y="1928813"/>
              <a:ext cx="68581" cy="214313"/>
            </a:xfrm>
            <a:custGeom>
              <a:avLst/>
              <a:gdLst/>
              <a:ahLst/>
              <a:cxnLst/>
              <a:rect l="0" t="0" r="0" b="0"/>
              <a:pathLst>
                <a:path w="68581" h="214313">
                  <a:moveTo>
                    <a:pt x="68580" y="0"/>
                  </a:moveTo>
                  <a:lnTo>
                    <a:pt x="68580" y="0"/>
                  </a:lnTo>
                  <a:lnTo>
                    <a:pt x="61199" y="0"/>
                  </a:lnTo>
                  <a:lnTo>
                    <a:pt x="55810" y="4550"/>
                  </a:lnTo>
                  <a:lnTo>
                    <a:pt x="53379" y="11864"/>
                  </a:lnTo>
                  <a:lnTo>
                    <a:pt x="44847" y="45377"/>
                  </a:lnTo>
                  <a:lnTo>
                    <a:pt x="34117" y="86786"/>
                  </a:lnTo>
                  <a:lnTo>
                    <a:pt x="23127" y="117789"/>
                  </a:lnTo>
                  <a:lnTo>
                    <a:pt x="15040" y="136170"/>
                  </a:lnTo>
                  <a:lnTo>
                    <a:pt x="9850" y="171254"/>
                  </a:lnTo>
                  <a:lnTo>
                    <a:pt x="7788" y="200598"/>
                  </a:lnTo>
                  <a:lnTo>
                    <a:pt x="0" y="21431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837" name="SMARTInkShape-Group980"/>
          <p:cNvGrpSpPr/>
          <p:nvPr/>
        </p:nvGrpSpPr>
        <p:grpSpPr>
          <a:xfrm>
            <a:off x="6984208" y="3789045"/>
            <a:ext cx="762249" cy="946682"/>
            <a:chOff x="6984208" y="3789045"/>
            <a:chExt cx="762249" cy="946682"/>
          </a:xfrm>
        </p:grpSpPr>
        <p:sp>
          <p:nvSpPr>
            <p:cNvPr id="1822" name="SMARTInkShape-3210"/>
            <p:cNvSpPr/>
            <p:nvPr>
              <p:custDataLst>
                <p:tags r:id="rId270"/>
              </p:custDataLst>
            </p:nvPr>
          </p:nvSpPr>
          <p:spPr bwMode="auto">
            <a:xfrm>
              <a:off x="6984208" y="3859523"/>
              <a:ext cx="22382" cy="143835"/>
            </a:xfrm>
            <a:custGeom>
              <a:avLst/>
              <a:gdLst/>
              <a:ahLst/>
              <a:cxnLst/>
              <a:rect l="0" t="0" r="0" b="0"/>
              <a:pathLst>
                <a:path w="22382" h="143835">
                  <a:moveTo>
                    <a:pt x="22381" y="23819"/>
                  </a:moveTo>
                  <a:lnTo>
                    <a:pt x="22381" y="23819"/>
                  </a:lnTo>
                  <a:lnTo>
                    <a:pt x="22381" y="0"/>
                  </a:lnTo>
                  <a:lnTo>
                    <a:pt x="22381" y="36734"/>
                  </a:lnTo>
                  <a:lnTo>
                    <a:pt x="22381" y="78970"/>
                  </a:lnTo>
                  <a:lnTo>
                    <a:pt x="14762" y="101353"/>
                  </a:lnTo>
                  <a:lnTo>
                    <a:pt x="239" y="133115"/>
                  </a:lnTo>
                  <a:lnTo>
                    <a:pt x="0" y="136688"/>
                  </a:lnTo>
                  <a:lnTo>
                    <a:pt x="794" y="139070"/>
                  </a:lnTo>
                  <a:lnTo>
                    <a:pt x="5237" y="14383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3" name="SMARTInkShape-3211"/>
            <p:cNvSpPr/>
            <p:nvPr>
              <p:custDataLst>
                <p:tags r:id="rId271"/>
              </p:custDataLst>
            </p:nvPr>
          </p:nvSpPr>
          <p:spPr bwMode="auto">
            <a:xfrm>
              <a:off x="6999741" y="3909060"/>
              <a:ext cx="58285" cy="85726"/>
            </a:xfrm>
            <a:custGeom>
              <a:avLst/>
              <a:gdLst/>
              <a:ahLst/>
              <a:cxnLst/>
              <a:rect l="0" t="0" r="0" b="0"/>
              <a:pathLst>
                <a:path w="58285" h="85726">
                  <a:moveTo>
                    <a:pt x="58284" y="0"/>
                  </a:moveTo>
                  <a:lnTo>
                    <a:pt x="58284" y="0"/>
                  </a:lnTo>
                  <a:lnTo>
                    <a:pt x="58284" y="4551"/>
                  </a:lnTo>
                  <a:lnTo>
                    <a:pt x="57331" y="5891"/>
                  </a:lnTo>
                  <a:lnTo>
                    <a:pt x="55743" y="6785"/>
                  </a:lnTo>
                  <a:lnTo>
                    <a:pt x="53733" y="7381"/>
                  </a:lnTo>
                  <a:lnTo>
                    <a:pt x="29433" y="22172"/>
                  </a:lnTo>
                  <a:lnTo>
                    <a:pt x="22285" y="24142"/>
                  </a:lnTo>
                  <a:lnTo>
                    <a:pt x="15932" y="30097"/>
                  </a:lnTo>
                  <a:lnTo>
                    <a:pt x="861" y="51067"/>
                  </a:lnTo>
                  <a:lnTo>
                    <a:pt x="0" y="54047"/>
                  </a:lnTo>
                  <a:lnTo>
                    <a:pt x="377" y="56986"/>
                  </a:lnTo>
                  <a:lnTo>
                    <a:pt x="3338" y="62792"/>
                  </a:lnTo>
                  <a:lnTo>
                    <a:pt x="29044" y="81911"/>
                  </a:lnTo>
                  <a:lnTo>
                    <a:pt x="38084" y="84595"/>
                  </a:lnTo>
                  <a:lnTo>
                    <a:pt x="58284" y="8572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4" name="SMARTInkShape-3212"/>
            <p:cNvSpPr/>
            <p:nvPr>
              <p:custDataLst>
                <p:tags r:id="rId272"/>
              </p:custDataLst>
            </p:nvPr>
          </p:nvSpPr>
          <p:spPr bwMode="auto">
            <a:xfrm>
              <a:off x="7083743" y="3934777"/>
              <a:ext cx="15601" cy="94299"/>
            </a:xfrm>
            <a:custGeom>
              <a:avLst/>
              <a:gdLst/>
              <a:ahLst/>
              <a:cxnLst/>
              <a:rect l="0" t="0" r="0" b="0"/>
              <a:pathLst>
                <a:path w="15601" h="94299">
                  <a:moveTo>
                    <a:pt x="0" y="0"/>
                  </a:moveTo>
                  <a:lnTo>
                    <a:pt x="0" y="0"/>
                  </a:lnTo>
                  <a:lnTo>
                    <a:pt x="13669" y="30196"/>
                  </a:lnTo>
                  <a:lnTo>
                    <a:pt x="15600" y="44853"/>
                  </a:lnTo>
                  <a:lnTo>
                    <a:pt x="9276" y="86460"/>
                  </a:lnTo>
                  <a:lnTo>
                    <a:pt x="8571" y="9429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5" name="SMARTInkShape-3213"/>
            <p:cNvSpPr/>
            <p:nvPr>
              <p:custDataLst>
                <p:tags r:id="rId273"/>
              </p:custDataLst>
            </p:nvPr>
          </p:nvSpPr>
          <p:spPr bwMode="auto">
            <a:xfrm>
              <a:off x="7109460" y="3934777"/>
              <a:ext cx="34291" cy="8574"/>
            </a:xfrm>
            <a:custGeom>
              <a:avLst/>
              <a:gdLst/>
              <a:ahLst/>
              <a:cxnLst/>
              <a:rect l="0" t="0" r="0" b="0"/>
              <a:pathLst>
                <a:path w="34291" h="8574">
                  <a:moveTo>
                    <a:pt x="0" y="8573"/>
                  </a:moveTo>
                  <a:lnTo>
                    <a:pt x="0" y="8573"/>
                  </a:lnTo>
                  <a:lnTo>
                    <a:pt x="24701" y="8573"/>
                  </a:lnTo>
                  <a:lnTo>
                    <a:pt x="27898" y="7620"/>
                  </a:lnTo>
                  <a:lnTo>
                    <a:pt x="30028" y="6033"/>
                  </a:lnTo>
                  <a:lnTo>
                    <a:pt x="34290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6" name="SMARTInkShape-3214"/>
            <p:cNvSpPr/>
            <p:nvPr>
              <p:custDataLst>
                <p:tags r:id="rId274"/>
              </p:custDataLst>
            </p:nvPr>
          </p:nvSpPr>
          <p:spPr bwMode="auto">
            <a:xfrm>
              <a:off x="7190316" y="3857625"/>
              <a:ext cx="13442" cy="85726"/>
            </a:xfrm>
            <a:custGeom>
              <a:avLst/>
              <a:gdLst/>
              <a:ahLst/>
              <a:cxnLst/>
              <a:rect l="0" t="0" r="0" b="0"/>
              <a:pathLst>
                <a:path w="13442" h="85726">
                  <a:moveTo>
                    <a:pt x="13441" y="0"/>
                  </a:moveTo>
                  <a:lnTo>
                    <a:pt x="13441" y="0"/>
                  </a:lnTo>
                  <a:lnTo>
                    <a:pt x="8890" y="0"/>
                  </a:lnTo>
                  <a:lnTo>
                    <a:pt x="7550" y="952"/>
                  </a:lnTo>
                  <a:lnTo>
                    <a:pt x="6656" y="2540"/>
                  </a:lnTo>
                  <a:lnTo>
                    <a:pt x="5398" y="11865"/>
                  </a:lnTo>
                  <a:lnTo>
                    <a:pt x="2485" y="29233"/>
                  </a:lnTo>
                  <a:lnTo>
                    <a:pt x="0" y="45377"/>
                  </a:lnTo>
                  <a:lnTo>
                    <a:pt x="4869" y="8572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7" name="SMARTInkShape-3215"/>
            <p:cNvSpPr/>
            <p:nvPr>
              <p:custDataLst>
                <p:tags r:id="rId275"/>
              </p:custDataLst>
            </p:nvPr>
          </p:nvSpPr>
          <p:spPr bwMode="auto">
            <a:xfrm>
              <a:off x="7384393" y="4029075"/>
              <a:ext cx="294657" cy="351097"/>
            </a:xfrm>
            <a:custGeom>
              <a:avLst/>
              <a:gdLst/>
              <a:ahLst/>
              <a:cxnLst/>
              <a:rect l="0" t="0" r="0" b="0"/>
              <a:pathLst>
                <a:path w="294657" h="351097">
                  <a:moveTo>
                    <a:pt x="282279" y="0"/>
                  </a:moveTo>
                  <a:lnTo>
                    <a:pt x="282279" y="0"/>
                  </a:lnTo>
                  <a:lnTo>
                    <a:pt x="277728" y="0"/>
                  </a:lnTo>
                  <a:lnTo>
                    <a:pt x="241182" y="18650"/>
                  </a:lnTo>
                  <a:lnTo>
                    <a:pt x="214484" y="29244"/>
                  </a:lnTo>
                  <a:lnTo>
                    <a:pt x="180393" y="40302"/>
                  </a:lnTo>
                  <a:lnTo>
                    <a:pt x="143016" y="51567"/>
                  </a:lnTo>
                  <a:lnTo>
                    <a:pt x="107037" y="62923"/>
                  </a:lnTo>
                  <a:lnTo>
                    <a:pt x="68219" y="79075"/>
                  </a:lnTo>
                  <a:lnTo>
                    <a:pt x="54427" y="86897"/>
                  </a:lnTo>
                  <a:lnTo>
                    <a:pt x="52272" y="90316"/>
                  </a:lnTo>
                  <a:lnTo>
                    <a:pt x="52742" y="93548"/>
                  </a:lnTo>
                  <a:lnTo>
                    <a:pt x="54959" y="96655"/>
                  </a:lnTo>
                  <a:lnTo>
                    <a:pt x="94487" y="105580"/>
                  </a:lnTo>
                  <a:lnTo>
                    <a:pt x="135951" y="108836"/>
                  </a:lnTo>
                  <a:lnTo>
                    <a:pt x="159009" y="109705"/>
                  </a:lnTo>
                  <a:lnTo>
                    <a:pt x="182003" y="112189"/>
                  </a:lnTo>
                  <a:lnTo>
                    <a:pt x="204950" y="115750"/>
                  </a:lnTo>
                  <a:lnTo>
                    <a:pt x="246958" y="124787"/>
                  </a:lnTo>
                  <a:lnTo>
                    <a:pt x="278328" y="135153"/>
                  </a:lnTo>
                  <a:lnTo>
                    <a:pt x="287266" y="140585"/>
                  </a:lnTo>
                  <a:lnTo>
                    <a:pt x="292272" y="146110"/>
                  </a:lnTo>
                  <a:lnTo>
                    <a:pt x="294656" y="151699"/>
                  </a:lnTo>
                  <a:lnTo>
                    <a:pt x="290531" y="158283"/>
                  </a:lnTo>
                  <a:lnTo>
                    <a:pt x="255514" y="182153"/>
                  </a:lnTo>
                  <a:lnTo>
                    <a:pt x="218313" y="202242"/>
                  </a:lnTo>
                  <a:lnTo>
                    <a:pt x="196774" y="213885"/>
                  </a:lnTo>
                  <a:lnTo>
                    <a:pt x="173840" y="226410"/>
                  </a:lnTo>
                  <a:lnTo>
                    <a:pt x="149979" y="239523"/>
                  </a:lnTo>
                  <a:lnTo>
                    <a:pt x="125499" y="253979"/>
                  </a:lnTo>
                  <a:lnTo>
                    <a:pt x="100607" y="269332"/>
                  </a:lnTo>
                  <a:lnTo>
                    <a:pt x="75439" y="285282"/>
                  </a:lnTo>
                  <a:lnTo>
                    <a:pt x="37315" y="310624"/>
                  </a:lnTo>
                  <a:lnTo>
                    <a:pt x="11482" y="330460"/>
                  </a:lnTo>
                  <a:lnTo>
                    <a:pt x="0" y="345626"/>
                  </a:lnTo>
                  <a:lnTo>
                    <a:pt x="748" y="349480"/>
                  </a:lnTo>
                  <a:lnTo>
                    <a:pt x="5057" y="351096"/>
                  </a:lnTo>
                  <a:lnTo>
                    <a:pt x="36945" y="348821"/>
                  </a:lnTo>
                  <a:lnTo>
                    <a:pt x="72277" y="343626"/>
                  </a:lnTo>
                  <a:lnTo>
                    <a:pt x="93700" y="339574"/>
                  </a:lnTo>
                  <a:lnTo>
                    <a:pt x="116555" y="334968"/>
                  </a:lnTo>
                  <a:lnTo>
                    <a:pt x="139411" y="331897"/>
                  </a:lnTo>
                  <a:lnTo>
                    <a:pt x="162269" y="329850"/>
                  </a:lnTo>
                  <a:lnTo>
                    <a:pt x="204176" y="326622"/>
                  </a:lnTo>
                  <a:lnTo>
                    <a:pt x="246332" y="321355"/>
                  </a:lnTo>
                  <a:lnTo>
                    <a:pt x="273707" y="32575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8" name="SMARTInkShape-3216"/>
            <p:cNvSpPr/>
            <p:nvPr>
              <p:custDataLst>
                <p:tags r:id="rId276"/>
              </p:custDataLst>
            </p:nvPr>
          </p:nvSpPr>
          <p:spPr bwMode="auto">
            <a:xfrm>
              <a:off x="7375207" y="4500563"/>
              <a:ext cx="108064" cy="177697"/>
            </a:xfrm>
            <a:custGeom>
              <a:avLst/>
              <a:gdLst/>
              <a:ahLst/>
              <a:cxnLst/>
              <a:rect l="0" t="0" r="0" b="0"/>
              <a:pathLst>
                <a:path w="108064" h="177697">
                  <a:moveTo>
                    <a:pt x="25718" y="0"/>
                  </a:moveTo>
                  <a:lnTo>
                    <a:pt x="25718" y="0"/>
                  </a:lnTo>
                  <a:lnTo>
                    <a:pt x="30269" y="0"/>
                  </a:lnTo>
                  <a:lnTo>
                    <a:pt x="31609" y="2857"/>
                  </a:lnTo>
                  <a:lnTo>
                    <a:pt x="33099" y="13652"/>
                  </a:lnTo>
                  <a:lnTo>
                    <a:pt x="27211" y="51662"/>
                  </a:lnTo>
                  <a:lnTo>
                    <a:pt x="19599" y="89390"/>
                  </a:lnTo>
                  <a:lnTo>
                    <a:pt x="12263" y="124170"/>
                  </a:lnTo>
                  <a:lnTo>
                    <a:pt x="8789" y="164606"/>
                  </a:lnTo>
                  <a:lnTo>
                    <a:pt x="8717" y="164029"/>
                  </a:lnTo>
                  <a:lnTo>
                    <a:pt x="22251" y="126856"/>
                  </a:lnTo>
                  <a:lnTo>
                    <a:pt x="26595" y="103309"/>
                  </a:lnTo>
                  <a:lnTo>
                    <a:pt x="34362" y="90047"/>
                  </a:lnTo>
                  <a:lnTo>
                    <a:pt x="49446" y="76422"/>
                  </a:lnTo>
                  <a:lnTo>
                    <a:pt x="54871" y="74760"/>
                  </a:lnTo>
                  <a:lnTo>
                    <a:pt x="65980" y="75454"/>
                  </a:lnTo>
                  <a:lnTo>
                    <a:pt x="82944" y="81200"/>
                  </a:lnTo>
                  <a:lnTo>
                    <a:pt x="100035" y="93485"/>
                  </a:lnTo>
                  <a:lnTo>
                    <a:pt x="106372" y="106319"/>
                  </a:lnTo>
                  <a:lnTo>
                    <a:pt x="108063" y="113742"/>
                  </a:lnTo>
                  <a:lnTo>
                    <a:pt x="104860" y="129609"/>
                  </a:lnTo>
                  <a:lnTo>
                    <a:pt x="96135" y="145234"/>
                  </a:lnTo>
                  <a:lnTo>
                    <a:pt x="69790" y="168246"/>
                  </a:lnTo>
                  <a:lnTo>
                    <a:pt x="56735" y="174788"/>
                  </a:lnTo>
                  <a:lnTo>
                    <a:pt x="41409" y="177696"/>
                  </a:lnTo>
                  <a:lnTo>
                    <a:pt x="30152" y="176448"/>
                  </a:lnTo>
                  <a:lnTo>
                    <a:pt x="18459" y="170390"/>
                  </a:lnTo>
                  <a:lnTo>
                    <a:pt x="0" y="15430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9" name="SMARTInkShape-3217"/>
            <p:cNvSpPr/>
            <p:nvPr>
              <p:custDataLst>
                <p:tags r:id="rId277"/>
              </p:custDataLst>
            </p:nvPr>
          </p:nvSpPr>
          <p:spPr bwMode="auto">
            <a:xfrm>
              <a:off x="7520939" y="4569152"/>
              <a:ext cx="51437" cy="8564"/>
            </a:xfrm>
            <a:custGeom>
              <a:avLst/>
              <a:gdLst/>
              <a:ahLst/>
              <a:cxnLst/>
              <a:rect l="0" t="0" r="0" b="0"/>
              <a:pathLst>
                <a:path w="51437" h="8564">
                  <a:moveTo>
                    <a:pt x="0" y="8563"/>
                  </a:moveTo>
                  <a:lnTo>
                    <a:pt x="0" y="8563"/>
                  </a:lnTo>
                  <a:lnTo>
                    <a:pt x="0" y="1182"/>
                  </a:lnTo>
                  <a:lnTo>
                    <a:pt x="954" y="785"/>
                  </a:lnTo>
                  <a:lnTo>
                    <a:pt x="41568" y="11"/>
                  </a:lnTo>
                  <a:lnTo>
                    <a:pt x="47050" y="0"/>
                  </a:lnTo>
                  <a:lnTo>
                    <a:pt x="48512" y="949"/>
                  </a:lnTo>
                  <a:lnTo>
                    <a:pt x="49487" y="2534"/>
                  </a:lnTo>
                  <a:lnTo>
                    <a:pt x="51436" y="856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30" name="SMARTInkShape-3218"/>
            <p:cNvSpPr/>
            <p:nvPr>
              <p:custDataLst>
                <p:tags r:id="rId278"/>
              </p:custDataLst>
            </p:nvPr>
          </p:nvSpPr>
          <p:spPr bwMode="auto">
            <a:xfrm>
              <a:off x="7495222" y="4594860"/>
              <a:ext cx="120017" cy="42863"/>
            </a:xfrm>
            <a:custGeom>
              <a:avLst/>
              <a:gdLst/>
              <a:ahLst/>
              <a:cxnLst/>
              <a:rect l="0" t="0" r="0" b="0"/>
              <a:pathLst>
                <a:path w="120017" h="42863">
                  <a:moveTo>
                    <a:pt x="0" y="42862"/>
                  </a:moveTo>
                  <a:lnTo>
                    <a:pt x="0" y="42862"/>
                  </a:lnTo>
                  <a:lnTo>
                    <a:pt x="9102" y="42862"/>
                  </a:lnTo>
                  <a:lnTo>
                    <a:pt x="46601" y="26752"/>
                  </a:lnTo>
                  <a:lnTo>
                    <a:pt x="87769" y="11566"/>
                  </a:lnTo>
                  <a:lnTo>
                    <a:pt x="120016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31" name="SMARTInkShape-3219"/>
            <p:cNvSpPr/>
            <p:nvPr>
              <p:custDataLst>
                <p:tags r:id="rId279"/>
              </p:custDataLst>
            </p:nvPr>
          </p:nvSpPr>
          <p:spPr bwMode="auto">
            <a:xfrm>
              <a:off x="7615590" y="4543425"/>
              <a:ext cx="130867" cy="192302"/>
            </a:xfrm>
            <a:custGeom>
              <a:avLst/>
              <a:gdLst/>
              <a:ahLst/>
              <a:cxnLst/>
              <a:rect l="0" t="0" r="0" b="0"/>
              <a:pathLst>
                <a:path w="130867" h="192302">
                  <a:moveTo>
                    <a:pt x="8220" y="51435"/>
                  </a:moveTo>
                  <a:lnTo>
                    <a:pt x="8220" y="51435"/>
                  </a:lnTo>
                  <a:lnTo>
                    <a:pt x="0" y="51435"/>
                  </a:lnTo>
                  <a:lnTo>
                    <a:pt x="621" y="88475"/>
                  </a:lnTo>
                  <a:lnTo>
                    <a:pt x="8402" y="119771"/>
                  </a:lnTo>
                  <a:lnTo>
                    <a:pt x="27959" y="156878"/>
                  </a:lnTo>
                  <a:lnTo>
                    <a:pt x="43663" y="177356"/>
                  </a:lnTo>
                  <a:lnTo>
                    <a:pt x="62707" y="188362"/>
                  </a:lnTo>
                  <a:lnTo>
                    <a:pt x="81967" y="192301"/>
                  </a:lnTo>
                  <a:lnTo>
                    <a:pt x="96876" y="190877"/>
                  </a:lnTo>
                  <a:lnTo>
                    <a:pt x="109853" y="179450"/>
                  </a:lnTo>
                  <a:lnTo>
                    <a:pt x="121018" y="159765"/>
                  </a:lnTo>
                  <a:lnTo>
                    <a:pt x="129154" y="131967"/>
                  </a:lnTo>
                  <a:lnTo>
                    <a:pt x="130866" y="100562"/>
                  </a:lnTo>
                  <a:lnTo>
                    <a:pt x="129989" y="84186"/>
                  </a:lnTo>
                  <a:lnTo>
                    <a:pt x="118855" y="55831"/>
                  </a:lnTo>
                  <a:lnTo>
                    <a:pt x="100254" y="32434"/>
                  </a:lnTo>
                  <a:lnTo>
                    <a:pt x="51082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32" name="SMARTInkShape-3220"/>
            <p:cNvSpPr/>
            <p:nvPr>
              <p:custDataLst>
                <p:tags r:id="rId280"/>
              </p:custDataLst>
            </p:nvPr>
          </p:nvSpPr>
          <p:spPr bwMode="auto">
            <a:xfrm>
              <a:off x="7419366" y="3789045"/>
              <a:ext cx="15849" cy="180023"/>
            </a:xfrm>
            <a:custGeom>
              <a:avLst/>
              <a:gdLst/>
              <a:ahLst/>
              <a:cxnLst/>
              <a:rect l="0" t="0" r="0" b="0"/>
              <a:pathLst>
                <a:path w="15849" h="180023">
                  <a:moveTo>
                    <a:pt x="15848" y="0"/>
                  </a:moveTo>
                  <a:lnTo>
                    <a:pt x="15848" y="0"/>
                  </a:lnTo>
                  <a:lnTo>
                    <a:pt x="15848" y="33055"/>
                  </a:lnTo>
                  <a:lnTo>
                    <a:pt x="13309" y="68214"/>
                  </a:lnTo>
                  <a:lnTo>
                    <a:pt x="9063" y="105302"/>
                  </a:lnTo>
                  <a:lnTo>
                    <a:pt x="5266" y="141373"/>
                  </a:lnTo>
                  <a:lnTo>
                    <a:pt x="0" y="170059"/>
                  </a:lnTo>
                  <a:lnTo>
                    <a:pt x="521" y="173381"/>
                  </a:lnTo>
                  <a:lnTo>
                    <a:pt x="1820" y="175594"/>
                  </a:lnTo>
                  <a:lnTo>
                    <a:pt x="7277" y="18002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33" name="SMARTInkShape-3221"/>
            <p:cNvSpPr/>
            <p:nvPr>
              <p:custDataLst>
                <p:tags r:id="rId281"/>
              </p:custDataLst>
            </p:nvPr>
          </p:nvSpPr>
          <p:spPr bwMode="auto">
            <a:xfrm>
              <a:off x="7444455" y="3849052"/>
              <a:ext cx="85059" cy="128056"/>
            </a:xfrm>
            <a:custGeom>
              <a:avLst/>
              <a:gdLst/>
              <a:ahLst/>
              <a:cxnLst/>
              <a:rect l="0" t="0" r="0" b="0"/>
              <a:pathLst>
                <a:path w="85059" h="128056">
                  <a:moveTo>
                    <a:pt x="76484" y="0"/>
                  </a:moveTo>
                  <a:lnTo>
                    <a:pt x="76484" y="0"/>
                  </a:lnTo>
                  <a:lnTo>
                    <a:pt x="71934" y="4551"/>
                  </a:lnTo>
                  <a:lnTo>
                    <a:pt x="69699" y="9325"/>
                  </a:lnTo>
                  <a:lnTo>
                    <a:pt x="69103" y="11932"/>
                  </a:lnTo>
                  <a:lnTo>
                    <a:pt x="63715" y="20152"/>
                  </a:lnTo>
                  <a:lnTo>
                    <a:pt x="58744" y="23244"/>
                  </a:lnTo>
                  <a:lnTo>
                    <a:pt x="51456" y="26523"/>
                  </a:lnTo>
                  <a:lnTo>
                    <a:pt x="10736" y="51065"/>
                  </a:lnTo>
                  <a:lnTo>
                    <a:pt x="1585" y="58241"/>
                  </a:lnTo>
                  <a:lnTo>
                    <a:pt x="333" y="61763"/>
                  </a:lnTo>
                  <a:lnTo>
                    <a:pt x="0" y="64036"/>
                  </a:lnTo>
                  <a:lnTo>
                    <a:pt x="2168" y="69100"/>
                  </a:lnTo>
                  <a:lnTo>
                    <a:pt x="11322" y="80113"/>
                  </a:lnTo>
                  <a:lnTo>
                    <a:pt x="31909" y="96851"/>
                  </a:lnTo>
                  <a:lnTo>
                    <a:pt x="53525" y="122521"/>
                  </a:lnTo>
                  <a:lnTo>
                    <a:pt x="59295" y="125891"/>
                  </a:lnTo>
                  <a:lnTo>
                    <a:pt x="70761" y="128055"/>
                  </a:lnTo>
                  <a:lnTo>
                    <a:pt x="76481" y="125811"/>
                  </a:lnTo>
                  <a:lnTo>
                    <a:pt x="85058" y="12001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34" name="SMARTInkShape-3222"/>
            <p:cNvSpPr/>
            <p:nvPr>
              <p:custDataLst>
                <p:tags r:id="rId282"/>
              </p:custDataLst>
            </p:nvPr>
          </p:nvSpPr>
          <p:spPr bwMode="auto">
            <a:xfrm>
              <a:off x="7529513" y="3917632"/>
              <a:ext cx="85726" cy="76610"/>
            </a:xfrm>
            <a:custGeom>
              <a:avLst/>
              <a:gdLst/>
              <a:ahLst/>
              <a:cxnLst/>
              <a:rect l="0" t="0" r="0" b="0"/>
              <a:pathLst>
                <a:path w="85726" h="76610">
                  <a:moveTo>
                    <a:pt x="0" y="0"/>
                  </a:moveTo>
                  <a:lnTo>
                    <a:pt x="0" y="0"/>
                  </a:lnTo>
                  <a:lnTo>
                    <a:pt x="24701" y="0"/>
                  </a:lnTo>
                  <a:lnTo>
                    <a:pt x="32568" y="2540"/>
                  </a:lnTo>
                  <a:lnTo>
                    <a:pt x="40828" y="7381"/>
                  </a:lnTo>
                  <a:lnTo>
                    <a:pt x="42259" y="17322"/>
                  </a:lnTo>
                  <a:lnTo>
                    <a:pt x="37514" y="27066"/>
                  </a:lnTo>
                  <a:lnTo>
                    <a:pt x="3153" y="67863"/>
                  </a:lnTo>
                  <a:lnTo>
                    <a:pt x="622" y="75318"/>
                  </a:lnTo>
                  <a:lnTo>
                    <a:pt x="1367" y="75930"/>
                  </a:lnTo>
                  <a:lnTo>
                    <a:pt x="4735" y="76609"/>
                  </a:lnTo>
                  <a:lnTo>
                    <a:pt x="41200" y="65173"/>
                  </a:lnTo>
                  <a:lnTo>
                    <a:pt x="63536" y="56987"/>
                  </a:lnTo>
                  <a:lnTo>
                    <a:pt x="73640" y="48823"/>
                  </a:lnTo>
                  <a:lnTo>
                    <a:pt x="85725" y="3429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35" name="SMARTInkShape-3223"/>
            <p:cNvSpPr/>
            <p:nvPr>
              <p:custDataLst>
                <p:tags r:id="rId283"/>
              </p:custDataLst>
            </p:nvPr>
          </p:nvSpPr>
          <p:spPr bwMode="auto">
            <a:xfrm>
              <a:off x="7589520" y="3909060"/>
              <a:ext cx="60008" cy="34291"/>
            </a:xfrm>
            <a:custGeom>
              <a:avLst/>
              <a:gdLst/>
              <a:ahLst/>
              <a:cxnLst/>
              <a:rect l="0" t="0" r="0" b="0"/>
              <a:pathLst>
                <a:path w="60008" h="34291">
                  <a:moveTo>
                    <a:pt x="0" y="34290"/>
                  </a:moveTo>
                  <a:lnTo>
                    <a:pt x="0" y="34290"/>
                  </a:lnTo>
                  <a:lnTo>
                    <a:pt x="4551" y="29739"/>
                  </a:lnTo>
                  <a:lnTo>
                    <a:pt x="9325" y="27505"/>
                  </a:lnTo>
                  <a:lnTo>
                    <a:pt x="11932" y="26909"/>
                  </a:lnTo>
                  <a:lnTo>
                    <a:pt x="60007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36" name="SMARTInkShape-3224"/>
            <p:cNvSpPr/>
            <p:nvPr>
              <p:custDataLst>
                <p:tags r:id="rId284"/>
              </p:custDataLst>
            </p:nvPr>
          </p:nvSpPr>
          <p:spPr bwMode="auto">
            <a:xfrm>
              <a:off x="7675245" y="3823335"/>
              <a:ext cx="17145" cy="154306"/>
            </a:xfrm>
            <a:custGeom>
              <a:avLst/>
              <a:gdLst/>
              <a:ahLst/>
              <a:cxnLst/>
              <a:rect l="0" t="0" r="0" b="0"/>
              <a:pathLst>
                <a:path w="17145" h="154306">
                  <a:moveTo>
                    <a:pt x="17144" y="0"/>
                  </a:moveTo>
                  <a:lnTo>
                    <a:pt x="17144" y="0"/>
                  </a:lnTo>
                  <a:lnTo>
                    <a:pt x="17144" y="41185"/>
                  </a:lnTo>
                  <a:lnTo>
                    <a:pt x="12594" y="77184"/>
                  </a:lnTo>
                  <a:lnTo>
                    <a:pt x="7819" y="106694"/>
                  </a:lnTo>
                  <a:lnTo>
                    <a:pt x="0" y="15430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842" name="SMARTInkShape-Group981"/>
          <p:cNvGrpSpPr/>
          <p:nvPr/>
        </p:nvGrpSpPr>
        <p:grpSpPr>
          <a:xfrm>
            <a:off x="6933088" y="4535440"/>
            <a:ext cx="318282" cy="110237"/>
            <a:chOff x="6933088" y="4535440"/>
            <a:chExt cx="318282" cy="110237"/>
          </a:xfrm>
        </p:grpSpPr>
        <p:sp>
          <p:nvSpPr>
            <p:cNvPr id="1838" name="SMARTInkShape-3225"/>
            <p:cNvSpPr/>
            <p:nvPr>
              <p:custDataLst>
                <p:tags r:id="rId266"/>
              </p:custDataLst>
            </p:nvPr>
          </p:nvSpPr>
          <p:spPr bwMode="auto">
            <a:xfrm>
              <a:off x="6933088" y="4535440"/>
              <a:ext cx="99220" cy="107573"/>
            </a:xfrm>
            <a:custGeom>
              <a:avLst/>
              <a:gdLst/>
              <a:ahLst/>
              <a:cxnLst/>
              <a:rect l="0" t="0" r="0" b="0"/>
              <a:pathLst>
                <a:path w="99220" h="107573">
                  <a:moveTo>
                    <a:pt x="90647" y="25130"/>
                  </a:moveTo>
                  <a:lnTo>
                    <a:pt x="90647" y="25130"/>
                  </a:lnTo>
                  <a:lnTo>
                    <a:pt x="90647" y="20579"/>
                  </a:lnTo>
                  <a:lnTo>
                    <a:pt x="88107" y="15805"/>
                  </a:lnTo>
                  <a:lnTo>
                    <a:pt x="78715" y="4979"/>
                  </a:lnTo>
                  <a:lnTo>
                    <a:pt x="73278" y="1886"/>
                  </a:lnTo>
                  <a:lnTo>
                    <a:pt x="70495" y="1061"/>
                  </a:lnTo>
                  <a:lnTo>
                    <a:pt x="62323" y="2685"/>
                  </a:lnTo>
                  <a:lnTo>
                    <a:pt x="57477" y="4452"/>
                  </a:lnTo>
                  <a:lnTo>
                    <a:pt x="16840" y="39740"/>
                  </a:lnTo>
                  <a:lnTo>
                    <a:pt x="10010" y="46300"/>
                  </a:lnTo>
                  <a:lnTo>
                    <a:pt x="2420" y="61209"/>
                  </a:lnTo>
                  <a:lnTo>
                    <a:pt x="0" y="76408"/>
                  </a:lnTo>
                  <a:lnTo>
                    <a:pt x="2100" y="89513"/>
                  </a:lnTo>
                  <a:lnTo>
                    <a:pt x="4946" y="93769"/>
                  </a:lnTo>
                  <a:lnTo>
                    <a:pt x="8747" y="96607"/>
                  </a:lnTo>
                  <a:lnTo>
                    <a:pt x="18052" y="99760"/>
                  </a:lnTo>
                  <a:lnTo>
                    <a:pt x="28537" y="101161"/>
                  </a:lnTo>
                  <a:lnTo>
                    <a:pt x="37008" y="99244"/>
                  </a:lnTo>
                  <a:lnTo>
                    <a:pt x="40600" y="97399"/>
                  </a:lnTo>
                  <a:lnTo>
                    <a:pt x="47131" y="87730"/>
                  </a:lnTo>
                  <a:lnTo>
                    <a:pt x="61033" y="50060"/>
                  </a:lnTo>
                  <a:lnTo>
                    <a:pt x="64702" y="9444"/>
                  </a:lnTo>
                  <a:lnTo>
                    <a:pt x="64916" y="0"/>
                  </a:lnTo>
                  <a:lnTo>
                    <a:pt x="64929" y="38892"/>
                  </a:lnTo>
                  <a:lnTo>
                    <a:pt x="72310" y="81042"/>
                  </a:lnTo>
                  <a:lnTo>
                    <a:pt x="77700" y="99058"/>
                  </a:lnTo>
                  <a:lnTo>
                    <a:pt x="82670" y="105612"/>
                  </a:lnTo>
                  <a:lnTo>
                    <a:pt x="85329" y="107360"/>
                  </a:lnTo>
                  <a:lnTo>
                    <a:pt x="88054" y="107572"/>
                  </a:lnTo>
                  <a:lnTo>
                    <a:pt x="99219" y="10228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39" name="SMARTInkShape-3226"/>
            <p:cNvSpPr/>
            <p:nvPr>
              <p:custDataLst>
                <p:tags r:id="rId267"/>
              </p:custDataLst>
            </p:nvPr>
          </p:nvSpPr>
          <p:spPr bwMode="auto">
            <a:xfrm>
              <a:off x="7075170" y="4560570"/>
              <a:ext cx="68581" cy="8573"/>
            </a:xfrm>
            <a:custGeom>
              <a:avLst/>
              <a:gdLst/>
              <a:ahLst/>
              <a:cxnLst/>
              <a:rect l="0" t="0" r="0" b="0"/>
              <a:pathLst>
                <a:path w="68581" h="8573">
                  <a:moveTo>
                    <a:pt x="0" y="8572"/>
                  </a:moveTo>
                  <a:lnTo>
                    <a:pt x="0" y="8572"/>
                  </a:lnTo>
                  <a:lnTo>
                    <a:pt x="4551" y="4022"/>
                  </a:lnTo>
                  <a:lnTo>
                    <a:pt x="11866" y="1787"/>
                  </a:lnTo>
                  <a:lnTo>
                    <a:pt x="52049" y="46"/>
                  </a:lnTo>
                  <a:lnTo>
                    <a:pt x="68580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40" name="SMARTInkShape-3227"/>
            <p:cNvSpPr/>
            <p:nvPr>
              <p:custDataLst>
                <p:tags r:id="rId268"/>
              </p:custDataLst>
            </p:nvPr>
          </p:nvSpPr>
          <p:spPr bwMode="auto">
            <a:xfrm>
              <a:off x="7058025" y="4594860"/>
              <a:ext cx="85726" cy="17146"/>
            </a:xfrm>
            <a:custGeom>
              <a:avLst/>
              <a:gdLst/>
              <a:ahLst/>
              <a:cxnLst/>
              <a:rect l="0" t="0" r="0" b="0"/>
              <a:pathLst>
                <a:path w="85726" h="17146">
                  <a:moveTo>
                    <a:pt x="0" y="17145"/>
                  </a:moveTo>
                  <a:lnTo>
                    <a:pt x="0" y="17145"/>
                  </a:lnTo>
                  <a:lnTo>
                    <a:pt x="9101" y="17145"/>
                  </a:lnTo>
                  <a:lnTo>
                    <a:pt x="16109" y="14605"/>
                  </a:lnTo>
                  <a:lnTo>
                    <a:pt x="19312" y="12594"/>
                  </a:lnTo>
                  <a:lnTo>
                    <a:pt x="32921" y="9764"/>
                  </a:lnTo>
                  <a:lnTo>
                    <a:pt x="75510" y="2751"/>
                  </a:lnTo>
                  <a:lnTo>
                    <a:pt x="85725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41" name="SMARTInkShape-3228"/>
            <p:cNvSpPr/>
            <p:nvPr>
              <p:custDataLst>
                <p:tags r:id="rId269"/>
              </p:custDataLst>
            </p:nvPr>
          </p:nvSpPr>
          <p:spPr bwMode="auto">
            <a:xfrm>
              <a:off x="7165648" y="4543425"/>
              <a:ext cx="85722" cy="102252"/>
            </a:xfrm>
            <a:custGeom>
              <a:avLst/>
              <a:gdLst/>
              <a:ahLst/>
              <a:cxnLst/>
              <a:rect l="0" t="0" r="0" b="0"/>
              <a:pathLst>
                <a:path w="85722" h="102252">
                  <a:moveTo>
                    <a:pt x="29537" y="17145"/>
                  </a:moveTo>
                  <a:lnTo>
                    <a:pt x="29537" y="17145"/>
                  </a:lnTo>
                  <a:lnTo>
                    <a:pt x="34088" y="17145"/>
                  </a:lnTo>
                  <a:lnTo>
                    <a:pt x="35429" y="16192"/>
                  </a:lnTo>
                  <a:lnTo>
                    <a:pt x="36322" y="14605"/>
                  </a:lnTo>
                  <a:lnTo>
                    <a:pt x="36919" y="12594"/>
                  </a:lnTo>
                  <a:lnTo>
                    <a:pt x="37315" y="12206"/>
                  </a:lnTo>
                  <a:lnTo>
                    <a:pt x="37581" y="12900"/>
                  </a:lnTo>
                  <a:lnTo>
                    <a:pt x="37756" y="14315"/>
                  </a:lnTo>
                  <a:lnTo>
                    <a:pt x="36922" y="15258"/>
                  </a:lnTo>
                  <a:lnTo>
                    <a:pt x="33454" y="16307"/>
                  </a:lnTo>
                  <a:lnTo>
                    <a:pt x="28738" y="21852"/>
                  </a:lnTo>
                  <a:lnTo>
                    <a:pt x="6646" y="62096"/>
                  </a:lnTo>
                  <a:lnTo>
                    <a:pt x="948" y="69826"/>
                  </a:lnTo>
                  <a:lnTo>
                    <a:pt x="0" y="74173"/>
                  </a:lnTo>
                  <a:lnTo>
                    <a:pt x="1487" y="84083"/>
                  </a:lnTo>
                  <a:lnTo>
                    <a:pt x="7863" y="92297"/>
                  </a:lnTo>
                  <a:lnTo>
                    <a:pt x="12230" y="95821"/>
                  </a:lnTo>
                  <a:lnTo>
                    <a:pt x="24702" y="99737"/>
                  </a:lnTo>
                  <a:lnTo>
                    <a:pt x="55993" y="102251"/>
                  </a:lnTo>
                  <a:lnTo>
                    <a:pt x="70188" y="97515"/>
                  </a:lnTo>
                  <a:lnTo>
                    <a:pt x="76639" y="93585"/>
                  </a:lnTo>
                  <a:lnTo>
                    <a:pt x="80941" y="88107"/>
                  </a:lnTo>
                  <a:lnTo>
                    <a:pt x="85721" y="74401"/>
                  </a:lnTo>
                  <a:lnTo>
                    <a:pt x="82765" y="58785"/>
                  </a:lnTo>
                  <a:lnTo>
                    <a:pt x="65346" y="25476"/>
                  </a:lnTo>
                  <a:lnTo>
                    <a:pt x="38109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843" name="SMARTInkShape-3229"/>
          <p:cNvSpPr/>
          <p:nvPr>
            <p:custDataLst>
              <p:tags r:id="rId30"/>
            </p:custDataLst>
          </p:nvPr>
        </p:nvSpPr>
        <p:spPr bwMode="auto">
          <a:xfrm>
            <a:off x="6925967" y="4029179"/>
            <a:ext cx="371002" cy="368514"/>
          </a:xfrm>
          <a:custGeom>
            <a:avLst/>
            <a:gdLst/>
            <a:ahLst/>
            <a:cxnLst/>
            <a:rect l="0" t="0" r="0" b="0"/>
            <a:pathLst>
              <a:path w="371002" h="368514">
                <a:moveTo>
                  <a:pt x="277790" y="8468"/>
                </a:moveTo>
                <a:lnTo>
                  <a:pt x="277790" y="8468"/>
                </a:lnTo>
                <a:lnTo>
                  <a:pt x="277790" y="249"/>
                </a:lnTo>
                <a:lnTo>
                  <a:pt x="268689" y="0"/>
                </a:lnTo>
                <a:lnTo>
                  <a:pt x="240751" y="7713"/>
                </a:lnTo>
                <a:lnTo>
                  <a:pt x="209454" y="22320"/>
                </a:lnTo>
                <a:lnTo>
                  <a:pt x="170442" y="44323"/>
                </a:lnTo>
                <a:lnTo>
                  <a:pt x="130625" y="68939"/>
                </a:lnTo>
                <a:lnTo>
                  <a:pt x="98226" y="97777"/>
                </a:lnTo>
                <a:lnTo>
                  <a:pt x="95215" y="102298"/>
                </a:lnTo>
                <a:lnTo>
                  <a:pt x="95114" y="106264"/>
                </a:lnTo>
                <a:lnTo>
                  <a:pt x="96952" y="109860"/>
                </a:lnTo>
                <a:lnTo>
                  <a:pt x="100081" y="113211"/>
                </a:lnTo>
                <a:lnTo>
                  <a:pt x="116259" y="114393"/>
                </a:lnTo>
                <a:lnTo>
                  <a:pt x="157222" y="109704"/>
                </a:lnTo>
                <a:lnTo>
                  <a:pt x="191819" y="105849"/>
                </a:lnTo>
                <a:lnTo>
                  <a:pt x="226246" y="104137"/>
                </a:lnTo>
                <a:lnTo>
                  <a:pt x="264106" y="103172"/>
                </a:lnTo>
                <a:lnTo>
                  <a:pt x="276471" y="105486"/>
                </a:lnTo>
                <a:lnTo>
                  <a:pt x="279768" y="107437"/>
                </a:lnTo>
                <a:lnTo>
                  <a:pt x="279109" y="110642"/>
                </a:lnTo>
                <a:lnTo>
                  <a:pt x="270757" y="119284"/>
                </a:lnTo>
                <a:lnTo>
                  <a:pt x="240887" y="139410"/>
                </a:lnTo>
                <a:lnTo>
                  <a:pt x="212811" y="157787"/>
                </a:lnTo>
                <a:lnTo>
                  <a:pt x="181284" y="178655"/>
                </a:lnTo>
                <a:lnTo>
                  <a:pt x="148221" y="200629"/>
                </a:lnTo>
                <a:lnTo>
                  <a:pt x="114476" y="225636"/>
                </a:lnTo>
                <a:lnTo>
                  <a:pt x="81381" y="250719"/>
                </a:lnTo>
                <a:lnTo>
                  <a:pt x="50798" y="271393"/>
                </a:lnTo>
                <a:lnTo>
                  <a:pt x="8904" y="311935"/>
                </a:lnTo>
                <a:lnTo>
                  <a:pt x="1123" y="323682"/>
                </a:lnTo>
                <a:lnTo>
                  <a:pt x="0" y="329101"/>
                </a:lnTo>
                <a:lnTo>
                  <a:pt x="1293" y="340202"/>
                </a:lnTo>
                <a:lnTo>
                  <a:pt x="4877" y="343924"/>
                </a:lnTo>
                <a:lnTo>
                  <a:pt x="25477" y="350115"/>
                </a:lnTo>
                <a:lnTo>
                  <a:pt x="63754" y="356606"/>
                </a:lnTo>
                <a:lnTo>
                  <a:pt x="101383" y="358459"/>
                </a:lnTo>
                <a:lnTo>
                  <a:pt x="123990" y="359905"/>
                </a:lnTo>
                <a:lnTo>
                  <a:pt x="148587" y="361822"/>
                </a:lnTo>
                <a:lnTo>
                  <a:pt x="174510" y="364052"/>
                </a:lnTo>
                <a:lnTo>
                  <a:pt x="201317" y="365540"/>
                </a:lnTo>
                <a:lnTo>
                  <a:pt x="228713" y="366531"/>
                </a:lnTo>
                <a:lnTo>
                  <a:pt x="256502" y="367191"/>
                </a:lnTo>
                <a:lnTo>
                  <a:pt x="281696" y="367632"/>
                </a:lnTo>
                <a:lnTo>
                  <a:pt x="305159" y="367926"/>
                </a:lnTo>
                <a:lnTo>
                  <a:pt x="343294" y="368252"/>
                </a:lnTo>
                <a:lnTo>
                  <a:pt x="371001" y="368479"/>
                </a:lnTo>
                <a:lnTo>
                  <a:pt x="346371" y="368513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44" name="SMARTInkShape-3230"/>
          <p:cNvSpPr/>
          <p:nvPr>
            <p:custDataLst>
              <p:tags r:id="rId31"/>
            </p:custDataLst>
          </p:nvPr>
        </p:nvSpPr>
        <p:spPr bwMode="auto">
          <a:xfrm>
            <a:off x="6422679" y="4046220"/>
            <a:ext cx="413882" cy="419948"/>
          </a:xfrm>
          <a:custGeom>
            <a:avLst/>
            <a:gdLst/>
            <a:ahLst/>
            <a:cxnLst/>
            <a:rect l="0" t="0" r="0" b="0"/>
            <a:pathLst>
              <a:path w="413882" h="419948">
                <a:moveTo>
                  <a:pt x="283873" y="0"/>
                </a:moveTo>
                <a:lnTo>
                  <a:pt x="283873" y="0"/>
                </a:lnTo>
                <a:lnTo>
                  <a:pt x="275125" y="952"/>
                </a:lnTo>
                <a:lnTo>
                  <a:pt x="235308" y="16482"/>
                </a:lnTo>
                <a:lnTo>
                  <a:pt x="193919" y="32083"/>
                </a:lnTo>
                <a:lnTo>
                  <a:pt x="164518" y="45691"/>
                </a:lnTo>
                <a:lnTo>
                  <a:pt x="135577" y="61265"/>
                </a:lnTo>
                <a:lnTo>
                  <a:pt x="94413" y="85145"/>
                </a:lnTo>
                <a:lnTo>
                  <a:pt x="66130" y="104709"/>
                </a:lnTo>
                <a:lnTo>
                  <a:pt x="58511" y="116705"/>
                </a:lnTo>
                <a:lnTo>
                  <a:pt x="59336" y="121618"/>
                </a:lnTo>
                <a:lnTo>
                  <a:pt x="62745" y="125846"/>
                </a:lnTo>
                <a:lnTo>
                  <a:pt x="67874" y="129617"/>
                </a:lnTo>
                <a:lnTo>
                  <a:pt x="102399" y="134925"/>
                </a:lnTo>
                <a:lnTo>
                  <a:pt x="137813" y="136167"/>
                </a:lnTo>
                <a:lnTo>
                  <a:pt x="179906" y="137671"/>
                </a:lnTo>
                <a:lnTo>
                  <a:pt x="203131" y="139405"/>
                </a:lnTo>
                <a:lnTo>
                  <a:pt x="227188" y="141514"/>
                </a:lnTo>
                <a:lnTo>
                  <a:pt x="269157" y="146398"/>
                </a:lnTo>
                <a:lnTo>
                  <a:pt x="304003" y="152696"/>
                </a:lnTo>
                <a:lnTo>
                  <a:pt x="329014" y="161845"/>
                </a:lnTo>
                <a:lnTo>
                  <a:pt x="335875" y="167904"/>
                </a:lnTo>
                <a:lnTo>
                  <a:pt x="339496" y="174801"/>
                </a:lnTo>
                <a:lnTo>
                  <a:pt x="340958" y="182256"/>
                </a:lnTo>
                <a:lnTo>
                  <a:pt x="337170" y="190084"/>
                </a:lnTo>
                <a:lnTo>
                  <a:pt x="307178" y="216659"/>
                </a:lnTo>
                <a:lnTo>
                  <a:pt x="274864" y="240755"/>
                </a:lnTo>
                <a:lnTo>
                  <a:pt x="233197" y="264799"/>
                </a:lnTo>
                <a:lnTo>
                  <a:pt x="210084" y="276546"/>
                </a:lnTo>
                <a:lnTo>
                  <a:pt x="186103" y="288186"/>
                </a:lnTo>
                <a:lnTo>
                  <a:pt x="161543" y="299757"/>
                </a:lnTo>
                <a:lnTo>
                  <a:pt x="136597" y="311280"/>
                </a:lnTo>
                <a:lnTo>
                  <a:pt x="113300" y="322773"/>
                </a:lnTo>
                <a:lnTo>
                  <a:pt x="91100" y="334244"/>
                </a:lnTo>
                <a:lnTo>
                  <a:pt x="52464" y="355245"/>
                </a:lnTo>
                <a:lnTo>
                  <a:pt x="16553" y="376826"/>
                </a:lnTo>
                <a:lnTo>
                  <a:pt x="3774" y="385918"/>
                </a:lnTo>
                <a:lnTo>
                  <a:pt x="937" y="389676"/>
                </a:lnTo>
                <a:lnTo>
                  <a:pt x="0" y="393134"/>
                </a:lnTo>
                <a:lnTo>
                  <a:pt x="327" y="396392"/>
                </a:lnTo>
                <a:lnTo>
                  <a:pt x="13390" y="402551"/>
                </a:lnTo>
                <a:lnTo>
                  <a:pt x="50060" y="408834"/>
                </a:lnTo>
                <a:lnTo>
                  <a:pt x="83754" y="410304"/>
                </a:lnTo>
                <a:lnTo>
                  <a:pt x="104740" y="410696"/>
                </a:lnTo>
                <a:lnTo>
                  <a:pt x="127304" y="410958"/>
                </a:lnTo>
                <a:lnTo>
                  <a:pt x="151872" y="411132"/>
                </a:lnTo>
                <a:lnTo>
                  <a:pt x="177775" y="411248"/>
                </a:lnTo>
                <a:lnTo>
                  <a:pt x="204568" y="411325"/>
                </a:lnTo>
                <a:lnTo>
                  <a:pt x="231955" y="412329"/>
                </a:lnTo>
                <a:lnTo>
                  <a:pt x="259739" y="413951"/>
                </a:lnTo>
                <a:lnTo>
                  <a:pt x="287787" y="415985"/>
                </a:lnTo>
                <a:lnTo>
                  <a:pt x="312200" y="417341"/>
                </a:lnTo>
                <a:lnTo>
                  <a:pt x="354565" y="418847"/>
                </a:lnTo>
                <a:lnTo>
                  <a:pt x="396894" y="419695"/>
                </a:lnTo>
                <a:lnTo>
                  <a:pt x="413881" y="419947"/>
                </a:lnTo>
                <a:lnTo>
                  <a:pt x="412455" y="419029"/>
                </a:lnTo>
                <a:lnTo>
                  <a:pt x="386743" y="41148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863" name="SMARTInkShape-Group984"/>
          <p:cNvGrpSpPr/>
          <p:nvPr/>
        </p:nvGrpSpPr>
        <p:grpSpPr>
          <a:xfrm>
            <a:off x="4730444" y="3815904"/>
            <a:ext cx="1924675" cy="1024782"/>
            <a:chOff x="4730444" y="3815904"/>
            <a:chExt cx="1924675" cy="1024782"/>
          </a:xfrm>
        </p:grpSpPr>
        <p:sp>
          <p:nvSpPr>
            <p:cNvPr id="1845" name="SMARTInkShape-3231"/>
            <p:cNvSpPr/>
            <p:nvPr>
              <p:custDataLst>
                <p:tags r:id="rId248"/>
              </p:custDataLst>
            </p:nvPr>
          </p:nvSpPr>
          <p:spPr bwMode="auto">
            <a:xfrm>
              <a:off x="4730444" y="4029075"/>
              <a:ext cx="175884" cy="307926"/>
            </a:xfrm>
            <a:custGeom>
              <a:avLst/>
              <a:gdLst/>
              <a:ahLst/>
              <a:cxnLst/>
              <a:rect l="0" t="0" r="0" b="0"/>
              <a:pathLst>
                <a:path w="175884" h="307926">
                  <a:moveTo>
                    <a:pt x="30151" y="0"/>
                  </a:moveTo>
                  <a:lnTo>
                    <a:pt x="30151" y="0"/>
                  </a:lnTo>
                  <a:lnTo>
                    <a:pt x="34702" y="0"/>
                  </a:lnTo>
                  <a:lnTo>
                    <a:pt x="36043" y="952"/>
                  </a:lnTo>
                  <a:lnTo>
                    <a:pt x="36936" y="2540"/>
                  </a:lnTo>
                  <a:lnTo>
                    <a:pt x="38194" y="11865"/>
                  </a:lnTo>
                  <a:lnTo>
                    <a:pt x="38654" y="53174"/>
                  </a:lnTo>
                  <a:lnTo>
                    <a:pt x="38692" y="81735"/>
                  </a:lnTo>
                  <a:lnTo>
                    <a:pt x="36170" y="110939"/>
                  </a:lnTo>
                  <a:lnTo>
                    <a:pt x="31873" y="140746"/>
                  </a:lnTo>
                  <a:lnTo>
                    <a:pt x="26789" y="173044"/>
                  </a:lnTo>
                  <a:lnTo>
                    <a:pt x="21354" y="203908"/>
                  </a:lnTo>
                  <a:lnTo>
                    <a:pt x="15479" y="242980"/>
                  </a:lnTo>
                  <a:lnTo>
                    <a:pt x="11199" y="270114"/>
                  </a:lnTo>
                  <a:lnTo>
                    <a:pt x="4829" y="290216"/>
                  </a:lnTo>
                  <a:lnTo>
                    <a:pt x="0" y="277442"/>
                  </a:lnTo>
                  <a:lnTo>
                    <a:pt x="1638" y="251009"/>
                  </a:lnTo>
                  <a:lnTo>
                    <a:pt x="11677" y="214788"/>
                  </a:lnTo>
                  <a:lnTo>
                    <a:pt x="31893" y="176063"/>
                  </a:lnTo>
                  <a:lnTo>
                    <a:pt x="40768" y="166198"/>
                  </a:lnTo>
                  <a:lnTo>
                    <a:pt x="78848" y="135688"/>
                  </a:lnTo>
                  <a:lnTo>
                    <a:pt x="95909" y="130691"/>
                  </a:lnTo>
                  <a:lnTo>
                    <a:pt x="104779" y="132062"/>
                  </a:lnTo>
                  <a:lnTo>
                    <a:pt x="108478" y="133762"/>
                  </a:lnTo>
                  <a:lnTo>
                    <a:pt x="115128" y="140729"/>
                  </a:lnTo>
                  <a:lnTo>
                    <a:pt x="127158" y="160725"/>
                  </a:lnTo>
                  <a:lnTo>
                    <a:pt x="128160" y="166205"/>
                  </a:lnTo>
                  <a:lnTo>
                    <a:pt x="124900" y="206910"/>
                  </a:lnTo>
                  <a:lnTo>
                    <a:pt x="121998" y="237721"/>
                  </a:lnTo>
                  <a:lnTo>
                    <a:pt x="119957" y="244206"/>
                  </a:lnTo>
                  <a:lnTo>
                    <a:pt x="120230" y="259031"/>
                  </a:lnTo>
                  <a:lnTo>
                    <a:pt x="124479" y="274192"/>
                  </a:lnTo>
                  <a:lnTo>
                    <a:pt x="132717" y="287281"/>
                  </a:lnTo>
                  <a:lnTo>
                    <a:pt x="148064" y="300808"/>
                  </a:lnTo>
                  <a:lnTo>
                    <a:pt x="159075" y="305143"/>
                  </a:lnTo>
                  <a:lnTo>
                    <a:pt x="172563" y="307925"/>
                  </a:lnTo>
                  <a:lnTo>
                    <a:pt x="173670" y="307201"/>
                  </a:lnTo>
                  <a:lnTo>
                    <a:pt x="175883" y="30003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46" name="SMARTInkShape-3232"/>
            <p:cNvSpPr/>
            <p:nvPr>
              <p:custDataLst>
                <p:tags r:id="rId249"/>
              </p:custDataLst>
            </p:nvPr>
          </p:nvSpPr>
          <p:spPr bwMode="auto">
            <a:xfrm>
              <a:off x="4872038" y="3815904"/>
              <a:ext cx="80654" cy="247462"/>
            </a:xfrm>
            <a:custGeom>
              <a:avLst/>
              <a:gdLst/>
              <a:ahLst/>
              <a:cxnLst/>
              <a:rect l="0" t="0" r="0" b="0"/>
              <a:pathLst>
                <a:path w="80654" h="247462">
                  <a:moveTo>
                    <a:pt x="0" y="204598"/>
                  </a:moveTo>
                  <a:lnTo>
                    <a:pt x="0" y="204598"/>
                  </a:lnTo>
                  <a:lnTo>
                    <a:pt x="4550" y="204598"/>
                  </a:lnTo>
                  <a:lnTo>
                    <a:pt x="5891" y="203646"/>
                  </a:lnTo>
                  <a:lnTo>
                    <a:pt x="6784" y="202059"/>
                  </a:lnTo>
                  <a:lnTo>
                    <a:pt x="7380" y="200048"/>
                  </a:lnTo>
                  <a:lnTo>
                    <a:pt x="13123" y="195273"/>
                  </a:lnTo>
                  <a:lnTo>
                    <a:pt x="17321" y="192667"/>
                  </a:lnTo>
                  <a:lnTo>
                    <a:pt x="24525" y="182150"/>
                  </a:lnTo>
                  <a:lnTo>
                    <a:pt x="46691" y="142940"/>
                  </a:lnTo>
                  <a:lnTo>
                    <a:pt x="62200" y="110870"/>
                  </a:lnTo>
                  <a:lnTo>
                    <a:pt x="73251" y="74486"/>
                  </a:lnTo>
                  <a:lnTo>
                    <a:pt x="80653" y="49418"/>
                  </a:lnTo>
                  <a:lnTo>
                    <a:pt x="77660" y="25269"/>
                  </a:lnTo>
                  <a:lnTo>
                    <a:pt x="73250" y="11866"/>
                  </a:lnTo>
                  <a:lnTo>
                    <a:pt x="69787" y="7530"/>
                  </a:lnTo>
                  <a:lnTo>
                    <a:pt x="60862" y="2713"/>
                  </a:lnTo>
                  <a:lnTo>
                    <a:pt x="49677" y="0"/>
                  </a:lnTo>
                  <a:lnTo>
                    <a:pt x="46453" y="572"/>
                  </a:lnTo>
                  <a:lnTo>
                    <a:pt x="40330" y="3747"/>
                  </a:lnTo>
                  <a:lnTo>
                    <a:pt x="31529" y="15441"/>
                  </a:lnTo>
                  <a:lnTo>
                    <a:pt x="26865" y="51099"/>
                  </a:lnTo>
                  <a:lnTo>
                    <a:pt x="26057" y="90326"/>
                  </a:lnTo>
                  <a:lnTo>
                    <a:pt x="25868" y="121425"/>
                  </a:lnTo>
                  <a:lnTo>
                    <a:pt x="30313" y="161963"/>
                  </a:lnTo>
                  <a:lnTo>
                    <a:pt x="40347" y="201997"/>
                  </a:lnTo>
                  <a:lnTo>
                    <a:pt x="54337" y="235312"/>
                  </a:lnTo>
                  <a:lnTo>
                    <a:pt x="60027" y="242061"/>
                  </a:lnTo>
                  <a:lnTo>
                    <a:pt x="68580" y="24746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47" name="SMARTInkShape-3233"/>
            <p:cNvSpPr/>
            <p:nvPr>
              <p:custDataLst>
                <p:tags r:id="rId250"/>
              </p:custDataLst>
            </p:nvPr>
          </p:nvSpPr>
          <p:spPr bwMode="auto">
            <a:xfrm>
              <a:off x="4923617" y="4286603"/>
              <a:ext cx="34147" cy="99004"/>
            </a:xfrm>
            <a:custGeom>
              <a:avLst/>
              <a:gdLst/>
              <a:ahLst/>
              <a:cxnLst/>
              <a:rect l="0" t="0" r="0" b="0"/>
              <a:pathLst>
                <a:path w="34147" h="99004">
                  <a:moveTo>
                    <a:pt x="25573" y="8219"/>
                  </a:moveTo>
                  <a:lnTo>
                    <a:pt x="25573" y="8219"/>
                  </a:lnTo>
                  <a:lnTo>
                    <a:pt x="25573" y="0"/>
                  </a:lnTo>
                  <a:lnTo>
                    <a:pt x="10951" y="35756"/>
                  </a:lnTo>
                  <a:lnTo>
                    <a:pt x="1504" y="72488"/>
                  </a:lnTo>
                  <a:lnTo>
                    <a:pt x="0" y="99003"/>
                  </a:lnTo>
                  <a:lnTo>
                    <a:pt x="1858" y="98269"/>
                  </a:lnTo>
                  <a:lnTo>
                    <a:pt x="12620" y="88135"/>
                  </a:lnTo>
                  <a:lnTo>
                    <a:pt x="25272" y="65104"/>
                  </a:lnTo>
                  <a:lnTo>
                    <a:pt x="34146" y="4251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48" name="SMARTInkShape-3234"/>
            <p:cNvSpPr/>
            <p:nvPr>
              <p:custDataLst>
                <p:tags r:id="rId251"/>
              </p:custDataLst>
            </p:nvPr>
          </p:nvSpPr>
          <p:spPr bwMode="auto">
            <a:xfrm>
              <a:off x="4923826" y="4192658"/>
              <a:ext cx="20707" cy="37193"/>
            </a:xfrm>
            <a:custGeom>
              <a:avLst/>
              <a:gdLst/>
              <a:ahLst/>
              <a:cxnLst/>
              <a:rect l="0" t="0" r="0" b="0"/>
              <a:pathLst>
                <a:path w="20707" h="37193">
                  <a:moveTo>
                    <a:pt x="8219" y="16439"/>
                  </a:moveTo>
                  <a:lnTo>
                    <a:pt x="8219" y="16439"/>
                  </a:lnTo>
                  <a:lnTo>
                    <a:pt x="8219" y="0"/>
                  </a:lnTo>
                  <a:lnTo>
                    <a:pt x="3668" y="4054"/>
                  </a:lnTo>
                  <a:lnTo>
                    <a:pt x="1434" y="11252"/>
                  </a:lnTo>
                  <a:lnTo>
                    <a:pt x="0" y="26845"/>
                  </a:lnTo>
                  <a:lnTo>
                    <a:pt x="2344" y="33129"/>
                  </a:lnTo>
                  <a:lnTo>
                    <a:pt x="4302" y="36138"/>
                  </a:lnTo>
                  <a:lnTo>
                    <a:pt x="6560" y="37192"/>
                  </a:lnTo>
                  <a:lnTo>
                    <a:pt x="9018" y="36942"/>
                  </a:lnTo>
                  <a:lnTo>
                    <a:pt x="14289" y="34124"/>
                  </a:lnTo>
                  <a:lnTo>
                    <a:pt x="19806" y="29697"/>
                  </a:lnTo>
                  <a:lnTo>
                    <a:pt x="20706" y="27183"/>
                  </a:lnTo>
                  <a:lnTo>
                    <a:pt x="20354" y="24554"/>
                  </a:lnTo>
                  <a:lnTo>
                    <a:pt x="17422" y="19093"/>
                  </a:lnTo>
                  <a:lnTo>
                    <a:pt x="8219" y="786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49" name="SMARTInkShape-3235"/>
            <p:cNvSpPr/>
            <p:nvPr>
              <p:custDataLst>
                <p:tags r:id="rId252"/>
              </p:custDataLst>
            </p:nvPr>
          </p:nvSpPr>
          <p:spPr bwMode="auto">
            <a:xfrm>
              <a:off x="5078131" y="4029198"/>
              <a:ext cx="125223" cy="375693"/>
            </a:xfrm>
            <a:custGeom>
              <a:avLst/>
              <a:gdLst/>
              <a:ahLst/>
              <a:cxnLst/>
              <a:rect l="0" t="0" r="0" b="0"/>
              <a:pathLst>
                <a:path w="125223" h="375693">
                  <a:moveTo>
                    <a:pt x="93944" y="25594"/>
                  </a:moveTo>
                  <a:lnTo>
                    <a:pt x="93944" y="25594"/>
                  </a:lnTo>
                  <a:lnTo>
                    <a:pt x="103047" y="16493"/>
                  </a:lnTo>
                  <a:lnTo>
                    <a:pt x="112594" y="12024"/>
                  </a:lnTo>
                  <a:lnTo>
                    <a:pt x="117807" y="10833"/>
                  </a:lnTo>
                  <a:lnTo>
                    <a:pt x="121283" y="9086"/>
                  </a:lnTo>
                  <a:lnTo>
                    <a:pt x="123600" y="6968"/>
                  </a:lnTo>
                  <a:lnTo>
                    <a:pt x="125144" y="4605"/>
                  </a:lnTo>
                  <a:lnTo>
                    <a:pt x="125222" y="3029"/>
                  </a:lnTo>
                  <a:lnTo>
                    <a:pt x="124320" y="1978"/>
                  </a:lnTo>
                  <a:lnTo>
                    <a:pt x="122768" y="1278"/>
                  </a:lnTo>
                  <a:lnTo>
                    <a:pt x="93241" y="0"/>
                  </a:lnTo>
                  <a:lnTo>
                    <a:pt x="73238" y="6745"/>
                  </a:lnTo>
                  <a:lnTo>
                    <a:pt x="53483" y="17250"/>
                  </a:lnTo>
                  <a:lnTo>
                    <a:pt x="46434" y="23791"/>
                  </a:lnTo>
                  <a:lnTo>
                    <a:pt x="28315" y="55465"/>
                  </a:lnTo>
                  <a:lnTo>
                    <a:pt x="20629" y="78260"/>
                  </a:lnTo>
                  <a:lnTo>
                    <a:pt x="17550" y="114103"/>
                  </a:lnTo>
                  <a:lnTo>
                    <a:pt x="14476" y="148974"/>
                  </a:lnTo>
                  <a:lnTo>
                    <a:pt x="10073" y="189469"/>
                  </a:lnTo>
                  <a:lnTo>
                    <a:pt x="8769" y="231630"/>
                  </a:lnTo>
                  <a:lnTo>
                    <a:pt x="8463" y="260993"/>
                  </a:lnTo>
                  <a:lnTo>
                    <a:pt x="8328" y="293093"/>
                  </a:lnTo>
                  <a:lnTo>
                    <a:pt x="8251" y="334194"/>
                  </a:lnTo>
                  <a:lnTo>
                    <a:pt x="0" y="375692"/>
                  </a:lnTo>
                  <a:lnTo>
                    <a:pt x="20710" y="365014"/>
                  </a:lnTo>
                  <a:lnTo>
                    <a:pt x="53385" y="360593"/>
                  </a:lnTo>
                  <a:lnTo>
                    <a:pt x="93944" y="35992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0" name="SMARTInkShape-3236"/>
            <p:cNvSpPr/>
            <p:nvPr>
              <p:custDataLst>
                <p:tags r:id="rId253"/>
              </p:custDataLst>
            </p:nvPr>
          </p:nvSpPr>
          <p:spPr bwMode="auto">
            <a:xfrm>
              <a:off x="5232082" y="4163819"/>
              <a:ext cx="120017" cy="191012"/>
            </a:xfrm>
            <a:custGeom>
              <a:avLst/>
              <a:gdLst/>
              <a:ahLst/>
              <a:cxnLst/>
              <a:rect l="0" t="0" r="0" b="0"/>
              <a:pathLst>
                <a:path w="120017" h="191012">
                  <a:moveTo>
                    <a:pt x="0" y="139576"/>
                  </a:moveTo>
                  <a:lnTo>
                    <a:pt x="0" y="139576"/>
                  </a:lnTo>
                  <a:lnTo>
                    <a:pt x="31245" y="127644"/>
                  </a:lnTo>
                  <a:lnTo>
                    <a:pt x="60147" y="97038"/>
                  </a:lnTo>
                  <a:lnTo>
                    <a:pt x="91083" y="58445"/>
                  </a:lnTo>
                  <a:lnTo>
                    <a:pt x="97631" y="43510"/>
                  </a:lnTo>
                  <a:lnTo>
                    <a:pt x="99377" y="35527"/>
                  </a:lnTo>
                  <a:lnTo>
                    <a:pt x="98638" y="28300"/>
                  </a:lnTo>
                  <a:lnTo>
                    <a:pt x="89446" y="9979"/>
                  </a:lnTo>
                  <a:lnTo>
                    <a:pt x="83251" y="1650"/>
                  </a:lnTo>
                  <a:lnTo>
                    <a:pt x="79314" y="0"/>
                  </a:lnTo>
                  <a:lnTo>
                    <a:pt x="69858" y="707"/>
                  </a:lnTo>
                  <a:lnTo>
                    <a:pt x="59305" y="9276"/>
                  </a:lnTo>
                  <a:lnTo>
                    <a:pt x="41560" y="33510"/>
                  </a:lnTo>
                  <a:lnTo>
                    <a:pt x="40088" y="39338"/>
                  </a:lnTo>
                  <a:lnTo>
                    <a:pt x="40995" y="50893"/>
                  </a:lnTo>
                  <a:lnTo>
                    <a:pt x="43523" y="55689"/>
                  </a:lnTo>
                  <a:lnTo>
                    <a:pt x="71998" y="82262"/>
                  </a:lnTo>
                  <a:lnTo>
                    <a:pt x="87796" y="93913"/>
                  </a:lnTo>
                  <a:lnTo>
                    <a:pt x="95536" y="103724"/>
                  </a:lnTo>
                  <a:lnTo>
                    <a:pt x="99610" y="114434"/>
                  </a:lnTo>
                  <a:lnTo>
                    <a:pt x="102680" y="153897"/>
                  </a:lnTo>
                  <a:lnTo>
                    <a:pt x="102814" y="166467"/>
                  </a:lnTo>
                  <a:lnTo>
                    <a:pt x="105384" y="173117"/>
                  </a:lnTo>
                  <a:lnTo>
                    <a:pt x="120016" y="19101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1" name="SMARTInkShape-3237"/>
            <p:cNvSpPr/>
            <p:nvPr>
              <p:custDataLst>
                <p:tags r:id="rId254"/>
              </p:custDataLst>
            </p:nvPr>
          </p:nvSpPr>
          <p:spPr bwMode="auto">
            <a:xfrm>
              <a:off x="5412105" y="4346611"/>
              <a:ext cx="42864" cy="51082"/>
            </a:xfrm>
            <a:custGeom>
              <a:avLst/>
              <a:gdLst/>
              <a:ahLst/>
              <a:cxnLst/>
              <a:rect l="0" t="0" r="0" b="0"/>
              <a:pathLst>
                <a:path w="42864" h="51082">
                  <a:moveTo>
                    <a:pt x="42863" y="8219"/>
                  </a:moveTo>
                  <a:lnTo>
                    <a:pt x="42863" y="8219"/>
                  </a:lnTo>
                  <a:lnTo>
                    <a:pt x="42863" y="838"/>
                  </a:lnTo>
                  <a:lnTo>
                    <a:pt x="41910" y="441"/>
                  </a:lnTo>
                  <a:lnTo>
                    <a:pt x="38312" y="0"/>
                  </a:lnTo>
                  <a:lnTo>
                    <a:pt x="33538" y="2343"/>
                  </a:lnTo>
                  <a:lnTo>
                    <a:pt x="30931" y="4302"/>
                  </a:lnTo>
                  <a:lnTo>
                    <a:pt x="3801" y="46273"/>
                  </a:lnTo>
                  <a:lnTo>
                    <a:pt x="0" y="5108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2" name="SMARTInkShape-3238"/>
            <p:cNvSpPr/>
            <p:nvPr>
              <p:custDataLst>
                <p:tags r:id="rId255"/>
              </p:custDataLst>
            </p:nvPr>
          </p:nvSpPr>
          <p:spPr bwMode="auto">
            <a:xfrm>
              <a:off x="5535557" y="4200534"/>
              <a:ext cx="150869" cy="204567"/>
            </a:xfrm>
            <a:custGeom>
              <a:avLst/>
              <a:gdLst/>
              <a:ahLst/>
              <a:cxnLst/>
              <a:rect l="0" t="0" r="0" b="0"/>
              <a:pathLst>
                <a:path w="150869" h="204567">
                  <a:moveTo>
                    <a:pt x="108006" y="8563"/>
                  </a:moveTo>
                  <a:lnTo>
                    <a:pt x="108006" y="8563"/>
                  </a:lnTo>
                  <a:lnTo>
                    <a:pt x="103455" y="4012"/>
                  </a:lnTo>
                  <a:lnTo>
                    <a:pt x="98680" y="1778"/>
                  </a:lnTo>
                  <a:lnTo>
                    <a:pt x="66584" y="0"/>
                  </a:lnTo>
                  <a:lnTo>
                    <a:pt x="44236" y="16474"/>
                  </a:lnTo>
                  <a:lnTo>
                    <a:pt x="19809" y="57151"/>
                  </a:lnTo>
                  <a:lnTo>
                    <a:pt x="4297" y="91434"/>
                  </a:lnTo>
                  <a:lnTo>
                    <a:pt x="0" y="114292"/>
                  </a:lnTo>
                  <a:lnTo>
                    <a:pt x="3171" y="134611"/>
                  </a:lnTo>
                  <a:lnTo>
                    <a:pt x="20728" y="170939"/>
                  </a:lnTo>
                  <a:lnTo>
                    <a:pt x="41506" y="192459"/>
                  </a:lnTo>
                  <a:lnTo>
                    <a:pt x="57495" y="199832"/>
                  </a:lnTo>
                  <a:lnTo>
                    <a:pt x="95594" y="204566"/>
                  </a:lnTo>
                  <a:lnTo>
                    <a:pt x="117412" y="197593"/>
                  </a:lnTo>
                  <a:lnTo>
                    <a:pt x="150868" y="18001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3" name="SMARTInkShape-3239"/>
            <p:cNvSpPr/>
            <p:nvPr>
              <p:custDataLst>
                <p:tags r:id="rId256"/>
              </p:custDataLst>
            </p:nvPr>
          </p:nvSpPr>
          <p:spPr bwMode="auto">
            <a:xfrm>
              <a:off x="5686425" y="4012428"/>
              <a:ext cx="136982" cy="435635"/>
            </a:xfrm>
            <a:custGeom>
              <a:avLst/>
              <a:gdLst/>
              <a:ahLst/>
              <a:cxnLst/>
              <a:rect l="0" t="0" r="0" b="0"/>
              <a:pathLst>
                <a:path w="136982" h="435635">
                  <a:moveTo>
                    <a:pt x="51435" y="33792"/>
                  </a:moveTo>
                  <a:lnTo>
                    <a:pt x="51435" y="33792"/>
                  </a:lnTo>
                  <a:lnTo>
                    <a:pt x="51435" y="21860"/>
                  </a:lnTo>
                  <a:lnTo>
                    <a:pt x="53975" y="16424"/>
                  </a:lnTo>
                  <a:lnTo>
                    <a:pt x="55986" y="13641"/>
                  </a:lnTo>
                  <a:lnTo>
                    <a:pt x="67918" y="5173"/>
                  </a:lnTo>
                  <a:lnTo>
                    <a:pt x="78966" y="1182"/>
                  </a:lnTo>
                  <a:lnTo>
                    <a:pt x="92825" y="0"/>
                  </a:lnTo>
                  <a:lnTo>
                    <a:pt x="96172" y="786"/>
                  </a:lnTo>
                  <a:lnTo>
                    <a:pt x="98405" y="2263"/>
                  </a:lnTo>
                  <a:lnTo>
                    <a:pt x="106539" y="16028"/>
                  </a:lnTo>
                  <a:lnTo>
                    <a:pt x="106723" y="28754"/>
                  </a:lnTo>
                  <a:lnTo>
                    <a:pt x="99080" y="64758"/>
                  </a:lnTo>
                  <a:lnTo>
                    <a:pt x="95714" y="97365"/>
                  </a:lnTo>
                  <a:lnTo>
                    <a:pt x="94717" y="135708"/>
                  </a:lnTo>
                  <a:lnTo>
                    <a:pt x="94421" y="172680"/>
                  </a:lnTo>
                  <a:lnTo>
                    <a:pt x="96893" y="201247"/>
                  </a:lnTo>
                  <a:lnTo>
                    <a:pt x="101166" y="232994"/>
                  </a:lnTo>
                  <a:lnTo>
                    <a:pt x="106240" y="266153"/>
                  </a:lnTo>
                  <a:lnTo>
                    <a:pt x="114210" y="297401"/>
                  </a:lnTo>
                  <a:lnTo>
                    <a:pt x="126868" y="339228"/>
                  </a:lnTo>
                  <a:lnTo>
                    <a:pt x="134110" y="373212"/>
                  </a:lnTo>
                  <a:lnTo>
                    <a:pt x="136758" y="412252"/>
                  </a:lnTo>
                  <a:lnTo>
                    <a:pt x="136981" y="424564"/>
                  </a:lnTo>
                  <a:lnTo>
                    <a:pt x="136088" y="428609"/>
                  </a:lnTo>
                  <a:lnTo>
                    <a:pt x="134541" y="431306"/>
                  </a:lnTo>
                  <a:lnTo>
                    <a:pt x="132556" y="433104"/>
                  </a:lnTo>
                  <a:lnTo>
                    <a:pt x="127812" y="435101"/>
                  </a:lnTo>
                  <a:lnTo>
                    <a:pt x="125213" y="435634"/>
                  </a:lnTo>
                  <a:lnTo>
                    <a:pt x="90184" y="420449"/>
                  </a:lnTo>
                  <a:lnTo>
                    <a:pt x="56249" y="413787"/>
                  </a:lnTo>
                  <a:lnTo>
                    <a:pt x="15768" y="411536"/>
                  </a:lnTo>
                  <a:lnTo>
                    <a:pt x="0" y="41098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4" name="SMARTInkShape-3240"/>
            <p:cNvSpPr/>
            <p:nvPr>
              <p:custDataLst>
                <p:tags r:id="rId257"/>
              </p:custDataLst>
            </p:nvPr>
          </p:nvSpPr>
          <p:spPr bwMode="auto">
            <a:xfrm>
              <a:off x="5986463" y="4282188"/>
              <a:ext cx="164773" cy="29780"/>
            </a:xfrm>
            <a:custGeom>
              <a:avLst/>
              <a:gdLst/>
              <a:ahLst/>
              <a:cxnLst/>
              <a:rect l="0" t="0" r="0" b="0"/>
              <a:pathLst>
                <a:path w="164773" h="29780">
                  <a:moveTo>
                    <a:pt x="0" y="29779"/>
                  </a:moveTo>
                  <a:lnTo>
                    <a:pt x="0" y="29779"/>
                  </a:lnTo>
                  <a:lnTo>
                    <a:pt x="4550" y="29779"/>
                  </a:lnTo>
                  <a:lnTo>
                    <a:pt x="43472" y="15157"/>
                  </a:lnTo>
                  <a:lnTo>
                    <a:pt x="68136" y="6535"/>
                  </a:lnTo>
                  <a:lnTo>
                    <a:pt x="85593" y="2255"/>
                  </a:lnTo>
                  <a:lnTo>
                    <a:pt x="91351" y="0"/>
                  </a:lnTo>
                  <a:lnTo>
                    <a:pt x="127017" y="2272"/>
                  </a:lnTo>
                  <a:lnTo>
                    <a:pt x="151934" y="4484"/>
                  </a:lnTo>
                  <a:lnTo>
                    <a:pt x="162142" y="8377"/>
                  </a:lnTo>
                  <a:lnTo>
                    <a:pt x="164291" y="10748"/>
                  </a:lnTo>
                  <a:lnTo>
                    <a:pt x="164772" y="13282"/>
                  </a:lnTo>
                  <a:lnTo>
                    <a:pt x="162877" y="2120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5" name="SMARTInkShape-3241"/>
            <p:cNvSpPr/>
            <p:nvPr>
              <p:custDataLst>
                <p:tags r:id="rId258"/>
              </p:custDataLst>
            </p:nvPr>
          </p:nvSpPr>
          <p:spPr bwMode="auto">
            <a:xfrm>
              <a:off x="6020752" y="4354830"/>
              <a:ext cx="111444" cy="34291"/>
            </a:xfrm>
            <a:custGeom>
              <a:avLst/>
              <a:gdLst/>
              <a:ahLst/>
              <a:cxnLst/>
              <a:rect l="0" t="0" r="0" b="0"/>
              <a:pathLst>
                <a:path w="111444" h="34291">
                  <a:moveTo>
                    <a:pt x="0" y="34290"/>
                  </a:moveTo>
                  <a:lnTo>
                    <a:pt x="0" y="34290"/>
                  </a:lnTo>
                  <a:lnTo>
                    <a:pt x="4551" y="34290"/>
                  </a:lnTo>
                  <a:lnTo>
                    <a:pt x="41185" y="14977"/>
                  </a:lnTo>
                  <a:lnTo>
                    <a:pt x="76821" y="3946"/>
                  </a:lnTo>
                  <a:lnTo>
                    <a:pt x="111443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6" name="SMARTInkShape-3242"/>
            <p:cNvSpPr/>
            <p:nvPr>
              <p:custDataLst>
                <p:tags r:id="rId259"/>
              </p:custDataLst>
            </p:nvPr>
          </p:nvSpPr>
          <p:spPr bwMode="auto">
            <a:xfrm>
              <a:off x="6327673" y="4629150"/>
              <a:ext cx="138851" cy="211536"/>
            </a:xfrm>
            <a:custGeom>
              <a:avLst/>
              <a:gdLst/>
              <a:ahLst/>
              <a:cxnLst/>
              <a:rect l="0" t="0" r="0" b="0"/>
              <a:pathLst>
                <a:path w="138851" h="211536">
                  <a:moveTo>
                    <a:pt x="138850" y="0"/>
                  </a:moveTo>
                  <a:lnTo>
                    <a:pt x="138850" y="0"/>
                  </a:lnTo>
                  <a:lnTo>
                    <a:pt x="132957" y="13688"/>
                  </a:lnTo>
                  <a:lnTo>
                    <a:pt x="130513" y="52762"/>
                  </a:lnTo>
                  <a:lnTo>
                    <a:pt x="130324" y="88527"/>
                  </a:lnTo>
                  <a:lnTo>
                    <a:pt x="127750" y="120845"/>
                  </a:lnTo>
                  <a:lnTo>
                    <a:pt x="118348" y="161348"/>
                  </a:lnTo>
                  <a:lnTo>
                    <a:pt x="101025" y="188142"/>
                  </a:lnTo>
                  <a:lnTo>
                    <a:pt x="82346" y="205077"/>
                  </a:lnTo>
                  <a:lnTo>
                    <a:pt x="68017" y="210207"/>
                  </a:lnTo>
                  <a:lnTo>
                    <a:pt x="52123" y="211535"/>
                  </a:lnTo>
                  <a:lnTo>
                    <a:pt x="35535" y="208951"/>
                  </a:lnTo>
                  <a:lnTo>
                    <a:pt x="21177" y="197007"/>
                  </a:lnTo>
                  <a:lnTo>
                    <a:pt x="9398" y="178999"/>
                  </a:lnTo>
                  <a:lnTo>
                    <a:pt x="988" y="158295"/>
                  </a:lnTo>
                  <a:lnTo>
                    <a:pt x="0" y="120668"/>
                  </a:lnTo>
                  <a:lnTo>
                    <a:pt x="10291" y="88458"/>
                  </a:lnTo>
                  <a:lnTo>
                    <a:pt x="25197" y="72334"/>
                  </a:lnTo>
                  <a:lnTo>
                    <a:pt x="61260" y="51012"/>
                  </a:lnTo>
                  <a:lnTo>
                    <a:pt x="94948" y="44472"/>
                  </a:lnTo>
                  <a:lnTo>
                    <a:pt x="122355" y="43075"/>
                  </a:lnTo>
                  <a:lnTo>
                    <a:pt x="124996" y="42051"/>
                  </a:lnTo>
                  <a:lnTo>
                    <a:pt x="126756" y="40417"/>
                  </a:lnTo>
                  <a:lnTo>
                    <a:pt x="127930" y="38374"/>
                  </a:lnTo>
                  <a:lnTo>
                    <a:pt x="130277" y="1714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7" name="SMARTInkShape-3243"/>
            <p:cNvSpPr/>
            <p:nvPr>
              <p:custDataLst>
                <p:tags r:id="rId260"/>
              </p:custDataLst>
            </p:nvPr>
          </p:nvSpPr>
          <p:spPr bwMode="auto">
            <a:xfrm>
              <a:off x="6423660" y="4530708"/>
              <a:ext cx="17146" cy="12718"/>
            </a:xfrm>
            <a:custGeom>
              <a:avLst/>
              <a:gdLst/>
              <a:ahLst/>
              <a:cxnLst/>
              <a:rect l="0" t="0" r="0" b="0"/>
              <a:pathLst>
                <a:path w="17146" h="12718">
                  <a:moveTo>
                    <a:pt x="0" y="12717"/>
                  </a:moveTo>
                  <a:lnTo>
                    <a:pt x="0" y="12717"/>
                  </a:lnTo>
                  <a:lnTo>
                    <a:pt x="0" y="8166"/>
                  </a:lnTo>
                  <a:lnTo>
                    <a:pt x="2540" y="3392"/>
                  </a:lnTo>
                  <a:lnTo>
                    <a:pt x="4551" y="785"/>
                  </a:lnTo>
                  <a:lnTo>
                    <a:pt x="6844" y="0"/>
                  </a:lnTo>
                  <a:lnTo>
                    <a:pt x="9325" y="429"/>
                  </a:lnTo>
                  <a:lnTo>
                    <a:pt x="17145" y="414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8" name="SMARTInkShape-3244"/>
            <p:cNvSpPr/>
            <p:nvPr>
              <p:custDataLst>
                <p:tags r:id="rId261"/>
              </p:custDataLst>
            </p:nvPr>
          </p:nvSpPr>
          <p:spPr bwMode="auto">
            <a:xfrm>
              <a:off x="6526530" y="4612276"/>
              <a:ext cx="60009" cy="34020"/>
            </a:xfrm>
            <a:custGeom>
              <a:avLst/>
              <a:gdLst/>
              <a:ahLst/>
              <a:cxnLst/>
              <a:rect l="0" t="0" r="0" b="0"/>
              <a:pathLst>
                <a:path w="60009" h="34020">
                  <a:moveTo>
                    <a:pt x="0" y="34019"/>
                  </a:moveTo>
                  <a:lnTo>
                    <a:pt x="0" y="34019"/>
                  </a:lnTo>
                  <a:lnTo>
                    <a:pt x="9102" y="24917"/>
                  </a:lnTo>
                  <a:lnTo>
                    <a:pt x="13570" y="15369"/>
                  </a:lnTo>
                  <a:lnTo>
                    <a:pt x="14762" y="10155"/>
                  </a:lnTo>
                  <a:lnTo>
                    <a:pt x="16509" y="6680"/>
                  </a:lnTo>
                  <a:lnTo>
                    <a:pt x="18626" y="4363"/>
                  </a:lnTo>
                  <a:lnTo>
                    <a:pt x="23518" y="1788"/>
                  </a:lnTo>
                  <a:lnTo>
                    <a:pt x="37234" y="0"/>
                  </a:lnTo>
                  <a:lnTo>
                    <a:pt x="42901" y="2390"/>
                  </a:lnTo>
                  <a:lnTo>
                    <a:pt x="60008" y="1687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9" name="SMARTInkShape-3245"/>
            <p:cNvSpPr/>
            <p:nvPr>
              <p:custDataLst>
                <p:tags r:id="rId262"/>
              </p:custDataLst>
            </p:nvPr>
          </p:nvSpPr>
          <p:spPr bwMode="auto">
            <a:xfrm>
              <a:off x="6509386" y="4654867"/>
              <a:ext cx="111442" cy="51436"/>
            </a:xfrm>
            <a:custGeom>
              <a:avLst/>
              <a:gdLst/>
              <a:ahLst/>
              <a:cxnLst/>
              <a:rect l="0" t="0" r="0" b="0"/>
              <a:pathLst>
                <a:path w="111442" h="51436">
                  <a:moveTo>
                    <a:pt x="0" y="51435"/>
                  </a:moveTo>
                  <a:lnTo>
                    <a:pt x="0" y="51435"/>
                  </a:lnTo>
                  <a:lnTo>
                    <a:pt x="9101" y="51435"/>
                  </a:lnTo>
                  <a:lnTo>
                    <a:pt x="46601" y="32785"/>
                  </a:lnTo>
                  <a:lnTo>
                    <a:pt x="89320" y="11133"/>
                  </a:lnTo>
                  <a:lnTo>
                    <a:pt x="111441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60" name="SMARTInkShape-3246"/>
            <p:cNvSpPr/>
            <p:nvPr>
              <p:custDataLst>
                <p:tags r:id="rId263"/>
              </p:custDataLst>
            </p:nvPr>
          </p:nvSpPr>
          <p:spPr bwMode="auto">
            <a:xfrm>
              <a:off x="6638334" y="4612005"/>
              <a:ext cx="16785" cy="111443"/>
            </a:xfrm>
            <a:custGeom>
              <a:avLst/>
              <a:gdLst/>
              <a:ahLst/>
              <a:cxnLst/>
              <a:rect l="0" t="0" r="0" b="0"/>
              <a:pathLst>
                <a:path w="16785" h="111443">
                  <a:moveTo>
                    <a:pt x="16784" y="0"/>
                  </a:moveTo>
                  <a:lnTo>
                    <a:pt x="16784" y="0"/>
                  </a:lnTo>
                  <a:lnTo>
                    <a:pt x="9403" y="0"/>
                  </a:lnTo>
                  <a:lnTo>
                    <a:pt x="9005" y="952"/>
                  </a:lnTo>
                  <a:lnTo>
                    <a:pt x="5828" y="11865"/>
                  </a:lnTo>
                  <a:lnTo>
                    <a:pt x="2389" y="22418"/>
                  </a:lnTo>
                  <a:lnTo>
                    <a:pt x="0" y="65253"/>
                  </a:lnTo>
                  <a:lnTo>
                    <a:pt x="4880" y="84246"/>
                  </a:lnTo>
                  <a:lnTo>
                    <a:pt x="16784" y="11144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61" name="SMARTInkShape-3247"/>
            <p:cNvSpPr/>
            <p:nvPr>
              <p:custDataLst>
                <p:tags r:id="rId264"/>
              </p:custDataLst>
            </p:nvPr>
          </p:nvSpPr>
          <p:spPr bwMode="auto">
            <a:xfrm>
              <a:off x="6504151" y="3905151"/>
              <a:ext cx="65243" cy="86998"/>
            </a:xfrm>
            <a:custGeom>
              <a:avLst/>
              <a:gdLst/>
              <a:ahLst/>
              <a:cxnLst/>
              <a:rect l="0" t="0" r="0" b="0"/>
              <a:pathLst>
                <a:path w="65243" h="86998">
                  <a:moveTo>
                    <a:pt x="65242" y="21054"/>
                  </a:moveTo>
                  <a:lnTo>
                    <a:pt x="65242" y="21054"/>
                  </a:lnTo>
                  <a:lnTo>
                    <a:pt x="65242" y="9122"/>
                  </a:lnTo>
                  <a:lnTo>
                    <a:pt x="62702" y="3686"/>
                  </a:lnTo>
                  <a:lnTo>
                    <a:pt x="60691" y="903"/>
                  </a:lnTo>
                  <a:lnTo>
                    <a:pt x="58398" y="0"/>
                  </a:lnTo>
                  <a:lnTo>
                    <a:pt x="55917" y="351"/>
                  </a:lnTo>
                  <a:lnTo>
                    <a:pt x="35438" y="11237"/>
                  </a:lnTo>
                  <a:lnTo>
                    <a:pt x="13564" y="33049"/>
                  </a:lnTo>
                  <a:lnTo>
                    <a:pt x="4174" y="48293"/>
                  </a:lnTo>
                  <a:lnTo>
                    <a:pt x="0" y="64593"/>
                  </a:lnTo>
                  <a:lnTo>
                    <a:pt x="686" y="76282"/>
                  </a:lnTo>
                  <a:lnTo>
                    <a:pt x="2202" y="80733"/>
                  </a:lnTo>
                  <a:lnTo>
                    <a:pt x="6069" y="83700"/>
                  </a:lnTo>
                  <a:lnTo>
                    <a:pt x="17988" y="86997"/>
                  </a:lnTo>
                  <a:lnTo>
                    <a:pt x="65242" y="8106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62" name="SMARTInkShape-3248"/>
            <p:cNvSpPr/>
            <p:nvPr>
              <p:custDataLst>
                <p:tags r:id="rId265"/>
              </p:custDataLst>
            </p:nvPr>
          </p:nvSpPr>
          <p:spPr bwMode="auto">
            <a:xfrm>
              <a:off x="6586538" y="3960495"/>
              <a:ext cx="13512" cy="94298"/>
            </a:xfrm>
            <a:custGeom>
              <a:avLst/>
              <a:gdLst/>
              <a:ahLst/>
              <a:cxnLst/>
              <a:rect l="0" t="0" r="0" b="0"/>
              <a:pathLst>
                <a:path w="13512" h="94298">
                  <a:moveTo>
                    <a:pt x="8572" y="0"/>
                  </a:moveTo>
                  <a:lnTo>
                    <a:pt x="8572" y="0"/>
                  </a:lnTo>
                  <a:lnTo>
                    <a:pt x="8572" y="4551"/>
                  </a:lnTo>
                  <a:lnTo>
                    <a:pt x="13511" y="21466"/>
                  </a:lnTo>
                  <a:lnTo>
                    <a:pt x="3240" y="61265"/>
                  </a:lnTo>
                  <a:lnTo>
                    <a:pt x="0" y="9429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866" name="SMARTInkShape-Group985"/>
          <p:cNvGrpSpPr/>
          <p:nvPr/>
        </p:nvGrpSpPr>
        <p:grpSpPr>
          <a:xfrm>
            <a:off x="6500813" y="1921785"/>
            <a:ext cx="299790" cy="289921"/>
            <a:chOff x="6500813" y="1921785"/>
            <a:chExt cx="299790" cy="289921"/>
          </a:xfrm>
        </p:grpSpPr>
        <p:sp>
          <p:nvSpPr>
            <p:cNvPr id="1864" name="SMARTInkShape-3249"/>
            <p:cNvSpPr/>
            <p:nvPr>
              <p:custDataLst>
                <p:tags r:id="rId246"/>
              </p:custDataLst>
            </p:nvPr>
          </p:nvSpPr>
          <p:spPr bwMode="auto">
            <a:xfrm>
              <a:off x="6560820" y="1928813"/>
              <a:ext cx="59655" cy="279268"/>
            </a:xfrm>
            <a:custGeom>
              <a:avLst/>
              <a:gdLst/>
              <a:ahLst/>
              <a:cxnLst/>
              <a:rect l="0" t="0" r="0" b="0"/>
              <a:pathLst>
                <a:path w="59655" h="279268">
                  <a:moveTo>
                    <a:pt x="51435" y="0"/>
                  </a:moveTo>
                  <a:lnTo>
                    <a:pt x="51435" y="0"/>
                  </a:lnTo>
                  <a:lnTo>
                    <a:pt x="59654" y="0"/>
                  </a:lnTo>
                  <a:lnTo>
                    <a:pt x="52596" y="0"/>
                  </a:lnTo>
                  <a:lnTo>
                    <a:pt x="56330" y="4550"/>
                  </a:lnTo>
                  <a:lnTo>
                    <a:pt x="55833" y="14404"/>
                  </a:lnTo>
                  <a:lnTo>
                    <a:pt x="52303" y="48565"/>
                  </a:lnTo>
                  <a:lnTo>
                    <a:pt x="42591" y="89954"/>
                  </a:lnTo>
                  <a:lnTo>
                    <a:pt x="37979" y="119354"/>
                  </a:lnTo>
                  <a:lnTo>
                    <a:pt x="34977" y="149249"/>
                  </a:lnTo>
                  <a:lnTo>
                    <a:pt x="30468" y="181585"/>
                  </a:lnTo>
                  <a:lnTo>
                    <a:pt x="22574" y="218268"/>
                  </a:lnTo>
                  <a:lnTo>
                    <a:pt x="12326" y="255310"/>
                  </a:lnTo>
                  <a:lnTo>
                    <a:pt x="9067" y="278883"/>
                  </a:lnTo>
                  <a:lnTo>
                    <a:pt x="8901" y="279267"/>
                  </a:lnTo>
                  <a:lnTo>
                    <a:pt x="8719" y="277153"/>
                  </a:lnTo>
                  <a:lnTo>
                    <a:pt x="2710" y="266130"/>
                  </a:lnTo>
                  <a:lnTo>
                    <a:pt x="357" y="225828"/>
                  </a:lnTo>
                  <a:lnTo>
                    <a:pt x="0" y="2057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65" name="SMARTInkShape-3250"/>
            <p:cNvSpPr/>
            <p:nvPr>
              <p:custDataLst>
                <p:tags r:id="rId247"/>
              </p:custDataLst>
            </p:nvPr>
          </p:nvSpPr>
          <p:spPr bwMode="auto">
            <a:xfrm>
              <a:off x="6500813" y="1921785"/>
              <a:ext cx="299790" cy="289921"/>
            </a:xfrm>
            <a:custGeom>
              <a:avLst/>
              <a:gdLst/>
              <a:ahLst/>
              <a:cxnLst/>
              <a:rect l="0" t="0" r="0" b="0"/>
              <a:pathLst>
                <a:path w="299790" h="289921">
                  <a:moveTo>
                    <a:pt x="120014" y="15600"/>
                  </a:moveTo>
                  <a:lnTo>
                    <a:pt x="120014" y="15600"/>
                  </a:lnTo>
                  <a:lnTo>
                    <a:pt x="104414" y="15600"/>
                  </a:lnTo>
                  <a:lnTo>
                    <a:pt x="119487" y="14647"/>
                  </a:lnTo>
                  <a:lnTo>
                    <a:pt x="137638" y="8756"/>
                  </a:lnTo>
                  <a:lnTo>
                    <a:pt x="150848" y="1931"/>
                  </a:lnTo>
                  <a:lnTo>
                    <a:pt x="161023" y="0"/>
                  </a:lnTo>
                  <a:lnTo>
                    <a:pt x="200592" y="5443"/>
                  </a:lnTo>
                  <a:lnTo>
                    <a:pt x="232472" y="6558"/>
                  </a:lnTo>
                  <a:lnTo>
                    <a:pt x="272826" y="6935"/>
                  </a:lnTo>
                  <a:lnTo>
                    <a:pt x="299789" y="7027"/>
                  </a:lnTo>
                  <a:lnTo>
                    <a:pt x="294096" y="20715"/>
                  </a:lnTo>
                  <a:lnTo>
                    <a:pt x="284852" y="59790"/>
                  </a:lnTo>
                  <a:lnTo>
                    <a:pt x="271602" y="95555"/>
                  </a:lnTo>
                  <a:lnTo>
                    <a:pt x="255474" y="134475"/>
                  </a:lnTo>
                  <a:lnTo>
                    <a:pt x="243116" y="175571"/>
                  </a:lnTo>
                  <a:lnTo>
                    <a:pt x="228630" y="216406"/>
                  </a:lnTo>
                  <a:lnTo>
                    <a:pt x="227667" y="220908"/>
                  </a:lnTo>
                  <a:lnTo>
                    <a:pt x="227978" y="223910"/>
                  </a:lnTo>
                  <a:lnTo>
                    <a:pt x="231439" y="229882"/>
                  </a:lnTo>
                  <a:lnTo>
                    <a:pt x="231457" y="238454"/>
                  </a:lnTo>
                  <a:lnTo>
                    <a:pt x="226906" y="243026"/>
                  </a:lnTo>
                  <a:lnTo>
                    <a:pt x="222132" y="245266"/>
                  </a:lnTo>
                  <a:lnTo>
                    <a:pt x="189745" y="247026"/>
                  </a:lnTo>
                  <a:lnTo>
                    <a:pt x="153615" y="243065"/>
                  </a:lnTo>
                  <a:lnTo>
                    <a:pt x="115259" y="252013"/>
                  </a:lnTo>
                  <a:lnTo>
                    <a:pt x="73732" y="262072"/>
                  </a:lnTo>
                  <a:lnTo>
                    <a:pt x="34123" y="275742"/>
                  </a:lnTo>
                  <a:lnTo>
                    <a:pt x="0" y="2899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867" name="SMARTInkShape-3251"/>
          <p:cNvSpPr/>
          <p:nvPr>
            <p:custDataLst>
              <p:tags r:id="rId32"/>
            </p:custDataLst>
          </p:nvPr>
        </p:nvSpPr>
        <p:spPr bwMode="auto">
          <a:xfrm>
            <a:off x="6595110" y="1954530"/>
            <a:ext cx="8573" cy="1"/>
          </a:xfrm>
          <a:custGeom>
            <a:avLst/>
            <a:gdLst/>
            <a:ahLst/>
            <a:cxnLst/>
            <a:rect l="0" t="0" r="0" b="0"/>
            <a:pathLst>
              <a:path w="8573" h="1">
                <a:moveTo>
                  <a:pt x="0" y="0"/>
                </a:moveTo>
                <a:lnTo>
                  <a:pt x="0" y="0"/>
                </a:lnTo>
                <a:lnTo>
                  <a:pt x="8572" y="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873" name="SMARTInkShape-Group987"/>
          <p:cNvGrpSpPr/>
          <p:nvPr/>
        </p:nvGrpSpPr>
        <p:grpSpPr>
          <a:xfrm>
            <a:off x="6217920" y="1834972"/>
            <a:ext cx="325538" cy="246163"/>
            <a:chOff x="6217920" y="1834972"/>
            <a:chExt cx="325538" cy="246163"/>
          </a:xfrm>
        </p:grpSpPr>
        <p:sp>
          <p:nvSpPr>
            <p:cNvPr id="1868" name="SMARTInkShape-3252"/>
            <p:cNvSpPr/>
            <p:nvPr>
              <p:custDataLst>
                <p:tags r:id="rId241"/>
              </p:custDataLst>
            </p:nvPr>
          </p:nvSpPr>
          <p:spPr bwMode="auto">
            <a:xfrm>
              <a:off x="6217920" y="1874226"/>
              <a:ext cx="162879" cy="172245"/>
            </a:xfrm>
            <a:custGeom>
              <a:avLst/>
              <a:gdLst/>
              <a:ahLst/>
              <a:cxnLst/>
              <a:rect l="0" t="0" r="0" b="0"/>
              <a:pathLst>
                <a:path w="162879" h="172245">
                  <a:moveTo>
                    <a:pt x="0" y="28869"/>
                  </a:moveTo>
                  <a:lnTo>
                    <a:pt x="0" y="28869"/>
                  </a:lnTo>
                  <a:lnTo>
                    <a:pt x="4551" y="24318"/>
                  </a:lnTo>
                  <a:lnTo>
                    <a:pt x="5892" y="24882"/>
                  </a:lnTo>
                  <a:lnTo>
                    <a:pt x="7381" y="30590"/>
                  </a:lnTo>
                  <a:lnTo>
                    <a:pt x="8415" y="62809"/>
                  </a:lnTo>
                  <a:lnTo>
                    <a:pt x="8541" y="104259"/>
                  </a:lnTo>
                  <a:lnTo>
                    <a:pt x="11108" y="146112"/>
                  </a:lnTo>
                  <a:lnTo>
                    <a:pt x="16791" y="172244"/>
                  </a:lnTo>
                  <a:lnTo>
                    <a:pt x="16910" y="172077"/>
                  </a:lnTo>
                  <a:lnTo>
                    <a:pt x="17040" y="169352"/>
                  </a:lnTo>
                  <a:lnTo>
                    <a:pt x="30265" y="128883"/>
                  </a:lnTo>
                  <a:lnTo>
                    <a:pt x="53938" y="96297"/>
                  </a:lnTo>
                  <a:lnTo>
                    <a:pt x="64771" y="85466"/>
                  </a:lnTo>
                  <a:lnTo>
                    <a:pt x="71016" y="82598"/>
                  </a:lnTo>
                  <a:lnTo>
                    <a:pt x="74013" y="82786"/>
                  </a:lnTo>
                  <a:lnTo>
                    <a:pt x="79885" y="85535"/>
                  </a:lnTo>
                  <a:lnTo>
                    <a:pt x="109650" y="127727"/>
                  </a:lnTo>
                  <a:lnTo>
                    <a:pt x="113105" y="131922"/>
                  </a:lnTo>
                  <a:lnTo>
                    <a:pt x="122024" y="136583"/>
                  </a:lnTo>
                  <a:lnTo>
                    <a:pt x="138721" y="139575"/>
                  </a:lnTo>
                  <a:lnTo>
                    <a:pt x="145156" y="137444"/>
                  </a:lnTo>
                  <a:lnTo>
                    <a:pt x="157048" y="128315"/>
                  </a:lnTo>
                  <a:lnTo>
                    <a:pt x="160287" y="117835"/>
                  </a:lnTo>
                  <a:lnTo>
                    <a:pt x="162366" y="83272"/>
                  </a:lnTo>
                  <a:lnTo>
                    <a:pt x="162726" y="50915"/>
                  </a:lnTo>
                  <a:lnTo>
                    <a:pt x="162848" y="9658"/>
                  </a:lnTo>
                  <a:lnTo>
                    <a:pt x="162868" y="0"/>
                  </a:lnTo>
                  <a:lnTo>
                    <a:pt x="162878" y="315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69" name="SMARTInkShape-3253"/>
            <p:cNvSpPr/>
            <p:nvPr>
              <p:custDataLst>
                <p:tags r:id="rId242"/>
              </p:custDataLst>
            </p:nvPr>
          </p:nvSpPr>
          <p:spPr bwMode="auto">
            <a:xfrm>
              <a:off x="6440962" y="1955722"/>
              <a:ext cx="51279" cy="87949"/>
            </a:xfrm>
            <a:custGeom>
              <a:avLst/>
              <a:gdLst/>
              <a:ahLst/>
              <a:cxnLst/>
              <a:rect l="0" t="0" r="0" b="0"/>
              <a:pathLst>
                <a:path w="51279" h="87949">
                  <a:moveTo>
                    <a:pt x="8415" y="7380"/>
                  </a:moveTo>
                  <a:lnTo>
                    <a:pt x="8415" y="7380"/>
                  </a:lnTo>
                  <a:lnTo>
                    <a:pt x="8415" y="0"/>
                  </a:lnTo>
                  <a:lnTo>
                    <a:pt x="8415" y="3712"/>
                  </a:lnTo>
                  <a:lnTo>
                    <a:pt x="5876" y="8290"/>
                  </a:lnTo>
                  <a:lnTo>
                    <a:pt x="3865" y="10844"/>
                  </a:lnTo>
                  <a:lnTo>
                    <a:pt x="1630" y="18762"/>
                  </a:lnTo>
                  <a:lnTo>
                    <a:pt x="0" y="57275"/>
                  </a:lnTo>
                  <a:lnTo>
                    <a:pt x="865" y="68608"/>
                  </a:lnTo>
                  <a:lnTo>
                    <a:pt x="4425" y="76820"/>
                  </a:lnTo>
                  <a:lnTo>
                    <a:pt x="11784" y="86798"/>
                  </a:lnTo>
                  <a:lnTo>
                    <a:pt x="15424" y="87948"/>
                  </a:lnTo>
                  <a:lnTo>
                    <a:pt x="24548" y="86686"/>
                  </a:lnTo>
                  <a:lnTo>
                    <a:pt x="35844" y="80620"/>
                  </a:lnTo>
                  <a:lnTo>
                    <a:pt x="45223" y="72790"/>
                  </a:lnTo>
                  <a:lnTo>
                    <a:pt x="48587" y="64709"/>
                  </a:lnTo>
                  <a:lnTo>
                    <a:pt x="51278" y="5024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70" name="SMARTInkShape-3254"/>
            <p:cNvSpPr/>
            <p:nvPr>
              <p:custDataLst>
                <p:tags r:id="rId243"/>
              </p:custDataLst>
            </p:nvPr>
          </p:nvSpPr>
          <p:spPr bwMode="auto">
            <a:xfrm>
              <a:off x="6488945" y="1921785"/>
              <a:ext cx="54513" cy="159350"/>
            </a:xfrm>
            <a:custGeom>
              <a:avLst/>
              <a:gdLst/>
              <a:ahLst/>
              <a:cxnLst/>
              <a:rect l="0" t="0" r="0" b="0"/>
              <a:pathLst>
                <a:path w="54513" h="159350">
                  <a:moveTo>
                    <a:pt x="37585" y="15600"/>
                  </a:moveTo>
                  <a:lnTo>
                    <a:pt x="37585" y="15600"/>
                  </a:lnTo>
                  <a:lnTo>
                    <a:pt x="25653" y="3668"/>
                  </a:lnTo>
                  <a:lnTo>
                    <a:pt x="24868" y="1931"/>
                  </a:lnTo>
                  <a:lnTo>
                    <a:pt x="25297" y="772"/>
                  </a:lnTo>
                  <a:lnTo>
                    <a:pt x="26535" y="0"/>
                  </a:lnTo>
                  <a:lnTo>
                    <a:pt x="27361" y="437"/>
                  </a:lnTo>
                  <a:lnTo>
                    <a:pt x="43591" y="37968"/>
                  </a:lnTo>
                  <a:lnTo>
                    <a:pt x="53075" y="79000"/>
                  </a:lnTo>
                  <a:lnTo>
                    <a:pt x="54512" y="118917"/>
                  </a:lnTo>
                  <a:lnTo>
                    <a:pt x="53680" y="133909"/>
                  </a:lnTo>
                  <a:lnTo>
                    <a:pt x="50136" y="143746"/>
                  </a:lnTo>
                  <a:lnTo>
                    <a:pt x="42845" y="151294"/>
                  </a:lnTo>
                  <a:lnTo>
                    <a:pt x="33255" y="156871"/>
                  </a:lnTo>
                  <a:lnTo>
                    <a:pt x="22643" y="159349"/>
                  </a:lnTo>
                  <a:lnTo>
                    <a:pt x="14117" y="157911"/>
                  </a:lnTo>
                  <a:lnTo>
                    <a:pt x="10509" y="156194"/>
                  </a:lnTo>
                  <a:lnTo>
                    <a:pt x="3962" y="149206"/>
                  </a:lnTo>
                  <a:lnTo>
                    <a:pt x="881" y="144676"/>
                  </a:lnTo>
                  <a:lnTo>
                    <a:pt x="0" y="132022"/>
                  </a:lnTo>
                  <a:lnTo>
                    <a:pt x="11868" y="7560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71" name="SMARTInkShape-3255"/>
            <p:cNvSpPr/>
            <p:nvPr>
              <p:custDataLst>
                <p:tags r:id="rId244"/>
              </p:custDataLst>
            </p:nvPr>
          </p:nvSpPr>
          <p:spPr bwMode="auto">
            <a:xfrm>
              <a:off x="6509386" y="1834972"/>
              <a:ext cx="24526" cy="16689"/>
            </a:xfrm>
            <a:custGeom>
              <a:avLst/>
              <a:gdLst/>
              <a:ahLst/>
              <a:cxnLst/>
              <a:rect l="0" t="0" r="0" b="0"/>
              <a:pathLst>
                <a:path w="24526" h="16689">
                  <a:moveTo>
                    <a:pt x="17144" y="16688"/>
                  </a:moveTo>
                  <a:lnTo>
                    <a:pt x="17144" y="16688"/>
                  </a:lnTo>
                  <a:lnTo>
                    <a:pt x="17144" y="12137"/>
                  </a:lnTo>
                  <a:lnTo>
                    <a:pt x="19684" y="7363"/>
                  </a:lnTo>
                  <a:lnTo>
                    <a:pt x="24525" y="1088"/>
                  </a:lnTo>
                  <a:lnTo>
                    <a:pt x="23969" y="573"/>
                  </a:lnTo>
                  <a:lnTo>
                    <a:pt x="20812" y="0"/>
                  </a:lnTo>
                  <a:lnTo>
                    <a:pt x="16234" y="2286"/>
                  </a:lnTo>
                  <a:lnTo>
                    <a:pt x="0" y="1668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72" name="SMARTInkShape-3256"/>
            <p:cNvSpPr/>
            <p:nvPr>
              <p:custDataLst>
                <p:tags r:id="rId245"/>
              </p:custDataLst>
            </p:nvPr>
          </p:nvSpPr>
          <p:spPr bwMode="auto">
            <a:xfrm>
              <a:off x="6423660" y="1868805"/>
              <a:ext cx="1" cy="17146"/>
            </a:xfrm>
            <a:custGeom>
              <a:avLst/>
              <a:gdLst/>
              <a:ahLst/>
              <a:cxnLst/>
              <a:rect l="0" t="0" r="0" b="0"/>
              <a:pathLst>
                <a:path w="1" h="17146">
                  <a:moveTo>
                    <a:pt x="0" y="17145"/>
                  </a:moveTo>
                  <a:lnTo>
                    <a:pt x="0" y="17145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883" name="SMARTInkShape-Group988"/>
          <p:cNvGrpSpPr/>
          <p:nvPr/>
        </p:nvGrpSpPr>
        <p:grpSpPr>
          <a:xfrm>
            <a:off x="7512368" y="3111817"/>
            <a:ext cx="959269" cy="556986"/>
            <a:chOff x="7512368" y="3111817"/>
            <a:chExt cx="959269" cy="556986"/>
          </a:xfrm>
        </p:grpSpPr>
        <p:sp>
          <p:nvSpPr>
            <p:cNvPr id="1874" name="SMARTInkShape-3257"/>
            <p:cNvSpPr/>
            <p:nvPr>
              <p:custDataLst>
                <p:tags r:id="rId232"/>
              </p:custDataLst>
            </p:nvPr>
          </p:nvSpPr>
          <p:spPr bwMode="auto">
            <a:xfrm>
              <a:off x="7529513" y="3297955"/>
              <a:ext cx="137160" cy="110618"/>
            </a:xfrm>
            <a:custGeom>
              <a:avLst/>
              <a:gdLst/>
              <a:ahLst/>
              <a:cxnLst/>
              <a:rect l="0" t="0" r="0" b="0"/>
              <a:pathLst>
                <a:path w="137160" h="110618">
                  <a:moveTo>
                    <a:pt x="0" y="11030"/>
                  </a:moveTo>
                  <a:lnTo>
                    <a:pt x="0" y="11030"/>
                  </a:lnTo>
                  <a:lnTo>
                    <a:pt x="4550" y="1928"/>
                  </a:lnTo>
                  <a:lnTo>
                    <a:pt x="6843" y="200"/>
                  </a:lnTo>
                  <a:lnTo>
                    <a:pt x="9325" y="0"/>
                  </a:lnTo>
                  <a:lnTo>
                    <a:pt x="14621" y="2318"/>
                  </a:lnTo>
                  <a:lnTo>
                    <a:pt x="20150" y="6523"/>
                  </a:lnTo>
                  <a:lnTo>
                    <a:pt x="41711" y="41879"/>
                  </a:lnTo>
                  <a:lnTo>
                    <a:pt x="76889" y="71098"/>
                  </a:lnTo>
                  <a:lnTo>
                    <a:pt x="112907" y="96203"/>
                  </a:lnTo>
                  <a:lnTo>
                    <a:pt x="122570" y="106034"/>
                  </a:lnTo>
                  <a:lnTo>
                    <a:pt x="130040" y="110404"/>
                  </a:lnTo>
                  <a:lnTo>
                    <a:pt x="132413" y="110617"/>
                  </a:lnTo>
                  <a:lnTo>
                    <a:pt x="133996" y="109806"/>
                  </a:lnTo>
                  <a:lnTo>
                    <a:pt x="137159" y="10532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75" name="SMARTInkShape-3258"/>
            <p:cNvSpPr/>
            <p:nvPr>
              <p:custDataLst>
                <p:tags r:id="rId233"/>
              </p:custDataLst>
            </p:nvPr>
          </p:nvSpPr>
          <p:spPr bwMode="auto">
            <a:xfrm>
              <a:off x="7512368" y="3257550"/>
              <a:ext cx="197168" cy="188596"/>
            </a:xfrm>
            <a:custGeom>
              <a:avLst/>
              <a:gdLst/>
              <a:ahLst/>
              <a:cxnLst/>
              <a:rect l="0" t="0" r="0" b="0"/>
              <a:pathLst>
                <a:path w="197168" h="188596">
                  <a:moveTo>
                    <a:pt x="197167" y="0"/>
                  </a:moveTo>
                  <a:lnTo>
                    <a:pt x="197167" y="0"/>
                  </a:lnTo>
                  <a:lnTo>
                    <a:pt x="188066" y="4551"/>
                  </a:lnTo>
                  <a:lnTo>
                    <a:pt x="181057" y="11865"/>
                  </a:lnTo>
                  <a:lnTo>
                    <a:pt x="152183" y="45377"/>
                  </a:lnTo>
                  <a:lnTo>
                    <a:pt x="125101" y="77792"/>
                  </a:lnTo>
                  <a:lnTo>
                    <a:pt x="97510" y="106964"/>
                  </a:lnTo>
                  <a:lnTo>
                    <a:pt x="68737" y="133900"/>
                  </a:lnTo>
                  <a:lnTo>
                    <a:pt x="30844" y="165404"/>
                  </a:lnTo>
                  <a:lnTo>
                    <a:pt x="0" y="18859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76" name="SMARTInkShape-3259"/>
            <p:cNvSpPr/>
            <p:nvPr>
              <p:custDataLst>
                <p:tags r:id="rId234"/>
              </p:custDataLst>
            </p:nvPr>
          </p:nvSpPr>
          <p:spPr bwMode="auto">
            <a:xfrm>
              <a:off x="7530704" y="3266122"/>
              <a:ext cx="195977" cy="77154"/>
            </a:xfrm>
            <a:custGeom>
              <a:avLst/>
              <a:gdLst/>
              <a:ahLst/>
              <a:cxnLst/>
              <a:rect l="0" t="0" r="0" b="0"/>
              <a:pathLst>
                <a:path w="195977" h="77154">
                  <a:moveTo>
                    <a:pt x="7381" y="77153"/>
                  </a:moveTo>
                  <a:lnTo>
                    <a:pt x="7381" y="77153"/>
                  </a:lnTo>
                  <a:lnTo>
                    <a:pt x="0" y="77153"/>
                  </a:lnTo>
                  <a:lnTo>
                    <a:pt x="35919" y="75248"/>
                  </a:lnTo>
                  <a:lnTo>
                    <a:pt x="68118" y="63465"/>
                  </a:lnTo>
                  <a:lnTo>
                    <a:pt x="97240" y="53289"/>
                  </a:lnTo>
                  <a:lnTo>
                    <a:pt x="126694" y="42417"/>
                  </a:lnTo>
                  <a:lnTo>
                    <a:pt x="164970" y="23046"/>
                  </a:lnTo>
                  <a:lnTo>
                    <a:pt x="195976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77" name="SMARTInkShape-3260"/>
            <p:cNvSpPr/>
            <p:nvPr>
              <p:custDataLst>
                <p:tags r:id="rId235"/>
              </p:custDataLst>
            </p:nvPr>
          </p:nvSpPr>
          <p:spPr bwMode="auto">
            <a:xfrm>
              <a:off x="7556880" y="3171825"/>
              <a:ext cx="24068" cy="265748"/>
            </a:xfrm>
            <a:custGeom>
              <a:avLst/>
              <a:gdLst/>
              <a:ahLst/>
              <a:cxnLst/>
              <a:rect l="0" t="0" r="0" b="0"/>
              <a:pathLst>
                <a:path w="24068" h="265748">
                  <a:moveTo>
                    <a:pt x="24067" y="0"/>
                  </a:moveTo>
                  <a:lnTo>
                    <a:pt x="24067" y="0"/>
                  </a:lnTo>
                  <a:lnTo>
                    <a:pt x="14742" y="37300"/>
                  </a:lnTo>
                  <a:lnTo>
                    <a:pt x="6699" y="74552"/>
                  </a:lnTo>
                  <a:lnTo>
                    <a:pt x="2061" y="106476"/>
                  </a:lnTo>
                  <a:lnTo>
                    <a:pt x="0" y="142891"/>
                  </a:lnTo>
                  <a:lnTo>
                    <a:pt x="1623" y="178759"/>
                  </a:lnTo>
                  <a:lnTo>
                    <a:pt x="5520" y="211846"/>
                  </a:lnTo>
                  <a:lnTo>
                    <a:pt x="15495" y="26574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78" name="SMARTInkShape-3261"/>
            <p:cNvSpPr/>
            <p:nvPr>
              <p:custDataLst>
                <p:tags r:id="rId236"/>
              </p:custDataLst>
            </p:nvPr>
          </p:nvSpPr>
          <p:spPr bwMode="auto">
            <a:xfrm>
              <a:off x="7908806" y="3111817"/>
              <a:ext cx="337306" cy="313671"/>
            </a:xfrm>
            <a:custGeom>
              <a:avLst/>
              <a:gdLst/>
              <a:ahLst/>
              <a:cxnLst/>
              <a:rect l="0" t="0" r="0" b="0"/>
              <a:pathLst>
                <a:path w="337306" h="313671">
                  <a:moveTo>
                    <a:pt x="23614" y="85725"/>
                  </a:moveTo>
                  <a:lnTo>
                    <a:pt x="23614" y="85725"/>
                  </a:lnTo>
                  <a:lnTo>
                    <a:pt x="28165" y="81175"/>
                  </a:lnTo>
                  <a:lnTo>
                    <a:pt x="32939" y="78940"/>
                  </a:lnTo>
                  <a:lnTo>
                    <a:pt x="35546" y="78344"/>
                  </a:lnTo>
                  <a:lnTo>
                    <a:pt x="37283" y="78900"/>
                  </a:lnTo>
                  <a:lnTo>
                    <a:pt x="38442" y="80222"/>
                  </a:lnTo>
                  <a:lnTo>
                    <a:pt x="39214" y="82057"/>
                  </a:lnTo>
                  <a:lnTo>
                    <a:pt x="40301" y="98291"/>
                  </a:lnTo>
                  <a:lnTo>
                    <a:pt x="31522" y="134851"/>
                  </a:lnTo>
                  <a:lnTo>
                    <a:pt x="22048" y="168201"/>
                  </a:lnTo>
                  <a:lnTo>
                    <a:pt x="12441" y="204296"/>
                  </a:lnTo>
                  <a:lnTo>
                    <a:pt x="4995" y="239389"/>
                  </a:lnTo>
                  <a:lnTo>
                    <a:pt x="0" y="282174"/>
                  </a:lnTo>
                  <a:lnTo>
                    <a:pt x="1372" y="299401"/>
                  </a:lnTo>
                  <a:lnTo>
                    <a:pt x="5462" y="313670"/>
                  </a:lnTo>
                  <a:lnTo>
                    <a:pt x="13641" y="308002"/>
                  </a:lnTo>
                  <a:lnTo>
                    <a:pt x="26801" y="293100"/>
                  </a:lnTo>
                  <a:lnTo>
                    <a:pt x="51228" y="254485"/>
                  </a:lnTo>
                  <a:lnTo>
                    <a:pt x="82173" y="218067"/>
                  </a:lnTo>
                  <a:lnTo>
                    <a:pt x="114519" y="186956"/>
                  </a:lnTo>
                  <a:lnTo>
                    <a:pt x="141672" y="176044"/>
                  </a:lnTo>
                  <a:lnTo>
                    <a:pt x="155776" y="173493"/>
                  </a:lnTo>
                  <a:lnTo>
                    <a:pt x="162205" y="174717"/>
                  </a:lnTo>
                  <a:lnTo>
                    <a:pt x="174427" y="181157"/>
                  </a:lnTo>
                  <a:lnTo>
                    <a:pt x="192019" y="204595"/>
                  </a:lnTo>
                  <a:lnTo>
                    <a:pt x="209138" y="246648"/>
                  </a:lnTo>
                  <a:lnTo>
                    <a:pt x="229876" y="286564"/>
                  </a:lnTo>
                  <a:lnTo>
                    <a:pt x="241016" y="298812"/>
                  </a:lnTo>
                  <a:lnTo>
                    <a:pt x="252317" y="304255"/>
                  </a:lnTo>
                  <a:lnTo>
                    <a:pt x="263689" y="304135"/>
                  </a:lnTo>
                  <a:lnTo>
                    <a:pt x="269389" y="302769"/>
                  </a:lnTo>
                  <a:lnTo>
                    <a:pt x="291064" y="282644"/>
                  </a:lnTo>
                  <a:lnTo>
                    <a:pt x="311033" y="248000"/>
                  </a:lnTo>
                  <a:lnTo>
                    <a:pt x="323123" y="216267"/>
                  </a:lnTo>
                  <a:lnTo>
                    <a:pt x="332941" y="180892"/>
                  </a:lnTo>
                  <a:lnTo>
                    <a:pt x="337305" y="146119"/>
                  </a:lnTo>
                  <a:lnTo>
                    <a:pt x="335211" y="103514"/>
                  </a:lnTo>
                  <a:lnTo>
                    <a:pt x="328559" y="66760"/>
                  </a:lnTo>
                  <a:lnTo>
                    <a:pt x="317777" y="28957"/>
                  </a:lnTo>
                  <a:lnTo>
                    <a:pt x="306507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79" name="SMARTInkShape-3262"/>
            <p:cNvSpPr/>
            <p:nvPr>
              <p:custDataLst>
                <p:tags r:id="rId237"/>
              </p:custDataLst>
            </p:nvPr>
          </p:nvSpPr>
          <p:spPr bwMode="auto">
            <a:xfrm>
              <a:off x="8294362" y="3377565"/>
              <a:ext cx="83828" cy="125774"/>
            </a:xfrm>
            <a:custGeom>
              <a:avLst/>
              <a:gdLst/>
              <a:ahLst/>
              <a:cxnLst/>
              <a:rect l="0" t="0" r="0" b="0"/>
              <a:pathLst>
                <a:path w="83828" h="125774">
                  <a:moveTo>
                    <a:pt x="23820" y="0"/>
                  </a:moveTo>
                  <a:lnTo>
                    <a:pt x="23820" y="0"/>
                  </a:lnTo>
                  <a:lnTo>
                    <a:pt x="23820" y="16482"/>
                  </a:lnTo>
                  <a:lnTo>
                    <a:pt x="11085" y="51269"/>
                  </a:lnTo>
                  <a:lnTo>
                    <a:pt x="949" y="92289"/>
                  </a:lnTo>
                  <a:lnTo>
                    <a:pt x="0" y="101531"/>
                  </a:lnTo>
                  <a:lnTo>
                    <a:pt x="1273" y="108645"/>
                  </a:lnTo>
                  <a:lnTo>
                    <a:pt x="7767" y="119089"/>
                  </a:lnTo>
                  <a:lnTo>
                    <a:pt x="17004" y="124366"/>
                  </a:lnTo>
                  <a:lnTo>
                    <a:pt x="22133" y="125773"/>
                  </a:lnTo>
                  <a:lnTo>
                    <a:pt x="32913" y="124797"/>
                  </a:lnTo>
                  <a:lnTo>
                    <a:pt x="38454" y="123203"/>
                  </a:lnTo>
                  <a:lnTo>
                    <a:pt x="49692" y="113812"/>
                  </a:lnTo>
                  <a:lnTo>
                    <a:pt x="83827" y="6858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0" name="SMARTInkShape-3263"/>
            <p:cNvSpPr/>
            <p:nvPr>
              <p:custDataLst>
                <p:tags r:id="rId238"/>
              </p:custDataLst>
            </p:nvPr>
          </p:nvSpPr>
          <p:spPr bwMode="auto">
            <a:xfrm>
              <a:off x="8326755" y="3317557"/>
              <a:ext cx="8573" cy="1"/>
            </a:xfrm>
            <a:custGeom>
              <a:avLst/>
              <a:gdLst/>
              <a:ahLst/>
              <a:cxnLst/>
              <a:rect l="0" t="0" r="0" b="0"/>
              <a:pathLst>
                <a:path w="8573" h="1">
                  <a:moveTo>
                    <a:pt x="8572" y="0"/>
                  </a:moveTo>
                  <a:lnTo>
                    <a:pt x="8572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1" name="SMARTInkShape-3264"/>
            <p:cNvSpPr/>
            <p:nvPr>
              <p:custDataLst>
                <p:tags r:id="rId239"/>
              </p:custDataLst>
            </p:nvPr>
          </p:nvSpPr>
          <p:spPr bwMode="auto">
            <a:xfrm>
              <a:off x="8343900" y="3403282"/>
              <a:ext cx="127737" cy="265521"/>
            </a:xfrm>
            <a:custGeom>
              <a:avLst/>
              <a:gdLst/>
              <a:ahLst/>
              <a:cxnLst/>
              <a:rect l="0" t="0" r="0" b="0"/>
              <a:pathLst>
                <a:path w="127737" h="265521">
                  <a:moveTo>
                    <a:pt x="94297" y="0"/>
                  </a:moveTo>
                  <a:lnTo>
                    <a:pt x="94297" y="0"/>
                  </a:lnTo>
                  <a:lnTo>
                    <a:pt x="86078" y="0"/>
                  </a:lnTo>
                  <a:lnTo>
                    <a:pt x="100368" y="33054"/>
                  </a:lnTo>
                  <a:lnTo>
                    <a:pt x="109643" y="73294"/>
                  </a:lnTo>
                  <a:lnTo>
                    <a:pt x="118897" y="104965"/>
                  </a:lnTo>
                  <a:lnTo>
                    <a:pt x="124281" y="140632"/>
                  </a:lnTo>
                  <a:lnTo>
                    <a:pt x="126673" y="176803"/>
                  </a:lnTo>
                  <a:lnTo>
                    <a:pt x="127736" y="208754"/>
                  </a:lnTo>
                  <a:lnTo>
                    <a:pt x="123129" y="233750"/>
                  </a:lnTo>
                  <a:lnTo>
                    <a:pt x="119233" y="244416"/>
                  </a:lnTo>
                  <a:lnTo>
                    <a:pt x="107285" y="258807"/>
                  </a:lnTo>
                  <a:lnTo>
                    <a:pt x="100099" y="263978"/>
                  </a:lnTo>
                  <a:lnTo>
                    <a:pt x="92449" y="265520"/>
                  </a:lnTo>
                  <a:lnTo>
                    <a:pt x="76332" y="262154"/>
                  </a:lnTo>
                  <a:lnTo>
                    <a:pt x="46641" y="240448"/>
                  </a:lnTo>
                  <a:lnTo>
                    <a:pt x="22816" y="209885"/>
                  </a:lnTo>
                  <a:lnTo>
                    <a:pt x="5494" y="169236"/>
                  </a:lnTo>
                  <a:lnTo>
                    <a:pt x="0" y="15430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2" name="SMARTInkShape-3265"/>
            <p:cNvSpPr/>
            <p:nvPr>
              <p:custDataLst>
                <p:tags r:id="rId240"/>
              </p:custDataLst>
            </p:nvPr>
          </p:nvSpPr>
          <p:spPr bwMode="auto">
            <a:xfrm>
              <a:off x="8451198" y="3291840"/>
              <a:ext cx="12717" cy="8574"/>
            </a:xfrm>
            <a:custGeom>
              <a:avLst/>
              <a:gdLst/>
              <a:ahLst/>
              <a:cxnLst/>
              <a:rect l="0" t="0" r="0" b="0"/>
              <a:pathLst>
                <a:path w="12717" h="8574">
                  <a:moveTo>
                    <a:pt x="12716" y="8573"/>
                  </a:moveTo>
                  <a:lnTo>
                    <a:pt x="12716" y="8573"/>
                  </a:lnTo>
                  <a:lnTo>
                    <a:pt x="8166" y="8573"/>
                  </a:lnTo>
                  <a:lnTo>
                    <a:pt x="3391" y="6032"/>
                  </a:lnTo>
                  <a:lnTo>
                    <a:pt x="785" y="4022"/>
                  </a:lnTo>
                  <a:lnTo>
                    <a:pt x="0" y="2681"/>
                  </a:lnTo>
                  <a:lnTo>
                    <a:pt x="429" y="1787"/>
                  </a:lnTo>
                  <a:lnTo>
                    <a:pt x="4145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890" name="SMARTInkShape-Group989"/>
          <p:cNvGrpSpPr/>
          <p:nvPr/>
        </p:nvGrpSpPr>
        <p:grpSpPr>
          <a:xfrm>
            <a:off x="6870006" y="2831411"/>
            <a:ext cx="436269" cy="787315"/>
            <a:chOff x="6870006" y="2831411"/>
            <a:chExt cx="436269" cy="787315"/>
          </a:xfrm>
        </p:grpSpPr>
        <p:sp>
          <p:nvSpPr>
            <p:cNvPr id="1884" name="SMARTInkShape-3266"/>
            <p:cNvSpPr/>
            <p:nvPr>
              <p:custDataLst>
                <p:tags r:id="rId226"/>
              </p:custDataLst>
            </p:nvPr>
          </p:nvSpPr>
          <p:spPr bwMode="auto">
            <a:xfrm>
              <a:off x="6870006" y="3027284"/>
              <a:ext cx="256600" cy="347473"/>
            </a:xfrm>
            <a:custGeom>
              <a:avLst/>
              <a:gdLst/>
              <a:ahLst/>
              <a:cxnLst/>
              <a:rect l="0" t="0" r="0" b="0"/>
              <a:pathLst>
                <a:path w="256600" h="347473">
                  <a:moveTo>
                    <a:pt x="16569" y="7381"/>
                  </a:moveTo>
                  <a:lnTo>
                    <a:pt x="16569" y="7381"/>
                  </a:lnTo>
                  <a:lnTo>
                    <a:pt x="23950" y="0"/>
                  </a:lnTo>
                  <a:lnTo>
                    <a:pt x="24347" y="555"/>
                  </a:lnTo>
                  <a:lnTo>
                    <a:pt x="25072" y="34984"/>
                  </a:lnTo>
                  <a:lnTo>
                    <a:pt x="25120" y="72498"/>
                  </a:lnTo>
                  <a:lnTo>
                    <a:pt x="25132" y="99822"/>
                  </a:lnTo>
                  <a:lnTo>
                    <a:pt x="22597" y="132921"/>
                  </a:lnTo>
                  <a:lnTo>
                    <a:pt x="19249" y="169857"/>
                  </a:lnTo>
                  <a:lnTo>
                    <a:pt x="17760" y="208497"/>
                  </a:lnTo>
                  <a:lnTo>
                    <a:pt x="17098" y="242816"/>
                  </a:lnTo>
                  <a:lnTo>
                    <a:pt x="16726" y="283832"/>
                  </a:lnTo>
                  <a:lnTo>
                    <a:pt x="15637" y="324491"/>
                  </a:lnTo>
                  <a:lnTo>
                    <a:pt x="12027" y="333421"/>
                  </a:lnTo>
                  <a:lnTo>
                    <a:pt x="10684" y="335231"/>
                  </a:lnTo>
                  <a:lnTo>
                    <a:pt x="9788" y="335485"/>
                  </a:lnTo>
                  <a:lnTo>
                    <a:pt x="9191" y="334702"/>
                  </a:lnTo>
                  <a:lnTo>
                    <a:pt x="2340" y="311961"/>
                  </a:lnTo>
                  <a:lnTo>
                    <a:pt x="0" y="271768"/>
                  </a:lnTo>
                  <a:lnTo>
                    <a:pt x="2134" y="238435"/>
                  </a:lnTo>
                  <a:lnTo>
                    <a:pt x="11389" y="202140"/>
                  </a:lnTo>
                  <a:lnTo>
                    <a:pt x="16926" y="196276"/>
                  </a:lnTo>
                  <a:lnTo>
                    <a:pt x="59290" y="172215"/>
                  </a:lnTo>
                  <a:lnTo>
                    <a:pt x="89658" y="164805"/>
                  </a:lnTo>
                  <a:lnTo>
                    <a:pt x="122786" y="162610"/>
                  </a:lnTo>
                  <a:lnTo>
                    <a:pt x="140293" y="167177"/>
                  </a:lnTo>
                  <a:lnTo>
                    <a:pt x="153473" y="175556"/>
                  </a:lnTo>
                  <a:lnTo>
                    <a:pt x="162505" y="185630"/>
                  </a:lnTo>
                  <a:lnTo>
                    <a:pt x="164342" y="191936"/>
                  </a:lnTo>
                  <a:lnTo>
                    <a:pt x="162377" y="215417"/>
                  </a:lnTo>
                  <a:lnTo>
                    <a:pt x="155719" y="254461"/>
                  </a:lnTo>
                  <a:lnTo>
                    <a:pt x="149571" y="294523"/>
                  </a:lnTo>
                  <a:lnTo>
                    <a:pt x="146464" y="323283"/>
                  </a:lnTo>
                  <a:lnTo>
                    <a:pt x="148886" y="330377"/>
                  </a:lnTo>
                  <a:lnTo>
                    <a:pt x="159196" y="340800"/>
                  </a:lnTo>
                  <a:lnTo>
                    <a:pt x="194719" y="347472"/>
                  </a:lnTo>
                  <a:lnTo>
                    <a:pt x="232337" y="340347"/>
                  </a:lnTo>
                  <a:lnTo>
                    <a:pt x="256599" y="33313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5" name="SMARTInkShape-3267"/>
            <p:cNvSpPr/>
            <p:nvPr>
              <p:custDataLst>
                <p:tags r:id="rId227"/>
              </p:custDataLst>
            </p:nvPr>
          </p:nvSpPr>
          <p:spPr bwMode="auto">
            <a:xfrm>
              <a:off x="7058025" y="2831411"/>
              <a:ext cx="74975" cy="194682"/>
            </a:xfrm>
            <a:custGeom>
              <a:avLst/>
              <a:gdLst/>
              <a:ahLst/>
              <a:cxnLst/>
              <a:rect l="0" t="0" r="0" b="0"/>
              <a:pathLst>
                <a:path w="74975" h="194682">
                  <a:moveTo>
                    <a:pt x="0" y="151819"/>
                  </a:moveTo>
                  <a:lnTo>
                    <a:pt x="0" y="151819"/>
                  </a:lnTo>
                  <a:lnTo>
                    <a:pt x="0" y="156370"/>
                  </a:lnTo>
                  <a:lnTo>
                    <a:pt x="952" y="157710"/>
                  </a:lnTo>
                  <a:lnTo>
                    <a:pt x="2540" y="158604"/>
                  </a:lnTo>
                  <a:lnTo>
                    <a:pt x="7381" y="160038"/>
                  </a:lnTo>
                  <a:lnTo>
                    <a:pt x="12770" y="155736"/>
                  </a:lnTo>
                  <a:lnTo>
                    <a:pt x="35220" y="121820"/>
                  </a:lnTo>
                  <a:lnTo>
                    <a:pt x="57334" y="79535"/>
                  </a:lnTo>
                  <a:lnTo>
                    <a:pt x="69799" y="45841"/>
                  </a:lnTo>
                  <a:lnTo>
                    <a:pt x="74974" y="20829"/>
                  </a:lnTo>
                  <a:lnTo>
                    <a:pt x="73644" y="10099"/>
                  </a:lnTo>
                  <a:lnTo>
                    <a:pt x="71956" y="5904"/>
                  </a:lnTo>
                  <a:lnTo>
                    <a:pt x="68925" y="3107"/>
                  </a:lnTo>
                  <a:lnTo>
                    <a:pt x="60478" y="0"/>
                  </a:lnTo>
                  <a:lnTo>
                    <a:pt x="56511" y="1076"/>
                  </a:lnTo>
                  <a:lnTo>
                    <a:pt x="49564" y="7352"/>
                  </a:lnTo>
                  <a:lnTo>
                    <a:pt x="35747" y="26147"/>
                  </a:lnTo>
                  <a:lnTo>
                    <a:pt x="30175" y="44212"/>
                  </a:lnTo>
                  <a:lnTo>
                    <a:pt x="22047" y="86854"/>
                  </a:lnTo>
                  <a:lnTo>
                    <a:pt x="14047" y="120611"/>
                  </a:lnTo>
                  <a:lnTo>
                    <a:pt x="10606" y="158354"/>
                  </a:lnTo>
                  <a:lnTo>
                    <a:pt x="13604" y="172504"/>
                  </a:lnTo>
                  <a:lnTo>
                    <a:pt x="20651" y="182602"/>
                  </a:lnTo>
                  <a:lnTo>
                    <a:pt x="25197" y="186629"/>
                  </a:lnTo>
                  <a:lnTo>
                    <a:pt x="35329" y="191102"/>
                  </a:lnTo>
                  <a:lnTo>
                    <a:pt x="68580" y="19468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6" name="SMARTInkShape-3268"/>
            <p:cNvSpPr/>
            <p:nvPr>
              <p:custDataLst>
                <p:tags r:id="rId228"/>
              </p:custDataLst>
            </p:nvPr>
          </p:nvSpPr>
          <p:spPr bwMode="auto">
            <a:xfrm>
              <a:off x="7135177" y="2940367"/>
              <a:ext cx="111444" cy="25719"/>
            </a:xfrm>
            <a:custGeom>
              <a:avLst/>
              <a:gdLst/>
              <a:ahLst/>
              <a:cxnLst/>
              <a:rect l="0" t="0" r="0" b="0"/>
              <a:pathLst>
                <a:path w="111444" h="25719">
                  <a:moveTo>
                    <a:pt x="0" y="25718"/>
                  </a:moveTo>
                  <a:lnTo>
                    <a:pt x="0" y="25718"/>
                  </a:lnTo>
                  <a:lnTo>
                    <a:pt x="4552" y="25718"/>
                  </a:lnTo>
                  <a:lnTo>
                    <a:pt x="46330" y="11096"/>
                  </a:lnTo>
                  <a:lnTo>
                    <a:pt x="88492" y="2474"/>
                  </a:lnTo>
                  <a:lnTo>
                    <a:pt x="111443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7" name="SMARTInkShape-3269"/>
            <p:cNvSpPr/>
            <p:nvPr>
              <p:custDataLst>
                <p:tags r:id="rId229"/>
              </p:custDataLst>
            </p:nvPr>
          </p:nvSpPr>
          <p:spPr bwMode="auto">
            <a:xfrm>
              <a:off x="7293346" y="2880818"/>
              <a:ext cx="12929" cy="231000"/>
            </a:xfrm>
            <a:custGeom>
              <a:avLst/>
              <a:gdLst/>
              <a:ahLst/>
              <a:cxnLst/>
              <a:rect l="0" t="0" r="0" b="0"/>
              <a:pathLst>
                <a:path w="12929" h="231000">
                  <a:moveTo>
                    <a:pt x="4709" y="16687"/>
                  </a:moveTo>
                  <a:lnTo>
                    <a:pt x="4709" y="16687"/>
                  </a:lnTo>
                  <a:lnTo>
                    <a:pt x="4709" y="4755"/>
                  </a:lnTo>
                  <a:lnTo>
                    <a:pt x="5661" y="3018"/>
                  </a:lnTo>
                  <a:lnTo>
                    <a:pt x="7249" y="1859"/>
                  </a:lnTo>
                  <a:lnTo>
                    <a:pt x="12090" y="0"/>
                  </a:lnTo>
                  <a:lnTo>
                    <a:pt x="12928" y="13330"/>
                  </a:lnTo>
                  <a:lnTo>
                    <a:pt x="7321" y="52184"/>
                  </a:lnTo>
                  <a:lnTo>
                    <a:pt x="5870" y="81041"/>
                  </a:lnTo>
                  <a:lnTo>
                    <a:pt x="2685" y="117996"/>
                  </a:lnTo>
                  <a:lnTo>
                    <a:pt x="0" y="157916"/>
                  </a:lnTo>
                  <a:lnTo>
                    <a:pt x="1981" y="194708"/>
                  </a:lnTo>
                  <a:lnTo>
                    <a:pt x="4709" y="23099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8" name="SMARTInkShape-3270"/>
            <p:cNvSpPr/>
            <p:nvPr>
              <p:custDataLst>
                <p:tags r:id="rId230"/>
              </p:custDataLst>
            </p:nvPr>
          </p:nvSpPr>
          <p:spPr bwMode="auto">
            <a:xfrm>
              <a:off x="7104867" y="3346908"/>
              <a:ext cx="147963" cy="271818"/>
            </a:xfrm>
            <a:custGeom>
              <a:avLst/>
              <a:gdLst/>
              <a:ahLst/>
              <a:cxnLst/>
              <a:rect l="0" t="0" r="0" b="0"/>
              <a:pathLst>
                <a:path w="147963" h="271818">
                  <a:moveTo>
                    <a:pt x="124608" y="4939"/>
                  </a:moveTo>
                  <a:lnTo>
                    <a:pt x="124608" y="4939"/>
                  </a:lnTo>
                  <a:lnTo>
                    <a:pt x="124608" y="0"/>
                  </a:lnTo>
                  <a:lnTo>
                    <a:pt x="124608" y="2109"/>
                  </a:lnTo>
                  <a:lnTo>
                    <a:pt x="131394" y="37622"/>
                  </a:lnTo>
                  <a:lnTo>
                    <a:pt x="135190" y="78123"/>
                  </a:lnTo>
                  <a:lnTo>
                    <a:pt x="139789" y="108903"/>
                  </a:lnTo>
                  <a:lnTo>
                    <a:pt x="145008" y="138458"/>
                  </a:lnTo>
                  <a:lnTo>
                    <a:pt x="147962" y="167469"/>
                  </a:lnTo>
                  <a:lnTo>
                    <a:pt x="147370" y="195284"/>
                  </a:lnTo>
                  <a:lnTo>
                    <a:pt x="136327" y="231412"/>
                  </a:lnTo>
                  <a:lnTo>
                    <a:pt x="120990" y="258732"/>
                  </a:lnTo>
                  <a:lnTo>
                    <a:pt x="109983" y="269501"/>
                  </a:lnTo>
                  <a:lnTo>
                    <a:pt x="103428" y="271801"/>
                  </a:lnTo>
                  <a:lnTo>
                    <a:pt x="88525" y="271817"/>
                  </a:lnTo>
                  <a:lnTo>
                    <a:pt x="59517" y="261920"/>
                  </a:lnTo>
                  <a:lnTo>
                    <a:pt x="31345" y="242372"/>
                  </a:lnTo>
                  <a:lnTo>
                    <a:pt x="9451" y="213931"/>
                  </a:lnTo>
                  <a:lnTo>
                    <a:pt x="0" y="181375"/>
                  </a:lnTo>
                  <a:lnTo>
                    <a:pt x="2870" y="158920"/>
                  </a:lnTo>
                  <a:lnTo>
                    <a:pt x="11447" y="137193"/>
                  </a:lnTo>
                  <a:lnTo>
                    <a:pt x="33294" y="108896"/>
                  </a:lnTo>
                  <a:lnTo>
                    <a:pt x="73172" y="7351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9" name="SMARTInkShape-3271"/>
            <p:cNvSpPr/>
            <p:nvPr>
              <p:custDataLst>
                <p:tags r:id="rId231"/>
              </p:custDataLst>
            </p:nvPr>
          </p:nvSpPr>
          <p:spPr bwMode="auto">
            <a:xfrm>
              <a:off x="7195235" y="3223364"/>
              <a:ext cx="37286" cy="66204"/>
            </a:xfrm>
            <a:custGeom>
              <a:avLst/>
              <a:gdLst/>
              <a:ahLst/>
              <a:cxnLst/>
              <a:rect l="0" t="0" r="0" b="0"/>
              <a:pathLst>
                <a:path w="37286" h="66204">
                  <a:moveTo>
                    <a:pt x="17095" y="8468"/>
                  </a:moveTo>
                  <a:lnTo>
                    <a:pt x="17095" y="8468"/>
                  </a:lnTo>
                  <a:lnTo>
                    <a:pt x="9714" y="1087"/>
                  </a:lnTo>
                  <a:lnTo>
                    <a:pt x="1246" y="0"/>
                  </a:lnTo>
                  <a:lnTo>
                    <a:pt x="0" y="41421"/>
                  </a:lnTo>
                  <a:lnTo>
                    <a:pt x="924" y="52641"/>
                  </a:lnTo>
                  <a:lnTo>
                    <a:pt x="4511" y="60803"/>
                  </a:lnTo>
                  <a:lnTo>
                    <a:pt x="6801" y="63361"/>
                  </a:lnTo>
                  <a:lnTo>
                    <a:pt x="11885" y="66203"/>
                  </a:lnTo>
                  <a:lnTo>
                    <a:pt x="15526" y="65055"/>
                  </a:lnTo>
                  <a:lnTo>
                    <a:pt x="24653" y="58701"/>
                  </a:lnTo>
                  <a:lnTo>
                    <a:pt x="35950" y="44413"/>
                  </a:lnTo>
                  <a:lnTo>
                    <a:pt x="37285" y="39099"/>
                  </a:lnTo>
                  <a:lnTo>
                    <a:pt x="34829" y="20322"/>
                  </a:lnTo>
                  <a:lnTo>
                    <a:pt x="8522" y="1704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891" name="SMARTInkShape-3272"/>
          <p:cNvSpPr/>
          <p:nvPr>
            <p:custDataLst>
              <p:tags r:id="rId33"/>
            </p:custDataLst>
          </p:nvPr>
        </p:nvSpPr>
        <p:spPr bwMode="auto">
          <a:xfrm>
            <a:off x="2216696" y="3111817"/>
            <a:ext cx="57875" cy="65714"/>
          </a:xfrm>
          <a:custGeom>
            <a:avLst/>
            <a:gdLst/>
            <a:ahLst/>
            <a:cxnLst/>
            <a:rect l="0" t="0" r="0" b="0"/>
            <a:pathLst>
              <a:path w="57875" h="65714">
                <a:moveTo>
                  <a:pt x="57874" y="25718"/>
                </a:moveTo>
                <a:lnTo>
                  <a:pt x="57874" y="25718"/>
                </a:lnTo>
                <a:lnTo>
                  <a:pt x="45942" y="25718"/>
                </a:lnTo>
                <a:lnTo>
                  <a:pt x="44205" y="26671"/>
                </a:lnTo>
                <a:lnTo>
                  <a:pt x="43046" y="28258"/>
                </a:lnTo>
                <a:lnTo>
                  <a:pt x="42274" y="30269"/>
                </a:lnTo>
                <a:lnTo>
                  <a:pt x="32085" y="37649"/>
                </a:lnTo>
                <a:lnTo>
                  <a:pt x="17001" y="45869"/>
                </a:lnTo>
                <a:lnTo>
                  <a:pt x="13480" y="49630"/>
                </a:lnTo>
                <a:lnTo>
                  <a:pt x="9569" y="58888"/>
                </a:lnTo>
                <a:lnTo>
                  <a:pt x="9478" y="62119"/>
                </a:lnTo>
                <a:lnTo>
                  <a:pt x="10370" y="64272"/>
                </a:lnTo>
                <a:lnTo>
                  <a:pt x="11917" y="65708"/>
                </a:lnTo>
                <a:lnTo>
                  <a:pt x="13901" y="65713"/>
                </a:lnTo>
                <a:lnTo>
                  <a:pt x="18646" y="63178"/>
                </a:lnTo>
                <a:lnTo>
                  <a:pt x="35344" y="46947"/>
                </a:lnTo>
                <a:lnTo>
                  <a:pt x="44743" y="31902"/>
                </a:lnTo>
                <a:lnTo>
                  <a:pt x="47275" y="24339"/>
                </a:lnTo>
                <a:lnTo>
                  <a:pt x="45861" y="15262"/>
                </a:lnTo>
                <a:lnTo>
                  <a:pt x="44150" y="10175"/>
                </a:lnTo>
                <a:lnTo>
                  <a:pt x="41105" y="6784"/>
                </a:lnTo>
                <a:lnTo>
                  <a:pt x="32641" y="3015"/>
                </a:lnTo>
                <a:lnTo>
                  <a:pt x="5067" y="265"/>
                </a:lnTo>
                <a:lnTo>
                  <a:pt x="2667" y="1129"/>
                </a:lnTo>
                <a:lnTo>
                  <a:pt x="1067" y="2658"/>
                </a:lnTo>
                <a:lnTo>
                  <a:pt x="0" y="4630"/>
                </a:lnTo>
                <a:lnTo>
                  <a:pt x="241" y="5944"/>
                </a:lnTo>
                <a:lnTo>
                  <a:pt x="1355" y="6820"/>
                </a:lnTo>
                <a:lnTo>
                  <a:pt x="3050" y="7405"/>
                </a:lnTo>
                <a:lnTo>
                  <a:pt x="5132" y="6841"/>
                </a:lnTo>
                <a:lnTo>
                  <a:pt x="15012" y="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894" name="SMARTInkShape-Group991"/>
          <p:cNvGrpSpPr/>
          <p:nvPr/>
        </p:nvGrpSpPr>
        <p:grpSpPr>
          <a:xfrm>
            <a:off x="6152621" y="2572312"/>
            <a:ext cx="209841" cy="308049"/>
            <a:chOff x="6152621" y="2572312"/>
            <a:chExt cx="209841" cy="308049"/>
          </a:xfrm>
        </p:grpSpPr>
        <p:sp>
          <p:nvSpPr>
            <p:cNvPr id="1892" name="SMARTInkShape-3273"/>
            <p:cNvSpPr/>
            <p:nvPr>
              <p:custDataLst>
                <p:tags r:id="rId224"/>
              </p:custDataLst>
            </p:nvPr>
          </p:nvSpPr>
          <p:spPr bwMode="auto">
            <a:xfrm>
              <a:off x="6152621" y="2572312"/>
              <a:ext cx="142453" cy="277620"/>
            </a:xfrm>
            <a:custGeom>
              <a:avLst/>
              <a:gdLst/>
              <a:ahLst/>
              <a:cxnLst/>
              <a:rect l="0" t="0" r="0" b="0"/>
              <a:pathLst>
                <a:path w="142453" h="277620">
                  <a:moveTo>
                    <a:pt x="142452" y="25155"/>
                  </a:moveTo>
                  <a:lnTo>
                    <a:pt x="142452" y="25155"/>
                  </a:lnTo>
                  <a:lnTo>
                    <a:pt x="123802" y="9045"/>
                  </a:lnTo>
                  <a:lnTo>
                    <a:pt x="113207" y="3708"/>
                  </a:lnTo>
                  <a:lnTo>
                    <a:pt x="85213" y="0"/>
                  </a:lnTo>
                  <a:lnTo>
                    <a:pt x="79528" y="2670"/>
                  </a:lnTo>
                  <a:lnTo>
                    <a:pt x="68131" y="13257"/>
                  </a:lnTo>
                  <a:lnTo>
                    <a:pt x="46453" y="44384"/>
                  </a:lnTo>
                  <a:lnTo>
                    <a:pt x="32793" y="72754"/>
                  </a:lnTo>
                  <a:lnTo>
                    <a:pt x="20372" y="105366"/>
                  </a:lnTo>
                  <a:lnTo>
                    <a:pt x="8502" y="142084"/>
                  </a:lnTo>
                  <a:lnTo>
                    <a:pt x="1956" y="178089"/>
                  </a:lnTo>
                  <a:lnTo>
                    <a:pt x="0" y="211236"/>
                  </a:lnTo>
                  <a:lnTo>
                    <a:pt x="5205" y="249412"/>
                  </a:lnTo>
                  <a:lnTo>
                    <a:pt x="13508" y="266430"/>
                  </a:lnTo>
                  <a:lnTo>
                    <a:pt x="20294" y="271730"/>
                  </a:lnTo>
                  <a:lnTo>
                    <a:pt x="37994" y="277619"/>
                  </a:lnTo>
                  <a:lnTo>
                    <a:pt x="73930" y="276383"/>
                  </a:lnTo>
                  <a:lnTo>
                    <a:pt x="114741" y="260883"/>
                  </a:lnTo>
                  <a:lnTo>
                    <a:pt x="142452" y="24804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93" name="SMARTInkShape-3274"/>
            <p:cNvSpPr/>
            <p:nvPr>
              <p:custDataLst>
                <p:tags r:id="rId225"/>
              </p:custDataLst>
            </p:nvPr>
          </p:nvSpPr>
          <p:spPr bwMode="auto">
            <a:xfrm>
              <a:off x="6312218" y="2760345"/>
              <a:ext cx="50244" cy="120016"/>
            </a:xfrm>
            <a:custGeom>
              <a:avLst/>
              <a:gdLst/>
              <a:ahLst/>
              <a:cxnLst/>
              <a:rect l="0" t="0" r="0" b="0"/>
              <a:pathLst>
                <a:path w="50244" h="120016">
                  <a:moveTo>
                    <a:pt x="42862" y="0"/>
                  </a:moveTo>
                  <a:lnTo>
                    <a:pt x="42862" y="0"/>
                  </a:lnTo>
                  <a:lnTo>
                    <a:pt x="47412" y="0"/>
                  </a:lnTo>
                  <a:lnTo>
                    <a:pt x="48753" y="952"/>
                  </a:lnTo>
                  <a:lnTo>
                    <a:pt x="49647" y="2540"/>
                  </a:lnTo>
                  <a:lnTo>
                    <a:pt x="50243" y="4551"/>
                  </a:lnTo>
                  <a:lnTo>
                    <a:pt x="30087" y="41098"/>
                  </a:lnTo>
                  <a:lnTo>
                    <a:pt x="12407" y="79170"/>
                  </a:lnTo>
                  <a:lnTo>
                    <a:pt x="0" y="12001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00" name="SMARTInkShape-Group992"/>
          <p:cNvGrpSpPr/>
          <p:nvPr/>
        </p:nvGrpSpPr>
        <p:grpSpPr>
          <a:xfrm>
            <a:off x="5860573" y="3562251"/>
            <a:ext cx="563088" cy="471158"/>
            <a:chOff x="5860573" y="3562251"/>
            <a:chExt cx="563088" cy="471158"/>
          </a:xfrm>
        </p:grpSpPr>
        <p:sp>
          <p:nvSpPr>
            <p:cNvPr id="1895" name="SMARTInkShape-3275"/>
            <p:cNvSpPr/>
            <p:nvPr>
              <p:custDataLst>
                <p:tags r:id="rId219"/>
              </p:custDataLst>
            </p:nvPr>
          </p:nvSpPr>
          <p:spPr bwMode="auto">
            <a:xfrm>
              <a:off x="5860573" y="3721524"/>
              <a:ext cx="168753" cy="311885"/>
            </a:xfrm>
            <a:custGeom>
              <a:avLst/>
              <a:gdLst/>
              <a:ahLst/>
              <a:cxnLst/>
              <a:rect l="0" t="0" r="0" b="0"/>
              <a:pathLst>
                <a:path w="168753" h="311885">
                  <a:moveTo>
                    <a:pt x="143034" y="24658"/>
                  </a:moveTo>
                  <a:lnTo>
                    <a:pt x="143034" y="24658"/>
                  </a:lnTo>
                  <a:lnTo>
                    <a:pt x="151254" y="0"/>
                  </a:lnTo>
                  <a:lnTo>
                    <a:pt x="146952" y="8356"/>
                  </a:lnTo>
                  <a:lnTo>
                    <a:pt x="144195" y="31999"/>
                  </a:lnTo>
                  <a:lnTo>
                    <a:pt x="147929" y="67685"/>
                  </a:lnTo>
                  <a:lnTo>
                    <a:pt x="152512" y="97121"/>
                  </a:lnTo>
                  <a:lnTo>
                    <a:pt x="156772" y="129254"/>
                  </a:lnTo>
                  <a:lnTo>
                    <a:pt x="158665" y="162585"/>
                  </a:lnTo>
                  <a:lnTo>
                    <a:pt x="162047" y="193909"/>
                  </a:lnTo>
                  <a:lnTo>
                    <a:pt x="164226" y="235779"/>
                  </a:lnTo>
                  <a:lnTo>
                    <a:pt x="160073" y="258507"/>
                  </a:lnTo>
                  <a:lnTo>
                    <a:pt x="151877" y="274959"/>
                  </a:lnTo>
                  <a:lnTo>
                    <a:pt x="127451" y="299482"/>
                  </a:lnTo>
                  <a:lnTo>
                    <a:pt x="109438" y="308727"/>
                  </a:lnTo>
                  <a:lnTo>
                    <a:pt x="91908" y="311884"/>
                  </a:lnTo>
                  <a:lnTo>
                    <a:pt x="74591" y="310112"/>
                  </a:lnTo>
                  <a:lnTo>
                    <a:pt x="48777" y="299208"/>
                  </a:lnTo>
                  <a:lnTo>
                    <a:pt x="23032" y="279361"/>
                  </a:lnTo>
                  <a:lnTo>
                    <a:pt x="10960" y="261050"/>
                  </a:lnTo>
                  <a:lnTo>
                    <a:pt x="1349" y="231860"/>
                  </a:lnTo>
                  <a:lnTo>
                    <a:pt x="0" y="222800"/>
                  </a:lnTo>
                  <a:lnTo>
                    <a:pt x="3581" y="207654"/>
                  </a:lnTo>
                  <a:lnTo>
                    <a:pt x="12475" y="194573"/>
                  </a:lnTo>
                  <a:lnTo>
                    <a:pt x="46549" y="168112"/>
                  </a:lnTo>
                  <a:lnTo>
                    <a:pt x="82379" y="146538"/>
                  </a:lnTo>
                  <a:lnTo>
                    <a:pt x="124068" y="122182"/>
                  </a:lnTo>
                  <a:lnTo>
                    <a:pt x="146516" y="113879"/>
                  </a:lnTo>
                  <a:lnTo>
                    <a:pt x="166361" y="110690"/>
                  </a:lnTo>
                  <a:lnTo>
                    <a:pt x="167158" y="111540"/>
                  </a:lnTo>
                  <a:lnTo>
                    <a:pt x="168752" y="11895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96" name="SMARTInkShape-3276"/>
            <p:cNvSpPr/>
            <p:nvPr>
              <p:custDataLst>
                <p:tags r:id="rId220"/>
              </p:custDataLst>
            </p:nvPr>
          </p:nvSpPr>
          <p:spPr bwMode="auto">
            <a:xfrm>
              <a:off x="5952640" y="3562251"/>
              <a:ext cx="50968" cy="78753"/>
            </a:xfrm>
            <a:custGeom>
              <a:avLst/>
              <a:gdLst/>
              <a:ahLst/>
              <a:cxnLst/>
              <a:rect l="0" t="0" r="0" b="0"/>
              <a:pathLst>
                <a:path w="50968" h="78753">
                  <a:moveTo>
                    <a:pt x="25250" y="21054"/>
                  </a:moveTo>
                  <a:lnTo>
                    <a:pt x="25250" y="21054"/>
                  </a:lnTo>
                  <a:lnTo>
                    <a:pt x="25250" y="16503"/>
                  </a:lnTo>
                  <a:lnTo>
                    <a:pt x="22710" y="11729"/>
                  </a:lnTo>
                  <a:lnTo>
                    <a:pt x="19359" y="6432"/>
                  </a:lnTo>
                  <a:lnTo>
                    <a:pt x="17869" y="903"/>
                  </a:lnTo>
                  <a:lnTo>
                    <a:pt x="16520" y="0"/>
                  </a:lnTo>
                  <a:lnTo>
                    <a:pt x="14667" y="350"/>
                  </a:lnTo>
                  <a:lnTo>
                    <a:pt x="12480" y="1537"/>
                  </a:lnTo>
                  <a:lnTo>
                    <a:pt x="4851" y="16858"/>
                  </a:lnTo>
                  <a:lnTo>
                    <a:pt x="233" y="53380"/>
                  </a:lnTo>
                  <a:lnTo>
                    <a:pt x="0" y="59750"/>
                  </a:lnTo>
                  <a:lnTo>
                    <a:pt x="1749" y="64949"/>
                  </a:lnTo>
                  <a:lnTo>
                    <a:pt x="8772" y="73265"/>
                  </a:lnTo>
                  <a:lnTo>
                    <a:pt x="15704" y="77597"/>
                  </a:lnTo>
                  <a:lnTo>
                    <a:pt x="18885" y="78752"/>
                  </a:lnTo>
                  <a:lnTo>
                    <a:pt x="22912" y="77616"/>
                  </a:lnTo>
                  <a:lnTo>
                    <a:pt x="32466" y="71275"/>
                  </a:lnTo>
                  <a:lnTo>
                    <a:pt x="37982" y="64647"/>
                  </a:lnTo>
                  <a:lnTo>
                    <a:pt x="40434" y="58526"/>
                  </a:lnTo>
                  <a:lnTo>
                    <a:pt x="41523" y="52631"/>
                  </a:lnTo>
                  <a:lnTo>
                    <a:pt x="40862" y="50678"/>
                  </a:lnTo>
                  <a:lnTo>
                    <a:pt x="39468" y="49376"/>
                  </a:lnTo>
                  <a:lnTo>
                    <a:pt x="37586" y="48508"/>
                  </a:lnTo>
                  <a:lnTo>
                    <a:pt x="38236" y="49834"/>
                  </a:lnTo>
                  <a:lnTo>
                    <a:pt x="50967" y="6391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97" name="SMARTInkShape-3277"/>
            <p:cNvSpPr/>
            <p:nvPr>
              <p:custDataLst>
                <p:tags r:id="rId221"/>
              </p:custDataLst>
            </p:nvPr>
          </p:nvSpPr>
          <p:spPr bwMode="auto">
            <a:xfrm>
              <a:off x="6166485" y="3713468"/>
              <a:ext cx="85726" cy="24143"/>
            </a:xfrm>
            <a:custGeom>
              <a:avLst/>
              <a:gdLst/>
              <a:ahLst/>
              <a:cxnLst/>
              <a:rect l="0" t="0" r="0" b="0"/>
              <a:pathLst>
                <a:path w="85726" h="24143">
                  <a:moveTo>
                    <a:pt x="0" y="24142"/>
                  </a:moveTo>
                  <a:lnTo>
                    <a:pt x="0" y="24142"/>
                  </a:lnTo>
                  <a:lnTo>
                    <a:pt x="0" y="19591"/>
                  </a:lnTo>
                  <a:lnTo>
                    <a:pt x="1905" y="18250"/>
                  </a:lnTo>
                  <a:lnTo>
                    <a:pt x="37276" y="6401"/>
                  </a:lnTo>
                  <a:lnTo>
                    <a:pt x="64619" y="0"/>
                  </a:lnTo>
                  <a:lnTo>
                    <a:pt x="74122" y="1665"/>
                  </a:lnTo>
                  <a:lnTo>
                    <a:pt x="77990" y="3442"/>
                  </a:lnTo>
                  <a:lnTo>
                    <a:pt x="80568" y="6532"/>
                  </a:lnTo>
                  <a:lnTo>
                    <a:pt x="85725" y="2414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98" name="SMARTInkShape-3278"/>
            <p:cNvSpPr/>
            <p:nvPr>
              <p:custDataLst>
                <p:tags r:id="rId222"/>
              </p:custDataLst>
            </p:nvPr>
          </p:nvSpPr>
          <p:spPr bwMode="auto">
            <a:xfrm>
              <a:off x="6149340" y="3763327"/>
              <a:ext cx="111443" cy="42864"/>
            </a:xfrm>
            <a:custGeom>
              <a:avLst/>
              <a:gdLst/>
              <a:ahLst/>
              <a:cxnLst/>
              <a:rect l="0" t="0" r="0" b="0"/>
              <a:pathLst>
                <a:path w="111443" h="42864">
                  <a:moveTo>
                    <a:pt x="0" y="42863"/>
                  </a:moveTo>
                  <a:lnTo>
                    <a:pt x="0" y="42863"/>
                  </a:lnTo>
                  <a:lnTo>
                    <a:pt x="4551" y="42863"/>
                  </a:lnTo>
                  <a:lnTo>
                    <a:pt x="38558" y="26753"/>
                  </a:lnTo>
                  <a:lnTo>
                    <a:pt x="72384" y="14912"/>
                  </a:lnTo>
                  <a:lnTo>
                    <a:pt x="111442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99" name="SMARTInkShape-3279"/>
            <p:cNvSpPr/>
            <p:nvPr>
              <p:custDataLst>
                <p:tags r:id="rId223"/>
              </p:custDataLst>
            </p:nvPr>
          </p:nvSpPr>
          <p:spPr bwMode="auto">
            <a:xfrm>
              <a:off x="6402348" y="3644504"/>
              <a:ext cx="21313" cy="213122"/>
            </a:xfrm>
            <a:custGeom>
              <a:avLst/>
              <a:gdLst/>
              <a:ahLst/>
              <a:cxnLst/>
              <a:rect l="0" t="0" r="0" b="0"/>
              <a:pathLst>
                <a:path w="21313" h="213122">
                  <a:moveTo>
                    <a:pt x="21312" y="7381"/>
                  </a:moveTo>
                  <a:lnTo>
                    <a:pt x="21312" y="7381"/>
                  </a:lnTo>
                  <a:lnTo>
                    <a:pt x="13931" y="0"/>
                  </a:lnTo>
                  <a:lnTo>
                    <a:pt x="12581" y="555"/>
                  </a:lnTo>
                  <a:lnTo>
                    <a:pt x="8541" y="3712"/>
                  </a:lnTo>
                  <a:lnTo>
                    <a:pt x="6111" y="13370"/>
                  </a:lnTo>
                  <a:lnTo>
                    <a:pt x="0" y="51956"/>
                  </a:lnTo>
                  <a:lnTo>
                    <a:pt x="93" y="80532"/>
                  </a:lnTo>
                  <a:lnTo>
                    <a:pt x="3309" y="111330"/>
                  </a:lnTo>
                  <a:lnTo>
                    <a:pt x="7913" y="140893"/>
                  </a:lnTo>
                  <a:lnTo>
                    <a:pt x="13134" y="169907"/>
                  </a:lnTo>
                  <a:lnTo>
                    <a:pt x="21312" y="21312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901" name="SMARTInkShape-3280"/>
          <p:cNvSpPr/>
          <p:nvPr>
            <p:custDataLst>
              <p:tags r:id="rId34"/>
            </p:custDataLst>
          </p:nvPr>
        </p:nvSpPr>
        <p:spPr bwMode="auto">
          <a:xfrm>
            <a:off x="6084141" y="2907269"/>
            <a:ext cx="622941" cy="581739"/>
          </a:xfrm>
          <a:custGeom>
            <a:avLst/>
            <a:gdLst/>
            <a:ahLst/>
            <a:cxnLst/>
            <a:rect l="0" t="0" r="0" b="0"/>
            <a:pathLst>
              <a:path w="622941" h="581739">
                <a:moveTo>
                  <a:pt x="442389" y="7381"/>
                </a:moveTo>
                <a:lnTo>
                  <a:pt x="442389" y="7381"/>
                </a:lnTo>
                <a:lnTo>
                  <a:pt x="442389" y="2830"/>
                </a:lnTo>
                <a:lnTo>
                  <a:pt x="441436" y="1489"/>
                </a:lnTo>
                <a:lnTo>
                  <a:pt x="439849" y="596"/>
                </a:lnTo>
                <a:lnTo>
                  <a:pt x="437838" y="0"/>
                </a:lnTo>
                <a:lnTo>
                  <a:pt x="396060" y="13500"/>
                </a:lnTo>
                <a:lnTo>
                  <a:pt x="357753" y="23693"/>
                </a:lnTo>
                <a:lnTo>
                  <a:pt x="323493" y="36538"/>
                </a:lnTo>
                <a:lnTo>
                  <a:pt x="286041" y="51772"/>
                </a:lnTo>
                <a:lnTo>
                  <a:pt x="246218" y="69021"/>
                </a:lnTo>
                <a:lnTo>
                  <a:pt x="224931" y="78954"/>
                </a:lnTo>
                <a:lnTo>
                  <a:pt x="203119" y="89386"/>
                </a:lnTo>
                <a:lnTo>
                  <a:pt x="180959" y="99199"/>
                </a:lnTo>
                <a:lnTo>
                  <a:pt x="158565" y="108598"/>
                </a:lnTo>
                <a:lnTo>
                  <a:pt x="136015" y="117721"/>
                </a:lnTo>
                <a:lnTo>
                  <a:pt x="95720" y="135479"/>
                </a:lnTo>
                <a:lnTo>
                  <a:pt x="53605" y="159001"/>
                </a:lnTo>
                <a:lnTo>
                  <a:pt x="46039" y="165611"/>
                </a:lnTo>
                <a:lnTo>
                  <a:pt x="41949" y="171923"/>
                </a:lnTo>
                <a:lnTo>
                  <a:pt x="40174" y="178035"/>
                </a:lnTo>
                <a:lnTo>
                  <a:pt x="39943" y="184016"/>
                </a:lnTo>
                <a:lnTo>
                  <a:pt x="45504" y="188955"/>
                </a:lnTo>
                <a:lnTo>
                  <a:pt x="66923" y="196983"/>
                </a:lnTo>
                <a:lnTo>
                  <a:pt x="103113" y="201186"/>
                </a:lnTo>
                <a:lnTo>
                  <a:pt x="124765" y="202307"/>
                </a:lnTo>
                <a:lnTo>
                  <a:pt x="148724" y="203054"/>
                </a:lnTo>
                <a:lnTo>
                  <a:pt x="174222" y="203552"/>
                </a:lnTo>
                <a:lnTo>
                  <a:pt x="200746" y="203884"/>
                </a:lnTo>
                <a:lnTo>
                  <a:pt x="227954" y="205058"/>
                </a:lnTo>
                <a:lnTo>
                  <a:pt x="255617" y="206793"/>
                </a:lnTo>
                <a:lnTo>
                  <a:pt x="283583" y="208902"/>
                </a:lnTo>
                <a:lnTo>
                  <a:pt x="307944" y="212213"/>
                </a:lnTo>
                <a:lnTo>
                  <a:pt x="350251" y="220973"/>
                </a:lnTo>
                <a:lnTo>
                  <a:pt x="392546" y="232063"/>
                </a:lnTo>
                <a:lnTo>
                  <a:pt x="399635" y="237179"/>
                </a:lnTo>
                <a:lnTo>
                  <a:pt x="403409" y="243447"/>
                </a:lnTo>
                <a:lnTo>
                  <a:pt x="404971" y="250483"/>
                </a:lnTo>
                <a:lnTo>
                  <a:pt x="396549" y="271002"/>
                </a:lnTo>
                <a:lnTo>
                  <a:pt x="377248" y="295996"/>
                </a:lnTo>
                <a:lnTo>
                  <a:pt x="346445" y="322979"/>
                </a:lnTo>
                <a:lnTo>
                  <a:pt x="305450" y="353387"/>
                </a:lnTo>
                <a:lnTo>
                  <a:pt x="282516" y="369496"/>
                </a:lnTo>
                <a:lnTo>
                  <a:pt x="257702" y="385951"/>
                </a:lnTo>
                <a:lnTo>
                  <a:pt x="231635" y="402636"/>
                </a:lnTo>
                <a:lnTo>
                  <a:pt x="204731" y="419474"/>
                </a:lnTo>
                <a:lnTo>
                  <a:pt x="178222" y="436415"/>
                </a:lnTo>
                <a:lnTo>
                  <a:pt x="151978" y="453424"/>
                </a:lnTo>
                <a:lnTo>
                  <a:pt x="125909" y="470478"/>
                </a:lnTo>
                <a:lnTo>
                  <a:pt x="101863" y="486610"/>
                </a:lnTo>
                <a:lnTo>
                  <a:pt x="79163" y="502127"/>
                </a:lnTo>
                <a:lnTo>
                  <a:pt x="39973" y="529210"/>
                </a:lnTo>
                <a:lnTo>
                  <a:pt x="5656" y="555168"/>
                </a:lnTo>
                <a:lnTo>
                  <a:pt x="1691" y="562120"/>
                </a:lnTo>
                <a:lnTo>
                  <a:pt x="0" y="568659"/>
                </a:lnTo>
                <a:lnTo>
                  <a:pt x="2683" y="573019"/>
                </a:lnTo>
                <a:lnTo>
                  <a:pt x="8281" y="575925"/>
                </a:lnTo>
                <a:lnTo>
                  <a:pt x="49604" y="580016"/>
                </a:lnTo>
                <a:lnTo>
                  <a:pt x="71948" y="580590"/>
                </a:lnTo>
                <a:lnTo>
                  <a:pt x="100178" y="580973"/>
                </a:lnTo>
                <a:lnTo>
                  <a:pt x="132334" y="581228"/>
                </a:lnTo>
                <a:lnTo>
                  <a:pt x="167105" y="581398"/>
                </a:lnTo>
                <a:lnTo>
                  <a:pt x="205525" y="581512"/>
                </a:lnTo>
                <a:lnTo>
                  <a:pt x="246381" y="581587"/>
                </a:lnTo>
                <a:lnTo>
                  <a:pt x="288857" y="581637"/>
                </a:lnTo>
                <a:lnTo>
                  <a:pt x="331462" y="580719"/>
                </a:lnTo>
                <a:lnTo>
                  <a:pt x="374152" y="579154"/>
                </a:lnTo>
                <a:lnTo>
                  <a:pt x="416901" y="577158"/>
                </a:lnTo>
                <a:lnTo>
                  <a:pt x="455877" y="576780"/>
                </a:lnTo>
                <a:lnTo>
                  <a:pt x="492338" y="577480"/>
                </a:lnTo>
                <a:lnTo>
                  <a:pt x="527124" y="578900"/>
                </a:lnTo>
                <a:lnTo>
                  <a:pt x="555075" y="579846"/>
                </a:lnTo>
                <a:lnTo>
                  <a:pt x="578474" y="580477"/>
                </a:lnTo>
                <a:lnTo>
                  <a:pt x="618918" y="581365"/>
                </a:lnTo>
                <a:lnTo>
                  <a:pt x="622940" y="581489"/>
                </a:lnTo>
                <a:lnTo>
                  <a:pt x="579548" y="581738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904" name="SMARTInkShape-Group994"/>
          <p:cNvGrpSpPr/>
          <p:nvPr/>
        </p:nvGrpSpPr>
        <p:grpSpPr>
          <a:xfrm>
            <a:off x="5652135" y="3249122"/>
            <a:ext cx="231459" cy="159100"/>
            <a:chOff x="5652135" y="3249122"/>
            <a:chExt cx="231459" cy="159100"/>
          </a:xfrm>
        </p:grpSpPr>
        <p:sp>
          <p:nvSpPr>
            <p:cNvPr id="1902" name="SMARTInkShape-3281"/>
            <p:cNvSpPr/>
            <p:nvPr>
              <p:custDataLst>
                <p:tags r:id="rId217"/>
              </p:custDataLst>
            </p:nvPr>
          </p:nvSpPr>
          <p:spPr bwMode="auto">
            <a:xfrm>
              <a:off x="5694998" y="3249122"/>
              <a:ext cx="85726" cy="25574"/>
            </a:xfrm>
            <a:custGeom>
              <a:avLst/>
              <a:gdLst/>
              <a:ahLst/>
              <a:cxnLst/>
              <a:rect l="0" t="0" r="0" b="0"/>
              <a:pathLst>
                <a:path w="85726" h="25574">
                  <a:moveTo>
                    <a:pt x="0" y="25573"/>
                  </a:moveTo>
                  <a:lnTo>
                    <a:pt x="0" y="25573"/>
                  </a:lnTo>
                  <a:lnTo>
                    <a:pt x="0" y="21022"/>
                  </a:lnTo>
                  <a:lnTo>
                    <a:pt x="2539" y="16248"/>
                  </a:lnTo>
                  <a:lnTo>
                    <a:pt x="11931" y="5422"/>
                  </a:lnTo>
                  <a:lnTo>
                    <a:pt x="19908" y="2330"/>
                  </a:lnTo>
                  <a:lnTo>
                    <a:pt x="58462" y="73"/>
                  </a:lnTo>
                  <a:lnTo>
                    <a:pt x="64692" y="0"/>
                  </a:lnTo>
                  <a:lnTo>
                    <a:pt x="69798" y="1857"/>
                  </a:lnTo>
                  <a:lnTo>
                    <a:pt x="85725" y="1700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03" name="SMARTInkShape-3282"/>
            <p:cNvSpPr/>
            <p:nvPr>
              <p:custDataLst>
                <p:tags r:id="rId218"/>
              </p:custDataLst>
            </p:nvPr>
          </p:nvSpPr>
          <p:spPr bwMode="auto">
            <a:xfrm>
              <a:off x="5652135" y="3334702"/>
              <a:ext cx="231459" cy="73520"/>
            </a:xfrm>
            <a:custGeom>
              <a:avLst/>
              <a:gdLst/>
              <a:ahLst/>
              <a:cxnLst/>
              <a:rect l="0" t="0" r="0" b="0"/>
              <a:pathLst>
                <a:path w="231459" h="73520">
                  <a:moveTo>
                    <a:pt x="0" y="68580"/>
                  </a:moveTo>
                  <a:lnTo>
                    <a:pt x="0" y="68580"/>
                  </a:lnTo>
                  <a:lnTo>
                    <a:pt x="0" y="73131"/>
                  </a:lnTo>
                  <a:lnTo>
                    <a:pt x="953" y="73519"/>
                  </a:lnTo>
                  <a:lnTo>
                    <a:pt x="41098" y="57088"/>
                  </a:lnTo>
                  <a:lnTo>
                    <a:pt x="68748" y="46328"/>
                  </a:lnTo>
                  <a:lnTo>
                    <a:pt x="106438" y="32020"/>
                  </a:lnTo>
                  <a:lnTo>
                    <a:pt x="129060" y="25157"/>
                  </a:lnTo>
                  <a:lnTo>
                    <a:pt x="153668" y="18676"/>
                  </a:lnTo>
                  <a:lnTo>
                    <a:pt x="179597" y="12451"/>
                  </a:lnTo>
                  <a:lnTo>
                    <a:pt x="231458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09" name="SMARTInkShape-Group995"/>
          <p:cNvGrpSpPr/>
          <p:nvPr/>
        </p:nvGrpSpPr>
        <p:grpSpPr>
          <a:xfrm>
            <a:off x="5018360" y="2775710"/>
            <a:ext cx="385173" cy="775014"/>
            <a:chOff x="5018360" y="2775710"/>
            <a:chExt cx="385173" cy="775014"/>
          </a:xfrm>
        </p:grpSpPr>
        <p:sp>
          <p:nvSpPr>
            <p:cNvPr id="1905" name="SMARTInkShape-3283"/>
            <p:cNvSpPr/>
            <p:nvPr>
              <p:custDataLst>
                <p:tags r:id="rId213"/>
              </p:custDataLst>
            </p:nvPr>
          </p:nvSpPr>
          <p:spPr bwMode="auto">
            <a:xfrm>
              <a:off x="5018360" y="2995824"/>
              <a:ext cx="239441" cy="466792"/>
            </a:xfrm>
            <a:custGeom>
              <a:avLst/>
              <a:gdLst/>
              <a:ahLst/>
              <a:cxnLst/>
              <a:rect l="0" t="0" r="0" b="0"/>
              <a:pathLst>
                <a:path w="239441" h="466792">
                  <a:moveTo>
                    <a:pt x="59417" y="4551"/>
                  </a:moveTo>
                  <a:lnTo>
                    <a:pt x="59417" y="4551"/>
                  </a:lnTo>
                  <a:lnTo>
                    <a:pt x="63968" y="0"/>
                  </a:lnTo>
                  <a:lnTo>
                    <a:pt x="48811" y="36348"/>
                  </a:lnTo>
                  <a:lnTo>
                    <a:pt x="39463" y="63451"/>
                  </a:lnTo>
                  <a:lnTo>
                    <a:pt x="32134" y="97721"/>
                  </a:lnTo>
                  <a:lnTo>
                    <a:pt x="28240" y="137717"/>
                  </a:lnTo>
                  <a:lnTo>
                    <a:pt x="26511" y="178989"/>
                  </a:lnTo>
                  <a:lnTo>
                    <a:pt x="25743" y="216381"/>
                  </a:lnTo>
                  <a:lnTo>
                    <a:pt x="25401" y="252050"/>
                  </a:lnTo>
                  <a:lnTo>
                    <a:pt x="24297" y="285048"/>
                  </a:lnTo>
                  <a:lnTo>
                    <a:pt x="18320" y="325045"/>
                  </a:lnTo>
                  <a:lnTo>
                    <a:pt x="11469" y="360074"/>
                  </a:lnTo>
                  <a:lnTo>
                    <a:pt x="8063" y="386116"/>
                  </a:lnTo>
                  <a:lnTo>
                    <a:pt x="6131" y="390373"/>
                  </a:lnTo>
                  <a:lnTo>
                    <a:pt x="738" y="397205"/>
                  </a:lnTo>
                  <a:lnTo>
                    <a:pt x="0" y="393059"/>
                  </a:lnTo>
                  <a:lnTo>
                    <a:pt x="625" y="383914"/>
                  </a:lnTo>
                  <a:lnTo>
                    <a:pt x="11376" y="342057"/>
                  </a:lnTo>
                  <a:lnTo>
                    <a:pt x="28268" y="305216"/>
                  </a:lnTo>
                  <a:lnTo>
                    <a:pt x="44304" y="272963"/>
                  </a:lnTo>
                  <a:lnTo>
                    <a:pt x="55557" y="261005"/>
                  </a:lnTo>
                  <a:lnTo>
                    <a:pt x="94329" y="242381"/>
                  </a:lnTo>
                  <a:lnTo>
                    <a:pt x="113669" y="241381"/>
                  </a:lnTo>
                  <a:lnTo>
                    <a:pt x="133059" y="245064"/>
                  </a:lnTo>
                  <a:lnTo>
                    <a:pt x="148027" y="253050"/>
                  </a:lnTo>
                  <a:lnTo>
                    <a:pt x="162613" y="268257"/>
                  </a:lnTo>
                  <a:lnTo>
                    <a:pt x="167194" y="281774"/>
                  </a:lnTo>
                  <a:lnTo>
                    <a:pt x="170378" y="322116"/>
                  </a:lnTo>
                  <a:lnTo>
                    <a:pt x="170764" y="358639"/>
                  </a:lnTo>
                  <a:lnTo>
                    <a:pt x="173372" y="391088"/>
                  </a:lnTo>
                  <a:lnTo>
                    <a:pt x="185478" y="433878"/>
                  </a:lnTo>
                  <a:lnTo>
                    <a:pt x="191009" y="446505"/>
                  </a:lnTo>
                  <a:lnTo>
                    <a:pt x="199183" y="455927"/>
                  </a:lnTo>
                  <a:lnTo>
                    <a:pt x="210850" y="465186"/>
                  </a:lnTo>
                  <a:lnTo>
                    <a:pt x="221973" y="466791"/>
                  </a:lnTo>
                  <a:lnTo>
                    <a:pt x="225890" y="465110"/>
                  </a:lnTo>
                  <a:lnTo>
                    <a:pt x="239440" y="45032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06" name="SMARTInkShape-3284"/>
            <p:cNvSpPr/>
            <p:nvPr>
              <p:custDataLst>
                <p:tags r:id="rId214"/>
              </p:custDataLst>
            </p:nvPr>
          </p:nvSpPr>
          <p:spPr bwMode="auto">
            <a:xfrm>
              <a:off x="5249227" y="2775710"/>
              <a:ext cx="91410" cy="250383"/>
            </a:xfrm>
            <a:custGeom>
              <a:avLst/>
              <a:gdLst/>
              <a:ahLst/>
              <a:cxnLst/>
              <a:rect l="0" t="0" r="0" b="0"/>
              <a:pathLst>
                <a:path w="91410" h="250383">
                  <a:moveTo>
                    <a:pt x="0" y="216092"/>
                  </a:moveTo>
                  <a:lnTo>
                    <a:pt x="0" y="216092"/>
                  </a:lnTo>
                  <a:lnTo>
                    <a:pt x="0" y="223473"/>
                  </a:lnTo>
                  <a:lnTo>
                    <a:pt x="953" y="223870"/>
                  </a:lnTo>
                  <a:lnTo>
                    <a:pt x="4551" y="224312"/>
                  </a:lnTo>
                  <a:lnTo>
                    <a:pt x="5893" y="223477"/>
                  </a:lnTo>
                  <a:lnTo>
                    <a:pt x="6786" y="221968"/>
                  </a:lnTo>
                  <a:lnTo>
                    <a:pt x="8044" y="215293"/>
                  </a:lnTo>
                  <a:lnTo>
                    <a:pt x="9290" y="209070"/>
                  </a:lnTo>
                  <a:lnTo>
                    <a:pt x="13018" y="199954"/>
                  </a:lnTo>
                  <a:lnTo>
                    <a:pt x="44577" y="161121"/>
                  </a:lnTo>
                  <a:lnTo>
                    <a:pt x="69089" y="129320"/>
                  </a:lnTo>
                  <a:lnTo>
                    <a:pt x="83093" y="107042"/>
                  </a:lnTo>
                  <a:lnTo>
                    <a:pt x="90978" y="72127"/>
                  </a:lnTo>
                  <a:lnTo>
                    <a:pt x="91409" y="34900"/>
                  </a:lnTo>
                  <a:lnTo>
                    <a:pt x="81271" y="11488"/>
                  </a:lnTo>
                  <a:lnTo>
                    <a:pt x="74856" y="1967"/>
                  </a:lnTo>
                  <a:lnTo>
                    <a:pt x="70859" y="0"/>
                  </a:lnTo>
                  <a:lnTo>
                    <a:pt x="61338" y="354"/>
                  </a:lnTo>
                  <a:lnTo>
                    <a:pt x="40717" y="10459"/>
                  </a:lnTo>
                  <a:lnTo>
                    <a:pt x="27304" y="27862"/>
                  </a:lnTo>
                  <a:lnTo>
                    <a:pt x="11583" y="64436"/>
                  </a:lnTo>
                  <a:lnTo>
                    <a:pt x="5148" y="92492"/>
                  </a:lnTo>
                  <a:lnTo>
                    <a:pt x="2288" y="124011"/>
                  </a:lnTo>
                  <a:lnTo>
                    <a:pt x="5229" y="164785"/>
                  </a:lnTo>
                  <a:lnTo>
                    <a:pt x="21600" y="205852"/>
                  </a:lnTo>
                  <a:lnTo>
                    <a:pt x="32142" y="223924"/>
                  </a:lnTo>
                  <a:lnTo>
                    <a:pt x="45718" y="236400"/>
                  </a:lnTo>
                  <a:lnTo>
                    <a:pt x="68580" y="25038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07" name="SMARTInkShape-3285"/>
            <p:cNvSpPr/>
            <p:nvPr>
              <p:custDataLst>
                <p:tags r:id="rId215"/>
              </p:custDataLst>
            </p:nvPr>
          </p:nvSpPr>
          <p:spPr bwMode="auto">
            <a:xfrm>
              <a:off x="5361023" y="3346908"/>
              <a:ext cx="42510" cy="203816"/>
            </a:xfrm>
            <a:custGeom>
              <a:avLst/>
              <a:gdLst/>
              <a:ahLst/>
              <a:cxnLst/>
              <a:rect l="0" t="0" r="0" b="0"/>
              <a:pathLst>
                <a:path w="42510" h="203816">
                  <a:moveTo>
                    <a:pt x="8220" y="4939"/>
                  </a:moveTo>
                  <a:lnTo>
                    <a:pt x="8220" y="4939"/>
                  </a:lnTo>
                  <a:lnTo>
                    <a:pt x="8220" y="0"/>
                  </a:lnTo>
                  <a:lnTo>
                    <a:pt x="3669" y="37656"/>
                  </a:lnTo>
                  <a:lnTo>
                    <a:pt x="839" y="73582"/>
                  </a:lnTo>
                  <a:lnTo>
                    <a:pt x="0" y="114390"/>
                  </a:lnTo>
                  <a:lnTo>
                    <a:pt x="4302" y="152092"/>
                  </a:lnTo>
                  <a:lnTo>
                    <a:pt x="8398" y="190217"/>
                  </a:lnTo>
                  <a:lnTo>
                    <a:pt x="12427" y="200950"/>
                  </a:lnTo>
                  <a:lnTo>
                    <a:pt x="14834" y="203241"/>
                  </a:lnTo>
                  <a:lnTo>
                    <a:pt x="17392" y="203815"/>
                  </a:lnTo>
                  <a:lnTo>
                    <a:pt x="20049" y="203246"/>
                  </a:lnTo>
                  <a:lnTo>
                    <a:pt x="42509" y="17638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08" name="SMARTInkShape-3286"/>
            <p:cNvSpPr/>
            <p:nvPr>
              <p:custDataLst>
                <p:tags r:id="rId216"/>
              </p:custDataLst>
            </p:nvPr>
          </p:nvSpPr>
          <p:spPr bwMode="auto">
            <a:xfrm>
              <a:off x="5345638" y="3193633"/>
              <a:ext cx="45689" cy="74575"/>
            </a:xfrm>
            <a:custGeom>
              <a:avLst/>
              <a:gdLst/>
              <a:ahLst/>
              <a:cxnLst/>
              <a:rect l="0" t="0" r="0" b="0"/>
              <a:pathLst>
                <a:path w="45689" h="74575">
                  <a:moveTo>
                    <a:pt x="40750" y="21055"/>
                  </a:moveTo>
                  <a:lnTo>
                    <a:pt x="40750" y="21055"/>
                  </a:lnTo>
                  <a:lnTo>
                    <a:pt x="40750" y="16504"/>
                  </a:lnTo>
                  <a:lnTo>
                    <a:pt x="43290" y="11729"/>
                  </a:lnTo>
                  <a:lnTo>
                    <a:pt x="45300" y="9123"/>
                  </a:lnTo>
                  <a:lnTo>
                    <a:pt x="45688" y="6433"/>
                  </a:lnTo>
                  <a:lnTo>
                    <a:pt x="43580" y="903"/>
                  </a:lnTo>
                  <a:lnTo>
                    <a:pt x="42636" y="0"/>
                  </a:lnTo>
                  <a:lnTo>
                    <a:pt x="42007" y="351"/>
                  </a:lnTo>
                  <a:lnTo>
                    <a:pt x="41588" y="1537"/>
                  </a:lnTo>
                  <a:lnTo>
                    <a:pt x="12507" y="39858"/>
                  </a:lnTo>
                  <a:lnTo>
                    <a:pt x="0" y="72179"/>
                  </a:lnTo>
                  <a:lnTo>
                    <a:pt x="1202" y="74187"/>
                  </a:lnTo>
                  <a:lnTo>
                    <a:pt x="3906" y="74574"/>
                  </a:lnTo>
                  <a:lnTo>
                    <a:pt x="7615" y="73879"/>
                  </a:lnTo>
                  <a:lnTo>
                    <a:pt x="21936" y="63800"/>
                  </a:lnTo>
                  <a:lnTo>
                    <a:pt x="33693" y="48748"/>
                  </a:lnTo>
                  <a:lnTo>
                    <a:pt x="37614" y="37808"/>
                  </a:lnTo>
                  <a:lnTo>
                    <a:pt x="40130" y="19813"/>
                  </a:lnTo>
                  <a:lnTo>
                    <a:pt x="39384" y="17369"/>
                  </a:lnTo>
                  <a:lnTo>
                    <a:pt x="37935" y="15740"/>
                  </a:lnTo>
                  <a:lnTo>
                    <a:pt x="32177" y="1248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18" name="SMARTInkShape-Group996"/>
          <p:cNvGrpSpPr/>
          <p:nvPr/>
        </p:nvGrpSpPr>
        <p:grpSpPr>
          <a:xfrm>
            <a:off x="5386388" y="1041351"/>
            <a:ext cx="2571706" cy="1384667"/>
            <a:chOff x="5386388" y="1041351"/>
            <a:chExt cx="2571706" cy="1384667"/>
          </a:xfrm>
        </p:grpSpPr>
        <p:sp>
          <p:nvSpPr>
            <p:cNvPr id="1910" name="SMARTInkShape-3287"/>
            <p:cNvSpPr/>
            <p:nvPr>
              <p:custDataLst>
                <p:tags r:id="rId205"/>
              </p:custDataLst>
            </p:nvPr>
          </p:nvSpPr>
          <p:spPr bwMode="auto">
            <a:xfrm>
              <a:off x="7456381" y="1508760"/>
              <a:ext cx="38349" cy="404586"/>
            </a:xfrm>
            <a:custGeom>
              <a:avLst/>
              <a:gdLst/>
              <a:ahLst/>
              <a:cxnLst/>
              <a:rect l="0" t="0" r="0" b="0"/>
              <a:pathLst>
                <a:path w="38349" h="404586">
                  <a:moveTo>
                    <a:pt x="4551" y="0"/>
                  </a:moveTo>
                  <a:lnTo>
                    <a:pt x="4551" y="0"/>
                  </a:lnTo>
                  <a:lnTo>
                    <a:pt x="0" y="9102"/>
                  </a:lnTo>
                  <a:lnTo>
                    <a:pt x="2846" y="23730"/>
                  </a:lnTo>
                  <a:lnTo>
                    <a:pt x="8556" y="43884"/>
                  </a:lnTo>
                  <a:lnTo>
                    <a:pt x="12723" y="82006"/>
                  </a:lnTo>
                  <a:lnTo>
                    <a:pt x="17073" y="109472"/>
                  </a:lnTo>
                  <a:lnTo>
                    <a:pt x="22182" y="142634"/>
                  </a:lnTo>
                  <a:lnTo>
                    <a:pt x="27627" y="178646"/>
                  </a:lnTo>
                  <a:lnTo>
                    <a:pt x="33222" y="213700"/>
                  </a:lnTo>
                  <a:lnTo>
                    <a:pt x="36344" y="248330"/>
                  </a:lnTo>
                  <a:lnTo>
                    <a:pt x="37731" y="281819"/>
                  </a:lnTo>
                  <a:lnTo>
                    <a:pt x="38348" y="312578"/>
                  </a:lnTo>
                  <a:lnTo>
                    <a:pt x="34144" y="352119"/>
                  </a:lnTo>
                  <a:lnTo>
                    <a:pt x="25143" y="390864"/>
                  </a:lnTo>
                  <a:lnTo>
                    <a:pt x="22718" y="403996"/>
                  </a:lnTo>
                  <a:lnTo>
                    <a:pt x="22377" y="404585"/>
                  </a:lnTo>
                  <a:lnTo>
                    <a:pt x="22150" y="404026"/>
                  </a:lnTo>
                  <a:lnTo>
                    <a:pt x="30269" y="36004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11" name="SMARTInkShape-3288"/>
            <p:cNvSpPr/>
            <p:nvPr>
              <p:custDataLst>
                <p:tags r:id="rId206"/>
              </p:custDataLst>
            </p:nvPr>
          </p:nvSpPr>
          <p:spPr bwMode="auto">
            <a:xfrm>
              <a:off x="7452360" y="1460271"/>
              <a:ext cx="505734" cy="517708"/>
            </a:xfrm>
            <a:custGeom>
              <a:avLst/>
              <a:gdLst/>
              <a:ahLst/>
              <a:cxnLst/>
              <a:rect l="0" t="0" r="0" b="0"/>
              <a:pathLst>
                <a:path w="505734" h="517708">
                  <a:moveTo>
                    <a:pt x="17145" y="82779"/>
                  </a:moveTo>
                  <a:lnTo>
                    <a:pt x="17145" y="82779"/>
                  </a:lnTo>
                  <a:lnTo>
                    <a:pt x="17145" y="73677"/>
                  </a:lnTo>
                  <a:lnTo>
                    <a:pt x="19050" y="70044"/>
                  </a:lnTo>
                  <a:lnTo>
                    <a:pt x="26246" y="63466"/>
                  </a:lnTo>
                  <a:lnTo>
                    <a:pt x="55138" y="51483"/>
                  </a:lnTo>
                  <a:lnTo>
                    <a:pt x="93278" y="41862"/>
                  </a:lnTo>
                  <a:lnTo>
                    <a:pt x="127499" y="32526"/>
                  </a:lnTo>
                  <a:lnTo>
                    <a:pt x="164934" y="24567"/>
                  </a:lnTo>
                  <a:lnTo>
                    <a:pt x="206654" y="16902"/>
                  </a:lnTo>
                  <a:lnTo>
                    <a:pt x="231114" y="12191"/>
                  </a:lnTo>
                  <a:lnTo>
                    <a:pt x="256946" y="7145"/>
                  </a:lnTo>
                  <a:lnTo>
                    <a:pt x="281787" y="3781"/>
                  </a:lnTo>
                  <a:lnTo>
                    <a:pt x="305968" y="1539"/>
                  </a:lnTo>
                  <a:lnTo>
                    <a:pt x="329708" y="44"/>
                  </a:lnTo>
                  <a:lnTo>
                    <a:pt x="352203" y="0"/>
                  </a:lnTo>
                  <a:lnTo>
                    <a:pt x="394977" y="2491"/>
                  </a:lnTo>
                  <a:lnTo>
                    <a:pt x="426053" y="4233"/>
                  </a:lnTo>
                  <a:lnTo>
                    <a:pt x="447485" y="6912"/>
                  </a:lnTo>
                  <a:lnTo>
                    <a:pt x="464904" y="18178"/>
                  </a:lnTo>
                  <a:lnTo>
                    <a:pt x="476099" y="28925"/>
                  </a:lnTo>
                  <a:lnTo>
                    <a:pt x="482427" y="38524"/>
                  </a:lnTo>
                  <a:lnTo>
                    <a:pt x="483543" y="43750"/>
                  </a:lnTo>
                  <a:lnTo>
                    <a:pt x="480707" y="80579"/>
                  </a:lnTo>
                  <a:lnTo>
                    <a:pt x="475700" y="112396"/>
                  </a:lnTo>
                  <a:lnTo>
                    <a:pt x="472736" y="145952"/>
                  </a:lnTo>
                  <a:lnTo>
                    <a:pt x="471857" y="180025"/>
                  </a:lnTo>
                  <a:lnTo>
                    <a:pt x="471652" y="207915"/>
                  </a:lnTo>
                  <a:lnTo>
                    <a:pt x="471560" y="239360"/>
                  </a:lnTo>
                  <a:lnTo>
                    <a:pt x="471520" y="272385"/>
                  </a:lnTo>
                  <a:lnTo>
                    <a:pt x="474041" y="306113"/>
                  </a:lnTo>
                  <a:lnTo>
                    <a:pt x="478338" y="340154"/>
                  </a:lnTo>
                  <a:lnTo>
                    <a:pt x="483422" y="374333"/>
                  </a:lnTo>
                  <a:lnTo>
                    <a:pt x="488856" y="406033"/>
                  </a:lnTo>
                  <a:lnTo>
                    <a:pt x="497271" y="445575"/>
                  </a:lnTo>
                  <a:lnTo>
                    <a:pt x="504657" y="486649"/>
                  </a:lnTo>
                  <a:lnTo>
                    <a:pt x="505733" y="517707"/>
                  </a:lnTo>
                  <a:lnTo>
                    <a:pt x="504795" y="517511"/>
                  </a:lnTo>
                  <a:lnTo>
                    <a:pt x="464592" y="487835"/>
                  </a:lnTo>
                  <a:lnTo>
                    <a:pt x="436355" y="479339"/>
                  </a:lnTo>
                  <a:lnTo>
                    <a:pt x="398723" y="473340"/>
                  </a:lnTo>
                  <a:lnTo>
                    <a:pt x="375353" y="471741"/>
                  </a:lnTo>
                  <a:lnTo>
                    <a:pt x="350247" y="470674"/>
                  </a:lnTo>
                  <a:lnTo>
                    <a:pt x="322081" y="470916"/>
                  </a:lnTo>
                  <a:lnTo>
                    <a:pt x="291873" y="472029"/>
                  </a:lnTo>
                  <a:lnTo>
                    <a:pt x="260305" y="473724"/>
                  </a:lnTo>
                  <a:lnTo>
                    <a:pt x="227829" y="475807"/>
                  </a:lnTo>
                  <a:lnTo>
                    <a:pt x="194748" y="478147"/>
                  </a:lnTo>
                  <a:lnTo>
                    <a:pt x="161264" y="480660"/>
                  </a:lnTo>
                  <a:lnTo>
                    <a:pt x="132275" y="483288"/>
                  </a:lnTo>
                  <a:lnTo>
                    <a:pt x="106281" y="485993"/>
                  </a:lnTo>
                  <a:lnTo>
                    <a:pt x="82284" y="488748"/>
                  </a:lnTo>
                  <a:lnTo>
                    <a:pt x="0" y="50283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12" name="SMARTInkShape-3289"/>
            <p:cNvSpPr/>
            <p:nvPr>
              <p:custDataLst>
                <p:tags r:id="rId207"/>
              </p:custDataLst>
            </p:nvPr>
          </p:nvSpPr>
          <p:spPr bwMode="auto">
            <a:xfrm>
              <a:off x="6423660" y="1041351"/>
              <a:ext cx="1079361" cy="629728"/>
            </a:xfrm>
            <a:custGeom>
              <a:avLst/>
              <a:gdLst/>
              <a:ahLst/>
              <a:cxnLst/>
              <a:rect l="0" t="0" r="0" b="0"/>
              <a:pathLst>
                <a:path w="1079361" h="629728">
                  <a:moveTo>
                    <a:pt x="0" y="38784"/>
                  </a:moveTo>
                  <a:lnTo>
                    <a:pt x="0" y="38784"/>
                  </a:lnTo>
                  <a:lnTo>
                    <a:pt x="8219" y="6745"/>
                  </a:lnTo>
                  <a:lnTo>
                    <a:pt x="13018" y="610"/>
                  </a:lnTo>
                  <a:lnTo>
                    <a:pt x="15346" y="0"/>
                  </a:lnTo>
                  <a:lnTo>
                    <a:pt x="17851" y="545"/>
                  </a:lnTo>
                  <a:lnTo>
                    <a:pt x="20473" y="1861"/>
                  </a:lnTo>
                  <a:lnTo>
                    <a:pt x="55625" y="34536"/>
                  </a:lnTo>
                  <a:lnTo>
                    <a:pt x="93423" y="58163"/>
                  </a:lnTo>
                  <a:lnTo>
                    <a:pt x="127563" y="78194"/>
                  </a:lnTo>
                  <a:lnTo>
                    <a:pt x="170043" y="99797"/>
                  </a:lnTo>
                  <a:lnTo>
                    <a:pt x="193372" y="110892"/>
                  </a:lnTo>
                  <a:lnTo>
                    <a:pt x="215592" y="123051"/>
                  </a:lnTo>
                  <a:lnTo>
                    <a:pt x="258061" y="149261"/>
                  </a:lnTo>
                  <a:lnTo>
                    <a:pt x="279673" y="162918"/>
                  </a:lnTo>
                  <a:lnTo>
                    <a:pt x="301701" y="176785"/>
                  </a:lnTo>
                  <a:lnTo>
                    <a:pt x="324006" y="190792"/>
                  </a:lnTo>
                  <a:lnTo>
                    <a:pt x="346497" y="204893"/>
                  </a:lnTo>
                  <a:lnTo>
                    <a:pt x="369110" y="219056"/>
                  </a:lnTo>
                  <a:lnTo>
                    <a:pt x="391806" y="233260"/>
                  </a:lnTo>
                  <a:lnTo>
                    <a:pt x="415509" y="246540"/>
                  </a:lnTo>
                  <a:lnTo>
                    <a:pt x="439883" y="259203"/>
                  </a:lnTo>
                  <a:lnTo>
                    <a:pt x="464706" y="271455"/>
                  </a:lnTo>
                  <a:lnTo>
                    <a:pt x="490778" y="284385"/>
                  </a:lnTo>
                  <a:lnTo>
                    <a:pt x="517685" y="297768"/>
                  </a:lnTo>
                  <a:lnTo>
                    <a:pt x="545149" y="311453"/>
                  </a:lnTo>
                  <a:lnTo>
                    <a:pt x="572030" y="324386"/>
                  </a:lnTo>
                  <a:lnTo>
                    <a:pt x="598524" y="336817"/>
                  </a:lnTo>
                  <a:lnTo>
                    <a:pt x="624758" y="348915"/>
                  </a:lnTo>
                  <a:lnTo>
                    <a:pt x="648915" y="360791"/>
                  </a:lnTo>
                  <a:lnTo>
                    <a:pt x="671687" y="372518"/>
                  </a:lnTo>
                  <a:lnTo>
                    <a:pt x="693537" y="384146"/>
                  </a:lnTo>
                  <a:lnTo>
                    <a:pt x="735593" y="409765"/>
                  </a:lnTo>
                  <a:lnTo>
                    <a:pt x="775558" y="436075"/>
                  </a:lnTo>
                  <a:lnTo>
                    <a:pt x="812370" y="460468"/>
                  </a:lnTo>
                  <a:lnTo>
                    <a:pt x="845241" y="484009"/>
                  </a:lnTo>
                  <a:lnTo>
                    <a:pt x="887982" y="516142"/>
                  </a:lnTo>
                  <a:lnTo>
                    <a:pt x="929855" y="543761"/>
                  </a:lnTo>
                  <a:lnTo>
                    <a:pt x="960004" y="561351"/>
                  </a:lnTo>
                  <a:lnTo>
                    <a:pt x="999350" y="586366"/>
                  </a:lnTo>
                  <a:lnTo>
                    <a:pt x="1037889" y="605314"/>
                  </a:lnTo>
                  <a:lnTo>
                    <a:pt x="1079360" y="629727"/>
                  </a:lnTo>
                  <a:lnTo>
                    <a:pt x="1068135" y="618306"/>
                  </a:lnTo>
                  <a:lnTo>
                    <a:pt x="1065277" y="610357"/>
                  </a:lnTo>
                  <a:lnTo>
                    <a:pt x="1062990" y="59599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13" name="SMARTInkShape-3290"/>
            <p:cNvSpPr/>
            <p:nvPr>
              <p:custDataLst>
                <p:tags r:id="rId208"/>
              </p:custDataLst>
            </p:nvPr>
          </p:nvSpPr>
          <p:spPr bwMode="auto">
            <a:xfrm>
              <a:off x="7280910" y="1495623"/>
              <a:ext cx="188478" cy="193160"/>
            </a:xfrm>
            <a:custGeom>
              <a:avLst/>
              <a:gdLst/>
              <a:ahLst/>
              <a:cxnLst/>
              <a:rect l="0" t="0" r="0" b="0"/>
              <a:pathLst>
                <a:path w="188478" h="193160">
                  <a:moveTo>
                    <a:pt x="137160" y="30282"/>
                  </a:moveTo>
                  <a:lnTo>
                    <a:pt x="137160" y="30282"/>
                  </a:lnTo>
                  <a:lnTo>
                    <a:pt x="125228" y="10969"/>
                  </a:lnTo>
                  <a:lnTo>
                    <a:pt x="119792" y="7411"/>
                  </a:lnTo>
                  <a:lnTo>
                    <a:pt x="117009" y="6462"/>
                  </a:lnTo>
                  <a:lnTo>
                    <a:pt x="115153" y="4877"/>
                  </a:lnTo>
                  <a:lnTo>
                    <a:pt x="112543" y="0"/>
                  </a:lnTo>
                  <a:lnTo>
                    <a:pt x="112175" y="569"/>
                  </a:lnTo>
                  <a:lnTo>
                    <a:pt x="111587" y="12877"/>
                  </a:lnTo>
                  <a:lnTo>
                    <a:pt x="116036" y="32745"/>
                  </a:lnTo>
                  <a:lnTo>
                    <a:pt x="140713" y="72855"/>
                  </a:lnTo>
                  <a:lnTo>
                    <a:pt x="168587" y="110947"/>
                  </a:lnTo>
                  <a:lnTo>
                    <a:pt x="186900" y="144882"/>
                  </a:lnTo>
                  <a:lnTo>
                    <a:pt x="188477" y="160908"/>
                  </a:lnTo>
                  <a:lnTo>
                    <a:pt x="185659" y="167848"/>
                  </a:lnTo>
                  <a:lnTo>
                    <a:pt x="174907" y="180640"/>
                  </a:lnTo>
                  <a:lnTo>
                    <a:pt x="152984" y="187595"/>
                  </a:lnTo>
                  <a:lnTo>
                    <a:pt x="124190" y="190686"/>
                  </a:lnTo>
                  <a:lnTo>
                    <a:pt x="92344" y="192060"/>
                  </a:lnTo>
                  <a:lnTo>
                    <a:pt x="51385" y="192834"/>
                  </a:lnTo>
                  <a:lnTo>
                    <a:pt x="0" y="19315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14" name="SMARTInkShape-3291"/>
            <p:cNvSpPr/>
            <p:nvPr>
              <p:custDataLst>
                <p:tags r:id="rId209"/>
              </p:custDataLst>
            </p:nvPr>
          </p:nvSpPr>
          <p:spPr bwMode="auto">
            <a:xfrm>
              <a:off x="5986463" y="1621539"/>
              <a:ext cx="1326628" cy="65821"/>
            </a:xfrm>
            <a:custGeom>
              <a:avLst/>
              <a:gdLst/>
              <a:ahLst/>
              <a:cxnLst/>
              <a:rect l="0" t="0" r="0" b="0"/>
              <a:pathLst>
                <a:path w="1326628" h="65821">
                  <a:moveTo>
                    <a:pt x="0" y="32953"/>
                  </a:moveTo>
                  <a:lnTo>
                    <a:pt x="0" y="32953"/>
                  </a:lnTo>
                  <a:lnTo>
                    <a:pt x="13669" y="18331"/>
                  </a:lnTo>
                  <a:lnTo>
                    <a:pt x="15600" y="12802"/>
                  </a:lnTo>
                  <a:lnTo>
                    <a:pt x="18020" y="10947"/>
                  </a:lnTo>
                  <a:lnTo>
                    <a:pt x="49974" y="3174"/>
                  </a:lnTo>
                  <a:lnTo>
                    <a:pt x="83170" y="668"/>
                  </a:lnTo>
                  <a:lnTo>
                    <a:pt x="104024" y="0"/>
                  </a:lnTo>
                  <a:lnTo>
                    <a:pt x="130309" y="507"/>
                  </a:lnTo>
                  <a:lnTo>
                    <a:pt x="160215" y="1797"/>
                  </a:lnTo>
                  <a:lnTo>
                    <a:pt x="192535" y="3610"/>
                  </a:lnTo>
                  <a:lnTo>
                    <a:pt x="231226" y="5771"/>
                  </a:lnTo>
                  <a:lnTo>
                    <a:pt x="274166" y="8164"/>
                  </a:lnTo>
                  <a:lnTo>
                    <a:pt x="319937" y="10713"/>
                  </a:lnTo>
                  <a:lnTo>
                    <a:pt x="369501" y="13364"/>
                  </a:lnTo>
                  <a:lnTo>
                    <a:pt x="421594" y="16084"/>
                  </a:lnTo>
                  <a:lnTo>
                    <a:pt x="475373" y="18849"/>
                  </a:lnTo>
                  <a:lnTo>
                    <a:pt x="532179" y="22598"/>
                  </a:lnTo>
                  <a:lnTo>
                    <a:pt x="591007" y="27002"/>
                  </a:lnTo>
                  <a:lnTo>
                    <a:pt x="651179" y="31844"/>
                  </a:lnTo>
                  <a:lnTo>
                    <a:pt x="710345" y="35071"/>
                  </a:lnTo>
                  <a:lnTo>
                    <a:pt x="768838" y="37223"/>
                  </a:lnTo>
                  <a:lnTo>
                    <a:pt x="826883" y="38657"/>
                  </a:lnTo>
                  <a:lnTo>
                    <a:pt x="882725" y="41518"/>
                  </a:lnTo>
                  <a:lnTo>
                    <a:pt x="937099" y="45331"/>
                  </a:lnTo>
                  <a:lnTo>
                    <a:pt x="990492" y="49778"/>
                  </a:lnTo>
                  <a:lnTo>
                    <a:pt x="1040376" y="52742"/>
                  </a:lnTo>
                  <a:lnTo>
                    <a:pt x="1087918" y="54718"/>
                  </a:lnTo>
                  <a:lnTo>
                    <a:pt x="1133901" y="56036"/>
                  </a:lnTo>
                  <a:lnTo>
                    <a:pt x="1173129" y="57867"/>
                  </a:lnTo>
                  <a:lnTo>
                    <a:pt x="1207853" y="60040"/>
                  </a:lnTo>
                  <a:lnTo>
                    <a:pt x="1239575" y="62441"/>
                  </a:lnTo>
                  <a:lnTo>
                    <a:pt x="1263581" y="64042"/>
                  </a:lnTo>
                  <a:lnTo>
                    <a:pt x="1297874" y="65820"/>
                  </a:lnTo>
                  <a:lnTo>
                    <a:pt x="1317559" y="64071"/>
                  </a:lnTo>
                  <a:lnTo>
                    <a:pt x="1324143" y="62271"/>
                  </a:lnTo>
                  <a:lnTo>
                    <a:pt x="1326627" y="59166"/>
                  </a:lnTo>
                  <a:lnTo>
                    <a:pt x="1326377" y="55191"/>
                  </a:lnTo>
                  <a:lnTo>
                    <a:pt x="1319116" y="43789"/>
                  </a:lnTo>
                  <a:lnTo>
                    <a:pt x="1285875" y="723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15" name="SMARTInkShape-3292"/>
            <p:cNvSpPr/>
            <p:nvPr>
              <p:custDataLst>
                <p:tags r:id="rId210"/>
              </p:custDataLst>
            </p:nvPr>
          </p:nvSpPr>
          <p:spPr bwMode="auto">
            <a:xfrm>
              <a:off x="7109460" y="1577340"/>
              <a:ext cx="178679" cy="240031"/>
            </a:xfrm>
            <a:custGeom>
              <a:avLst/>
              <a:gdLst/>
              <a:ahLst/>
              <a:cxnLst/>
              <a:rect l="0" t="0" r="0" b="0"/>
              <a:pathLst>
                <a:path w="178679" h="240031">
                  <a:moveTo>
                    <a:pt x="25717" y="0"/>
                  </a:moveTo>
                  <a:lnTo>
                    <a:pt x="25717" y="0"/>
                  </a:lnTo>
                  <a:lnTo>
                    <a:pt x="30269" y="4551"/>
                  </a:lnTo>
                  <a:lnTo>
                    <a:pt x="66815" y="19908"/>
                  </a:lnTo>
                  <a:lnTo>
                    <a:pt x="90656" y="31708"/>
                  </a:lnTo>
                  <a:lnTo>
                    <a:pt x="126450" y="59772"/>
                  </a:lnTo>
                  <a:lnTo>
                    <a:pt x="162985" y="91264"/>
                  </a:lnTo>
                  <a:lnTo>
                    <a:pt x="176577" y="110094"/>
                  </a:lnTo>
                  <a:lnTo>
                    <a:pt x="178678" y="120069"/>
                  </a:lnTo>
                  <a:lnTo>
                    <a:pt x="175933" y="141311"/>
                  </a:lnTo>
                  <a:lnTo>
                    <a:pt x="155662" y="165993"/>
                  </a:lnTo>
                  <a:lnTo>
                    <a:pt x="118714" y="191884"/>
                  </a:lnTo>
                  <a:lnTo>
                    <a:pt x="91524" y="204123"/>
                  </a:lnTo>
                  <a:lnTo>
                    <a:pt x="61016" y="216092"/>
                  </a:lnTo>
                  <a:lnTo>
                    <a:pt x="0" y="24003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16" name="SMARTInkShape-3293"/>
            <p:cNvSpPr/>
            <p:nvPr>
              <p:custDataLst>
                <p:tags r:id="rId211"/>
              </p:custDataLst>
            </p:nvPr>
          </p:nvSpPr>
          <p:spPr bwMode="auto">
            <a:xfrm>
              <a:off x="5386388" y="1851660"/>
              <a:ext cx="1949326" cy="574358"/>
            </a:xfrm>
            <a:custGeom>
              <a:avLst/>
              <a:gdLst/>
              <a:ahLst/>
              <a:cxnLst/>
              <a:rect l="0" t="0" r="0" b="0"/>
              <a:pathLst>
                <a:path w="1949326" h="574358">
                  <a:moveTo>
                    <a:pt x="0" y="574357"/>
                  </a:moveTo>
                  <a:lnTo>
                    <a:pt x="0" y="574357"/>
                  </a:lnTo>
                  <a:lnTo>
                    <a:pt x="26269" y="565032"/>
                  </a:lnTo>
                  <a:lnTo>
                    <a:pt x="65251" y="554450"/>
                  </a:lnTo>
                  <a:lnTo>
                    <a:pt x="100438" y="543602"/>
                  </a:lnTo>
                  <a:lnTo>
                    <a:pt x="123156" y="536709"/>
                  </a:lnTo>
                  <a:lnTo>
                    <a:pt x="147826" y="529256"/>
                  </a:lnTo>
                  <a:lnTo>
                    <a:pt x="175704" y="519525"/>
                  </a:lnTo>
                  <a:lnTo>
                    <a:pt x="205718" y="508275"/>
                  </a:lnTo>
                  <a:lnTo>
                    <a:pt x="237157" y="496012"/>
                  </a:lnTo>
                  <a:lnTo>
                    <a:pt x="275263" y="483075"/>
                  </a:lnTo>
                  <a:lnTo>
                    <a:pt x="317810" y="469687"/>
                  </a:lnTo>
                  <a:lnTo>
                    <a:pt x="363321" y="456000"/>
                  </a:lnTo>
                  <a:lnTo>
                    <a:pt x="410806" y="440207"/>
                  </a:lnTo>
                  <a:lnTo>
                    <a:pt x="459608" y="423012"/>
                  </a:lnTo>
                  <a:lnTo>
                    <a:pt x="509288" y="404880"/>
                  </a:lnTo>
                  <a:lnTo>
                    <a:pt x="562410" y="387078"/>
                  </a:lnTo>
                  <a:lnTo>
                    <a:pt x="617828" y="369494"/>
                  </a:lnTo>
                  <a:lnTo>
                    <a:pt x="674775" y="352057"/>
                  </a:lnTo>
                  <a:lnTo>
                    <a:pt x="733695" y="335670"/>
                  </a:lnTo>
                  <a:lnTo>
                    <a:pt x="793929" y="319982"/>
                  </a:lnTo>
                  <a:lnTo>
                    <a:pt x="855041" y="304761"/>
                  </a:lnTo>
                  <a:lnTo>
                    <a:pt x="916737" y="289852"/>
                  </a:lnTo>
                  <a:lnTo>
                    <a:pt x="978823" y="275149"/>
                  </a:lnTo>
                  <a:lnTo>
                    <a:pt x="1041169" y="260585"/>
                  </a:lnTo>
                  <a:lnTo>
                    <a:pt x="1103687" y="246114"/>
                  </a:lnTo>
                  <a:lnTo>
                    <a:pt x="1166321" y="231703"/>
                  </a:lnTo>
                  <a:lnTo>
                    <a:pt x="1229032" y="217334"/>
                  </a:lnTo>
                  <a:lnTo>
                    <a:pt x="1289890" y="202992"/>
                  </a:lnTo>
                  <a:lnTo>
                    <a:pt x="1349511" y="188668"/>
                  </a:lnTo>
                  <a:lnTo>
                    <a:pt x="1408309" y="174356"/>
                  </a:lnTo>
                  <a:lnTo>
                    <a:pt x="1463700" y="161005"/>
                  </a:lnTo>
                  <a:lnTo>
                    <a:pt x="1516819" y="148294"/>
                  </a:lnTo>
                  <a:lnTo>
                    <a:pt x="1568425" y="136010"/>
                  </a:lnTo>
                  <a:lnTo>
                    <a:pt x="1614259" y="124963"/>
                  </a:lnTo>
                  <a:lnTo>
                    <a:pt x="1656246" y="114741"/>
                  </a:lnTo>
                  <a:lnTo>
                    <a:pt x="1695666" y="105069"/>
                  </a:lnTo>
                  <a:lnTo>
                    <a:pt x="1729566" y="95764"/>
                  </a:lnTo>
                  <a:lnTo>
                    <a:pt x="1759787" y="86702"/>
                  </a:lnTo>
                  <a:lnTo>
                    <a:pt x="1787554" y="77804"/>
                  </a:lnTo>
                  <a:lnTo>
                    <a:pt x="1811780" y="69967"/>
                  </a:lnTo>
                  <a:lnTo>
                    <a:pt x="1853938" y="56179"/>
                  </a:lnTo>
                  <a:lnTo>
                    <a:pt x="1889185" y="43701"/>
                  </a:lnTo>
                  <a:lnTo>
                    <a:pt x="1928183" y="28506"/>
                  </a:lnTo>
                  <a:lnTo>
                    <a:pt x="1942820" y="21242"/>
                  </a:lnTo>
                  <a:lnTo>
                    <a:pt x="1949325" y="14838"/>
                  </a:lnTo>
                  <a:lnTo>
                    <a:pt x="1948203" y="11797"/>
                  </a:lnTo>
                  <a:lnTo>
                    <a:pt x="1928812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17" name="SMARTInkShape-3294"/>
            <p:cNvSpPr/>
            <p:nvPr>
              <p:custDataLst>
                <p:tags r:id="rId212"/>
              </p:custDataLst>
            </p:nvPr>
          </p:nvSpPr>
          <p:spPr bwMode="auto">
            <a:xfrm>
              <a:off x="7100888" y="1811534"/>
              <a:ext cx="147622" cy="280157"/>
            </a:xfrm>
            <a:custGeom>
              <a:avLst/>
              <a:gdLst/>
              <a:ahLst/>
              <a:cxnLst/>
              <a:rect l="0" t="0" r="0" b="0"/>
              <a:pathLst>
                <a:path w="147622" h="280157">
                  <a:moveTo>
                    <a:pt x="0" y="22981"/>
                  </a:moveTo>
                  <a:lnTo>
                    <a:pt x="0" y="22981"/>
                  </a:lnTo>
                  <a:lnTo>
                    <a:pt x="0" y="18430"/>
                  </a:lnTo>
                  <a:lnTo>
                    <a:pt x="9100" y="6498"/>
                  </a:lnTo>
                  <a:lnTo>
                    <a:pt x="18650" y="1368"/>
                  </a:lnTo>
                  <a:lnTo>
                    <a:pt x="23862" y="0"/>
                  </a:lnTo>
                  <a:lnTo>
                    <a:pt x="34735" y="1020"/>
                  </a:lnTo>
                  <a:lnTo>
                    <a:pt x="40302" y="2625"/>
                  </a:lnTo>
                  <a:lnTo>
                    <a:pt x="76610" y="33530"/>
                  </a:lnTo>
                  <a:lnTo>
                    <a:pt x="109270" y="71932"/>
                  </a:lnTo>
                  <a:lnTo>
                    <a:pt x="131750" y="102840"/>
                  </a:lnTo>
                  <a:lnTo>
                    <a:pt x="144280" y="135626"/>
                  </a:lnTo>
                  <a:lnTo>
                    <a:pt x="147621" y="152370"/>
                  </a:lnTo>
                  <a:lnTo>
                    <a:pt x="141174" y="186215"/>
                  </a:lnTo>
                  <a:lnTo>
                    <a:pt x="134121" y="203241"/>
                  </a:lnTo>
                  <a:lnTo>
                    <a:pt x="105964" y="234859"/>
                  </a:lnTo>
                  <a:lnTo>
                    <a:pt x="51434" y="28015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22" name="SMARTInkShape-Group997"/>
          <p:cNvGrpSpPr/>
          <p:nvPr/>
        </p:nvGrpSpPr>
        <p:grpSpPr>
          <a:xfrm>
            <a:off x="8772525" y="1286727"/>
            <a:ext cx="221809" cy="613065"/>
            <a:chOff x="8772525" y="1286727"/>
            <a:chExt cx="221809" cy="613065"/>
          </a:xfrm>
        </p:grpSpPr>
        <p:sp>
          <p:nvSpPr>
            <p:cNvPr id="1919" name="SMARTInkShape-3295"/>
            <p:cNvSpPr/>
            <p:nvPr>
              <p:custDataLst>
                <p:tags r:id="rId202"/>
              </p:custDataLst>
            </p:nvPr>
          </p:nvSpPr>
          <p:spPr bwMode="auto">
            <a:xfrm>
              <a:off x="8772525" y="1286727"/>
              <a:ext cx="102871" cy="247751"/>
            </a:xfrm>
            <a:custGeom>
              <a:avLst/>
              <a:gdLst/>
              <a:ahLst/>
              <a:cxnLst/>
              <a:rect l="0" t="0" r="0" b="0"/>
              <a:pathLst>
                <a:path w="102871" h="247751">
                  <a:moveTo>
                    <a:pt x="0" y="213461"/>
                  </a:moveTo>
                  <a:lnTo>
                    <a:pt x="0" y="213461"/>
                  </a:lnTo>
                  <a:lnTo>
                    <a:pt x="0" y="208910"/>
                  </a:lnTo>
                  <a:lnTo>
                    <a:pt x="21190" y="174902"/>
                  </a:lnTo>
                  <a:lnTo>
                    <a:pt x="47683" y="132607"/>
                  </a:lnTo>
                  <a:lnTo>
                    <a:pt x="60906" y="94360"/>
                  </a:lnTo>
                  <a:lnTo>
                    <a:pt x="70857" y="57416"/>
                  </a:lnTo>
                  <a:lnTo>
                    <a:pt x="70017" y="19548"/>
                  </a:lnTo>
                  <a:lnTo>
                    <a:pt x="69218" y="8849"/>
                  </a:lnTo>
                  <a:lnTo>
                    <a:pt x="68053" y="5616"/>
                  </a:lnTo>
                  <a:lnTo>
                    <a:pt x="66325" y="3460"/>
                  </a:lnTo>
                  <a:lnTo>
                    <a:pt x="61255" y="0"/>
                  </a:lnTo>
                  <a:lnTo>
                    <a:pt x="48185" y="39569"/>
                  </a:lnTo>
                  <a:lnTo>
                    <a:pt x="35338" y="76106"/>
                  </a:lnTo>
                  <a:lnTo>
                    <a:pt x="24913" y="105742"/>
                  </a:lnTo>
                  <a:lnTo>
                    <a:pt x="14882" y="136058"/>
                  </a:lnTo>
                  <a:lnTo>
                    <a:pt x="5785" y="173593"/>
                  </a:lnTo>
                  <a:lnTo>
                    <a:pt x="6699" y="193837"/>
                  </a:lnTo>
                  <a:lnTo>
                    <a:pt x="15360" y="209819"/>
                  </a:lnTo>
                  <a:lnTo>
                    <a:pt x="21670" y="216748"/>
                  </a:lnTo>
                  <a:lnTo>
                    <a:pt x="48754" y="231050"/>
                  </a:lnTo>
                  <a:lnTo>
                    <a:pt x="88229" y="243464"/>
                  </a:lnTo>
                  <a:lnTo>
                    <a:pt x="102870" y="24775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20" name="SMARTInkShape-3296"/>
            <p:cNvSpPr/>
            <p:nvPr>
              <p:custDataLst>
                <p:tags r:id="rId203"/>
              </p:custDataLst>
            </p:nvPr>
          </p:nvSpPr>
          <p:spPr bwMode="auto">
            <a:xfrm>
              <a:off x="8926965" y="1783080"/>
              <a:ext cx="42729" cy="116712"/>
            </a:xfrm>
            <a:custGeom>
              <a:avLst/>
              <a:gdLst/>
              <a:ahLst/>
              <a:cxnLst/>
              <a:rect l="0" t="0" r="0" b="0"/>
              <a:pathLst>
                <a:path w="42729" h="116712">
                  <a:moveTo>
                    <a:pt x="17010" y="0"/>
                  </a:moveTo>
                  <a:lnTo>
                    <a:pt x="17010" y="0"/>
                  </a:lnTo>
                  <a:lnTo>
                    <a:pt x="14469" y="36018"/>
                  </a:lnTo>
                  <a:lnTo>
                    <a:pt x="3340" y="76428"/>
                  </a:lnTo>
                  <a:lnTo>
                    <a:pt x="0" y="116489"/>
                  </a:lnTo>
                  <a:lnTo>
                    <a:pt x="908" y="116711"/>
                  </a:lnTo>
                  <a:lnTo>
                    <a:pt x="4456" y="114419"/>
                  </a:lnTo>
                  <a:lnTo>
                    <a:pt x="21338" y="96438"/>
                  </a:lnTo>
                  <a:lnTo>
                    <a:pt x="42728" y="6000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21" name="SMARTInkShape-3297"/>
            <p:cNvSpPr/>
            <p:nvPr>
              <p:custDataLst>
                <p:tags r:id="rId204"/>
              </p:custDataLst>
            </p:nvPr>
          </p:nvSpPr>
          <p:spPr bwMode="auto">
            <a:xfrm>
              <a:off x="8937510" y="1654733"/>
              <a:ext cx="56824" cy="65819"/>
            </a:xfrm>
            <a:custGeom>
              <a:avLst/>
              <a:gdLst/>
              <a:ahLst/>
              <a:cxnLst/>
              <a:rect l="0" t="0" r="0" b="0"/>
              <a:pathLst>
                <a:path w="56824" h="65819">
                  <a:moveTo>
                    <a:pt x="49328" y="25477"/>
                  </a:moveTo>
                  <a:lnTo>
                    <a:pt x="49328" y="25477"/>
                  </a:lnTo>
                  <a:lnTo>
                    <a:pt x="44777" y="20926"/>
                  </a:lnTo>
                  <a:lnTo>
                    <a:pt x="42542" y="13612"/>
                  </a:lnTo>
                  <a:lnTo>
                    <a:pt x="40786" y="0"/>
                  </a:lnTo>
                  <a:lnTo>
                    <a:pt x="12465" y="29970"/>
                  </a:lnTo>
                  <a:lnTo>
                    <a:pt x="1053" y="55574"/>
                  </a:lnTo>
                  <a:lnTo>
                    <a:pt x="0" y="59829"/>
                  </a:lnTo>
                  <a:lnTo>
                    <a:pt x="1202" y="62666"/>
                  </a:lnTo>
                  <a:lnTo>
                    <a:pt x="3909" y="64557"/>
                  </a:lnTo>
                  <a:lnTo>
                    <a:pt x="7618" y="65818"/>
                  </a:lnTo>
                  <a:lnTo>
                    <a:pt x="26492" y="63042"/>
                  </a:lnTo>
                  <a:lnTo>
                    <a:pt x="39496" y="53602"/>
                  </a:lnTo>
                  <a:lnTo>
                    <a:pt x="52447" y="37303"/>
                  </a:lnTo>
                  <a:lnTo>
                    <a:pt x="56284" y="26441"/>
                  </a:lnTo>
                  <a:lnTo>
                    <a:pt x="56823" y="23262"/>
                  </a:lnTo>
                  <a:lnTo>
                    <a:pt x="56229" y="20190"/>
                  </a:lnTo>
                  <a:lnTo>
                    <a:pt x="53030" y="14237"/>
                  </a:lnTo>
                  <a:lnTo>
                    <a:pt x="49891" y="13221"/>
                  </a:lnTo>
                  <a:lnTo>
                    <a:pt x="41323" y="14633"/>
                  </a:lnTo>
                  <a:lnTo>
                    <a:pt x="30340" y="20782"/>
                  </a:lnTo>
                  <a:lnTo>
                    <a:pt x="26602" y="25930"/>
                  </a:lnTo>
                  <a:lnTo>
                    <a:pt x="23610" y="3404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923" name="SMARTInkShape-3298"/>
          <p:cNvSpPr/>
          <p:nvPr>
            <p:custDataLst>
              <p:tags r:id="rId35"/>
            </p:custDataLst>
          </p:nvPr>
        </p:nvSpPr>
        <p:spPr bwMode="auto">
          <a:xfrm>
            <a:off x="1942572" y="1586017"/>
            <a:ext cx="600965" cy="542223"/>
          </a:xfrm>
          <a:custGeom>
            <a:avLst/>
            <a:gdLst/>
            <a:ahLst/>
            <a:cxnLst/>
            <a:rect l="0" t="0" r="0" b="0"/>
            <a:pathLst>
              <a:path w="600965" h="542223">
                <a:moveTo>
                  <a:pt x="117686" y="68475"/>
                </a:moveTo>
                <a:lnTo>
                  <a:pt x="117686" y="68475"/>
                </a:lnTo>
                <a:lnTo>
                  <a:pt x="109889" y="75319"/>
                </a:lnTo>
                <a:lnTo>
                  <a:pt x="71994" y="106124"/>
                </a:lnTo>
                <a:lnTo>
                  <a:pt x="39974" y="142270"/>
                </a:lnTo>
                <a:lnTo>
                  <a:pt x="19201" y="184003"/>
                </a:lnTo>
                <a:lnTo>
                  <a:pt x="9462" y="221104"/>
                </a:lnTo>
                <a:lnTo>
                  <a:pt x="2911" y="262040"/>
                </a:lnTo>
                <a:lnTo>
                  <a:pt x="0" y="302459"/>
                </a:lnTo>
                <a:lnTo>
                  <a:pt x="1246" y="345188"/>
                </a:lnTo>
                <a:lnTo>
                  <a:pt x="5927" y="386722"/>
                </a:lnTo>
                <a:lnTo>
                  <a:pt x="14358" y="421056"/>
                </a:lnTo>
                <a:lnTo>
                  <a:pt x="38916" y="462610"/>
                </a:lnTo>
                <a:lnTo>
                  <a:pt x="74873" y="499052"/>
                </a:lnTo>
                <a:lnTo>
                  <a:pt x="106913" y="517335"/>
                </a:lnTo>
                <a:lnTo>
                  <a:pt x="144330" y="530859"/>
                </a:lnTo>
                <a:lnTo>
                  <a:pt x="186360" y="540044"/>
                </a:lnTo>
                <a:lnTo>
                  <a:pt x="208236" y="541922"/>
                </a:lnTo>
                <a:lnTo>
                  <a:pt x="230440" y="542222"/>
                </a:lnTo>
                <a:lnTo>
                  <a:pt x="252863" y="541469"/>
                </a:lnTo>
                <a:lnTo>
                  <a:pt x="295557" y="538092"/>
                </a:lnTo>
                <a:lnTo>
                  <a:pt x="336757" y="530559"/>
                </a:lnTo>
                <a:lnTo>
                  <a:pt x="377293" y="514511"/>
                </a:lnTo>
                <a:lnTo>
                  <a:pt x="414994" y="494678"/>
                </a:lnTo>
                <a:lnTo>
                  <a:pt x="450800" y="472212"/>
                </a:lnTo>
                <a:lnTo>
                  <a:pt x="485764" y="446351"/>
                </a:lnTo>
                <a:lnTo>
                  <a:pt x="528477" y="409568"/>
                </a:lnTo>
                <a:lnTo>
                  <a:pt x="556161" y="374539"/>
                </a:lnTo>
                <a:lnTo>
                  <a:pt x="576428" y="340030"/>
                </a:lnTo>
                <a:lnTo>
                  <a:pt x="589947" y="301124"/>
                </a:lnTo>
                <a:lnTo>
                  <a:pt x="599986" y="259434"/>
                </a:lnTo>
                <a:lnTo>
                  <a:pt x="600964" y="226054"/>
                </a:lnTo>
                <a:lnTo>
                  <a:pt x="597271" y="189945"/>
                </a:lnTo>
                <a:lnTo>
                  <a:pt x="589280" y="154847"/>
                </a:lnTo>
                <a:lnTo>
                  <a:pt x="576838" y="120198"/>
                </a:lnTo>
                <a:lnTo>
                  <a:pt x="558926" y="87653"/>
                </a:lnTo>
                <a:lnTo>
                  <a:pt x="531915" y="60489"/>
                </a:lnTo>
                <a:lnTo>
                  <a:pt x="495780" y="38256"/>
                </a:lnTo>
                <a:lnTo>
                  <a:pt x="453367" y="19802"/>
                </a:lnTo>
                <a:lnTo>
                  <a:pt x="430056" y="12214"/>
                </a:lnTo>
                <a:lnTo>
                  <a:pt x="405942" y="5250"/>
                </a:lnTo>
                <a:lnTo>
                  <a:pt x="378437" y="1560"/>
                </a:lnTo>
                <a:lnTo>
                  <a:pt x="348670" y="53"/>
                </a:lnTo>
                <a:lnTo>
                  <a:pt x="317395" y="0"/>
                </a:lnTo>
                <a:lnTo>
                  <a:pt x="286068" y="4728"/>
                </a:lnTo>
                <a:lnTo>
                  <a:pt x="254705" y="12642"/>
                </a:lnTo>
                <a:lnTo>
                  <a:pt x="223320" y="22681"/>
                </a:lnTo>
                <a:lnTo>
                  <a:pt x="160548" y="42758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927" name="SMARTInkShape-Group999"/>
          <p:cNvGrpSpPr/>
          <p:nvPr/>
        </p:nvGrpSpPr>
        <p:grpSpPr>
          <a:xfrm>
            <a:off x="7718107" y="1500188"/>
            <a:ext cx="1174433" cy="310319"/>
            <a:chOff x="7718107" y="1500188"/>
            <a:chExt cx="1174433" cy="310319"/>
          </a:xfrm>
        </p:grpSpPr>
        <p:sp>
          <p:nvSpPr>
            <p:cNvPr id="1924" name="SMARTInkShape-3299"/>
            <p:cNvSpPr/>
            <p:nvPr>
              <p:custDataLst>
                <p:tags r:id="rId199"/>
              </p:custDataLst>
            </p:nvPr>
          </p:nvSpPr>
          <p:spPr bwMode="auto">
            <a:xfrm>
              <a:off x="7718107" y="1723072"/>
              <a:ext cx="908687" cy="25335"/>
            </a:xfrm>
            <a:custGeom>
              <a:avLst/>
              <a:gdLst/>
              <a:ahLst/>
              <a:cxnLst/>
              <a:rect l="0" t="0" r="0" b="0"/>
              <a:pathLst>
                <a:path w="908687" h="25335">
                  <a:moveTo>
                    <a:pt x="0" y="0"/>
                  </a:moveTo>
                  <a:lnTo>
                    <a:pt x="0" y="0"/>
                  </a:lnTo>
                  <a:lnTo>
                    <a:pt x="8749" y="953"/>
                  </a:lnTo>
                  <a:lnTo>
                    <a:pt x="48566" y="7381"/>
                  </a:lnTo>
                  <a:lnTo>
                    <a:pt x="82546" y="10583"/>
                  </a:lnTo>
                  <a:lnTo>
                    <a:pt x="103608" y="12771"/>
                  </a:lnTo>
                  <a:lnTo>
                    <a:pt x="129080" y="13276"/>
                  </a:lnTo>
                  <a:lnTo>
                    <a:pt x="157490" y="12661"/>
                  </a:lnTo>
                  <a:lnTo>
                    <a:pt x="187861" y="11298"/>
                  </a:lnTo>
                  <a:lnTo>
                    <a:pt x="222396" y="10390"/>
                  </a:lnTo>
                  <a:lnTo>
                    <a:pt x="259707" y="9784"/>
                  </a:lnTo>
                  <a:lnTo>
                    <a:pt x="298867" y="9381"/>
                  </a:lnTo>
                  <a:lnTo>
                    <a:pt x="340215" y="9111"/>
                  </a:lnTo>
                  <a:lnTo>
                    <a:pt x="383020" y="8932"/>
                  </a:lnTo>
                  <a:lnTo>
                    <a:pt x="426797" y="8812"/>
                  </a:lnTo>
                  <a:lnTo>
                    <a:pt x="468364" y="9685"/>
                  </a:lnTo>
                  <a:lnTo>
                    <a:pt x="508458" y="11219"/>
                  </a:lnTo>
                  <a:lnTo>
                    <a:pt x="547569" y="13195"/>
                  </a:lnTo>
                  <a:lnTo>
                    <a:pt x="585074" y="14512"/>
                  </a:lnTo>
                  <a:lnTo>
                    <a:pt x="621506" y="15390"/>
                  </a:lnTo>
                  <a:lnTo>
                    <a:pt x="657225" y="15975"/>
                  </a:lnTo>
                  <a:lnTo>
                    <a:pt x="689611" y="17318"/>
                  </a:lnTo>
                  <a:lnTo>
                    <a:pt x="719773" y="19165"/>
                  </a:lnTo>
                  <a:lnTo>
                    <a:pt x="748454" y="21349"/>
                  </a:lnTo>
                  <a:lnTo>
                    <a:pt x="773289" y="22806"/>
                  </a:lnTo>
                  <a:lnTo>
                    <a:pt x="816124" y="24424"/>
                  </a:lnTo>
                  <a:lnTo>
                    <a:pt x="858718" y="25334"/>
                  </a:lnTo>
                  <a:lnTo>
                    <a:pt x="885022" y="24690"/>
                  </a:lnTo>
                  <a:lnTo>
                    <a:pt x="892771" y="21134"/>
                  </a:lnTo>
                  <a:lnTo>
                    <a:pt x="906849" y="10115"/>
                  </a:lnTo>
                  <a:lnTo>
                    <a:pt x="907870" y="6718"/>
                  </a:lnTo>
                  <a:lnTo>
                    <a:pt x="908524" y="1327"/>
                  </a:lnTo>
                  <a:lnTo>
                    <a:pt x="908686" y="857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25" name="SMARTInkShape-3300"/>
            <p:cNvSpPr/>
            <p:nvPr>
              <p:custDataLst>
                <p:tags r:id="rId200"/>
              </p:custDataLst>
            </p:nvPr>
          </p:nvSpPr>
          <p:spPr bwMode="auto">
            <a:xfrm>
              <a:off x="8541068" y="1681402"/>
              <a:ext cx="57614" cy="126777"/>
            </a:xfrm>
            <a:custGeom>
              <a:avLst/>
              <a:gdLst/>
              <a:ahLst/>
              <a:cxnLst/>
              <a:rect l="0" t="0" r="0" b="0"/>
              <a:pathLst>
                <a:path w="57614" h="126777">
                  <a:moveTo>
                    <a:pt x="17145" y="7380"/>
                  </a:moveTo>
                  <a:lnTo>
                    <a:pt x="17145" y="7380"/>
                  </a:lnTo>
                  <a:lnTo>
                    <a:pt x="12594" y="7380"/>
                  </a:lnTo>
                  <a:lnTo>
                    <a:pt x="7819" y="4840"/>
                  </a:lnTo>
                  <a:lnTo>
                    <a:pt x="1544" y="0"/>
                  </a:lnTo>
                  <a:lnTo>
                    <a:pt x="30882" y="41973"/>
                  </a:lnTo>
                  <a:lnTo>
                    <a:pt x="47885" y="58905"/>
                  </a:lnTo>
                  <a:lnTo>
                    <a:pt x="54620" y="70285"/>
                  </a:lnTo>
                  <a:lnTo>
                    <a:pt x="57613" y="81693"/>
                  </a:lnTo>
                  <a:lnTo>
                    <a:pt x="56403" y="90573"/>
                  </a:lnTo>
                  <a:lnTo>
                    <a:pt x="51737" y="98648"/>
                  </a:lnTo>
                  <a:lnTo>
                    <a:pt x="32412" y="120341"/>
                  </a:lnTo>
                  <a:lnTo>
                    <a:pt x="26152" y="124260"/>
                  </a:lnTo>
                  <a:lnTo>
                    <a:pt x="19243" y="126002"/>
                  </a:lnTo>
                  <a:lnTo>
                    <a:pt x="9822" y="126776"/>
                  </a:lnTo>
                  <a:lnTo>
                    <a:pt x="6548" y="125078"/>
                  </a:lnTo>
                  <a:lnTo>
                    <a:pt x="4365" y="122040"/>
                  </a:lnTo>
                  <a:lnTo>
                    <a:pt x="0" y="11025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26" name="SMARTInkShape-3301"/>
            <p:cNvSpPr/>
            <p:nvPr>
              <p:custDataLst>
                <p:tags r:id="rId201"/>
              </p:custDataLst>
            </p:nvPr>
          </p:nvSpPr>
          <p:spPr bwMode="auto">
            <a:xfrm>
              <a:off x="8671613" y="1500188"/>
              <a:ext cx="220927" cy="310319"/>
            </a:xfrm>
            <a:custGeom>
              <a:avLst/>
              <a:gdLst/>
              <a:ahLst/>
              <a:cxnLst/>
              <a:rect l="0" t="0" r="0" b="0"/>
              <a:pathLst>
                <a:path w="220927" h="310319">
                  <a:moveTo>
                    <a:pt x="15187" y="0"/>
                  </a:moveTo>
                  <a:lnTo>
                    <a:pt x="15187" y="0"/>
                  </a:lnTo>
                  <a:lnTo>
                    <a:pt x="27119" y="23863"/>
                  </a:lnTo>
                  <a:lnTo>
                    <a:pt x="30788" y="49403"/>
                  </a:lnTo>
                  <a:lnTo>
                    <a:pt x="27323" y="85652"/>
                  </a:lnTo>
                  <a:lnTo>
                    <a:pt x="25343" y="115220"/>
                  </a:lnTo>
                  <a:lnTo>
                    <a:pt x="24463" y="147411"/>
                  </a:lnTo>
                  <a:lnTo>
                    <a:pt x="24073" y="180768"/>
                  </a:lnTo>
                  <a:lnTo>
                    <a:pt x="21359" y="212104"/>
                  </a:lnTo>
                  <a:lnTo>
                    <a:pt x="17016" y="251440"/>
                  </a:lnTo>
                  <a:lnTo>
                    <a:pt x="13189" y="278653"/>
                  </a:lnTo>
                  <a:lnTo>
                    <a:pt x="7913" y="295813"/>
                  </a:lnTo>
                  <a:lnTo>
                    <a:pt x="6528" y="296268"/>
                  </a:lnTo>
                  <a:lnTo>
                    <a:pt x="4651" y="295620"/>
                  </a:lnTo>
                  <a:lnTo>
                    <a:pt x="2448" y="294235"/>
                  </a:lnTo>
                  <a:lnTo>
                    <a:pt x="0" y="285076"/>
                  </a:lnTo>
                  <a:lnTo>
                    <a:pt x="1161" y="256234"/>
                  </a:lnTo>
                  <a:lnTo>
                    <a:pt x="7049" y="228182"/>
                  </a:lnTo>
                  <a:lnTo>
                    <a:pt x="26428" y="186566"/>
                  </a:lnTo>
                  <a:lnTo>
                    <a:pt x="50268" y="151587"/>
                  </a:lnTo>
                  <a:lnTo>
                    <a:pt x="87893" y="119998"/>
                  </a:lnTo>
                  <a:lnTo>
                    <a:pt x="94137" y="118098"/>
                  </a:lnTo>
                  <a:lnTo>
                    <a:pt x="106157" y="118528"/>
                  </a:lnTo>
                  <a:lnTo>
                    <a:pt x="111076" y="120928"/>
                  </a:lnTo>
                  <a:lnTo>
                    <a:pt x="119081" y="128676"/>
                  </a:lnTo>
                  <a:lnTo>
                    <a:pt x="128944" y="152849"/>
                  </a:lnTo>
                  <a:lnTo>
                    <a:pt x="133966" y="195151"/>
                  </a:lnTo>
                  <a:lnTo>
                    <a:pt x="135788" y="228849"/>
                  </a:lnTo>
                  <a:lnTo>
                    <a:pt x="140985" y="262011"/>
                  </a:lnTo>
                  <a:lnTo>
                    <a:pt x="144853" y="288452"/>
                  </a:lnTo>
                  <a:lnTo>
                    <a:pt x="152509" y="299016"/>
                  </a:lnTo>
                  <a:lnTo>
                    <a:pt x="172080" y="310318"/>
                  </a:lnTo>
                  <a:lnTo>
                    <a:pt x="190327" y="309051"/>
                  </a:lnTo>
                  <a:lnTo>
                    <a:pt x="220926" y="30003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32" name="SMARTInkShape-Group1000"/>
          <p:cNvGrpSpPr/>
          <p:nvPr/>
        </p:nvGrpSpPr>
        <p:grpSpPr>
          <a:xfrm>
            <a:off x="8156496" y="166645"/>
            <a:ext cx="324565" cy="384162"/>
            <a:chOff x="8156496" y="166645"/>
            <a:chExt cx="324565" cy="384162"/>
          </a:xfrm>
        </p:grpSpPr>
        <p:sp>
          <p:nvSpPr>
            <p:cNvPr id="1928" name="SMARTInkShape-3302"/>
            <p:cNvSpPr/>
            <p:nvPr>
              <p:custDataLst>
                <p:tags r:id="rId195"/>
              </p:custDataLst>
            </p:nvPr>
          </p:nvSpPr>
          <p:spPr bwMode="auto">
            <a:xfrm>
              <a:off x="8232845" y="291818"/>
              <a:ext cx="248216" cy="258989"/>
            </a:xfrm>
            <a:custGeom>
              <a:avLst/>
              <a:gdLst/>
              <a:ahLst/>
              <a:cxnLst/>
              <a:rect l="0" t="0" r="0" b="0"/>
              <a:pathLst>
                <a:path w="248216" h="258989">
                  <a:moveTo>
                    <a:pt x="25330" y="8220"/>
                  </a:moveTo>
                  <a:lnTo>
                    <a:pt x="25330" y="8220"/>
                  </a:lnTo>
                  <a:lnTo>
                    <a:pt x="29881" y="3669"/>
                  </a:lnTo>
                  <a:lnTo>
                    <a:pt x="34655" y="1434"/>
                  </a:lnTo>
                  <a:lnTo>
                    <a:pt x="40931" y="0"/>
                  </a:lnTo>
                  <a:lnTo>
                    <a:pt x="41445" y="835"/>
                  </a:lnTo>
                  <a:lnTo>
                    <a:pt x="42017" y="4302"/>
                  </a:lnTo>
                  <a:lnTo>
                    <a:pt x="35541" y="42618"/>
                  </a:lnTo>
                  <a:lnTo>
                    <a:pt x="30503" y="72085"/>
                  </a:lnTo>
                  <a:lnTo>
                    <a:pt x="27629" y="104232"/>
                  </a:lnTo>
                  <a:lnTo>
                    <a:pt x="25399" y="137569"/>
                  </a:lnTo>
                  <a:lnTo>
                    <a:pt x="21233" y="171436"/>
                  </a:lnTo>
                  <a:lnTo>
                    <a:pt x="18084" y="213531"/>
                  </a:lnTo>
                  <a:lnTo>
                    <a:pt x="10146" y="252344"/>
                  </a:lnTo>
                  <a:lnTo>
                    <a:pt x="9492" y="256694"/>
                  </a:lnTo>
                  <a:lnTo>
                    <a:pt x="8105" y="258642"/>
                  </a:lnTo>
                  <a:lnTo>
                    <a:pt x="6226" y="258988"/>
                  </a:lnTo>
                  <a:lnTo>
                    <a:pt x="4021" y="258266"/>
                  </a:lnTo>
                  <a:lnTo>
                    <a:pt x="1572" y="247304"/>
                  </a:lnTo>
                  <a:lnTo>
                    <a:pt x="0" y="204671"/>
                  </a:lnTo>
                  <a:lnTo>
                    <a:pt x="12484" y="173001"/>
                  </a:lnTo>
                  <a:lnTo>
                    <a:pt x="32003" y="142416"/>
                  </a:lnTo>
                  <a:lnTo>
                    <a:pt x="50204" y="125647"/>
                  </a:lnTo>
                  <a:lnTo>
                    <a:pt x="67817" y="117560"/>
                  </a:lnTo>
                  <a:lnTo>
                    <a:pt x="97857" y="112368"/>
                  </a:lnTo>
                  <a:lnTo>
                    <a:pt x="120797" y="116019"/>
                  </a:lnTo>
                  <a:lnTo>
                    <a:pt x="125170" y="121043"/>
                  </a:lnTo>
                  <a:lnTo>
                    <a:pt x="127132" y="128203"/>
                  </a:lnTo>
                  <a:lnTo>
                    <a:pt x="127989" y="162518"/>
                  </a:lnTo>
                  <a:lnTo>
                    <a:pt x="122267" y="201752"/>
                  </a:lnTo>
                  <a:lnTo>
                    <a:pt x="121362" y="222513"/>
                  </a:lnTo>
                  <a:lnTo>
                    <a:pt x="124525" y="231414"/>
                  </a:lnTo>
                  <a:lnTo>
                    <a:pt x="127656" y="234168"/>
                  </a:lnTo>
                  <a:lnTo>
                    <a:pt x="136213" y="237229"/>
                  </a:lnTo>
                  <a:lnTo>
                    <a:pt x="148907" y="233509"/>
                  </a:lnTo>
                  <a:lnTo>
                    <a:pt x="189440" y="211048"/>
                  </a:lnTo>
                  <a:lnTo>
                    <a:pt x="224874" y="187379"/>
                  </a:lnTo>
                  <a:lnTo>
                    <a:pt x="248215" y="17109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29" name="SMARTInkShape-3303"/>
            <p:cNvSpPr/>
            <p:nvPr>
              <p:custDataLst>
                <p:tags r:id="rId196"/>
              </p:custDataLst>
            </p:nvPr>
          </p:nvSpPr>
          <p:spPr bwMode="auto">
            <a:xfrm>
              <a:off x="8386763" y="166645"/>
              <a:ext cx="94298" cy="164534"/>
            </a:xfrm>
            <a:custGeom>
              <a:avLst/>
              <a:gdLst/>
              <a:ahLst/>
              <a:cxnLst/>
              <a:rect l="0" t="0" r="0" b="0"/>
              <a:pathLst>
                <a:path w="94298" h="164534">
                  <a:moveTo>
                    <a:pt x="0" y="124820"/>
                  </a:moveTo>
                  <a:lnTo>
                    <a:pt x="0" y="124820"/>
                  </a:lnTo>
                  <a:lnTo>
                    <a:pt x="8219" y="124820"/>
                  </a:lnTo>
                  <a:lnTo>
                    <a:pt x="9455" y="112085"/>
                  </a:lnTo>
                  <a:lnTo>
                    <a:pt x="16344" y="99415"/>
                  </a:lnTo>
                  <a:lnTo>
                    <a:pt x="17144" y="90540"/>
                  </a:lnTo>
                  <a:lnTo>
                    <a:pt x="17144" y="98998"/>
                  </a:lnTo>
                  <a:lnTo>
                    <a:pt x="17144" y="94521"/>
                  </a:lnTo>
                  <a:lnTo>
                    <a:pt x="21695" y="82611"/>
                  </a:lnTo>
                  <a:lnTo>
                    <a:pt x="36706" y="60567"/>
                  </a:lnTo>
                  <a:lnTo>
                    <a:pt x="42051" y="25942"/>
                  </a:lnTo>
                  <a:lnTo>
                    <a:pt x="42856" y="456"/>
                  </a:lnTo>
                  <a:lnTo>
                    <a:pt x="40953" y="0"/>
                  </a:lnTo>
                  <a:lnTo>
                    <a:pt x="28099" y="3984"/>
                  </a:lnTo>
                  <a:lnTo>
                    <a:pt x="21872" y="9113"/>
                  </a:lnTo>
                  <a:lnTo>
                    <a:pt x="5628" y="36867"/>
                  </a:lnTo>
                  <a:lnTo>
                    <a:pt x="5657" y="43324"/>
                  </a:lnTo>
                  <a:lnTo>
                    <a:pt x="10769" y="58120"/>
                  </a:lnTo>
                  <a:lnTo>
                    <a:pt x="10989" y="66066"/>
                  </a:lnTo>
                  <a:lnTo>
                    <a:pt x="6007" y="89949"/>
                  </a:lnTo>
                  <a:lnTo>
                    <a:pt x="12045" y="110466"/>
                  </a:lnTo>
                  <a:lnTo>
                    <a:pt x="10751" y="126060"/>
                  </a:lnTo>
                  <a:lnTo>
                    <a:pt x="12882" y="132314"/>
                  </a:lnTo>
                  <a:lnTo>
                    <a:pt x="38878" y="160595"/>
                  </a:lnTo>
                  <a:lnTo>
                    <a:pt x="45218" y="164533"/>
                  </a:lnTo>
                  <a:lnTo>
                    <a:pt x="94297" y="15911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30" name="SMARTInkShape-3304"/>
            <p:cNvSpPr/>
            <p:nvPr>
              <p:custDataLst>
                <p:tags r:id="rId197"/>
              </p:custDataLst>
            </p:nvPr>
          </p:nvSpPr>
          <p:spPr bwMode="auto">
            <a:xfrm>
              <a:off x="8156496" y="222885"/>
              <a:ext cx="170260" cy="42863"/>
            </a:xfrm>
            <a:custGeom>
              <a:avLst/>
              <a:gdLst/>
              <a:ahLst/>
              <a:cxnLst/>
              <a:rect l="0" t="0" r="0" b="0"/>
              <a:pathLst>
                <a:path w="170260" h="42863">
                  <a:moveTo>
                    <a:pt x="7381" y="42862"/>
                  </a:moveTo>
                  <a:lnTo>
                    <a:pt x="7381" y="42862"/>
                  </a:lnTo>
                  <a:lnTo>
                    <a:pt x="0" y="42862"/>
                  </a:lnTo>
                  <a:lnTo>
                    <a:pt x="10846" y="42862"/>
                  </a:lnTo>
                  <a:lnTo>
                    <a:pt x="48471" y="30931"/>
                  </a:lnTo>
                  <a:lnTo>
                    <a:pt x="90075" y="19903"/>
                  </a:lnTo>
                  <a:lnTo>
                    <a:pt x="131018" y="10253"/>
                  </a:lnTo>
                  <a:lnTo>
                    <a:pt x="170259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31" name="SMARTInkShape-3305"/>
            <p:cNvSpPr/>
            <p:nvPr>
              <p:custDataLst>
                <p:tags r:id="rId198"/>
              </p:custDataLst>
            </p:nvPr>
          </p:nvSpPr>
          <p:spPr bwMode="auto">
            <a:xfrm>
              <a:off x="8241030" y="188595"/>
              <a:ext cx="75734" cy="162878"/>
            </a:xfrm>
            <a:custGeom>
              <a:avLst/>
              <a:gdLst/>
              <a:ahLst/>
              <a:cxnLst/>
              <a:rect l="0" t="0" r="0" b="0"/>
              <a:pathLst>
                <a:path w="75734" h="162878">
                  <a:moveTo>
                    <a:pt x="8572" y="0"/>
                  </a:moveTo>
                  <a:lnTo>
                    <a:pt x="8572" y="0"/>
                  </a:lnTo>
                  <a:lnTo>
                    <a:pt x="4022" y="0"/>
                  </a:lnTo>
                  <a:lnTo>
                    <a:pt x="4586" y="952"/>
                  </a:lnTo>
                  <a:lnTo>
                    <a:pt x="13530" y="7796"/>
                  </a:lnTo>
                  <a:lnTo>
                    <a:pt x="30647" y="26693"/>
                  </a:lnTo>
                  <a:lnTo>
                    <a:pt x="60981" y="53321"/>
                  </a:lnTo>
                  <a:lnTo>
                    <a:pt x="69965" y="66878"/>
                  </a:lnTo>
                  <a:lnTo>
                    <a:pt x="73958" y="80206"/>
                  </a:lnTo>
                  <a:lnTo>
                    <a:pt x="75733" y="95655"/>
                  </a:lnTo>
                  <a:lnTo>
                    <a:pt x="68902" y="112046"/>
                  </a:lnTo>
                  <a:lnTo>
                    <a:pt x="63079" y="120417"/>
                  </a:lnTo>
                  <a:lnTo>
                    <a:pt x="27580" y="145852"/>
                  </a:lnTo>
                  <a:lnTo>
                    <a:pt x="0" y="16287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933" name="SMARTInkShape-3306"/>
          <p:cNvSpPr/>
          <p:nvPr>
            <p:custDataLst>
              <p:tags r:id="rId36"/>
            </p:custDataLst>
          </p:nvPr>
        </p:nvSpPr>
        <p:spPr bwMode="auto">
          <a:xfrm>
            <a:off x="7585246" y="1611735"/>
            <a:ext cx="209465" cy="187174"/>
          </a:xfrm>
          <a:custGeom>
            <a:avLst/>
            <a:gdLst/>
            <a:ahLst/>
            <a:cxnLst/>
            <a:rect l="0" t="0" r="0" b="0"/>
            <a:pathLst>
              <a:path w="209465" h="187174">
                <a:moveTo>
                  <a:pt x="89999" y="8467"/>
                </a:moveTo>
                <a:lnTo>
                  <a:pt x="89999" y="8467"/>
                </a:lnTo>
                <a:lnTo>
                  <a:pt x="81779" y="248"/>
                </a:lnTo>
                <a:lnTo>
                  <a:pt x="76980" y="0"/>
                </a:lnTo>
                <a:lnTo>
                  <a:pt x="64975" y="4477"/>
                </a:lnTo>
                <a:lnTo>
                  <a:pt x="49352" y="16387"/>
                </a:lnTo>
                <a:lnTo>
                  <a:pt x="15647" y="56047"/>
                </a:lnTo>
                <a:lnTo>
                  <a:pt x="9328" y="70571"/>
                </a:lnTo>
                <a:lnTo>
                  <a:pt x="0" y="110661"/>
                </a:lnTo>
                <a:lnTo>
                  <a:pt x="3537" y="130293"/>
                </a:lnTo>
                <a:lnTo>
                  <a:pt x="11570" y="148175"/>
                </a:lnTo>
                <a:lnTo>
                  <a:pt x="25591" y="164585"/>
                </a:lnTo>
                <a:lnTo>
                  <a:pt x="53024" y="182261"/>
                </a:lnTo>
                <a:lnTo>
                  <a:pt x="70048" y="186644"/>
                </a:lnTo>
                <a:lnTo>
                  <a:pt x="99711" y="187173"/>
                </a:lnTo>
                <a:lnTo>
                  <a:pt x="141584" y="176510"/>
                </a:lnTo>
                <a:lnTo>
                  <a:pt x="180951" y="152486"/>
                </a:lnTo>
                <a:lnTo>
                  <a:pt x="193888" y="138558"/>
                </a:lnTo>
                <a:lnTo>
                  <a:pt x="203755" y="122366"/>
                </a:lnTo>
                <a:lnTo>
                  <a:pt x="208159" y="100953"/>
                </a:lnTo>
                <a:lnTo>
                  <a:pt x="209464" y="76510"/>
                </a:lnTo>
                <a:lnTo>
                  <a:pt x="204689" y="62204"/>
                </a:lnTo>
                <a:lnTo>
                  <a:pt x="196217" y="50448"/>
                </a:lnTo>
                <a:lnTo>
                  <a:pt x="186102" y="42048"/>
                </a:lnTo>
                <a:lnTo>
                  <a:pt x="160596" y="31964"/>
                </a:lnTo>
                <a:lnTo>
                  <a:pt x="142330" y="30975"/>
                </a:lnTo>
                <a:lnTo>
                  <a:pt x="102770" y="38102"/>
                </a:lnTo>
                <a:lnTo>
                  <a:pt x="65588" y="58255"/>
                </a:lnTo>
                <a:lnTo>
                  <a:pt x="54384" y="65838"/>
                </a:lnTo>
                <a:lnTo>
                  <a:pt x="38564" y="8562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34" name="SMARTInkShape-3307"/>
          <p:cNvSpPr/>
          <p:nvPr>
            <p:custDataLst>
              <p:tags r:id="rId37"/>
            </p:custDataLst>
          </p:nvPr>
        </p:nvSpPr>
        <p:spPr bwMode="auto">
          <a:xfrm>
            <a:off x="7050015" y="2350057"/>
            <a:ext cx="66722" cy="371623"/>
          </a:xfrm>
          <a:custGeom>
            <a:avLst/>
            <a:gdLst/>
            <a:ahLst/>
            <a:cxnLst/>
            <a:rect l="0" t="0" r="0" b="0"/>
            <a:pathLst>
              <a:path w="66722" h="371623">
                <a:moveTo>
                  <a:pt x="50873" y="7381"/>
                </a:moveTo>
                <a:lnTo>
                  <a:pt x="50873" y="7381"/>
                </a:lnTo>
                <a:lnTo>
                  <a:pt x="50873" y="2830"/>
                </a:lnTo>
                <a:lnTo>
                  <a:pt x="51824" y="1489"/>
                </a:lnTo>
                <a:lnTo>
                  <a:pt x="53413" y="595"/>
                </a:lnTo>
                <a:lnTo>
                  <a:pt x="55423" y="0"/>
                </a:lnTo>
                <a:lnTo>
                  <a:pt x="56764" y="555"/>
                </a:lnTo>
                <a:lnTo>
                  <a:pt x="57658" y="1878"/>
                </a:lnTo>
                <a:lnTo>
                  <a:pt x="58253" y="3712"/>
                </a:lnTo>
                <a:lnTo>
                  <a:pt x="63642" y="10844"/>
                </a:lnTo>
                <a:lnTo>
                  <a:pt x="66721" y="32643"/>
                </a:lnTo>
                <a:lnTo>
                  <a:pt x="63083" y="72333"/>
                </a:lnTo>
                <a:lnTo>
                  <a:pt x="58522" y="106416"/>
                </a:lnTo>
                <a:lnTo>
                  <a:pt x="53320" y="143789"/>
                </a:lnTo>
                <a:lnTo>
                  <a:pt x="47832" y="182624"/>
                </a:lnTo>
                <a:lnTo>
                  <a:pt x="37139" y="222109"/>
                </a:lnTo>
                <a:lnTo>
                  <a:pt x="24766" y="260931"/>
                </a:lnTo>
                <a:lnTo>
                  <a:pt x="16092" y="297234"/>
                </a:lnTo>
                <a:lnTo>
                  <a:pt x="5854" y="336151"/>
                </a:lnTo>
                <a:lnTo>
                  <a:pt x="0" y="371622"/>
                </a:lnTo>
                <a:lnTo>
                  <a:pt x="765" y="371175"/>
                </a:lnTo>
                <a:lnTo>
                  <a:pt x="8010" y="358853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945" name="SMARTInkShape-Group1003"/>
          <p:cNvGrpSpPr/>
          <p:nvPr/>
        </p:nvGrpSpPr>
        <p:grpSpPr>
          <a:xfrm>
            <a:off x="7083743" y="1397317"/>
            <a:ext cx="1688783" cy="1391974"/>
            <a:chOff x="7083743" y="1397317"/>
            <a:chExt cx="1688783" cy="1391974"/>
          </a:xfrm>
        </p:grpSpPr>
        <p:sp>
          <p:nvSpPr>
            <p:cNvPr id="1935" name="SMARTInkShape-3308"/>
            <p:cNvSpPr/>
            <p:nvPr>
              <p:custDataLst>
                <p:tags r:id="rId185"/>
              </p:custDataLst>
            </p:nvPr>
          </p:nvSpPr>
          <p:spPr bwMode="auto">
            <a:xfrm>
              <a:off x="7675245" y="1594485"/>
              <a:ext cx="128588" cy="94298"/>
            </a:xfrm>
            <a:custGeom>
              <a:avLst/>
              <a:gdLst/>
              <a:ahLst/>
              <a:cxnLst/>
              <a:rect l="0" t="0" r="0" b="0"/>
              <a:pathLst>
                <a:path w="128588" h="94298">
                  <a:moveTo>
                    <a:pt x="128587" y="0"/>
                  </a:moveTo>
                  <a:lnTo>
                    <a:pt x="128587" y="0"/>
                  </a:lnTo>
                  <a:lnTo>
                    <a:pt x="88242" y="35795"/>
                  </a:lnTo>
                  <a:lnTo>
                    <a:pt x="45733" y="58701"/>
                  </a:lnTo>
                  <a:lnTo>
                    <a:pt x="24028" y="73273"/>
                  </a:lnTo>
                  <a:lnTo>
                    <a:pt x="0" y="9429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36" name="SMARTInkShape-3309"/>
            <p:cNvSpPr/>
            <p:nvPr>
              <p:custDataLst>
                <p:tags r:id="rId186"/>
              </p:custDataLst>
            </p:nvPr>
          </p:nvSpPr>
          <p:spPr bwMode="auto">
            <a:xfrm>
              <a:off x="7460932" y="1928813"/>
              <a:ext cx="94299" cy="145733"/>
            </a:xfrm>
            <a:custGeom>
              <a:avLst/>
              <a:gdLst/>
              <a:ahLst/>
              <a:cxnLst/>
              <a:rect l="0" t="0" r="0" b="0"/>
              <a:pathLst>
                <a:path w="94299" h="145733">
                  <a:moveTo>
                    <a:pt x="94298" y="0"/>
                  </a:moveTo>
                  <a:lnTo>
                    <a:pt x="94298" y="0"/>
                  </a:lnTo>
                  <a:lnTo>
                    <a:pt x="74718" y="39158"/>
                  </a:lnTo>
                  <a:lnTo>
                    <a:pt x="56323" y="73091"/>
                  </a:lnTo>
                  <a:lnTo>
                    <a:pt x="27530" y="110640"/>
                  </a:lnTo>
                  <a:lnTo>
                    <a:pt x="0" y="14573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37" name="SMARTInkShape-3310"/>
            <p:cNvSpPr/>
            <p:nvPr>
              <p:custDataLst>
                <p:tags r:id="rId187"/>
              </p:custDataLst>
            </p:nvPr>
          </p:nvSpPr>
          <p:spPr bwMode="auto">
            <a:xfrm>
              <a:off x="7332345" y="2245995"/>
              <a:ext cx="42863" cy="42863"/>
            </a:xfrm>
            <a:custGeom>
              <a:avLst/>
              <a:gdLst/>
              <a:ahLst/>
              <a:cxnLst/>
              <a:rect l="0" t="0" r="0" b="0"/>
              <a:pathLst>
                <a:path w="42863" h="42863">
                  <a:moveTo>
                    <a:pt x="42862" y="0"/>
                  </a:moveTo>
                  <a:lnTo>
                    <a:pt x="42862" y="0"/>
                  </a:lnTo>
                  <a:lnTo>
                    <a:pt x="29175" y="24518"/>
                  </a:lnTo>
                  <a:lnTo>
                    <a:pt x="14571" y="37004"/>
                  </a:lnTo>
                  <a:lnTo>
                    <a:pt x="0" y="4286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38" name="SMARTInkShape-3311"/>
            <p:cNvSpPr/>
            <p:nvPr>
              <p:custDataLst>
                <p:tags r:id="rId188"/>
              </p:custDataLst>
            </p:nvPr>
          </p:nvSpPr>
          <p:spPr bwMode="auto">
            <a:xfrm>
              <a:off x="7083743" y="2201458"/>
              <a:ext cx="582505" cy="587833"/>
            </a:xfrm>
            <a:custGeom>
              <a:avLst/>
              <a:gdLst/>
              <a:ahLst/>
              <a:cxnLst/>
              <a:rect l="0" t="0" r="0" b="0"/>
              <a:pathLst>
                <a:path w="582505" h="587833">
                  <a:moveTo>
                    <a:pt x="68579" y="53109"/>
                  </a:moveTo>
                  <a:lnTo>
                    <a:pt x="68579" y="53109"/>
                  </a:lnTo>
                  <a:lnTo>
                    <a:pt x="53817" y="45728"/>
                  </a:lnTo>
                  <a:lnTo>
                    <a:pt x="95827" y="32037"/>
                  </a:lnTo>
                  <a:lnTo>
                    <a:pt x="136887" y="25329"/>
                  </a:lnTo>
                  <a:lnTo>
                    <a:pt x="161743" y="22207"/>
                  </a:lnTo>
                  <a:lnTo>
                    <a:pt x="188791" y="19173"/>
                  </a:lnTo>
                  <a:lnTo>
                    <a:pt x="217300" y="16198"/>
                  </a:lnTo>
                  <a:lnTo>
                    <a:pt x="246784" y="12309"/>
                  </a:lnTo>
                  <a:lnTo>
                    <a:pt x="276918" y="7811"/>
                  </a:lnTo>
                  <a:lnTo>
                    <a:pt x="307483" y="2908"/>
                  </a:lnTo>
                  <a:lnTo>
                    <a:pt x="339292" y="592"/>
                  </a:lnTo>
                  <a:lnTo>
                    <a:pt x="371926" y="0"/>
                  </a:lnTo>
                  <a:lnTo>
                    <a:pt x="405113" y="558"/>
                  </a:lnTo>
                  <a:lnTo>
                    <a:pt x="434858" y="1883"/>
                  </a:lnTo>
                  <a:lnTo>
                    <a:pt x="462308" y="3718"/>
                  </a:lnTo>
                  <a:lnTo>
                    <a:pt x="488227" y="5895"/>
                  </a:lnTo>
                  <a:lnTo>
                    <a:pt x="529727" y="15933"/>
                  </a:lnTo>
                  <a:lnTo>
                    <a:pt x="547461" y="22610"/>
                  </a:lnTo>
                  <a:lnTo>
                    <a:pt x="560236" y="31824"/>
                  </a:lnTo>
                  <a:lnTo>
                    <a:pt x="576972" y="54762"/>
                  </a:lnTo>
                  <a:lnTo>
                    <a:pt x="582504" y="83371"/>
                  </a:lnTo>
                  <a:lnTo>
                    <a:pt x="580836" y="117042"/>
                  </a:lnTo>
                  <a:lnTo>
                    <a:pt x="573744" y="157406"/>
                  </a:lnTo>
                  <a:lnTo>
                    <a:pt x="567281" y="179791"/>
                  </a:lnTo>
                  <a:lnTo>
                    <a:pt x="559161" y="203286"/>
                  </a:lnTo>
                  <a:lnTo>
                    <a:pt x="549939" y="227522"/>
                  </a:lnTo>
                  <a:lnTo>
                    <a:pt x="541886" y="252252"/>
                  </a:lnTo>
                  <a:lnTo>
                    <a:pt x="534612" y="277311"/>
                  </a:lnTo>
                  <a:lnTo>
                    <a:pt x="527858" y="302590"/>
                  </a:lnTo>
                  <a:lnTo>
                    <a:pt x="520497" y="327062"/>
                  </a:lnTo>
                  <a:lnTo>
                    <a:pt x="512734" y="350997"/>
                  </a:lnTo>
                  <a:lnTo>
                    <a:pt x="504699" y="374574"/>
                  </a:lnTo>
                  <a:lnTo>
                    <a:pt x="497439" y="396959"/>
                  </a:lnTo>
                  <a:lnTo>
                    <a:pt x="484291" y="439611"/>
                  </a:lnTo>
                  <a:lnTo>
                    <a:pt x="469557" y="475713"/>
                  </a:lnTo>
                  <a:lnTo>
                    <a:pt x="454437" y="506681"/>
                  </a:lnTo>
                  <a:lnTo>
                    <a:pt x="435214" y="543630"/>
                  </a:lnTo>
                  <a:lnTo>
                    <a:pt x="403710" y="583293"/>
                  </a:lnTo>
                  <a:lnTo>
                    <a:pt x="400585" y="586588"/>
                  </a:lnTo>
                  <a:lnTo>
                    <a:pt x="397549" y="587832"/>
                  </a:lnTo>
                  <a:lnTo>
                    <a:pt x="394573" y="587708"/>
                  </a:lnTo>
                  <a:lnTo>
                    <a:pt x="391636" y="586674"/>
                  </a:lnTo>
                  <a:lnTo>
                    <a:pt x="357863" y="560923"/>
                  </a:lnTo>
                  <a:lnTo>
                    <a:pt x="315477" y="535254"/>
                  </a:lnTo>
                  <a:lnTo>
                    <a:pt x="277054" y="519491"/>
                  </a:lnTo>
                  <a:lnTo>
                    <a:pt x="256140" y="512621"/>
                  </a:lnTo>
                  <a:lnTo>
                    <a:pt x="231720" y="507088"/>
                  </a:lnTo>
                  <a:lnTo>
                    <a:pt x="204962" y="502447"/>
                  </a:lnTo>
                  <a:lnTo>
                    <a:pt x="176646" y="498400"/>
                  </a:lnTo>
                  <a:lnTo>
                    <a:pt x="149196" y="496655"/>
                  </a:lnTo>
                  <a:lnTo>
                    <a:pt x="122324" y="496444"/>
                  </a:lnTo>
                  <a:lnTo>
                    <a:pt x="95837" y="497256"/>
                  </a:lnTo>
                  <a:lnTo>
                    <a:pt x="53706" y="498158"/>
                  </a:lnTo>
                  <a:lnTo>
                    <a:pt x="15913" y="496126"/>
                  </a:lnTo>
                  <a:lnTo>
                    <a:pt x="0" y="49030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39" name="SMARTInkShape-3312"/>
            <p:cNvSpPr/>
            <p:nvPr>
              <p:custDataLst>
                <p:tags r:id="rId189"/>
              </p:custDataLst>
            </p:nvPr>
          </p:nvSpPr>
          <p:spPr bwMode="auto">
            <a:xfrm>
              <a:off x="7255193" y="2400300"/>
              <a:ext cx="153424" cy="223795"/>
            </a:xfrm>
            <a:custGeom>
              <a:avLst/>
              <a:gdLst/>
              <a:ahLst/>
              <a:cxnLst/>
              <a:rect l="0" t="0" r="0" b="0"/>
              <a:pathLst>
                <a:path w="153424" h="223795">
                  <a:moveTo>
                    <a:pt x="120014" y="94297"/>
                  </a:moveTo>
                  <a:lnTo>
                    <a:pt x="120014" y="94297"/>
                  </a:lnTo>
                  <a:lnTo>
                    <a:pt x="113170" y="86501"/>
                  </a:lnTo>
                  <a:lnTo>
                    <a:pt x="104440" y="73784"/>
                  </a:lnTo>
                  <a:lnTo>
                    <a:pt x="95313" y="66765"/>
                  </a:lnTo>
                  <a:lnTo>
                    <a:pt x="90211" y="65465"/>
                  </a:lnTo>
                  <a:lnTo>
                    <a:pt x="79464" y="66561"/>
                  </a:lnTo>
                  <a:lnTo>
                    <a:pt x="68337" y="75303"/>
                  </a:lnTo>
                  <a:lnTo>
                    <a:pt x="36570" y="113299"/>
                  </a:lnTo>
                  <a:lnTo>
                    <a:pt x="23238" y="141795"/>
                  </a:lnTo>
                  <a:lnTo>
                    <a:pt x="16043" y="171605"/>
                  </a:lnTo>
                  <a:lnTo>
                    <a:pt x="16020" y="197554"/>
                  </a:lnTo>
                  <a:lnTo>
                    <a:pt x="20205" y="206950"/>
                  </a:lnTo>
                  <a:lnTo>
                    <a:pt x="35015" y="219930"/>
                  </a:lnTo>
                  <a:lnTo>
                    <a:pt x="59376" y="223794"/>
                  </a:lnTo>
                  <a:lnTo>
                    <a:pt x="73874" y="223491"/>
                  </a:lnTo>
                  <a:lnTo>
                    <a:pt x="102682" y="210454"/>
                  </a:lnTo>
                  <a:lnTo>
                    <a:pt x="128504" y="187833"/>
                  </a:lnTo>
                  <a:lnTo>
                    <a:pt x="146330" y="158729"/>
                  </a:lnTo>
                  <a:lnTo>
                    <a:pt x="152983" y="121664"/>
                  </a:lnTo>
                  <a:lnTo>
                    <a:pt x="153423" y="101112"/>
                  </a:lnTo>
                  <a:lnTo>
                    <a:pt x="141213" y="65576"/>
                  </a:lnTo>
                  <a:lnTo>
                    <a:pt x="131289" y="49432"/>
                  </a:lnTo>
                  <a:lnTo>
                    <a:pt x="102483" y="26415"/>
                  </a:lnTo>
                  <a:lnTo>
                    <a:pt x="68408" y="11740"/>
                  </a:lnTo>
                  <a:lnTo>
                    <a:pt x="34213" y="521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0" name="SMARTInkShape-3313"/>
            <p:cNvSpPr/>
            <p:nvPr>
              <p:custDataLst>
                <p:tags r:id="rId190"/>
              </p:custDataLst>
            </p:nvPr>
          </p:nvSpPr>
          <p:spPr bwMode="auto">
            <a:xfrm>
              <a:off x="7915781" y="1397317"/>
              <a:ext cx="624096" cy="1145557"/>
            </a:xfrm>
            <a:custGeom>
              <a:avLst/>
              <a:gdLst/>
              <a:ahLst/>
              <a:cxnLst/>
              <a:rect l="0" t="0" r="0" b="0"/>
              <a:pathLst>
                <a:path w="624096" h="1145557">
                  <a:moveTo>
                    <a:pt x="616714" y="0"/>
                  </a:moveTo>
                  <a:lnTo>
                    <a:pt x="616714" y="0"/>
                  </a:lnTo>
                  <a:lnTo>
                    <a:pt x="623499" y="16111"/>
                  </a:lnTo>
                  <a:lnTo>
                    <a:pt x="624095" y="19313"/>
                  </a:lnTo>
                  <a:lnTo>
                    <a:pt x="611363" y="52781"/>
                  </a:lnTo>
                  <a:lnTo>
                    <a:pt x="593115" y="93532"/>
                  </a:lnTo>
                  <a:lnTo>
                    <a:pt x="571301" y="131740"/>
                  </a:lnTo>
                  <a:lnTo>
                    <a:pt x="556911" y="154502"/>
                  </a:lnTo>
                  <a:lnTo>
                    <a:pt x="540650" y="179201"/>
                  </a:lnTo>
                  <a:lnTo>
                    <a:pt x="523143" y="205193"/>
                  </a:lnTo>
                  <a:lnTo>
                    <a:pt x="505755" y="233950"/>
                  </a:lnTo>
                  <a:lnTo>
                    <a:pt x="488449" y="264552"/>
                  </a:lnTo>
                  <a:lnTo>
                    <a:pt x="471197" y="296383"/>
                  </a:lnTo>
                  <a:lnTo>
                    <a:pt x="453028" y="329986"/>
                  </a:lnTo>
                  <a:lnTo>
                    <a:pt x="434247" y="364771"/>
                  </a:lnTo>
                  <a:lnTo>
                    <a:pt x="415059" y="400343"/>
                  </a:lnTo>
                  <a:lnTo>
                    <a:pt x="395600" y="438346"/>
                  </a:lnTo>
                  <a:lnTo>
                    <a:pt x="375959" y="477968"/>
                  </a:lnTo>
                  <a:lnTo>
                    <a:pt x="356199" y="518671"/>
                  </a:lnTo>
                  <a:lnTo>
                    <a:pt x="336356" y="558188"/>
                  </a:lnTo>
                  <a:lnTo>
                    <a:pt x="316461" y="596915"/>
                  </a:lnTo>
                  <a:lnTo>
                    <a:pt x="296530" y="635116"/>
                  </a:lnTo>
                  <a:lnTo>
                    <a:pt x="277528" y="672966"/>
                  </a:lnTo>
                  <a:lnTo>
                    <a:pt x="259145" y="710582"/>
                  </a:lnTo>
                  <a:lnTo>
                    <a:pt x="241175" y="748041"/>
                  </a:lnTo>
                  <a:lnTo>
                    <a:pt x="223479" y="783492"/>
                  </a:lnTo>
                  <a:lnTo>
                    <a:pt x="205968" y="817603"/>
                  </a:lnTo>
                  <a:lnTo>
                    <a:pt x="188579" y="850821"/>
                  </a:lnTo>
                  <a:lnTo>
                    <a:pt x="171270" y="882492"/>
                  </a:lnTo>
                  <a:lnTo>
                    <a:pt x="154016" y="913131"/>
                  </a:lnTo>
                  <a:lnTo>
                    <a:pt x="136799" y="943081"/>
                  </a:lnTo>
                  <a:lnTo>
                    <a:pt x="120558" y="970668"/>
                  </a:lnTo>
                  <a:lnTo>
                    <a:pt x="104968" y="996680"/>
                  </a:lnTo>
                  <a:lnTo>
                    <a:pt x="89813" y="1021641"/>
                  </a:lnTo>
                  <a:lnTo>
                    <a:pt x="62813" y="1062075"/>
                  </a:lnTo>
                  <a:lnTo>
                    <a:pt x="39065" y="1094016"/>
                  </a:lnTo>
                  <a:lnTo>
                    <a:pt x="8157" y="1132725"/>
                  </a:lnTo>
                  <a:lnTo>
                    <a:pt x="1205" y="1145556"/>
                  </a:lnTo>
                  <a:lnTo>
                    <a:pt x="635" y="1144705"/>
                  </a:lnTo>
                  <a:lnTo>
                    <a:pt x="0" y="1138678"/>
                  </a:lnTo>
                  <a:lnTo>
                    <a:pt x="16639" y="109728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1" name="SMARTInkShape-3314"/>
            <p:cNvSpPr/>
            <p:nvPr>
              <p:custDataLst>
                <p:tags r:id="rId191"/>
              </p:custDataLst>
            </p:nvPr>
          </p:nvSpPr>
          <p:spPr bwMode="auto">
            <a:xfrm>
              <a:off x="8379381" y="1398047"/>
              <a:ext cx="154848" cy="282164"/>
            </a:xfrm>
            <a:custGeom>
              <a:avLst/>
              <a:gdLst/>
              <a:ahLst/>
              <a:cxnLst/>
              <a:rect l="0" t="0" r="0" b="0"/>
              <a:pathLst>
                <a:path w="154848" h="282164">
                  <a:moveTo>
                    <a:pt x="7382" y="110713"/>
                  </a:moveTo>
                  <a:lnTo>
                    <a:pt x="7382" y="110713"/>
                  </a:lnTo>
                  <a:lnTo>
                    <a:pt x="7382" y="115264"/>
                  </a:lnTo>
                  <a:lnTo>
                    <a:pt x="6429" y="116604"/>
                  </a:lnTo>
                  <a:lnTo>
                    <a:pt x="4841" y="117498"/>
                  </a:lnTo>
                  <a:lnTo>
                    <a:pt x="2831" y="118094"/>
                  </a:lnTo>
                  <a:lnTo>
                    <a:pt x="1490" y="117539"/>
                  </a:lnTo>
                  <a:lnTo>
                    <a:pt x="596" y="116216"/>
                  </a:lnTo>
                  <a:lnTo>
                    <a:pt x="0" y="114382"/>
                  </a:lnTo>
                  <a:lnTo>
                    <a:pt x="4419" y="107263"/>
                  </a:lnTo>
                  <a:lnTo>
                    <a:pt x="42763" y="67996"/>
                  </a:lnTo>
                  <a:lnTo>
                    <a:pt x="79883" y="37519"/>
                  </a:lnTo>
                  <a:lnTo>
                    <a:pt x="114483" y="16530"/>
                  </a:lnTo>
                  <a:lnTo>
                    <a:pt x="154286" y="911"/>
                  </a:lnTo>
                  <a:lnTo>
                    <a:pt x="154847" y="364"/>
                  </a:lnTo>
                  <a:lnTo>
                    <a:pt x="154269" y="0"/>
                  </a:lnTo>
                  <a:lnTo>
                    <a:pt x="148664" y="39681"/>
                  </a:lnTo>
                  <a:lnTo>
                    <a:pt x="141212" y="80776"/>
                  </a:lnTo>
                  <a:lnTo>
                    <a:pt x="133219" y="115188"/>
                  </a:lnTo>
                  <a:lnTo>
                    <a:pt x="124269" y="152707"/>
                  </a:lnTo>
                  <a:lnTo>
                    <a:pt x="117117" y="191607"/>
                  </a:lnTo>
                  <a:lnTo>
                    <a:pt x="110763" y="228581"/>
                  </a:lnTo>
                  <a:lnTo>
                    <a:pt x="101679" y="28216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2" name="SMARTInkShape-3315"/>
            <p:cNvSpPr/>
            <p:nvPr>
              <p:custDataLst>
                <p:tags r:id="rId192"/>
              </p:custDataLst>
            </p:nvPr>
          </p:nvSpPr>
          <p:spPr bwMode="auto">
            <a:xfrm>
              <a:off x="7839839" y="2340646"/>
              <a:ext cx="281176" cy="227288"/>
            </a:xfrm>
            <a:custGeom>
              <a:avLst/>
              <a:gdLst/>
              <a:ahLst/>
              <a:cxnLst/>
              <a:rect l="0" t="0" r="0" b="0"/>
              <a:pathLst>
                <a:path w="281176" h="227288">
                  <a:moveTo>
                    <a:pt x="144016" y="8219"/>
                  </a:moveTo>
                  <a:lnTo>
                    <a:pt x="144016" y="8219"/>
                  </a:lnTo>
                  <a:lnTo>
                    <a:pt x="144016" y="0"/>
                  </a:lnTo>
                  <a:lnTo>
                    <a:pt x="143063" y="14356"/>
                  </a:lnTo>
                  <a:lnTo>
                    <a:pt x="127534" y="56441"/>
                  </a:lnTo>
                  <a:lnTo>
                    <a:pt x="98280" y="98072"/>
                  </a:lnTo>
                  <a:lnTo>
                    <a:pt x="72889" y="130069"/>
                  </a:lnTo>
                  <a:lnTo>
                    <a:pt x="46681" y="162387"/>
                  </a:lnTo>
                  <a:lnTo>
                    <a:pt x="13364" y="203547"/>
                  </a:lnTo>
                  <a:lnTo>
                    <a:pt x="858" y="218221"/>
                  </a:lnTo>
                  <a:lnTo>
                    <a:pt x="0" y="222516"/>
                  </a:lnTo>
                  <a:lnTo>
                    <a:pt x="2285" y="225378"/>
                  </a:lnTo>
                  <a:lnTo>
                    <a:pt x="6667" y="227287"/>
                  </a:lnTo>
                  <a:lnTo>
                    <a:pt x="44687" y="216321"/>
                  </a:lnTo>
                  <a:lnTo>
                    <a:pt x="79550" y="205166"/>
                  </a:lnTo>
                  <a:lnTo>
                    <a:pt x="119174" y="192906"/>
                  </a:lnTo>
                  <a:lnTo>
                    <a:pt x="141742" y="185636"/>
                  </a:lnTo>
                  <a:lnTo>
                    <a:pt x="165360" y="177932"/>
                  </a:lnTo>
                  <a:lnTo>
                    <a:pt x="188725" y="170891"/>
                  </a:lnTo>
                  <a:lnTo>
                    <a:pt x="211922" y="164292"/>
                  </a:lnTo>
                  <a:lnTo>
                    <a:pt x="250397" y="153785"/>
                  </a:lnTo>
                  <a:lnTo>
                    <a:pt x="281175" y="14537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3" name="SMARTInkShape-3316"/>
            <p:cNvSpPr/>
            <p:nvPr>
              <p:custDataLst>
                <p:tags r:id="rId193"/>
              </p:custDataLst>
            </p:nvPr>
          </p:nvSpPr>
          <p:spPr bwMode="auto">
            <a:xfrm>
              <a:off x="8272492" y="2170034"/>
              <a:ext cx="234286" cy="273135"/>
            </a:xfrm>
            <a:custGeom>
              <a:avLst/>
              <a:gdLst/>
              <a:ahLst/>
              <a:cxnLst/>
              <a:rect l="0" t="0" r="0" b="0"/>
              <a:pathLst>
                <a:path w="234286" h="273135">
                  <a:moveTo>
                    <a:pt x="157133" y="7381"/>
                  </a:moveTo>
                  <a:lnTo>
                    <a:pt x="157133" y="7381"/>
                  </a:lnTo>
                  <a:lnTo>
                    <a:pt x="157133" y="2830"/>
                  </a:lnTo>
                  <a:lnTo>
                    <a:pt x="156180" y="1490"/>
                  </a:lnTo>
                  <a:lnTo>
                    <a:pt x="154592" y="596"/>
                  </a:lnTo>
                  <a:lnTo>
                    <a:pt x="152582" y="0"/>
                  </a:lnTo>
                  <a:lnTo>
                    <a:pt x="121027" y="13684"/>
                  </a:lnTo>
                  <a:lnTo>
                    <a:pt x="83464" y="36871"/>
                  </a:lnTo>
                  <a:lnTo>
                    <a:pt x="43124" y="74010"/>
                  </a:lnTo>
                  <a:lnTo>
                    <a:pt x="18515" y="104621"/>
                  </a:lnTo>
                  <a:lnTo>
                    <a:pt x="5037" y="134736"/>
                  </a:lnTo>
                  <a:lnTo>
                    <a:pt x="0" y="163996"/>
                  </a:lnTo>
                  <a:lnTo>
                    <a:pt x="936" y="192875"/>
                  </a:lnTo>
                  <a:lnTo>
                    <a:pt x="15920" y="231358"/>
                  </a:lnTo>
                  <a:lnTo>
                    <a:pt x="35634" y="250119"/>
                  </a:lnTo>
                  <a:lnTo>
                    <a:pt x="62176" y="263854"/>
                  </a:lnTo>
                  <a:lnTo>
                    <a:pt x="96197" y="273134"/>
                  </a:lnTo>
                  <a:lnTo>
                    <a:pt x="133542" y="272814"/>
                  </a:lnTo>
                  <a:lnTo>
                    <a:pt x="170461" y="266321"/>
                  </a:lnTo>
                  <a:lnTo>
                    <a:pt x="213257" y="253860"/>
                  </a:lnTo>
                  <a:lnTo>
                    <a:pt x="234285" y="24741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4" name="SMARTInkShape-3317"/>
            <p:cNvSpPr/>
            <p:nvPr>
              <p:custDataLst>
                <p:tags r:id="rId194"/>
              </p:custDataLst>
            </p:nvPr>
          </p:nvSpPr>
          <p:spPr bwMode="auto">
            <a:xfrm>
              <a:off x="8448949" y="2357438"/>
              <a:ext cx="323577" cy="145733"/>
            </a:xfrm>
            <a:custGeom>
              <a:avLst/>
              <a:gdLst/>
              <a:ahLst/>
              <a:cxnLst/>
              <a:rect l="0" t="0" r="0" b="0"/>
              <a:pathLst>
                <a:path w="323577" h="145733">
                  <a:moveTo>
                    <a:pt x="32111" y="0"/>
                  </a:moveTo>
                  <a:lnTo>
                    <a:pt x="32111" y="0"/>
                  </a:lnTo>
                  <a:lnTo>
                    <a:pt x="32111" y="11931"/>
                  </a:lnTo>
                  <a:lnTo>
                    <a:pt x="34015" y="13669"/>
                  </a:lnTo>
                  <a:lnTo>
                    <a:pt x="60403" y="23683"/>
                  </a:lnTo>
                  <a:lnTo>
                    <a:pt x="67863" y="28940"/>
                  </a:lnTo>
                  <a:lnTo>
                    <a:pt x="69281" y="32629"/>
                  </a:lnTo>
                  <a:lnTo>
                    <a:pt x="68316" y="41806"/>
                  </a:lnTo>
                  <a:lnTo>
                    <a:pt x="62418" y="57683"/>
                  </a:lnTo>
                  <a:lnTo>
                    <a:pt x="28853" y="97186"/>
                  </a:lnTo>
                  <a:lnTo>
                    <a:pt x="0" y="126393"/>
                  </a:lnTo>
                  <a:lnTo>
                    <a:pt x="1179" y="128077"/>
                  </a:lnTo>
                  <a:lnTo>
                    <a:pt x="7569" y="132488"/>
                  </a:lnTo>
                  <a:lnTo>
                    <a:pt x="49629" y="136237"/>
                  </a:lnTo>
                  <a:lnTo>
                    <a:pt x="83078" y="136749"/>
                  </a:lnTo>
                  <a:lnTo>
                    <a:pt x="125247" y="136977"/>
                  </a:lnTo>
                  <a:lnTo>
                    <a:pt x="148494" y="137038"/>
                  </a:lnTo>
                  <a:lnTo>
                    <a:pt x="172565" y="137078"/>
                  </a:lnTo>
                  <a:lnTo>
                    <a:pt x="197184" y="137105"/>
                  </a:lnTo>
                  <a:lnTo>
                    <a:pt x="222170" y="137123"/>
                  </a:lnTo>
                  <a:lnTo>
                    <a:pt x="244542" y="138088"/>
                  </a:lnTo>
                  <a:lnTo>
                    <a:pt x="284640" y="141700"/>
                  </a:lnTo>
                  <a:lnTo>
                    <a:pt x="323576" y="14573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50" name="SMARTInkShape-Group1004"/>
          <p:cNvGrpSpPr/>
          <p:nvPr/>
        </p:nvGrpSpPr>
        <p:grpSpPr>
          <a:xfrm>
            <a:off x="7945593" y="842625"/>
            <a:ext cx="371883" cy="503259"/>
            <a:chOff x="7945593" y="842625"/>
            <a:chExt cx="371883" cy="503259"/>
          </a:xfrm>
        </p:grpSpPr>
        <p:sp>
          <p:nvSpPr>
            <p:cNvPr id="1946" name="SMARTInkShape-3318"/>
            <p:cNvSpPr/>
            <p:nvPr>
              <p:custDataLst>
                <p:tags r:id="rId181"/>
              </p:custDataLst>
            </p:nvPr>
          </p:nvSpPr>
          <p:spPr bwMode="auto">
            <a:xfrm>
              <a:off x="8018145" y="989818"/>
              <a:ext cx="151984" cy="128961"/>
            </a:xfrm>
            <a:custGeom>
              <a:avLst/>
              <a:gdLst/>
              <a:ahLst/>
              <a:cxnLst/>
              <a:rect l="0" t="0" r="0" b="0"/>
              <a:pathLst>
                <a:path w="151984" h="128961">
                  <a:moveTo>
                    <a:pt x="111443" y="38882"/>
                  </a:moveTo>
                  <a:lnTo>
                    <a:pt x="111443" y="38882"/>
                  </a:lnTo>
                  <a:lnTo>
                    <a:pt x="111443" y="23033"/>
                  </a:lnTo>
                  <a:lnTo>
                    <a:pt x="106892" y="17570"/>
                  </a:lnTo>
                  <a:lnTo>
                    <a:pt x="102117" y="15123"/>
                  </a:lnTo>
                  <a:lnTo>
                    <a:pt x="99511" y="14470"/>
                  </a:lnTo>
                  <a:lnTo>
                    <a:pt x="91535" y="18825"/>
                  </a:lnTo>
                  <a:lnTo>
                    <a:pt x="86740" y="22653"/>
                  </a:lnTo>
                  <a:lnTo>
                    <a:pt x="75443" y="41693"/>
                  </a:lnTo>
                  <a:lnTo>
                    <a:pt x="64044" y="74680"/>
                  </a:lnTo>
                  <a:lnTo>
                    <a:pt x="61801" y="95115"/>
                  </a:lnTo>
                  <a:lnTo>
                    <a:pt x="65886" y="111817"/>
                  </a:lnTo>
                  <a:lnTo>
                    <a:pt x="69641" y="118938"/>
                  </a:lnTo>
                  <a:lnTo>
                    <a:pt x="75002" y="123685"/>
                  </a:lnTo>
                  <a:lnTo>
                    <a:pt x="88580" y="128960"/>
                  </a:lnTo>
                  <a:lnTo>
                    <a:pt x="104139" y="128764"/>
                  </a:lnTo>
                  <a:lnTo>
                    <a:pt x="119626" y="124550"/>
                  </a:lnTo>
                  <a:lnTo>
                    <a:pt x="132859" y="116326"/>
                  </a:lnTo>
                  <a:lnTo>
                    <a:pt x="142551" y="103782"/>
                  </a:lnTo>
                  <a:lnTo>
                    <a:pt x="146469" y="96436"/>
                  </a:lnTo>
                  <a:lnTo>
                    <a:pt x="151983" y="63343"/>
                  </a:lnTo>
                  <a:lnTo>
                    <a:pt x="149067" y="27926"/>
                  </a:lnTo>
                  <a:lnTo>
                    <a:pt x="145098" y="19196"/>
                  </a:lnTo>
                  <a:lnTo>
                    <a:pt x="133068" y="6955"/>
                  </a:lnTo>
                  <a:lnTo>
                    <a:pt x="115656" y="880"/>
                  </a:lnTo>
                  <a:lnTo>
                    <a:pt x="76814" y="0"/>
                  </a:lnTo>
                  <a:lnTo>
                    <a:pt x="45569" y="5408"/>
                  </a:lnTo>
                  <a:lnTo>
                    <a:pt x="0" y="3030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7" name="SMARTInkShape-3319"/>
            <p:cNvSpPr/>
            <p:nvPr>
              <p:custDataLst>
                <p:tags r:id="rId182"/>
              </p:custDataLst>
            </p:nvPr>
          </p:nvSpPr>
          <p:spPr bwMode="auto">
            <a:xfrm>
              <a:off x="7945593" y="917257"/>
              <a:ext cx="55408" cy="308193"/>
            </a:xfrm>
            <a:custGeom>
              <a:avLst/>
              <a:gdLst/>
              <a:ahLst/>
              <a:cxnLst/>
              <a:rect l="0" t="0" r="0" b="0"/>
              <a:pathLst>
                <a:path w="55408" h="308193">
                  <a:moveTo>
                    <a:pt x="55407" y="0"/>
                  </a:moveTo>
                  <a:lnTo>
                    <a:pt x="55407" y="0"/>
                  </a:lnTo>
                  <a:lnTo>
                    <a:pt x="55407" y="38559"/>
                  </a:lnTo>
                  <a:lnTo>
                    <a:pt x="50327" y="74925"/>
                  </a:lnTo>
                  <a:lnTo>
                    <a:pt x="42671" y="106643"/>
                  </a:lnTo>
                  <a:lnTo>
                    <a:pt x="36095" y="142965"/>
                  </a:lnTo>
                  <a:lnTo>
                    <a:pt x="27456" y="178793"/>
                  </a:lnTo>
                  <a:lnTo>
                    <a:pt x="19172" y="213766"/>
                  </a:lnTo>
                  <a:lnTo>
                    <a:pt x="15490" y="248360"/>
                  </a:lnTo>
                  <a:lnTo>
                    <a:pt x="8866" y="286313"/>
                  </a:lnTo>
                  <a:lnTo>
                    <a:pt x="0" y="308192"/>
                  </a:lnTo>
                  <a:lnTo>
                    <a:pt x="3971" y="30003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8" name="SMARTInkShape-3320"/>
            <p:cNvSpPr/>
            <p:nvPr>
              <p:custDataLst>
                <p:tags r:id="rId183"/>
              </p:custDataLst>
            </p:nvPr>
          </p:nvSpPr>
          <p:spPr bwMode="auto">
            <a:xfrm>
              <a:off x="8001000" y="842625"/>
              <a:ext cx="316476" cy="359413"/>
            </a:xfrm>
            <a:custGeom>
              <a:avLst/>
              <a:gdLst/>
              <a:ahLst/>
              <a:cxnLst/>
              <a:rect l="0" t="0" r="0" b="0"/>
              <a:pathLst>
                <a:path w="316476" h="359413">
                  <a:moveTo>
                    <a:pt x="60007" y="31770"/>
                  </a:moveTo>
                  <a:lnTo>
                    <a:pt x="60007" y="31770"/>
                  </a:lnTo>
                  <a:lnTo>
                    <a:pt x="67804" y="24926"/>
                  </a:lnTo>
                  <a:lnTo>
                    <a:pt x="84331" y="17148"/>
                  </a:lnTo>
                  <a:lnTo>
                    <a:pt x="120025" y="8811"/>
                  </a:lnTo>
                  <a:lnTo>
                    <a:pt x="153674" y="3151"/>
                  </a:lnTo>
                  <a:lnTo>
                    <a:pt x="185775" y="0"/>
                  </a:lnTo>
                  <a:lnTo>
                    <a:pt x="214012" y="505"/>
                  </a:lnTo>
                  <a:lnTo>
                    <a:pt x="255422" y="13811"/>
                  </a:lnTo>
                  <a:lnTo>
                    <a:pt x="272589" y="20931"/>
                  </a:lnTo>
                  <a:lnTo>
                    <a:pt x="286568" y="30445"/>
                  </a:lnTo>
                  <a:lnTo>
                    <a:pt x="294050" y="41024"/>
                  </a:lnTo>
                  <a:lnTo>
                    <a:pt x="297376" y="53028"/>
                  </a:lnTo>
                  <a:lnTo>
                    <a:pt x="299512" y="86557"/>
                  </a:lnTo>
                  <a:lnTo>
                    <a:pt x="299882" y="121028"/>
                  </a:lnTo>
                  <a:lnTo>
                    <a:pt x="299969" y="148593"/>
                  </a:lnTo>
                  <a:lnTo>
                    <a:pt x="300007" y="179894"/>
                  </a:lnTo>
                  <a:lnTo>
                    <a:pt x="305104" y="212855"/>
                  </a:lnTo>
                  <a:lnTo>
                    <a:pt x="311814" y="245602"/>
                  </a:lnTo>
                  <a:lnTo>
                    <a:pt x="314797" y="276032"/>
                  </a:lnTo>
                  <a:lnTo>
                    <a:pt x="316475" y="315387"/>
                  </a:lnTo>
                  <a:lnTo>
                    <a:pt x="316090" y="348178"/>
                  </a:lnTo>
                  <a:lnTo>
                    <a:pt x="312569" y="357498"/>
                  </a:lnTo>
                  <a:lnTo>
                    <a:pt x="308392" y="359412"/>
                  </a:lnTo>
                  <a:lnTo>
                    <a:pt x="296131" y="358999"/>
                  </a:lnTo>
                  <a:lnTo>
                    <a:pt x="264061" y="348860"/>
                  </a:lnTo>
                  <a:lnTo>
                    <a:pt x="232930" y="336529"/>
                  </a:lnTo>
                  <a:lnTo>
                    <a:pt x="195917" y="324381"/>
                  </a:lnTo>
                  <a:lnTo>
                    <a:pt x="154067" y="318982"/>
                  </a:lnTo>
                  <a:lnTo>
                    <a:pt x="132238" y="319447"/>
                  </a:lnTo>
                  <a:lnTo>
                    <a:pt x="110066" y="321662"/>
                  </a:lnTo>
                  <a:lnTo>
                    <a:pt x="67969" y="329203"/>
                  </a:lnTo>
                  <a:lnTo>
                    <a:pt x="33383" y="338905"/>
                  </a:lnTo>
                  <a:lnTo>
                    <a:pt x="0" y="34895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9" name="SMARTInkShape-3321"/>
            <p:cNvSpPr/>
            <p:nvPr>
              <p:custDataLst>
                <p:tags r:id="rId184"/>
              </p:custDataLst>
            </p:nvPr>
          </p:nvSpPr>
          <p:spPr bwMode="auto">
            <a:xfrm>
              <a:off x="7949564" y="1268730"/>
              <a:ext cx="116383" cy="77154"/>
            </a:xfrm>
            <a:custGeom>
              <a:avLst/>
              <a:gdLst/>
              <a:ahLst/>
              <a:cxnLst/>
              <a:rect l="0" t="0" r="0" b="0"/>
              <a:pathLst>
                <a:path w="116383" h="77154">
                  <a:moveTo>
                    <a:pt x="111443" y="0"/>
                  </a:moveTo>
                  <a:lnTo>
                    <a:pt x="111443" y="0"/>
                  </a:lnTo>
                  <a:lnTo>
                    <a:pt x="116382" y="0"/>
                  </a:lnTo>
                  <a:lnTo>
                    <a:pt x="107732" y="0"/>
                  </a:lnTo>
                  <a:lnTo>
                    <a:pt x="86108" y="9102"/>
                  </a:lnTo>
                  <a:lnTo>
                    <a:pt x="44667" y="41979"/>
                  </a:lnTo>
                  <a:lnTo>
                    <a:pt x="0" y="7715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56" name="SMARTInkShape-Group1005"/>
          <p:cNvGrpSpPr/>
          <p:nvPr/>
        </p:nvGrpSpPr>
        <p:grpSpPr>
          <a:xfrm>
            <a:off x="5019597" y="926831"/>
            <a:ext cx="811370" cy="819236"/>
            <a:chOff x="5019597" y="926831"/>
            <a:chExt cx="811370" cy="819236"/>
          </a:xfrm>
        </p:grpSpPr>
        <p:sp>
          <p:nvSpPr>
            <p:cNvPr id="1951" name="SMARTInkShape-3322"/>
            <p:cNvSpPr/>
            <p:nvPr>
              <p:custDataLst>
                <p:tags r:id="rId176"/>
              </p:custDataLst>
            </p:nvPr>
          </p:nvSpPr>
          <p:spPr bwMode="auto">
            <a:xfrm>
              <a:off x="5070554" y="947729"/>
              <a:ext cx="760413" cy="735579"/>
            </a:xfrm>
            <a:custGeom>
              <a:avLst/>
              <a:gdLst/>
              <a:ahLst/>
              <a:cxnLst/>
              <a:rect l="0" t="0" r="0" b="0"/>
              <a:pathLst>
                <a:path w="760413" h="735579">
                  <a:moveTo>
                    <a:pt x="753031" y="38109"/>
                  </a:moveTo>
                  <a:lnTo>
                    <a:pt x="753031" y="38109"/>
                  </a:lnTo>
                  <a:lnTo>
                    <a:pt x="753031" y="26177"/>
                  </a:lnTo>
                  <a:lnTo>
                    <a:pt x="755571" y="20740"/>
                  </a:lnTo>
                  <a:lnTo>
                    <a:pt x="758922" y="15149"/>
                  </a:lnTo>
                  <a:lnTo>
                    <a:pt x="760412" y="9489"/>
                  </a:lnTo>
                  <a:lnTo>
                    <a:pt x="759856" y="6647"/>
                  </a:lnTo>
                  <a:lnTo>
                    <a:pt x="756700" y="948"/>
                  </a:lnTo>
                  <a:lnTo>
                    <a:pt x="755476" y="0"/>
                  </a:lnTo>
                  <a:lnTo>
                    <a:pt x="754661" y="320"/>
                  </a:lnTo>
                  <a:lnTo>
                    <a:pt x="754118" y="1486"/>
                  </a:lnTo>
                  <a:lnTo>
                    <a:pt x="724712" y="36579"/>
                  </a:lnTo>
                  <a:lnTo>
                    <a:pt x="691723" y="77025"/>
                  </a:lnTo>
                  <a:lnTo>
                    <a:pt x="660378" y="113825"/>
                  </a:lnTo>
                  <a:lnTo>
                    <a:pt x="622317" y="156533"/>
                  </a:lnTo>
                  <a:lnTo>
                    <a:pt x="600166" y="179923"/>
                  </a:lnTo>
                  <a:lnTo>
                    <a:pt x="576826" y="204089"/>
                  </a:lnTo>
                  <a:lnTo>
                    <a:pt x="552693" y="228772"/>
                  </a:lnTo>
                  <a:lnTo>
                    <a:pt x="528033" y="253800"/>
                  </a:lnTo>
                  <a:lnTo>
                    <a:pt x="503021" y="279058"/>
                  </a:lnTo>
                  <a:lnTo>
                    <a:pt x="477772" y="303516"/>
                  </a:lnTo>
                  <a:lnTo>
                    <a:pt x="452368" y="327442"/>
                  </a:lnTo>
                  <a:lnTo>
                    <a:pt x="426859" y="351012"/>
                  </a:lnTo>
                  <a:lnTo>
                    <a:pt x="401280" y="375299"/>
                  </a:lnTo>
                  <a:lnTo>
                    <a:pt x="375655" y="400062"/>
                  </a:lnTo>
                  <a:lnTo>
                    <a:pt x="350000" y="425143"/>
                  </a:lnTo>
                  <a:lnTo>
                    <a:pt x="326227" y="448532"/>
                  </a:lnTo>
                  <a:lnTo>
                    <a:pt x="303713" y="470792"/>
                  </a:lnTo>
                  <a:lnTo>
                    <a:pt x="261869" y="513304"/>
                  </a:lnTo>
                  <a:lnTo>
                    <a:pt x="224222" y="554424"/>
                  </a:lnTo>
                  <a:lnTo>
                    <a:pt x="188440" y="589845"/>
                  </a:lnTo>
                  <a:lnTo>
                    <a:pt x="154439" y="620510"/>
                  </a:lnTo>
                  <a:lnTo>
                    <a:pt x="123453" y="646838"/>
                  </a:lnTo>
                  <a:lnTo>
                    <a:pt x="93806" y="668700"/>
                  </a:lnTo>
                  <a:lnTo>
                    <a:pt x="52881" y="697073"/>
                  </a:lnTo>
                  <a:lnTo>
                    <a:pt x="14020" y="723158"/>
                  </a:lnTo>
                  <a:lnTo>
                    <a:pt x="5482" y="730877"/>
                  </a:lnTo>
                  <a:lnTo>
                    <a:pt x="3205" y="734269"/>
                  </a:lnTo>
                  <a:lnTo>
                    <a:pt x="1687" y="735578"/>
                  </a:lnTo>
                  <a:lnTo>
                    <a:pt x="675" y="735498"/>
                  </a:lnTo>
                  <a:lnTo>
                    <a:pt x="0" y="734493"/>
                  </a:lnTo>
                  <a:lnTo>
                    <a:pt x="503" y="732869"/>
                  </a:lnTo>
                  <a:lnTo>
                    <a:pt x="7223" y="72390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52" name="SMARTInkShape-3323"/>
            <p:cNvSpPr/>
            <p:nvPr>
              <p:custDataLst>
                <p:tags r:id="rId177"/>
              </p:custDataLst>
            </p:nvPr>
          </p:nvSpPr>
          <p:spPr bwMode="auto">
            <a:xfrm>
              <a:off x="5019597" y="1577340"/>
              <a:ext cx="143906" cy="168727"/>
            </a:xfrm>
            <a:custGeom>
              <a:avLst/>
              <a:gdLst/>
              <a:ahLst/>
              <a:cxnLst/>
              <a:rect l="0" t="0" r="0" b="0"/>
              <a:pathLst>
                <a:path w="143906" h="168727">
                  <a:moveTo>
                    <a:pt x="66753" y="0"/>
                  </a:moveTo>
                  <a:lnTo>
                    <a:pt x="66753" y="0"/>
                  </a:lnTo>
                  <a:lnTo>
                    <a:pt x="62202" y="4551"/>
                  </a:lnTo>
                  <a:lnTo>
                    <a:pt x="36950" y="46312"/>
                  </a:lnTo>
                  <a:lnTo>
                    <a:pt x="21622" y="70554"/>
                  </a:lnTo>
                  <a:lnTo>
                    <a:pt x="7426" y="109857"/>
                  </a:lnTo>
                  <a:lnTo>
                    <a:pt x="0" y="145419"/>
                  </a:lnTo>
                  <a:lnTo>
                    <a:pt x="1526" y="157658"/>
                  </a:lnTo>
                  <a:lnTo>
                    <a:pt x="3265" y="162255"/>
                  </a:lnTo>
                  <a:lnTo>
                    <a:pt x="6330" y="165320"/>
                  </a:lnTo>
                  <a:lnTo>
                    <a:pt x="14816" y="168726"/>
                  </a:lnTo>
                  <a:lnTo>
                    <a:pt x="34854" y="166092"/>
                  </a:lnTo>
                  <a:lnTo>
                    <a:pt x="67991" y="145627"/>
                  </a:lnTo>
                  <a:lnTo>
                    <a:pt x="96831" y="123460"/>
                  </a:lnTo>
                  <a:lnTo>
                    <a:pt x="143905" y="8572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53" name="SMARTInkShape-3324"/>
            <p:cNvSpPr/>
            <p:nvPr>
              <p:custDataLst>
                <p:tags r:id="rId178"/>
              </p:custDataLst>
            </p:nvPr>
          </p:nvSpPr>
          <p:spPr bwMode="auto">
            <a:xfrm>
              <a:off x="5712143" y="926831"/>
              <a:ext cx="102333" cy="187595"/>
            </a:xfrm>
            <a:custGeom>
              <a:avLst/>
              <a:gdLst/>
              <a:ahLst/>
              <a:cxnLst/>
              <a:rect l="0" t="0" r="0" b="0"/>
              <a:pathLst>
                <a:path w="102333" h="187595">
                  <a:moveTo>
                    <a:pt x="0" y="84724"/>
                  </a:moveTo>
                  <a:lnTo>
                    <a:pt x="0" y="84724"/>
                  </a:lnTo>
                  <a:lnTo>
                    <a:pt x="4550" y="84724"/>
                  </a:lnTo>
                  <a:lnTo>
                    <a:pt x="9325" y="79644"/>
                  </a:lnTo>
                  <a:lnTo>
                    <a:pt x="16527" y="71036"/>
                  </a:lnTo>
                  <a:lnTo>
                    <a:pt x="52909" y="38806"/>
                  </a:lnTo>
                  <a:lnTo>
                    <a:pt x="79814" y="6602"/>
                  </a:lnTo>
                  <a:lnTo>
                    <a:pt x="87225" y="2378"/>
                  </a:lnTo>
                  <a:lnTo>
                    <a:pt x="96752" y="0"/>
                  </a:lnTo>
                  <a:lnTo>
                    <a:pt x="98791" y="619"/>
                  </a:lnTo>
                  <a:lnTo>
                    <a:pt x="100150" y="1984"/>
                  </a:lnTo>
                  <a:lnTo>
                    <a:pt x="101661" y="6041"/>
                  </a:lnTo>
                  <a:lnTo>
                    <a:pt x="102332" y="11019"/>
                  </a:lnTo>
                  <a:lnTo>
                    <a:pt x="98159" y="28278"/>
                  </a:lnTo>
                  <a:lnTo>
                    <a:pt x="77238" y="60591"/>
                  </a:lnTo>
                  <a:lnTo>
                    <a:pt x="60562" y="95777"/>
                  </a:lnTo>
                  <a:lnTo>
                    <a:pt x="40502" y="134003"/>
                  </a:lnTo>
                  <a:lnTo>
                    <a:pt x="30521" y="154676"/>
                  </a:lnTo>
                  <a:lnTo>
                    <a:pt x="27852" y="166931"/>
                  </a:lnTo>
                  <a:lnTo>
                    <a:pt x="29206" y="176188"/>
                  </a:lnTo>
                  <a:lnTo>
                    <a:pt x="34289" y="18759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54" name="SMARTInkShape-3325"/>
            <p:cNvSpPr/>
            <p:nvPr>
              <p:custDataLst>
                <p:tags r:id="rId179"/>
              </p:custDataLst>
            </p:nvPr>
          </p:nvSpPr>
          <p:spPr bwMode="auto">
            <a:xfrm>
              <a:off x="5109491" y="960473"/>
              <a:ext cx="216890" cy="192680"/>
            </a:xfrm>
            <a:custGeom>
              <a:avLst/>
              <a:gdLst/>
              <a:ahLst/>
              <a:cxnLst/>
              <a:rect l="0" t="0" r="0" b="0"/>
              <a:pathLst>
                <a:path w="216890" h="192680">
                  <a:moveTo>
                    <a:pt x="88302" y="8219"/>
                  </a:moveTo>
                  <a:lnTo>
                    <a:pt x="88302" y="8219"/>
                  </a:lnTo>
                  <a:lnTo>
                    <a:pt x="96521" y="0"/>
                  </a:lnTo>
                  <a:lnTo>
                    <a:pt x="92218" y="4302"/>
                  </a:lnTo>
                  <a:lnTo>
                    <a:pt x="69496" y="16195"/>
                  </a:lnTo>
                  <a:lnTo>
                    <a:pt x="35331" y="56683"/>
                  </a:lnTo>
                  <a:lnTo>
                    <a:pt x="15245" y="89042"/>
                  </a:lnTo>
                  <a:lnTo>
                    <a:pt x="1780" y="127311"/>
                  </a:lnTo>
                  <a:lnTo>
                    <a:pt x="0" y="149732"/>
                  </a:lnTo>
                  <a:lnTo>
                    <a:pt x="859" y="159711"/>
                  </a:lnTo>
                  <a:lnTo>
                    <a:pt x="9433" y="175879"/>
                  </a:lnTo>
                  <a:lnTo>
                    <a:pt x="15720" y="182858"/>
                  </a:lnTo>
                  <a:lnTo>
                    <a:pt x="32866" y="190611"/>
                  </a:lnTo>
                  <a:lnTo>
                    <a:pt x="42772" y="192679"/>
                  </a:lnTo>
                  <a:lnTo>
                    <a:pt x="79468" y="186488"/>
                  </a:lnTo>
                  <a:lnTo>
                    <a:pt x="120503" y="172588"/>
                  </a:lnTo>
                  <a:lnTo>
                    <a:pt x="162824" y="147303"/>
                  </a:lnTo>
                  <a:lnTo>
                    <a:pt x="203246" y="120218"/>
                  </a:lnTo>
                  <a:lnTo>
                    <a:pt x="216889" y="11109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55" name="SMARTInkShape-3326"/>
            <p:cNvSpPr/>
            <p:nvPr>
              <p:custDataLst>
                <p:tags r:id="rId180"/>
              </p:custDataLst>
            </p:nvPr>
          </p:nvSpPr>
          <p:spPr bwMode="auto">
            <a:xfrm>
              <a:off x="5257800" y="1062990"/>
              <a:ext cx="59480" cy="137161"/>
            </a:xfrm>
            <a:custGeom>
              <a:avLst/>
              <a:gdLst/>
              <a:ahLst/>
              <a:cxnLst/>
              <a:rect l="0" t="0" r="0" b="0"/>
              <a:pathLst>
                <a:path w="59480" h="137161">
                  <a:moveTo>
                    <a:pt x="51435" y="0"/>
                  </a:moveTo>
                  <a:lnTo>
                    <a:pt x="51435" y="0"/>
                  </a:lnTo>
                  <a:lnTo>
                    <a:pt x="55986" y="0"/>
                  </a:lnTo>
                  <a:lnTo>
                    <a:pt x="57326" y="952"/>
                  </a:lnTo>
                  <a:lnTo>
                    <a:pt x="58220" y="2540"/>
                  </a:lnTo>
                  <a:lnTo>
                    <a:pt x="59479" y="11865"/>
                  </a:lnTo>
                  <a:lnTo>
                    <a:pt x="58820" y="22418"/>
                  </a:lnTo>
                  <a:lnTo>
                    <a:pt x="48045" y="60702"/>
                  </a:lnTo>
                  <a:lnTo>
                    <a:pt x="47706" y="77461"/>
                  </a:lnTo>
                  <a:lnTo>
                    <a:pt x="48949" y="85931"/>
                  </a:lnTo>
                  <a:lnTo>
                    <a:pt x="44062" y="95387"/>
                  </a:lnTo>
                  <a:lnTo>
                    <a:pt x="0" y="13716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62" name="SMARTInkShape-Group1006"/>
          <p:cNvGrpSpPr/>
          <p:nvPr/>
        </p:nvGrpSpPr>
        <p:grpSpPr>
          <a:xfrm>
            <a:off x="4822289" y="1778348"/>
            <a:ext cx="821275" cy="612833"/>
            <a:chOff x="4822289" y="1778348"/>
            <a:chExt cx="821275" cy="612833"/>
          </a:xfrm>
        </p:grpSpPr>
        <p:sp>
          <p:nvSpPr>
            <p:cNvPr id="1957" name="SMARTInkShape-3327"/>
            <p:cNvSpPr/>
            <p:nvPr>
              <p:custDataLst>
                <p:tags r:id="rId171"/>
              </p:custDataLst>
            </p:nvPr>
          </p:nvSpPr>
          <p:spPr bwMode="auto">
            <a:xfrm>
              <a:off x="5137785" y="2031682"/>
              <a:ext cx="128235" cy="359499"/>
            </a:xfrm>
            <a:custGeom>
              <a:avLst/>
              <a:gdLst/>
              <a:ahLst/>
              <a:cxnLst/>
              <a:rect l="0" t="0" r="0" b="0"/>
              <a:pathLst>
                <a:path w="128235" h="359499">
                  <a:moveTo>
                    <a:pt x="120015" y="0"/>
                  </a:moveTo>
                  <a:lnTo>
                    <a:pt x="120015" y="0"/>
                  </a:lnTo>
                  <a:lnTo>
                    <a:pt x="128234" y="0"/>
                  </a:lnTo>
                  <a:lnTo>
                    <a:pt x="122626" y="13688"/>
                  </a:lnTo>
                  <a:lnTo>
                    <a:pt x="115808" y="40303"/>
                  </a:lnTo>
                  <a:lnTo>
                    <a:pt x="99571" y="76612"/>
                  </a:lnTo>
                  <a:lnTo>
                    <a:pt x="88742" y="117933"/>
                  </a:lnTo>
                  <a:lnTo>
                    <a:pt x="85170" y="156712"/>
                  </a:lnTo>
                  <a:lnTo>
                    <a:pt x="77521" y="199116"/>
                  </a:lnTo>
                  <a:lnTo>
                    <a:pt x="77184" y="217091"/>
                  </a:lnTo>
                  <a:lnTo>
                    <a:pt x="72087" y="225390"/>
                  </a:lnTo>
                  <a:lnTo>
                    <a:pt x="56164" y="248275"/>
                  </a:lnTo>
                  <a:lnTo>
                    <a:pt x="52369" y="268153"/>
                  </a:lnTo>
                  <a:lnTo>
                    <a:pt x="47007" y="294416"/>
                  </a:lnTo>
                  <a:lnTo>
                    <a:pt x="34374" y="336071"/>
                  </a:lnTo>
                  <a:lnTo>
                    <a:pt x="25834" y="359498"/>
                  </a:lnTo>
                  <a:lnTo>
                    <a:pt x="0" y="34290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58" name="SMARTInkShape-3328"/>
            <p:cNvSpPr/>
            <p:nvPr>
              <p:custDataLst>
                <p:tags r:id="rId172"/>
              </p:custDataLst>
            </p:nvPr>
          </p:nvSpPr>
          <p:spPr bwMode="auto">
            <a:xfrm>
              <a:off x="4822289" y="2040255"/>
              <a:ext cx="135475" cy="201557"/>
            </a:xfrm>
            <a:custGeom>
              <a:avLst/>
              <a:gdLst/>
              <a:ahLst/>
              <a:cxnLst/>
              <a:rect l="0" t="0" r="0" b="0"/>
              <a:pathLst>
                <a:path w="135475" h="201557">
                  <a:moveTo>
                    <a:pt x="49749" y="34290"/>
                  </a:moveTo>
                  <a:lnTo>
                    <a:pt x="49749" y="34290"/>
                  </a:lnTo>
                  <a:lnTo>
                    <a:pt x="49749" y="29739"/>
                  </a:lnTo>
                  <a:lnTo>
                    <a:pt x="47843" y="64898"/>
                  </a:lnTo>
                  <a:lnTo>
                    <a:pt x="36061" y="105907"/>
                  </a:lnTo>
                  <a:lnTo>
                    <a:pt x="21457" y="146738"/>
                  </a:lnTo>
                  <a:lnTo>
                    <a:pt x="7506" y="184560"/>
                  </a:lnTo>
                  <a:lnTo>
                    <a:pt x="129" y="201556"/>
                  </a:lnTo>
                  <a:lnTo>
                    <a:pt x="3402" y="195399"/>
                  </a:lnTo>
                  <a:lnTo>
                    <a:pt x="5854" y="176959"/>
                  </a:lnTo>
                  <a:lnTo>
                    <a:pt x="2029" y="144296"/>
                  </a:lnTo>
                  <a:lnTo>
                    <a:pt x="0" y="105232"/>
                  </a:lnTo>
                  <a:lnTo>
                    <a:pt x="3190" y="90902"/>
                  </a:lnTo>
                  <a:lnTo>
                    <a:pt x="7280" y="85367"/>
                  </a:lnTo>
                  <a:lnTo>
                    <a:pt x="19443" y="76675"/>
                  </a:lnTo>
                  <a:lnTo>
                    <a:pt x="35895" y="69227"/>
                  </a:lnTo>
                  <a:lnTo>
                    <a:pt x="37655" y="67106"/>
                  </a:lnTo>
                  <a:lnTo>
                    <a:pt x="38829" y="64740"/>
                  </a:lnTo>
                  <a:lnTo>
                    <a:pt x="40564" y="64115"/>
                  </a:lnTo>
                  <a:lnTo>
                    <a:pt x="42673" y="64651"/>
                  </a:lnTo>
                  <a:lnTo>
                    <a:pt x="52902" y="72355"/>
                  </a:lnTo>
                  <a:lnTo>
                    <a:pt x="61266" y="89383"/>
                  </a:lnTo>
                  <a:lnTo>
                    <a:pt x="61852" y="107036"/>
                  </a:lnTo>
                  <a:lnTo>
                    <a:pt x="60843" y="125676"/>
                  </a:lnTo>
                  <a:lnTo>
                    <a:pt x="67956" y="153165"/>
                  </a:lnTo>
                  <a:lnTo>
                    <a:pt x="73081" y="163324"/>
                  </a:lnTo>
                  <a:lnTo>
                    <a:pt x="78534" y="167838"/>
                  </a:lnTo>
                  <a:lnTo>
                    <a:pt x="80368" y="168090"/>
                  </a:lnTo>
                  <a:lnTo>
                    <a:pt x="81592" y="167305"/>
                  </a:lnTo>
                  <a:lnTo>
                    <a:pt x="85808" y="161988"/>
                  </a:lnTo>
                  <a:lnTo>
                    <a:pt x="102343" y="141976"/>
                  </a:lnTo>
                  <a:lnTo>
                    <a:pt x="114121" y="110435"/>
                  </a:lnTo>
                  <a:lnTo>
                    <a:pt x="123643" y="67647"/>
                  </a:lnTo>
                  <a:lnTo>
                    <a:pt x="131545" y="31897"/>
                  </a:lnTo>
                  <a:lnTo>
                    <a:pt x="135474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59" name="SMARTInkShape-3329"/>
            <p:cNvSpPr/>
            <p:nvPr>
              <p:custDataLst>
                <p:tags r:id="rId173"/>
              </p:custDataLst>
            </p:nvPr>
          </p:nvSpPr>
          <p:spPr bwMode="auto">
            <a:xfrm>
              <a:off x="4968089" y="2151697"/>
              <a:ext cx="32537" cy="137161"/>
            </a:xfrm>
            <a:custGeom>
              <a:avLst/>
              <a:gdLst/>
              <a:ahLst/>
              <a:cxnLst/>
              <a:rect l="0" t="0" r="0" b="0"/>
              <a:pathLst>
                <a:path w="32537" h="137161">
                  <a:moveTo>
                    <a:pt x="32536" y="0"/>
                  </a:moveTo>
                  <a:lnTo>
                    <a:pt x="32536" y="0"/>
                  </a:lnTo>
                  <a:lnTo>
                    <a:pt x="32536" y="9102"/>
                  </a:lnTo>
                  <a:lnTo>
                    <a:pt x="27456" y="18651"/>
                  </a:lnTo>
                  <a:lnTo>
                    <a:pt x="19801" y="31149"/>
                  </a:lnTo>
                  <a:lnTo>
                    <a:pt x="7125" y="70218"/>
                  </a:lnTo>
                  <a:lnTo>
                    <a:pt x="0" y="110073"/>
                  </a:lnTo>
                  <a:lnTo>
                    <a:pt x="1320" y="117197"/>
                  </a:lnTo>
                  <a:lnTo>
                    <a:pt x="15391" y="13716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0" name="SMARTInkShape-3330"/>
            <p:cNvSpPr/>
            <p:nvPr>
              <p:custDataLst>
                <p:tags r:id="rId174"/>
              </p:custDataLst>
            </p:nvPr>
          </p:nvSpPr>
          <p:spPr bwMode="auto">
            <a:xfrm>
              <a:off x="5433002" y="1778348"/>
              <a:ext cx="99119" cy="156752"/>
            </a:xfrm>
            <a:custGeom>
              <a:avLst/>
              <a:gdLst/>
              <a:ahLst/>
              <a:cxnLst/>
              <a:rect l="0" t="0" r="0" b="0"/>
              <a:pathLst>
                <a:path w="99119" h="156752">
                  <a:moveTo>
                    <a:pt x="47683" y="56167"/>
                  </a:moveTo>
                  <a:lnTo>
                    <a:pt x="47683" y="56167"/>
                  </a:lnTo>
                  <a:lnTo>
                    <a:pt x="47683" y="39728"/>
                  </a:lnTo>
                  <a:lnTo>
                    <a:pt x="59615" y="62947"/>
                  </a:lnTo>
                  <a:lnTo>
                    <a:pt x="56590" y="71165"/>
                  </a:lnTo>
                  <a:lnTo>
                    <a:pt x="27676" y="110953"/>
                  </a:lnTo>
                  <a:lnTo>
                    <a:pt x="9383" y="143109"/>
                  </a:lnTo>
                  <a:lnTo>
                    <a:pt x="5421" y="156751"/>
                  </a:lnTo>
                  <a:lnTo>
                    <a:pt x="4268" y="156561"/>
                  </a:lnTo>
                  <a:lnTo>
                    <a:pt x="449" y="153809"/>
                  </a:lnTo>
                  <a:lnTo>
                    <a:pt x="0" y="150789"/>
                  </a:lnTo>
                  <a:lnTo>
                    <a:pt x="11116" y="113620"/>
                  </a:lnTo>
                  <a:lnTo>
                    <a:pt x="16508" y="93767"/>
                  </a:lnTo>
                  <a:lnTo>
                    <a:pt x="29701" y="74783"/>
                  </a:lnTo>
                  <a:lnTo>
                    <a:pt x="48387" y="53110"/>
                  </a:lnTo>
                  <a:lnTo>
                    <a:pt x="53711" y="45283"/>
                  </a:lnTo>
                  <a:lnTo>
                    <a:pt x="63176" y="39846"/>
                  </a:lnTo>
                  <a:lnTo>
                    <a:pt x="63726" y="40524"/>
                  </a:lnTo>
                  <a:lnTo>
                    <a:pt x="69233" y="55577"/>
                  </a:lnTo>
                  <a:lnTo>
                    <a:pt x="66468" y="70827"/>
                  </a:lnTo>
                  <a:lnTo>
                    <a:pt x="58273" y="102560"/>
                  </a:lnTo>
                  <a:lnTo>
                    <a:pt x="59692" y="115204"/>
                  </a:lnTo>
                  <a:lnTo>
                    <a:pt x="63814" y="129741"/>
                  </a:lnTo>
                  <a:lnTo>
                    <a:pt x="87281" y="118607"/>
                  </a:lnTo>
                  <a:lnTo>
                    <a:pt x="92179" y="112081"/>
                  </a:lnTo>
                  <a:lnTo>
                    <a:pt x="93541" y="104873"/>
                  </a:lnTo>
                  <a:lnTo>
                    <a:pt x="91137" y="68222"/>
                  </a:lnTo>
                  <a:lnTo>
                    <a:pt x="91615" y="26198"/>
                  </a:lnTo>
                  <a:lnTo>
                    <a:pt x="97943" y="491"/>
                  </a:lnTo>
                  <a:lnTo>
                    <a:pt x="98334" y="0"/>
                  </a:lnTo>
                  <a:lnTo>
                    <a:pt x="98594" y="625"/>
                  </a:lnTo>
                  <a:lnTo>
                    <a:pt x="99118" y="473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1" name="SMARTInkShape-3331"/>
            <p:cNvSpPr/>
            <p:nvPr>
              <p:custDataLst>
                <p:tags r:id="rId175"/>
              </p:custDataLst>
            </p:nvPr>
          </p:nvSpPr>
          <p:spPr bwMode="auto">
            <a:xfrm>
              <a:off x="5540911" y="1852852"/>
              <a:ext cx="102653" cy="84344"/>
            </a:xfrm>
            <a:custGeom>
              <a:avLst/>
              <a:gdLst/>
              <a:ahLst/>
              <a:cxnLst/>
              <a:rect l="0" t="0" r="0" b="0"/>
              <a:pathLst>
                <a:path w="102653" h="84344">
                  <a:moveTo>
                    <a:pt x="16927" y="7380"/>
                  </a:moveTo>
                  <a:lnTo>
                    <a:pt x="16927" y="7380"/>
                  </a:lnTo>
                  <a:lnTo>
                    <a:pt x="21477" y="7380"/>
                  </a:lnTo>
                  <a:lnTo>
                    <a:pt x="22818" y="6428"/>
                  </a:lnTo>
                  <a:lnTo>
                    <a:pt x="23711" y="4840"/>
                  </a:lnTo>
                  <a:lnTo>
                    <a:pt x="24307" y="2830"/>
                  </a:lnTo>
                  <a:lnTo>
                    <a:pt x="25657" y="1489"/>
                  </a:lnTo>
                  <a:lnTo>
                    <a:pt x="29697" y="0"/>
                  </a:lnTo>
                  <a:lnTo>
                    <a:pt x="32108" y="555"/>
                  </a:lnTo>
                  <a:lnTo>
                    <a:pt x="50170" y="10844"/>
                  </a:lnTo>
                  <a:lnTo>
                    <a:pt x="53377" y="14452"/>
                  </a:lnTo>
                  <a:lnTo>
                    <a:pt x="56939" y="23541"/>
                  </a:lnTo>
                  <a:lnTo>
                    <a:pt x="56936" y="27679"/>
                  </a:lnTo>
                  <a:lnTo>
                    <a:pt x="54393" y="34817"/>
                  </a:lnTo>
                  <a:lnTo>
                    <a:pt x="37204" y="54004"/>
                  </a:lnTo>
                  <a:lnTo>
                    <a:pt x="0" y="84343"/>
                  </a:lnTo>
                  <a:lnTo>
                    <a:pt x="41774" y="69900"/>
                  </a:lnTo>
                  <a:lnTo>
                    <a:pt x="76762" y="58747"/>
                  </a:lnTo>
                  <a:lnTo>
                    <a:pt x="102652" y="5024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74" name="SMARTInkShape-Group1007"/>
          <p:cNvGrpSpPr/>
          <p:nvPr/>
        </p:nvGrpSpPr>
        <p:grpSpPr>
          <a:xfrm>
            <a:off x="5360670" y="883013"/>
            <a:ext cx="1260128" cy="1560147"/>
            <a:chOff x="5360670" y="883013"/>
            <a:chExt cx="1260128" cy="1560147"/>
          </a:xfrm>
        </p:grpSpPr>
        <p:sp>
          <p:nvSpPr>
            <p:cNvPr id="1963" name="SMARTInkShape-3332"/>
            <p:cNvSpPr/>
            <p:nvPr>
              <p:custDataLst>
                <p:tags r:id="rId160"/>
              </p:custDataLst>
            </p:nvPr>
          </p:nvSpPr>
          <p:spPr bwMode="auto">
            <a:xfrm>
              <a:off x="5360670" y="2048837"/>
              <a:ext cx="102871" cy="349764"/>
            </a:xfrm>
            <a:custGeom>
              <a:avLst/>
              <a:gdLst/>
              <a:ahLst/>
              <a:cxnLst/>
              <a:rect l="0" t="0" r="0" b="0"/>
              <a:pathLst>
                <a:path w="102871" h="349764">
                  <a:moveTo>
                    <a:pt x="102870" y="17135"/>
                  </a:moveTo>
                  <a:lnTo>
                    <a:pt x="102870" y="17135"/>
                  </a:lnTo>
                  <a:lnTo>
                    <a:pt x="98319" y="17135"/>
                  </a:lnTo>
                  <a:lnTo>
                    <a:pt x="96979" y="16183"/>
                  </a:lnTo>
                  <a:lnTo>
                    <a:pt x="96085" y="14595"/>
                  </a:lnTo>
                  <a:lnTo>
                    <a:pt x="94533" y="8405"/>
                  </a:lnTo>
                  <a:lnTo>
                    <a:pt x="94298" y="0"/>
                  </a:lnTo>
                  <a:lnTo>
                    <a:pt x="88406" y="13680"/>
                  </a:lnTo>
                  <a:lnTo>
                    <a:pt x="85882" y="51558"/>
                  </a:lnTo>
                  <a:lnTo>
                    <a:pt x="84843" y="62914"/>
                  </a:lnTo>
                  <a:lnTo>
                    <a:pt x="77000" y="103995"/>
                  </a:lnTo>
                  <a:lnTo>
                    <a:pt x="65326" y="145872"/>
                  </a:lnTo>
                  <a:lnTo>
                    <a:pt x="55167" y="184981"/>
                  </a:lnTo>
                  <a:lnTo>
                    <a:pt x="51762" y="225166"/>
                  </a:lnTo>
                  <a:lnTo>
                    <a:pt x="50580" y="242710"/>
                  </a:lnTo>
                  <a:lnTo>
                    <a:pt x="40857" y="280333"/>
                  </a:lnTo>
                  <a:lnTo>
                    <a:pt x="37209" y="287465"/>
                  </a:lnTo>
                  <a:lnTo>
                    <a:pt x="34674" y="298185"/>
                  </a:lnTo>
                  <a:lnTo>
                    <a:pt x="34324" y="319179"/>
                  </a:lnTo>
                  <a:lnTo>
                    <a:pt x="31765" y="325367"/>
                  </a:lnTo>
                  <a:lnTo>
                    <a:pt x="14140" y="345726"/>
                  </a:lnTo>
                  <a:lnTo>
                    <a:pt x="8507" y="348913"/>
                  </a:lnTo>
                  <a:lnTo>
                    <a:pt x="5671" y="349763"/>
                  </a:lnTo>
                  <a:lnTo>
                    <a:pt x="3781" y="349377"/>
                  </a:lnTo>
                  <a:lnTo>
                    <a:pt x="2520" y="348167"/>
                  </a:lnTo>
                  <a:lnTo>
                    <a:pt x="0" y="34289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4" name="SMARTInkShape-3333"/>
            <p:cNvSpPr/>
            <p:nvPr>
              <p:custDataLst>
                <p:tags r:id="rId161"/>
              </p:custDataLst>
            </p:nvPr>
          </p:nvSpPr>
          <p:spPr bwMode="auto">
            <a:xfrm>
              <a:off x="5369243" y="2014893"/>
              <a:ext cx="394228" cy="428267"/>
            </a:xfrm>
            <a:custGeom>
              <a:avLst/>
              <a:gdLst/>
              <a:ahLst/>
              <a:cxnLst/>
              <a:rect l="0" t="0" r="0" b="0"/>
              <a:pathLst>
                <a:path w="394228" h="428267">
                  <a:moveTo>
                    <a:pt x="94297" y="51079"/>
                  </a:moveTo>
                  <a:lnTo>
                    <a:pt x="94297" y="51079"/>
                  </a:lnTo>
                  <a:lnTo>
                    <a:pt x="89746" y="46528"/>
                  </a:lnTo>
                  <a:lnTo>
                    <a:pt x="89358" y="44236"/>
                  </a:lnTo>
                  <a:lnTo>
                    <a:pt x="90052" y="41754"/>
                  </a:lnTo>
                  <a:lnTo>
                    <a:pt x="93458" y="35479"/>
                  </a:lnTo>
                  <a:lnTo>
                    <a:pt x="87288" y="40131"/>
                  </a:lnTo>
                  <a:lnTo>
                    <a:pt x="77603" y="42414"/>
                  </a:lnTo>
                  <a:lnTo>
                    <a:pt x="81837" y="42479"/>
                  </a:lnTo>
                  <a:lnTo>
                    <a:pt x="121585" y="33775"/>
                  </a:lnTo>
                  <a:lnTo>
                    <a:pt x="159695" y="27306"/>
                  </a:lnTo>
                  <a:lnTo>
                    <a:pt x="196223" y="25938"/>
                  </a:lnTo>
                  <a:lnTo>
                    <a:pt x="231177" y="22992"/>
                  </a:lnTo>
                  <a:lnTo>
                    <a:pt x="265663" y="18627"/>
                  </a:lnTo>
                  <a:lnTo>
                    <a:pt x="302349" y="17153"/>
                  </a:lnTo>
                  <a:lnTo>
                    <a:pt x="342573" y="9440"/>
                  </a:lnTo>
                  <a:lnTo>
                    <a:pt x="370003" y="8324"/>
                  </a:lnTo>
                  <a:lnTo>
                    <a:pt x="372398" y="7336"/>
                  </a:lnTo>
                  <a:lnTo>
                    <a:pt x="373996" y="5725"/>
                  </a:lnTo>
                  <a:lnTo>
                    <a:pt x="377003" y="0"/>
                  </a:lnTo>
                  <a:lnTo>
                    <a:pt x="377189" y="40066"/>
                  </a:lnTo>
                  <a:lnTo>
                    <a:pt x="378142" y="54907"/>
                  </a:lnTo>
                  <a:lnTo>
                    <a:pt x="384570" y="87191"/>
                  </a:lnTo>
                  <a:lnTo>
                    <a:pt x="385409" y="125279"/>
                  </a:lnTo>
                  <a:lnTo>
                    <a:pt x="390209" y="159107"/>
                  </a:lnTo>
                  <a:lnTo>
                    <a:pt x="393518" y="195185"/>
                  </a:lnTo>
                  <a:lnTo>
                    <a:pt x="394227" y="232205"/>
                  </a:lnTo>
                  <a:lnTo>
                    <a:pt x="391781" y="267325"/>
                  </a:lnTo>
                  <a:lnTo>
                    <a:pt x="385602" y="307557"/>
                  </a:lnTo>
                  <a:lnTo>
                    <a:pt x="378484" y="343770"/>
                  </a:lnTo>
                  <a:lnTo>
                    <a:pt x="369922" y="382155"/>
                  </a:lnTo>
                  <a:lnTo>
                    <a:pt x="367922" y="404379"/>
                  </a:lnTo>
                  <a:lnTo>
                    <a:pt x="360862" y="419179"/>
                  </a:lnTo>
                  <a:lnTo>
                    <a:pt x="360045" y="428266"/>
                  </a:lnTo>
                  <a:lnTo>
                    <a:pt x="360045" y="423718"/>
                  </a:lnTo>
                  <a:lnTo>
                    <a:pt x="359092" y="422377"/>
                  </a:lnTo>
                  <a:lnTo>
                    <a:pt x="357504" y="421484"/>
                  </a:lnTo>
                  <a:lnTo>
                    <a:pt x="352664" y="420050"/>
                  </a:lnTo>
                  <a:lnTo>
                    <a:pt x="342723" y="424352"/>
                  </a:lnTo>
                  <a:lnTo>
                    <a:pt x="332979" y="423989"/>
                  </a:lnTo>
                  <a:lnTo>
                    <a:pt x="304622" y="420262"/>
                  </a:lnTo>
                  <a:lnTo>
                    <a:pt x="265222" y="415220"/>
                  </a:lnTo>
                  <a:lnTo>
                    <a:pt x="224509" y="411933"/>
                  </a:lnTo>
                  <a:lnTo>
                    <a:pt x="191087" y="411364"/>
                  </a:lnTo>
                  <a:lnTo>
                    <a:pt x="157053" y="411195"/>
                  </a:lnTo>
                  <a:lnTo>
                    <a:pt x="123793" y="412098"/>
                  </a:lnTo>
                  <a:lnTo>
                    <a:pt x="86471" y="417914"/>
                  </a:lnTo>
                  <a:lnTo>
                    <a:pt x="48852" y="419462"/>
                  </a:lnTo>
                  <a:lnTo>
                    <a:pt x="6616" y="419688"/>
                  </a:lnTo>
                  <a:lnTo>
                    <a:pt x="0" y="41969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5" name="SMARTInkShape-3334"/>
            <p:cNvSpPr/>
            <p:nvPr>
              <p:custDataLst>
                <p:tags r:id="rId162"/>
              </p:custDataLst>
            </p:nvPr>
          </p:nvSpPr>
          <p:spPr bwMode="auto">
            <a:xfrm>
              <a:off x="5472923" y="2233918"/>
              <a:ext cx="58562" cy="87363"/>
            </a:xfrm>
            <a:custGeom>
              <a:avLst/>
              <a:gdLst/>
              <a:ahLst/>
              <a:cxnLst/>
              <a:rect l="0" t="0" r="0" b="0"/>
              <a:pathLst>
                <a:path w="58562" h="87363">
                  <a:moveTo>
                    <a:pt x="24907" y="12077"/>
                  </a:moveTo>
                  <a:lnTo>
                    <a:pt x="24907" y="12077"/>
                  </a:lnTo>
                  <a:lnTo>
                    <a:pt x="24907" y="3535"/>
                  </a:lnTo>
                  <a:lnTo>
                    <a:pt x="24907" y="8065"/>
                  </a:lnTo>
                  <a:lnTo>
                    <a:pt x="17110" y="25925"/>
                  </a:lnTo>
                  <a:lnTo>
                    <a:pt x="5346" y="46977"/>
                  </a:lnTo>
                  <a:lnTo>
                    <a:pt x="0" y="72953"/>
                  </a:lnTo>
                  <a:lnTo>
                    <a:pt x="2090" y="79773"/>
                  </a:lnTo>
                  <a:lnTo>
                    <a:pt x="3981" y="82925"/>
                  </a:lnTo>
                  <a:lnTo>
                    <a:pt x="6194" y="85027"/>
                  </a:lnTo>
                  <a:lnTo>
                    <a:pt x="11192" y="87362"/>
                  </a:lnTo>
                  <a:lnTo>
                    <a:pt x="14811" y="86079"/>
                  </a:lnTo>
                  <a:lnTo>
                    <a:pt x="51952" y="60810"/>
                  </a:lnTo>
                  <a:lnTo>
                    <a:pt x="55978" y="55009"/>
                  </a:lnTo>
                  <a:lnTo>
                    <a:pt x="57766" y="48303"/>
                  </a:lnTo>
                  <a:lnTo>
                    <a:pt x="58561" y="38972"/>
                  </a:lnTo>
                  <a:lnTo>
                    <a:pt x="51760" y="10765"/>
                  </a:lnTo>
                  <a:lnTo>
                    <a:pt x="48590" y="4192"/>
                  </a:lnTo>
                  <a:lnTo>
                    <a:pt x="46410" y="1105"/>
                  </a:lnTo>
                  <a:lnTo>
                    <a:pt x="44005" y="0"/>
                  </a:lnTo>
                  <a:lnTo>
                    <a:pt x="41449" y="216"/>
                  </a:lnTo>
                  <a:lnTo>
                    <a:pt x="36069" y="2995"/>
                  </a:lnTo>
                  <a:lnTo>
                    <a:pt x="17464" y="19794"/>
                  </a:lnTo>
                  <a:lnTo>
                    <a:pt x="12074" y="27572"/>
                  </a:lnTo>
                  <a:lnTo>
                    <a:pt x="7762" y="3779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6" name="SMARTInkShape-3335"/>
            <p:cNvSpPr/>
            <p:nvPr>
              <p:custDataLst>
                <p:tags r:id="rId163"/>
              </p:custDataLst>
            </p:nvPr>
          </p:nvSpPr>
          <p:spPr bwMode="auto">
            <a:xfrm>
              <a:off x="5540693" y="2185988"/>
              <a:ext cx="34290" cy="51435"/>
            </a:xfrm>
            <a:custGeom>
              <a:avLst/>
              <a:gdLst/>
              <a:ahLst/>
              <a:cxnLst/>
              <a:rect l="0" t="0" r="0" b="0"/>
              <a:pathLst>
                <a:path w="34290" h="51435">
                  <a:moveTo>
                    <a:pt x="0" y="51434"/>
                  </a:moveTo>
                  <a:lnTo>
                    <a:pt x="0" y="51434"/>
                  </a:lnTo>
                  <a:lnTo>
                    <a:pt x="4550" y="51434"/>
                  </a:lnTo>
                  <a:lnTo>
                    <a:pt x="5891" y="50482"/>
                  </a:lnTo>
                  <a:lnTo>
                    <a:pt x="6785" y="48894"/>
                  </a:lnTo>
                  <a:lnTo>
                    <a:pt x="12770" y="34952"/>
                  </a:lnTo>
                  <a:lnTo>
                    <a:pt x="34289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7" name="SMARTInkShape-3336"/>
            <p:cNvSpPr/>
            <p:nvPr>
              <p:custDataLst>
                <p:tags r:id="rId164"/>
              </p:custDataLst>
            </p:nvPr>
          </p:nvSpPr>
          <p:spPr bwMode="auto">
            <a:xfrm>
              <a:off x="5746432" y="1885950"/>
              <a:ext cx="25719" cy="85726"/>
            </a:xfrm>
            <a:custGeom>
              <a:avLst/>
              <a:gdLst/>
              <a:ahLst/>
              <a:cxnLst/>
              <a:rect l="0" t="0" r="0" b="0"/>
              <a:pathLst>
                <a:path w="25719" h="85726">
                  <a:moveTo>
                    <a:pt x="0" y="85725"/>
                  </a:moveTo>
                  <a:lnTo>
                    <a:pt x="0" y="85725"/>
                  </a:lnTo>
                  <a:lnTo>
                    <a:pt x="2540" y="48449"/>
                  </a:lnTo>
                  <a:lnTo>
                    <a:pt x="11865" y="24833"/>
                  </a:lnTo>
                  <a:lnTo>
                    <a:pt x="25718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8" name="SMARTInkShape-3337"/>
            <p:cNvSpPr/>
            <p:nvPr>
              <p:custDataLst>
                <p:tags r:id="rId165"/>
              </p:custDataLst>
            </p:nvPr>
          </p:nvSpPr>
          <p:spPr bwMode="auto">
            <a:xfrm>
              <a:off x="5926455" y="1645920"/>
              <a:ext cx="25719" cy="111444"/>
            </a:xfrm>
            <a:custGeom>
              <a:avLst/>
              <a:gdLst/>
              <a:ahLst/>
              <a:cxnLst/>
              <a:rect l="0" t="0" r="0" b="0"/>
              <a:pathLst>
                <a:path w="25719" h="111444">
                  <a:moveTo>
                    <a:pt x="0" y="111443"/>
                  </a:moveTo>
                  <a:lnTo>
                    <a:pt x="0" y="111443"/>
                  </a:lnTo>
                  <a:lnTo>
                    <a:pt x="0" y="73927"/>
                  </a:lnTo>
                  <a:lnTo>
                    <a:pt x="5080" y="56351"/>
                  </a:lnTo>
                  <a:lnTo>
                    <a:pt x="21448" y="13629"/>
                  </a:lnTo>
                  <a:lnTo>
                    <a:pt x="25718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9" name="SMARTInkShape-3338"/>
            <p:cNvSpPr/>
            <p:nvPr>
              <p:custDataLst>
                <p:tags r:id="rId166"/>
              </p:custDataLst>
            </p:nvPr>
          </p:nvSpPr>
          <p:spPr bwMode="auto">
            <a:xfrm>
              <a:off x="6132195" y="1371600"/>
              <a:ext cx="51436" cy="102871"/>
            </a:xfrm>
            <a:custGeom>
              <a:avLst/>
              <a:gdLst/>
              <a:ahLst/>
              <a:cxnLst/>
              <a:rect l="0" t="0" r="0" b="0"/>
              <a:pathLst>
                <a:path w="51436" h="102871">
                  <a:moveTo>
                    <a:pt x="0" y="102870"/>
                  </a:moveTo>
                  <a:lnTo>
                    <a:pt x="0" y="102870"/>
                  </a:lnTo>
                  <a:lnTo>
                    <a:pt x="16482" y="62524"/>
                  </a:lnTo>
                  <a:lnTo>
                    <a:pt x="36634" y="25934"/>
                  </a:lnTo>
                  <a:lnTo>
                    <a:pt x="51435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70" name="SMARTInkShape-3339"/>
            <p:cNvSpPr/>
            <p:nvPr>
              <p:custDataLst>
                <p:tags r:id="rId167"/>
              </p:custDataLst>
            </p:nvPr>
          </p:nvSpPr>
          <p:spPr bwMode="auto">
            <a:xfrm>
              <a:off x="6355080" y="1097280"/>
              <a:ext cx="51436" cy="111443"/>
            </a:xfrm>
            <a:custGeom>
              <a:avLst/>
              <a:gdLst/>
              <a:ahLst/>
              <a:cxnLst/>
              <a:rect l="0" t="0" r="0" b="0"/>
              <a:pathLst>
                <a:path w="51436" h="111443">
                  <a:moveTo>
                    <a:pt x="0" y="111442"/>
                  </a:moveTo>
                  <a:lnTo>
                    <a:pt x="0" y="111442"/>
                  </a:lnTo>
                  <a:lnTo>
                    <a:pt x="9102" y="102341"/>
                  </a:lnTo>
                  <a:lnTo>
                    <a:pt x="13570" y="92792"/>
                  </a:lnTo>
                  <a:lnTo>
                    <a:pt x="21487" y="54204"/>
                  </a:lnTo>
                  <a:lnTo>
                    <a:pt x="32678" y="25524"/>
                  </a:lnTo>
                  <a:lnTo>
                    <a:pt x="51435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71" name="SMARTInkShape-3340"/>
            <p:cNvSpPr/>
            <p:nvPr>
              <p:custDataLst>
                <p:tags r:id="rId168"/>
              </p:custDataLst>
            </p:nvPr>
          </p:nvSpPr>
          <p:spPr bwMode="auto">
            <a:xfrm>
              <a:off x="6286617" y="986191"/>
              <a:ext cx="32556" cy="263036"/>
            </a:xfrm>
            <a:custGeom>
              <a:avLst/>
              <a:gdLst/>
              <a:ahLst/>
              <a:cxnLst/>
              <a:rect l="0" t="0" r="0" b="0"/>
              <a:pathLst>
                <a:path w="32556" h="263036">
                  <a:moveTo>
                    <a:pt x="17028" y="8219"/>
                  </a:moveTo>
                  <a:lnTo>
                    <a:pt x="17028" y="8219"/>
                  </a:lnTo>
                  <a:lnTo>
                    <a:pt x="17028" y="0"/>
                  </a:lnTo>
                  <a:lnTo>
                    <a:pt x="12477" y="4302"/>
                  </a:lnTo>
                  <a:lnTo>
                    <a:pt x="12088" y="6560"/>
                  </a:lnTo>
                  <a:lnTo>
                    <a:pt x="12783" y="9018"/>
                  </a:lnTo>
                  <a:lnTo>
                    <a:pt x="25980" y="46624"/>
                  </a:lnTo>
                  <a:lnTo>
                    <a:pt x="32555" y="89042"/>
                  </a:lnTo>
                  <a:lnTo>
                    <a:pt x="29143" y="127311"/>
                  </a:lnTo>
                  <a:lnTo>
                    <a:pt x="22099" y="164261"/>
                  </a:lnTo>
                  <a:lnTo>
                    <a:pt x="12138" y="204036"/>
                  </a:lnTo>
                  <a:lnTo>
                    <a:pt x="4390" y="243520"/>
                  </a:lnTo>
                  <a:lnTo>
                    <a:pt x="278" y="263035"/>
                  </a:lnTo>
                  <a:lnTo>
                    <a:pt x="0" y="255593"/>
                  </a:lnTo>
                  <a:lnTo>
                    <a:pt x="8456" y="22253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72" name="SMARTInkShape-3341"/>
            <p:cNvSpPr/>
            <p:nvPr>
              <p:custDataLst>
                <p:tags r:id="rId169"/>
              </p:custDataLst>
            </p:nvPr>
          </p:nvSpPr>
          <p:spPr bwMode="auto">
            <a:xfrm>
              <a:off x="6277927" y="883013"/>
              <a:ext cx="342871" cy="385718"/>
            </a:xfrm>
            <a:custGeom>
              <a:avLst/>
              <a:gdLst/>
              <a:ahLst/>
              <a:cxnLst/>
              <a:rect l="0" t="0" r="0" b="0"/>
              <a:pathLst>
                <a:path w="342871" h="385718">
                  <a:moveTo>
                    <a:pt x="17146" y="94252"/>
                  </a:moveTo>
                  <a:lnTo>
                    <a:pt x="17146" y="94252"/>
                  </a:lnTo>
                  <a:lnTo>
                    <a:pt x="39563" y="73739"/>
                  </a:lnTo>
                  <a:lnTo>
                    <a:pt x="82398" y="52863"/>
                  </a:lnTo>
                  <a:lnTo>
                    <a:pt x="115008" y="36692"/>
                  </a:lnTo>
                  <a:lnTo>
                    <a:pt x="153351" y="24386"/>
                  </a:lnTo>
                  <a:lnTo>
                    <a:pt x="194874" y="14708"/>
                  </a:lnTo>
                  <a:lnTo>
                    <a:pt x="237340" y="5807"/>
                  </a:lnTo>
                  <a:lnTo>
                    <a:pt x="279716" y="1111"/>
                  </a:lnTo>
                  <a:lnTo>
                    <a:pt x="307372" y="0"/>
                  </a:lnTo>
                  <a:lnTo>
                    <a:pt x="307784" y="937"/>
                  </a:lnTo>
                  <a:lnTo>
                    <a:pt x="311102" y="42760"/>
                  </a:lnTo>
                  <a:lnTo>
                    <a:pt x="317921" y="73598"/>
                  </a:lnTo>
                  <a:lnTo>
                    <a:pt x="323434" y="112897"/>
                  </a:lnTo>
                  <a:lnTo>
                    <a:pt x="327608" y="154704"/>
                  </a:lnTo>
                  <a:lnTo>
                    <a:pt x="331341" y="183984"/>
                  </a:lnTo>
                  <a:lnTo>
                    <a:pt x="333000" y="216048"/>
                  </a:lnTo>
                  <a:lnTo>
                    <a:pt x="333738" y="249349"/>
                  </a:lnTo>
                  <a:lnTo>
                    <a:pt x="334066" y="281294"/>
                  </a:lnTo>
                  <a:lnTo>
                    <a:pt x="334250" y="320699"/>
                  </a:lnTo>
                  <a:lnTo>
                    <a:pt x="336852" y="363067"/>
                  </a:lnTo>
                  <a:lnTo>
                    <a:pt x="342870" y="385601"/>
                  </a:lnTo>
                  <a:lnTo>
                    <a:pt x="333790" y="385683"/>
                  </a:lnTo>
                  <a:lnTo>
                    <a:pt x="326786" y="383162"/>
                  </a:lnTo>
                  <a:lnTo>
                    <a:pt x="320499" y="379819"/>
                  </a:lnTo>
                  <a:lnTo>
                    <a:pt x="310651" y="377937"/>
                  </a:lnTo>
                  <a:lnTo>
                    <a:pt x="271565" y="377191"/>
                  </a:lnTo>
                  <a:lnTo>
                    <a:pt x="230142" y="377150"/>
                  </a:lnTo>
                  <a:lnTo>
                    <a:pt x="197837" y="378099"/>
                  </a:lnTo>
                  <a:lnTo>
                    <a:pt x="157572" y="383036"/>
                  </a:lnTo>
                  <a:lnTo>
                    <a:pt x="115586" y="384923"/>
                  </a:lnTo>
                  <a:lnTo>
                    <a:pt x="78325" y="385696"/>
                  </a:lnTo>
                  <a:lnTo>
                    <a:pt x="40484" y="385715"/>
                  </a:lnTo>
                  <a:lnTo>
                    <a:pt x="11495" y="385717"/>
                  </a:lnTo>
                  <a:lnTo>
                    <a:pt x="7663" y="384764"/>
                  </a:lnTo>
                  <a:lnTo>
                    <a:pt x="0" y="37714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73" name="SMARTInkShape-3342"/>
            <p:cNvSpPr/>
            <p:nvPr>
              <p:custDataLst>
                <p:tags r:id="rId170"/>
              </p:custDataLst>
            </p:nvPr>
          </p:nvSpPr>
          <p:spPr bwMode="auto">
            <a:xfrm>
              <a:off x="6372225" y="1034313"/>
              <a:ext cx="82355" cy="96516"/>
            </a:xfrm>
            <a:custGeom>
              <a:avLst/>
              <a:gdLst/>
              <a:ahLst/>
              <a:cxnLst/>
              <a:rect l="0" t="0" r="0" b="0"/>
              <a:pathLst>
                <a:path w="82355" h="96516">
                  <a:moveTo>
                    <a:pt x="68580" y="28677"/>
                  </a:moveTo>
                  <a:lnTo>
                    <a:pt x="68580" y="28677"/>
                  </a:lnTo>
                  <a:lnTo>
                    <a:pt x="68580" y="20458"/>
                  </a:lnTo>
                  <a:lnTo>
                    <a:pt x="64029" y="20209"/>
                  </a:lnTo>
                  <a:lnTo>
                    <a:pt x="62688" y="21127"/>
                  </a:lnTo>
                  <a:lnTo>
                    <a:pt x="61795" y="22691"/>
                  </a:lnTo>
                  <a:lnTo>
                    <a:pt x="61199" y="24686"/>
                  </a:lnTo>
                  <a:lnTo>
                    <a:pt x="55457" y="29443"/>
                  </a:lnTo>
                  <a:lnTo>
                    <a:pt x="22566" y="53275"/>
                  </a:lnTo>
                  <a:lnTo>
                    <a:pt x="12252" y="66279"/>
                  </a:lnTo>
                  <a:lnTo>
                    <a:pt x="6398" y="79679"/>
                  </a:lnTo>
                  <a:lnTo>
                    <a:pt x="6171" y="84586"/>
                  </a:lnTo>
                  <a:lnTo>
                    <a:pt x="6971" y="88810"/>
                  </a:lnTo>
                  <a:lnTo>
                    <a:pt x="8457" y="91625"/>
                  </a:lnTo>
                  <a:lnTo>
                    <a:pt x="10401" y="93503"/>
                  </a:lnTo>
                  <a:lnTo>
                    <a:pt x="12649" y="94754"/>
                  </a:lnTo>
                  <a:lnTo>
                    <a:pt x="24914" y="96515"/>
                  </a:lnTo>
                  <a:lnTo>
                    <a:pt x="35203" y="91847"/>
                  </a:lnTo>
                  <a:lnTo>
                    <a:pt x="74348" y="56935"/>
                  </a:lnTo>
                  <a:lnTo>
                    <a:pt x="80668" y="40601"/>
                  </a:lnTo>
                  <a:lnTo>
                    <a:pt x="82354" y="30912"/>
                  </a:lnTo>
                  <a:lnTo>
                    <a:pt x="81573" y="23499"/>
                  </a:lnTo>
                  <a:lnTo>
                    <a:pt x="79147" y="17605"/>
                  </a:lnTo>
                  <a:lnTo>
                    <a:pt x="75624" y="12723"/>
                  </a:lnTo>
                  <a:lnTo>
                    <a:pt x="64091" y="4759"/>
                  </a:lnTo>
                  <a:lnTo>
                    <a:pt x="57014" y="1302"/>
                  </a:lnTo>
                  <a:lnTo>
                    <a:pt x="44073" y="0"/>
                  </a:lnTo>
                  <a:lnTo>
                    <a:pt x="20242" y="6926"/>
                  </a:lnTo>
                  <a:lnTo>
                    <a:pt x="0" y="2010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975" name="SMARTInkShape-3343"/>
          <p:cNvSpPr/>
          <p:nvPr>
            <p:custDataLst>
              <p:tags r:id="rId38"/>
            </p:custDataLst>
          </p:nvPr>
        </p:nvSpPr>
        <p:spPr bwMode="auto">
          <a:xfrm>
            <a:off x="474386" y="2185998"/>
            <a:ext cx="102830" cy="145370"/>
          </a:xfrm>
          <a:custGeom>
            <a:avLst/>
            <a:gdLst/>
            <a:ahLst/>
            <a:cxnLst/>
            <a:rect l="0" t="0" r="0" b="0"/>
            <a:pathLst>
              <a:path w="102830" h="145370">
                <a:moveTo>
                  <a:pt x="42822" y="8562"/>
                </a:moveTo>
                <a:lnTo>
                  <a:pt x="42822" y="8562"/>
                </a:lnTo>
                <a:lnTo>
                  <a:pt x="38271" y="8562"/>
                </a:lnTo>
                <a:lnTo>
                  <a:pt x="36930" y="9515"/>
                </a:lnTo>
                <a:lnTo>
                  <a:pt x="36037" y="11102"/>
                </a:lnTo>
                <a:lnTo>
                  <a:pt x="35441" y="13113"/>
                </a:lnTo>
                <a:lnTo>
                  <a:pt x="27621" y="25930"/>
                </a:lnTo>
                <a:lnTo>
                  <a:pt x="26061" y="37181"/>
                </a:lnTo>
                <a:lnTo>
                  <a:pt x="24980" y="39071"/>
                </a:lnTo>
                <a:lnTo>
                  <a:pt x="23307" y="40331"/>
                </a:lnTo>
                <a:lnTo>
                  <a:pt x="21240" y="41171"/>
                </a:lnTo>
                <a:lnTo>
                  <a:pt x="19861" y="42684"/>
                </a:lnTo>
                <a:lnTo>
                  <a:pt x="18329" y="46905"/>
                </a:lnTo>
                <a:lnTo>
                  <a:pt x="16969" y="48411"/>
                </a:lnTo>
                <a:lnTo>
                  <a:pt x="5280" y="55578"/>
                </a:lnTo>
                <a:lnTo>
                  <a:pt x="2324" y="63113"/>
                </a:lnTo>
                <a:lnTo>
                  <a:pt x="0" y="101601"/>
                </a:lnTo>
                <a:lnTo>
                  <a:pt x="2517" y="109603"/>
                </a:lnTo>
                <a:lnTo>
                  <a:pt x="7344" y="117950"/>
                </a:lnTo>
                <a:lnTo>
                  <a:pt x="8180" y="123946"/>
                </a:lnTo>
                <a:lnTo>
                  <a:pt x="9249" y="125490"/>
                </a:lnTo>
                <a:lnTo>
                  <a:pt x="10915" y="126519"/>
                </a:lnTo>
                <a:lnTo>
                  <a:pt x="12978" y="127205"/>
                </a:lnTo>
                <a:lnTo>
                  <a:pt x="14353" y="128615"/>
                </a:lnTo>
                <a:lnTo>
                  <a:pt x="15882" y="132721"/>
                </a:lnTo>
                <a:lnTo>
                  <a:pt x="17242" y="134197"/>
                </a:lnTo>
                <a:lnTo>
                  <a:pt x="25292" y="137034"/>
                </a:lnTo>
                <a:lnTo>
                  <a:pt x="45818" y="137147"/>
                </a:lnTo>
                <a:lnTo>
                  <a:pt x="47677" y="138100"/>
                </a:lnTo>
                <a:lnTo>
                  <a:pt x="48916" y="139688"/>
                </a:lnTo>
                <a:lnTo>
                  <a:pt x="51249" y="145369"/>
                </a:lnTo>
                <a:lnTo>
                  <a:pt x="63148" y="132917"/>
                </a:lnTo>
                <a:lnTo>
                  <a:pt x="75710" y="113183"/>
                </a:lnTo>
                <a:lnTo>
                  <a:pt x="79029" y="112210"/>
                </a:lnTo>
                <a:lnTo>
                  <a:pt x="84369" y="111586"/>
                </a:lnTo>
                <a:lnTo>
                  <a:pt x="98420" y="98666"/>
                </a:lnTo>
                <a:lnTo>
                  <a:pt x="100870" y="93693"/>
                </a:lnTo>
                <a:lnTo>
                  <a:pt x="102819" y="69068"/>
                </a:lnTo>
                <a:lnTo>
                  <a:pt x="102829" y="35961"/>
                </a:lnTo>
                <a:lnTo>
                  <a:pt x="95448" y="27046"/>
                </a:lnTo>
                <a:lnTo>
                  <a:pt x="92246" y="26302"/>
                </a:lnTo>
                <a:lnTo>
                  <a:pt x="90059" y="26104"/>
                </a:lnTo>
                <a:lnTo>
                  <a:pt x="88601" y="25019"/>
                </a:lnTo>
                <a:lnTo>
                  <a:pt x="86980" y="21274"/>
                </a:lnTo>
                <a:lnTo>
                  <a:pt x="85596" y="19894"/>
                </a:lnTo>
                <a:lnTo>
                  <a:pt x="81517" y="18361"/>
                </a:lnTo>
                <a:lnTo>
                  <a:pt x="80049" y="17000"/>
                </a:lnTo>
                <a:lnTo>
                  <a:pt x="78417" y="12947"/>
                </a:lnTo>
                <a:lnTo>
                  <a:pt x="77029" y="11485"/>
                </a:lnTo>
                <a:lnTo>
                  <a:pt x="72948" y="9861"/>
                </a:lnTo>
                <a:lnTo>
                  <a:pt x="71478" y="8476"/>
                </a:lnTo>
                <a:lnTo>
                  <a:pt x="69845" y="4396"/>
                </a:lnTo>
                <a:lnTo>
                  <a:pt x="68457" y="2927"/>
                </a:lnTo>
                <a:lnTo>
                  <a:pt x="64375" y="1295"/>
                </a:lnTo>
                <a:lnTo>
                  <a:pt x="43313" y="0"/>
                </a:lnTo>
                <a:lnTo>
                  <a:pt x="35484" y="7371"/>
                </a:lnTo>
                <a:lnTo>
                  <a:pt x="30064" y="8209"/>
                </a:lnTo>
                <a:lnTo>
                  <a:pt x="28602" y="9279"/>
                </a:lnTo>
                <a:lnTo>
                  <a:pt x="27627" y="10945"/>
                </a:lnTo>
                <a:lnTo>
                  <a:pt x="26977" y="13008"/>
                </a:lnTo>
                <a:lnTo>
                  <a:pt x="27496" y="14384"/>
                </a:lnTo>
                <a:lnTo>
                  <a:pt x="28794" y="15301"/>
                </a:lnTo>
                <a:lnTo>
                  <a:pt x="34249" y="17134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996" name="SMARTInkShape-Group1009"/>
          <p:cNvGrpSpPr/>
          <p:nvPr/>
        </p:nvGrpSpPr>
        <p:grpSpPr>
          <a:xfrm>
            <a:off x="1119727" y="2610092"/>
            <a:ext cx="1880830" cy="1234251"/>
            <a:chOff x="1119727" y="2610092"/>
            <a:chExt cx="1880830" cy="1234251"/>
          </a:xfrm>
        </p:grpSpPr>
        <p:sp>
          <p:nvSpPr>
            <p:cNvPr id="1976" name="SMARTInkShape-3344"/>
            <p:cNvSpPr/>
            <p:nvPr>
              <p:custDataLst>
                <p:tags r:id="rId140"/>
              </p:custDataLst>
            </p:nvPr>
          </p:nvSpPr>
          <p:spPr bwMode="auto">
            <a:xfrm>
              <a:off x="1204307" y="2915841"/>
              <a:ext cx="480869" cy="461119"/>
            </a:xfrm>
            <a:custGeom>
              <a:avLst/>
              <a:gdLst/>
              <a:ahLst/>
              <a:cxnLst/>
              <a:rect l="0" t="0" r="0" b="0"/>
              <a:pathLst>
                <a:path w="480869" h="461119">
                  <a:moveTo>
                    <a:pt x="307311" y="7381"/>
                  </a:moveTo>
                  <a:lnTo>
                    <a:pt x="307311" y="7381"/>
                  </a:lnTo>
                  <a:lnTo>
                    <a:pt x="302760" y="2830"/>
                  </a:lnTo>
                  <a:lnTo>
                    <a:pt x="297986" y="596"/>
                  </a:lnTo>
                  <a:lnTo>
                    <a:pt x="295379" y="0"/>
                  </a:lnTo>
                  <a:lnTo>
                    <a:pt x="253552" y="8291"/>
                  </a:lnTo>
                  <a:lnTo>
                    <a:pt x="215817" y="18763"/>
                  </a:lnTo>
                  <a:lnTo>
                    <a:pt x="183779" y="29585"/>
                  </a:lnTo>
                  <a:lnTo>
                    <a:pt x="147315" y="43920"/>
                  </a:lnTo>
                  <a:lnTo>
                    <a:pt x="113964" y="59816"/>
                  </a:lnTo>
                  <a:lnTo>
                    <a:pt x="73493" y="82290"/>
                  </a:lnTo>
                  <a:lnTo>
                    <a:pt x="43319" y="102400"/>
                  </a:lnTo>
                  <a:lnTo>
                    <a:pt x="37581" y="109302"/>
                  </a:lnTo>
                  <a:lnTo>
                    <a:pt x="36051" y="112476"/>
                  </a:lnTo>
                  <a:lnTo>
                    <a:pt x="35983" y="114592"/>
                  </a:lnTo>
                  <a:lnTo>
                    <a:pt x="36891" y="116002"/>
                  </a:lnTo>
                  <a:lnTo>
                    <a:pt x="38448" y="116943"/>
                  </a:lnTo>
                  <a:lnTo>
                    <a:pt x="69276" y="124344"/>
                  </a:lnTo>
                  <a:lnTo>
                    <a:pt x="109570" y="127445"/>
                  </a:lnTo>
                  <a:lnTo>
                    <a:pt x="147671" y="131545"/>
                  </a:lnTo>
                  <a:lnTo>
                    <a:pt x="187465" y="136543"/>
                  </a:lnTo>
                  <a:lnTo>
                    <a:pt x="227376" y="142891"/>
                  </a:lnTo>
                  <a:lnTo>
                    <a:pt x="267339" y="152063"/>
                  </a:lnTo>
                  <a:lnTo>
                    <a:pt x="299705" y="162489"/>
                  </a:lnTo>
                  <a:lnTo>
                    <a:pt x="323933" y="174426"/>
                  </a:lnTo>
                  <a:lnTo>
                    <a:pt x="337876" y="189256"/>
                  </a:lnTo>
                  <a:lnTo>
                    <a:pt x="339117" y="197211"/>
                  </a:lnTo>
                  <a:lnTo>
                    <a:pt x="337088" y="205372"/>
                  </a:lnTo>
                  <a:lnTo>
                    <a:pt x="325307" y="223012"/>
                  </a:lnTo>
                  <a:lnTo>
                    <a:pt x="289995" y="254364"/>
                  </a:lnTo>
                  <a:lnTo>
                    <a:pt x="256435" y="276536"/>
                  </a:lnTo>
                  <a:lnTo>
                    <a:pt x="216754" y="296551"/>
                  </a:lnTo>
                  <a:lnTo>
                    <a:pt x="174671" y="314971"/>
                  </a:lnTo>
                  <a:lnTo>
                    <a:pt x="133742" y="332683"/>
                  </a:lnTo>
                  <a:lnTo>
                    <a:pt x="95867" y="350080"/>
                  </a:lnTo>
                  <a:lnTo>
                    <a:pt x="62840" y="365432"/>
                  </a:lnTo>
                  <a:lnTo>
                    <a:pt x="20895" y="383048"/>
                  </a:lnTo>
                  <a:lnTo>
                    <a:pt x="8565" y="389610"/>
                  </a:lnTo>
                  <a:lnTo>
                    <a:pt x="3085" y="395701"/>
                  </a:lnTo>
                  <a:lnTo>
                    <a:pt x="649" y="401583"/>
                  </a:lnTo>
                  <a:lnTo>
                    <a:pt x="0" y="404485"/>
                  </a:lnTo>
                  <a:lnTo>
                    <a:pt x="519" y="407372"/>
                  </a:lnTo>
                  <a:lnTo>
                    <a:pt x="3636" y="413120"/>
                  </a:lnTo>
                  <a:lnTo>
                    <a:pt x="15297" y="421711"/>
                  </a:lnTo>
                  <a:lnTo>
                    <a:pt x="44470" y="430289"/>
                  </a:lnTo>
                  <a:lnTo>
                    <a:pt x="77463" y="438545"/>
                  </a:lnTo>
                  <a:lnTo>
                    <a:pt x="119431" y="447613"/>
                  </a:lnTo>
                  <a:lnTo>
                    <a:pt x="143958" y="451364"/>
                  </a:lnTo>
                  <a:lnTo>
                    <a:pt x="169834" y="454817"/>
                  </a:lnTo>
                  <a:lnTo>
                    <a:pt x="197562" y="457119"/>
                  </a:lnTo>
                  <a:lnTo>
                    <a:pt x="226525" y="458654"/>
                  </a:lnTo>
                  <a:lnTo>
                    <a:pt x="256311" y="459677"/>
                  </a:lnTo>
                  <a:lnTo>
                    <a:pt x="286646" y="460360"/>
                  </a:lnTo>
                  <a:lnTo>
                    <a:pt x="317346" y="460815"/>
                  </a:lnTo>
                  <a:lnTo>
                    <a:pt x="348291" y="461118"/>
                  </a:lnTo>
                  <a:lnTo>
                    <a:pt x="375588" y="460367"/>
                  </a:lnTo>
                  <a:lnTo>
                    <a:pt x="400454" y="458915"/>
                  </a:lnTo>
                  <a:lnTo>
                    <a:pt x="441100" y="455713"/>
                  </a:lnTo>
                  <a:lnTo>
                    <a:pt x="480868" y="453489"/>
                  </a:lnTo>
                  <a:lnTo>
                    <a:pt x="438168" y="453171"/>
                  </a:lnTo>
                  <a:lnTo>
                    <a:pt x="427326" y="4531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77" name="SMARTInkShape-3345"/>
            <p:cNvSpPr/>
            <p:nvPr>
              <p:custDataLst>
                <p:tags r:id="rId141"/>
              </p:custDataLst>
            </p:nvPr>
          </p:nvSpPr>
          <p:spPr bwMode="auto">
            <a:xfrm>
              <a:off x="1846363" y="2915841"/>
              <a:ext cx="231041" cy="321519"/>
            </a:xfrm>
            <a:custGeom>
              <a:avLst/>
              <a:gdLst/>
              <a:ahLst/>
              <a:cxnLst/>
              <a:rect l="0" t="0" r="0" b="0"/>
              <a:pathLst>
                <a:path w="231041" h="321519">
                  <a:moveTo>
                    <a:pt x="42445" y="7381"/>
                  </a:moveTo>
                  <a:lnTo>
                    <a:pt x="42445" y="7381"/>
                  </a:lnTo>
                  <a:lnTo>
                    <a:pt x="35064" y="0"/>
                  </a:lnTo>
                  <a:lnTo>
                    <a:pt x="34667" y="556"/>
                  </a:lnTo>
                  <a:lnTo>
                    <a:pt x="33919" y="42494"/>
                  </a:lnTo>
                  <a:lnTo>
                    <a:pt x="32940" y="71564"/>
                  </a:lnTo>
                  <a:lnTo>
                    <a:pt x="29330" y="103535"/>
                  </a:lnTo>
                  <a:lnTo>
                    <a:pt x="27091" y="139334"/>
                  </a:lnTo>
                  <a:lnTo>
                    <a:pt x="24191" y="176517"/>
                  </a:lnTo>
                  <a:lnTo>
                    <a:pt x="16552" y="212092"/>
                  </a:lnTo>
                  <a:lnTo>
                    <a:pt x="11887" y="244414"/>
                  </a:lnTo>
                  <a:lnTo>
                    <a:pt x="6721" y="284306"/>
                  </a:lnTo>
                  <a:lnTo>
                    <a:pt x="0" y="321518"/>
                  </a:lnTo>
                  <a:lnTo>
                    <a:pt x="2308" y="318130"/>
                  </a:lnTo>
                  <a:lnTo>
                    <a:pt x="6508" y="307417"/>
                  </a:lnTo>
                  <a:lnTo>
                    <a:pt x="14228" y="274610"/>
                  </a:lnTo>
                  <a:lnTo>
                    <a:pt x="24453" y="234727"/>
                  </a:lnTo>
                  <a:lnTo>
                    <a:pt x="44734" y="193700"/>
                  </a:lnTo>
                  <a:lnTo>
                    <a:pt x="68840" y="158895"/>
                  </a:lnTo>
                  <a:lnTo>
                    <a:pt x="106563" y="127370"/>
                  </a:lnTo>
                  <a:lnTo>
                    <a:pt x="112813" y="125474"/>
                  </a:lnTo>
                  <a:lnTo>
                    <a:pt x="124837" y="125907"/>
                  </a:lnTo>
                  <a:lnTo>
                    <a:pt x="129758" y="128308"/>
                  </a:lnTo>
                  <a:lnTo>
                    <a:pt x="137766" y="136057"/>
                  </a:lnTo>
                  <a:lnTo>
                    <a:pt x="141959" y="150931"/>
                  </a:lnTo>
                  <a:lnTo>
                    <a:pt x="144652" y="191523"/>
                  </a:lnTo>
                  <a:lnTo>
                    <a:pt x="140567" y="234027"/>
                  </a:lnTo>
                  <a:lnTo>
                    <a:pt x="142426" y="273714"/>
                  </a:lnTo>
                  <a:lnTo>
                    <a:pt x="149010" y="300502"/>
                  </a:lnTo>
                  <a:lnTo>
                    <a:pt x="156799" y="311647"/>
                  </a:lnTo>
                  <a:lnTo>
                    <a:pt x="161544" y="315953"/>
                  </a:lnTo>
                  <a:lnTo>
                    <a:pt x="166611" y="317871"/>
                  </a:lnTo>
                  <a:lnTo>
                    <a:pt x="177322" y="317462"/>
                  </a:lnTo>
                  <a:lnTo>
                    <a:pt x="188433" y="306485"/>
                  </a:lnTo>
                  <a:lnTo>
                    <a:pt x="215638" y="263842"/>
                  </a:lnTo>
                  <a:lnTo>
                    <a:pt x="231040" y="2388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78" name="SMARTInkShape-3346"/>
            <p:cNvSpPr/>
            <p:nvPr>
              <p:custDataLst>
                <p:tags r:id="rId142"/>
              </p:custDataLst>
            </p:nvPr>
          </p:nvSpPr>
          <p:spPr bwMode="auto">
            <a:xfrm>
              <a:off x="2010659" y="2750286"/>
              <a:ext cx="143897" cy="170546"/>
            </a:xfrm>
            <a:custGeom>
              <a:avLst/>
              <a:gdLst/>
              <a:ahLst/>
              <a:cxnLst/>
              <a:rect l="0" t="0" r="0" b="0"/>
              <a:pathLst>
                <a:path w="143897" h="170546">
                  <a:moveTo>
                    <a:pt x="41026" y="147219"/>
                  </a:moveTo>
                  <a:lnTo>
                    <a:pt x="41026" y="147219"/>
                  </a:lnTo>
                  <a:lnTo>
                    <a:pt x="36475" y="151770"/>
                  </a:lnTo>
                  <a:lnTo>
                    <a:pt x="31701" y="154004"/>
                  </a:lnTo>
                  <a:lnTo>
                    <a:pt x="29094" y="154600"/>
                  </a:lnTo>
                  <a:lnTo>
                    <a:pt x="28309" y="154997"/>
                  </a:lnTo>
                  <a:lnTo>
                    <a:pt x="28738" y="155262"/>
                  </a:lnTo>
                  <a:lnTo>
                    <a:pt x="29977" y="155438"/>
                  </a:lnTo>
                  <a:lnTo>
                    <a:pt x="30802" y="153651"/>
                  </a:lnTo>
                  <a:lnTo>
                    <a:pt x="33869" y="141081"/>
                  </a:lnTo>
                  <a:lnTo>
                    <a:pt x="56253" y="103548"/>
                  </a:lnTo>
                  <a:lnTo>
                    <a:pt x="70563" y="64015"/>
                  </a:lnTo>
                  <a:lnTo>
                    <a:pt x="72955" y="36524"/>
                  </a:lnTo>
                  <a:lnTo>
                    <a:pt x="70139" y="18964"/>
                  </a:lnTo>
                  <a:lnTo>
                    <a:pt x="63173" y="6714"/>
                  </a:lnTo>
                  <a:lnTo>
                    <a:pt x="58648" y="2114"/>
                  </a:lnTo>
                  <a:lnTo>
                    <a:pt x="53727" y="0"/>
                  </a:lnTo>
                  <a:lnTo>
                    <a:pt x="43178" y="191"/>
                  </a:lnTo>
                  <a:lnTo>
                    <a:pt x="32140" y="5991"/>
                  </a:lnTo>
                  <a:lnTo>
                    <a:pt x="26530" y="10204"/>
                  </a:lnTo>
                  <a:lnTo>
                    <a:pt x="17756" y="22506"/>
                  </a:lnTo>
                  <a:lnTo>
                    <a:pt x="4362" y="62788"/>
                  </a:lnTo>
                  <a:lnTo>
                    <a:pt x="0" y="98178"/>
                  </a:lnTo>
                  <a:lnTo>
                    <a:pt x="3259" y="128243"/>
                  </a:lnTo>
                  <a:lnTo>
                    <a:pt x="10271" y="143866"/>
                  </a:lnTo>
                  <a:lnTo>
                    <a:pt x="14807" y="150698"/>
                  </a:lnTo>
                  <a:lnTo>
                    <a:pt x="27468" y="160830"/>
                  </a:lnTo>
                  <a:lnTo>
                    <a:pt x="42621" y="167556"/>
                  </a:lnTo>
                  <a:lnTo>
                    <a:pt x="58880" y="170545"/>
                  </a:lnTo>
                  <a:lnTo>
                    <a:pt x="93200" y="167677"/>
                  </a:lnTo>
                  <a:lnTo>
                    <a:pt x="143896" y="1472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79" name="SMARTInkShape-3347"/>
            <p:cNvSpPr/>
            <p:nvPr>
              <p:custDataLst>
                <p:tags r:id="rId143"/>
              </p:custDataLst>
            </p:nvPr>
          </p:nvSpPr>
          <p:spPr bwMode="auto">
            <a:xfrm>
              <a:off x="2128838" y="2794635"/>
              <a:ext cx="120016" cy="51436"/>
            </a:xfrm>
            <a:custGeom>
              <a:avLst/>
              <a:gdLst/>
              <a:ahLst/>
              <a:cxnLst/>
              <a:rect l="0" t="0" r="0" b="0"/>
              <a:pathLst>
                <a:path w="120016" h="51436">
                  <a:moveTo>
                    <a:pt x="0" y="51435"/>
                  </a:moveTo>
                  <a:lnTo>
                    <a:pt x="0" y="51435"/>
                  </a:lnTo>
                  <a:lnTo>
                    <a:pt x="27951" y="36607"/>
                  </a:lnTo>
                  <a:lnTo>
                    <a:pt x="37187" y="34367"/>
                  </a:lnTo>
                  <a:lnTo>
                    <a:pt x="48695" y="28704"/>
                  </a:lnTo>
                  <a:lnTo>
                    <a:pt x="63746" y="24697"/>
                  </a:lnTo>
                  <a:lnTo>
                    <a:pt x="90979" y="9782"/>
                  </a:lnTo>
                  <a:lnTo>
                    <a:pt x="120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80" name="SMARTInkShape-3348"/>
            <p:cNvSpPr/>
            <p:nvPr>
              <p:custDataLst>
                <p:tags r:id="rId144"/>
              </p:custDataLst>
            </p:nvPr>
          </p:nvSpPr>
          <p:spPr bwMode="auto">
            <a:xfrm>
              <a:off x="2250640" y="2726055"/>
              <a:ext cx="6786" cy="145734"/>
            </a:xfrm>
            <a:custGeom>
              <a:avLst/>
              <a:gdLst/>
              <a:ahLst/>
              <a:cxnLst/>
              <a:rect l="0" t="0" r="0" b="0"/>
              <a:pathLst>
                <a:path w="6786" h="145734">
                  <a:moveTo>
                    <a:pt x="6785" y="0"/>
                  </a:moveTo>
                  <a:lnTo>
                    <a:pt x="6785" y="0"/>
                  </a:lnTo>
                  <a:lnTo>
                    <a:pt x="4245" y="40189"/>
                  </a:lnTo>
                  <a:lnTo>
                    <a:pt x="0" y="72868"/>
                  </a:lnTo>
                  <a:lnTo>
                    <a:pt x="1282" y="110173"/>
                  </a:lnTo>
                  <a:lnTo>
                    <a:pt x="6785" y="1457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81" name="SMARTInkShape-3349"/>
            <p:cNvSpPr/>
            <p:nvPr>
              <p:custDataLst>
                <p:tags r:id="rId145"/>
              </p:custDataLst>
            </p:nvPr>
          </p:nvSpPr>
          <p:spPr bwMode="auto">
            <a:xfrm>
              <a:off x="2022743" y="3206115"/>
              <a:ext cx="106096" cy="228917"/>
            </a:xfrm>
            <a:custGeom>
              <a:avLst/>
              <a:gdLst/>
              <a:ahLst/>
              <a:cxnLst/>
              <a:rect l="0" t="0" r="0" b="0"/>
              <a:pathLst>
                <a:path w="106096" h="228917">
                  <a:moveTo>
                    <a:pt x="106095" y="0"/>
                  </a:moveTo>
                  <a:lnTo>
                    <a:pt x="106095" y="0"/>
                  </a:lnTo>
                  <a:lnTo>
                    <a:pt x="88959" y="0"/>
                  </a:lnTo>
                  <a:lnTo>
                    <a:pt x="93503" y="4551"/>
                  </a:lnTo>
                  <a:lnTo>
                    <a:pt x="101720" y="44015"/>
                  </a:lnTo>
                  <a:lnTo>
                    <a:pt x="105519" y="85876"/>
                  </a:lnTo>
                  <a:lnTo>
                    <a:pt x="105981" y="124596"/>
                  </a:lnTo>
                  <a:lnTo>
                    <a:pt x="101510" y="157673"/>
                  </a:lnTo>
                  <a:lnTo>
                    <a:pt x="90513" y="195187"/>
                  </a:lnTo>
                  <a:lnTo>
                    <a:pt x="76290" y="214784"/>
                  </a:lnTo>
                  <a:lnTo>
                    <a:pt x="65543" y="223412"/>
                  </a:lnTo>
                  <a:lnTo>
                    <a:pt x="51877" y="227882"/>
                  </a:lnTo>
                  <a:lnTo>
                    <a:pt x="37230" y="228916"/>
                  </a:lnTo>
                  <a:lnTo>
                    <a:pt x="24371" y="226200"/>
                  </a:lnTo>
                  <a:lnTo>
                    <a:pt x="19227" y="222238"/>
                  </a:lnTo>
                  <a:lnTo>
                    <a:pt x="7437" y="203008"/>
                  </a:lnTo>
                  <a:lnTo>
                    <a:pt x="969" y="187381"/>
                  </a:lnTo>
                  <a:lnTo>
                    <a:pt x="0" y="168370"/>
                  </a:lnTo>
                  <a:lnTo>
                    <a:pt x="3696" y="148174"/>
                  </a:lnTo>
                  <a:lnTo>
                    <a:pt x="11689" y="129672"/>
                  </a:lnTo>
                  <a:lnTo>
                    <a:pt x="5466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82" name="SMARTInkShape-3350"/>
            <p:cNvSpPr/>
            <p:nvPr>
              <p:custDataLst>
                <p:tags r:id="rId146"/>
              </p:custDataLst>
            </p:nvPr>
          </p:nvSpPr>
          <p:spPr bwMode="auto">
            <a:xfrm>
              <a:off x="2052499" y="3055443"/>
              <a:ext cx="47475" cy="86841"/>
            </a:xfrm>
            <a:custGeom>
              <a:avLst/>
              <a:gdLst/>
              <a:ahLst/>
              <a:cxnLst/>
              <a:rect l="0" t="0" r="0" b="0"/>
              <a:pathLst>
                <a:path w="47475" h="86841">
                  <a:moveTo>
                    <a:pt x="33476" y="4939"/>
                  </a:moveTo>
                  <a:lnTo>
                    <a:pt x="33476" y="4939"/>
                  </a:lnTo>
                  <a:lnTo>
                    <a:pt x="28925" y="4939"/>
                  </a:lnTo>
                  <a:lnTo>
                    <a:pt x="27585" y="3987"/>
                  </a:lnTo>
                  <a:lnTo>
                    <a:pt x="26691" y="2399"/>
                  </a:lnTo>
                  <a:lnTo>
                    <a:pt x="26095" y="388"/>
                  </a:lnTo>
                  <a:lnTo>
                    <a:pt x="25698" y="0"/>
                  </a:lnTo>
                  <a:lnTo>
                    <a:pt x="25433" y="694"/>
                  </a:lnTo>
                  <a:lnTo>
                    <a:pt x="25257" y="2109"/>
                  </a:lnTo>
                  <a:lnTo>
                    <a:pt x="5363" y="40862"/>
                  </a:lnTo>
                  <a:lnTo>
                    <a:pt x="0" y="77756"/>
                  </a:lnTo>
                  <a:lnTo>
                    <a:pt x="1633" y="82059"/>
                  </a:lnTo>
                  <a:lnTo>
                    <a:pt x="4628" y="84927"/>
                  </a:lnTo>
                  <a:lnTo>
                    <a:pt x="8529" y="86840"/>
                  </a:lnTo>
                  <a:lnTo>
                    <a:pt x="13035" y="86210"/>
                  </a:lnTo>
                  <a:lnTo>
                    <a:pt x="23121" y="80430"/>
                  </a:lnTo>
                  <a:lnTo>
                    <a:pt x="39510" y="61914"/>
                  </a:lnTo>
                  <a:lnTo>
                    <a:pt x="45683" y="46454"/>
                  </a:lnTo>
                  <a:lnTo>
                    <a:pt x="47474" y="31963"/>
                  </a:lnTo>
                  <a:lnTo>
                    <a:pt x="45095" y="223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83" name="SMARTInkShape-3351"/>
            <p:cNvSpPr/>
            <p:nvPr>
              <p:custDataLst>
                <p:tags r:id="rId147"/>
              </p:custDataLst>
            </p:nvPr>
          </p:nvSpPr>
          <p:spPr bwMode="auto">
            <a:xfrm>
              <a:off x="2439282" y="2940367"/>
              <a:ext cx="313110" cy="301948"/>
            </a:xfrm>
            <a:custGeom>
              <a:avLst/>
              <a:gdLst/>
              <a:ahLst/>
              <a:cxnLst/>
              <a:rect l="0" t="0" r="0" b="0"/>
              <a:pathLst>
                <a:path w="313110" h="301948">
                  <a:moveTo>
                    <a:pt x="66746" y="51435"/>
                  </a:moveTo>
                  <a:lnTo>
                    <a:pt x="66746" y="51435"/>
                  </a:lnTo>
                  <a:lnTo>
                    <a:pt x="66746" y="67918"/>
                  </a:lnTo>
                  <a:lnTo>
                    <a:pt x="53058" y="110501"/>
                  </a:lnTo>
                  <a:lnTo>
                    <a:pt x="42882" y="140552"/>
                  </a:lnTo>
                  <a:lnTo>
                    <a:pt x="32010" y="175497"/>
                  </a:lnTo>
                  <a:lnTo>
                    <a:pt x="21780" y="212302"/>
                  </a:lnTo>
                  <a:lnTo>
                    <a:pt x="14058" y="247709"/>
                  </a:lnTo>
                  <a:lnTo>
                    <a:pt x="4356" y="286121"/>
                  </a:lnTo>
                  <a:lnTo>
                    <a:pt x="0" y="301947"/>
                  </a:lnTo>
                  <a:lnTo>
                    <a:pt x="14809" y="263129"/>
                  </a:lnTo>
                  <a:lnTo>
                    <a:pt x="27470" y="232516"/>
                  </a:lnTo>
                  <a:lnTo>
                    <a:pt x="42622" y="198591"/>
                  </a:lnTo>
                  <a:lnTo>
                    <a:pt x="58882" y="167638"/>
                  </a:lnTo>
                  <a:lnTo>
                    <a:pt x="84101" y="137089"/>
                  </a:lnTo>
                  <a:lnTo>
                    <a:pt x="100568" y="125074"/>
                  </a:lnTo>
                  <a:lnTo>
                    <a:pt x="104534" y="125293"/>
                  </a:lnTo>
                  <a:lnTo>
                    <a:pt x="108131" y="127344"/>
                  </a:lnTo>
                  <a:lnTo>
                    <a:pt x="111481" y="130616"/>
                  </a:lnTo>
                  <a:lnTo>
                    <a:pt x="124653" y="164196"/>
                  </a:lnTo>
                  <a:lnTo>
                    <a:pt x="141159" y="202109"/>
                  </a:lnTo>
                  <a:lnTo>
                    <a:pt x="169333" y="242553"/>
                  </a:lnTo>
                  <a:lnTo>
                    <a:pt x="201811" y="277184"/>
                  </a:lnTo>
                  <a:lnTo>
                    <a:pt x="224247" y="293373"/>
                  </a:lnTo>
                  <a:lnTo>
                    <a:pt x="246919" y="299298"/>
                  </a:lnTo>
                  <a:lnTo>
                    <a:pt x="258298" y="299545"/>
                  </a:lnTo>
                  <a:lnTo>
                    <a:pt x="267790" y="296852"/>
                  </a:lnTo>
                  <a:lnTo>
                    <a:pt x="283416" y="286239"/>
                  </a:lnTo>
                  <a:lnTo>
                    <a:pt x="294171" y="264378"/>
                  </a:lnTo>
                  <a:lnTo>
                    <a:pt x="302126" y="232754"/>
                  </a:lnTo>
                  <a:lnTo>
                    <a:pt x="308837" y="190124"/>
                  </a:lnTo>
                  <a:lnTo>
                    <a:pt x="312454" y="147682"/>
                  </a:lnTo>
                  <a:lnTo>
                    <a:pt x="313109" y="108499"/>
                  </a:lnTo>
                  <a:lnTo>
                    <a:pt x="310225" y="75210"/>
                  </a:lnTo>
                  <a:lnTo>
                    <a:pt x="307798" y="38795"/>
                  </a:lnTo>
                  <a:lnTo>
                    <a:pt x="29820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84" name="SMARTInkShape-3352"/>
            <p:cNvSpPr/>
            <p:nvPr>
              <p:custDataLst>
                <p:tags r:id="rId148"/>
              </p:custDataLst>
            </p:nvPr>
          </p:nvSpPr>
          <p:spPr bwMode="auto">
            <a:xfrm>
              <a:off x="2806065" y="3180397"/>
              <a:ext cx="102871" cy="146997"/>
            </a:xfrm>
            <a:custGeom>
              <a:avLst/>
              <a:gdLst/>
              <a:ahLst/>
              <a:cxnLst/>
              <a:rect l="0" t="0" r="0" b="0"/>
              <a:pathLst>
                <a:path w="102871" h="146997">
                  <a:moveTo>
                    <a:pt x="0" y="0"/>
                  </a:moveTo>
                  <a:lnTo>
                    <a:pt x="0" y="0"/>
                  </a:lnTo>
                  <a:lnTo>
                    <a:pt x="4551" y="9102"/>
                  </a:lnTo>
                  <a:lnTo>
                    <a:pt x="8043" y="46601"/>
                  </a:lnTo>
                  <a:lnTo>
                    <a:pt x="8468" y="89321"/>
                  </a:lnTo>
                  <a:lnTo>
                    <a:pt x="13093" y="123092"/>
                  </a:lnTo>
                  <a:lnTo>
                    <a:pt x="20424" y="138210"/>
                  </a:lnTo>
                  <a:lnTo>
                    <a:pt x="25046" y="143575"/>
                  </a:lnTo>
                  <a:lnTo>
                    <a:pt x="30032" y="146199"/>
                  </a:lnTo>
                  <a:lnTo>
                    <a:pt x="35262" y="146996"/>
                  </a:lnTo>
                  <a:lnTo>
                    <a:pt x="40653" y="146575"/>
                  </a:lnTo>
                  <a:lnTo>
                    <a:pt x="54263" y="138487"/>
                  </a:lnTo>
                  <a:lnTo>
                    <a:pt x="61893" y="132330"/>
                  </a:lnTo>
                  <a:lnTo>
                    <a:pt x="81733" y="100910"/>
                  </a:lnTo>
                  <a:lnTo>
                    <a:pt x="95126" y="61438"/>
                  </a:lnTo>
                  <a:lnTo>
                    <a:pt x="102870" y="342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85" name="SMARTInkShape-3353"/>
            <p:cNvSpPr/>
            <p:nvPr>
              <p:custDataLst>
                <p:tags r:id="rId149"/>
              </p:custDataLst>
            </p:nvPr>
          </p:nvSpPr>
          <p:spPr bwMode="auto">
            <a:xfrm>
              <a:off x="2797493" y="3111817"/>
              <a:ext cx="17146" cy="8574"/>
            </a:xfrm>
            <a:custGeom>
              <a:avLst/>
              <a:gdLst/>
              <a:ahLst/>
              <a:cxnLst/>
              <a:rect l="0" t="0" r="0" b="0"/>
              <a:pathLst>
                <a:path w="17146" h="8574">
                  <a:moveTo>
                    <a:pt x="0" y="8573"/>
                  </a:moveTo>
                  <a:lnTo>
                    <a:pt x="0" y="8573"/>
                  </a:lnTo>
                  <a:lnTo>
                    <a:pt x="4551" y="4022"/>
                  </a:lnTo>
                  <a:lnTo>
                    <a:pt x="9325" y="1788"/>
                  </a:lnTo>
                  <a:lnTo>
                    <a:pt x="171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86" name="SMARTInkShape-3354"/>
            <p:cNvSpPr/>
            <p:nvPr>
              <p:custDataLst>
                <p:tags r:id="rId150"/>
              </p:custDataLst>
            </p:nvPr>
          </p:nvSpPr>
          <p:spPr bwMode="auto">
            <a:xfrm>
              <a:off x="2839167" y="3250875"/>
              <a:ext cx="161390" cy="269879"/>
            </a:xfrm>
            <a:custGeom>
              <a:avLst/>
              <a:gdLst/>
              <a:ahLst/>
              <a:cxnLst/>
              <a:rect l="0" t="0" r="0" b="0"/>
              <a:pathLst>
                <a:path w="161390" h="269879">
                  <a:moveTo>
                    <a:pt x="138348" y="23820"/>
                  </a:moveTo>
                  <a:lnTo>
                    <a:pt x="138348" y="23820"/>
                  </a:lnTo>
                  <a:lnTo>
                    <a:pt x="122748" y="0"/>
                  </a:lnTo>
                  <a:lnTo>
                    <a:pt x="122233" y="320"/>
                  </a:lnTo>
                  <a:lnTo>
                    <a:pt x="121661" y="3216"/>
                  </a:lnTo>
                  <a:lnTo>
                    <a:pt x="123803" y="39275"/>
                  </a:lnTo>
                  <a:lnTo>
                    <a:pt x="133086" y="77294"/>
                  </a:lnTo>
                  <a:lnTo>
                    <a:pt x="141724" y="105689"/>
                  </a:lnTo>
                  <a:lnTo>
                    <a:pt x="148739" y="137358"/>
                  </a:lnTo>
                  <a:lnTo>
                    <a:pt x="155031" y="167944"/>
                  </a:lnTo>
                  <a:lnTo>
                    <a:pt x="161389" y="209398"/>
                  </a:lnTo>
                  <a:lnTo>
                    <a:pt x="160971" y="232029"/>
                  </a:lnTo>
                  <a:lnTo>
                    <a:pt x="154435" y="248437"/>
                  </a:lnTo>
                  <a:lnTo>
                    <a:pt x="145180" y="259540"/>
                  </a:lnTo>
                  <a:lnTo>
                    <a:pt x="140045" y="263834"/>
                  </a:lnTo>
                  <a:lnTo>
                    <a:pt x="126720" y="268606"/>
                  </a:lnTo>
                  <a:lnTo>
                    <a:pt x="119166" y="269878"/>
                  </a:lnTo>
                  <a:lnTo>
                    <a:pt x="98073" y="263672"/>
                  </a:lnTo>
                  <a:lnTo>
                    <a:pt x="61962" y="241572"/>
                  </a:lnTo>
                  <a:lnTo>
                    <a:pt x="20178" y="199971"/>
                  </a:lnTo>
                  <a:lnTo>
                    <a:pt x="2264" y="175496"/>
                  </a:lnTo>
                  <a:lnTo>
                    <a:pt x="0" y="168752"/>
                  </a:lnTo>
                  <a:lnTo>
                    <a:pt x="25" y="156179"/>
                  </a:lnTo>
                  <a:lnTo>
                    <a:pt x="8291" y="144241"/>
                  </a:lnTo>
                  <a:lnTo>
                    <a:pt x="44986" y="113408"/>
                  </a:lnTo>
                  <a:lnTo>
                    <a:pt x="78341" y="752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87" name="SMARTInkShape-3355"/>
            <p:cNvSpPr/>
            <p:nvPr>
              <p:custDataLst>
                <p:tags r:id="rId151"/>
              </p:custDataLst>
            </p:nvPr>
          </p:nvSpPr>
          <p:spPr bwMode="auto">
            <a:xfrm>
              <a:off x="2909319" y="3068955"/>
              <a:ext cx="21446" cy="66381"/>
            </a:xfrm>
            <a:custGeom>
              <a:avLst/>
              <a:gdLst/>
              <a:ahLst/>
              <a:cxnLst/>
              <a:rect l="0" t="0" r="0" b="0"/>
              <a:pathLst>
                <a:path w="21446" h="66381">
                  <a:moveTo>
                    <a:pt x="16761" y="0"/>
                  </a:moveTo>
                  <a:lnTo>
                    <a:pt x="16761" y="0"/>
                  </a:lnTo>
                  <a:lnTo>
                    <a:pt x="9380" y="0"/>
                  </a:lnTo>
                  <a:lnTo>
                    <a:pt x="2533" y="19579"/>
                  </a:lnTo>
                  <a:lnTo>
                    <a:pt x="0" y="48522"/>
                  </a:lnTo>
                  <a:lnTo>
                    <a:pt x="2327" y="57443"/>
                  </a:lnTo>
                  <a:lnTo>
                    <a:pt x="7031" y="66380"/>
                  </a:lnTo>
                  <a:lnTo>
                    <a:pt x="8369" y="66161"/>
                  </a:lnTo>
                  <a:lnTo>
                    <a:pt x="12396" y="63377"/>
                  </a:lnTo>
                  <a:lnTo>
                    <a:pt x="14821" y="56425"/>
                  </a:lnTo>
                  <a:lnTo>
                    <a:pt x="18726" y="41801"/>
                  </a:lnTo>
                  <a:lnTo>
                    <a:pt x="20928" y="36440"/>
                  </a:lnTo>
                  <a:lnTo>
                    <a:pt x="21445" y="32866"/>
                  </a:lnTo>
                  <a:lnTo>
                    <a:pt x="20836" y="30483"/>
                  </a:lnTo>
                  <a:lnTo>
                    <a:pt x="19477" y="28894"/>
                  </a:lnTo>
                  <a:lnTo>
                    <a:pt x="15428" y="27129"/>
                  </a:lnTo>
                  <a:lnTo>
                    <a:pt x="8189" y="257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88" name="SMARTInkShape-3356"/>
            <p:cNvSpPr/>
            <p:nvPr>
              <p:custDataLst>
                <p:tags r:id="rId152"/>
              </p:custDataLst>
            </p:nvPr>
          </p:nvSpPr>
          <p:spPr bwMode="auto">
            <a:xfrm>
              <a:off x="1137069" y="3574732"/>
              <a:ext cx="125947" cy="269611"/>
            </a:xfrm>
            <a:custGeom>
              <a:avLst/>
              <a:gdLst/>
              <a:ahLst/>
              <a:cxnLst/>
              <a:rect l="0" t="0" r="0" b="0"/>
              <a:pathLst>
                <a:path w="125947" h="269611">
                  <a:moveTo>
                    <a:pt x="91656" y="0"/>
                  </a:moveTo>
                  <a:lnTo>
                    <a:pt x="91656" y="0"/>
                  </a:lnTo>
                  <a:lnTo>
                    <a:pt x="87105" y="9102"/>
                  </a:lnTo>
                  <a:lnTo>
                    <a:pt x="83878" y="50729"/>
                  </a:lnTo>
                  <a:lnTo>
                    <a:pt x="83437" y="80649"/>
                  </a:lnTo>
                  <a:lnTo>
                    <a:pt x="83241" y="115537"/>
                  </a:lnTo>
                  <a:lnTo>
                    <a:pt x="83153" y="152315"/>
                  </a:lnTo>
                  <a:lnTo>
                    <a:pt x="83115" y="187711"/>
                  </a:lnTo>
                  <a:lnTo>
                    <a:pt x="83097" y="217412"/>
                  </a:lnTo>
                  <a:lnTo>
                    <a:pt x="80548" y="250474"/>
                  </a:lnTo>
                  <a:lnTo>
                    <a:pt x="76242" y="263722"/>
                  </a:lnTo>
                  <a:lnTo>
                    <a:pt x="71153" y="269610"/>
                  </a:lnTo>
                  <a:lnTo>
                    <a:pt x="67510" y="269275"/>
                  </a:lnTo>
                  <a:lnTo>
                    <a:pt x="58382" y="263823"/>
                  </a:lnTo>
                  <a:lnTo>
                    <a:pt x="28866" y="227536"/>
                  </a:lnTo>
                  <a:lnTo>
                    <a:pt x="15172" y="205902"/>
                  </a:lnTo>
                  <a:lnTo>
                    <a:pt x="3060" y="168853"/>
                  </a:lnTo>
                  <a:lnTo>
                    <a:pt x="0" y="139883"/>
                  </a:lnTo>
                  <a:lnTo>
                    <a:pt x="2660" y="125353"/>
                  </a:lnTo>
                  <a:lnTo>
                    <a:pt x="5656" y="120716"/>
                  </a:lnTo>
                  <a:lnTo>
                    <a:pt x="9557" y="117625"/>
                  </a:lnTo>
                  <a:lnTo>
                    <a:pt x="19925" y="114191"/>
                  </a:lnTo>
                  <a:lnTo>
                    <a:pt x="58080" y="111805"/>
                  </a:lnTo>
                  <a:lnTo>
                    <a:pt x="84953" y="104671"/>
                  </a:lnTo>
                  <a:lnTo>
                    <a:pt x="106066" y="94089"/>
                  </a:lnTo>
                  <a:lnTo>
                    <a:pt x="109835" y="91301"/>
                  </a:lnTo>
                  <a:lnTo>
                    <a:pt x="125946" y="60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89" name="SMARTInkShape-3357"/>
            <p:cNvSpPr/>
            <p:nvPr>
              <p:custDataLst>
                <p:tags r:id="rId153"/>
              </p:custDataLst>
            </p:nvPr>
          </p:nvSpPr>
          <p:spPr bwMode="auto">
            <a:xfrm>
              <a:off x="1125855" y="3404474"/>
              <a:ext cx="1" cy="15954"/>
            </a:xfrm>
            <a:custGeom>
              <a:avLst/>
              <a:gdLst/>
              <a:ahLst/>
              <a:cxnLst/>
              <a:rect l="0" t="0" r="0" b="0"/>
              <a:pathLst>
                <a:path w="1" h="15954">
                  <a:moveTo>
                    <a:pt x="0" y="7381"/>
                  </a:moveTo>
                  <a:lnTo>
                    <a:pt x="0" y="7381"/>
                  </a:lnTo>
                  <a:lnTo>
                    <a:pt x="0" y="0"/>
                  </a:lnTo>
                  <a:lnTo>
                    <a:pt x="0" y="159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90" name="SMARTInkShape-3358"/>
            <p:cNvSpPr/>
            <p:nvPr>
              <p:custDataLst>
                <p:tags r:id="rId154"/>
              </p:custDataLst>
            </p:nvPr>
          </p:nvSpPr>
          <p:spPr bwMode="auto">
            <a:xfrm>
              <a:off x="1263015" y="3533519"/>
              <a:ext cx="77154" cy="24070"/>
            </a:xfrm>
            <a:custGeom>
              <a:avLst/>
              <a:gdLst/>
              <a:ahLst/>
              <a:cxnLst/>
              <a:rect l="0" t="0" r="0" b="0"/>
              <a:pathLst>
                <a:path w="77154" h="24070">
                  <a:moveTo>
                    <a:pt x="0" y="24069"/>
                  </a:moveTo>
                  <a:lnTo>
                    <a:pt x="0" y="24069"/>
                  </a:lnTo>
                  <a:lnTo>
                    <a:pt x="19908" y="6701"/>
                  </a:lnTo>
                  <a:lnTo>
                    <a:pt x="32569" y="825"/>
                  </a:lnTo>
                  <a:lnTo>
                    <a:pt x="36000" y="0"/>
                  </a:lnTo>
                  <a:lnTo>
                    <a:pt x="44893" y="1624"/>
                  </a:lnTo>
                  <a:lnTo>
                    <a:pt x="58069" y="7893"/>
                  </a:lnTo>
                  <a:lnTo>
                    <a:pt x="77153" y="240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91" name="SMARTInkShape-3359"/>
            <p:cNvSpPr/>
            <p:nvPr>
              <p:custDataLst>
                <p:tags r:id="rId155"/>
              </p:custDataLst>
            </p:nvPr>
          </p:nvSpPr>
          <p:spPr bwMode="auto">
            <a:xfrm>
              <a:off x="1264207" y="3600450"/>
              <a:ext cx="110252" cy="37965"/>
            </a:xfrm>
            <a:custGeom>
              <a:avLst/>
              <a:gdLst/>
              <a:ahLst/>
              <a:cxnLst/>
              <a:rect l="0" t="0" r="0" b="0"/>
              <a:pathLst>
                <a:path w="110252" h="37965">
                  <a:moveTo>
                    <a:pt x="7381" y="8572"/>
                  </a:moveTo>
                  <a:lnTo>
                    <a:pt x="7381" y="8572"/>
                  </a:lnTo>
                  <a:lnTo>
                    <a:pt x="595" y="24683"/>
                  </a:lnTo>
                  <a:lnTo>
                    <a:pt x="0" y="27885"/>
                  </a:lnTo>
                  <a:lnTo>
                    <a:pt x="555" y="30973"/>
                  </a:lnTo>
                  <a:lnTo>
                    <a:pt x="3712" y="36943"/>
                  </a:lnTo>
                  <a:lnTo>
                    <a:pt x="7792" y="37964"/>
                  </a:lnTo>
                  <a:lnTo>
                    <a:pt x="19946" y="36557"/>
                  </a:lnTo>
                  <a:lnTo>
                    <a:pt x="58828" y="21050"/>
                  </a:lnTo>
                  <a:lnTo>
                    <a:pt x="11025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92" name="SMARTInkShape-3360"/>
            <p:cNvSpPr/>
            <p:nvPr>
              <p:custDataLst>
                <p:tags r:id="rId156"/>
              </p:custDataLst>
            </p:nvPr>
          </p:nvSpPr>
          <p:spPr bwMode="auto">
            <a:xfrm>
              <a:off x="1417320" y="3514725"/>
              <a:ext cx="42864" cy="176074"/>
            </a:xfrm>
            <a:custGeom>
              <a:avLst/>
              <a:gdLst/>
              <a:ahLst/>
              <a:cxnLst/>
              <a:rect l="0" t="0" r="0" b="0"/>
              <a:pathLst>
                <a:path w="42864" h="176074">
                  <a:moveTo>
                    <a:pt x="0" y="0"/>
                  </a:moveTo>
                  <a:lnTo>
                    <a:pt x="0" y="0"/>
                  </a:lnTo>
                  <a:lnTo>
                    <a:pt x="0" y="41098"/>
                  </a:lnTo>
                  <a:lnTo>
                    <a:pt x="0" y="81710"/>
                  </a:lnTo>
                  <a:lnTo>
                    <a:pt x="953" y="112515"/>
                  </a:lnTo>
                  <a:lnTo>
                    <a:pt x="7797" y="153776"/>
                  </a:lnTo>
                  <a:lnTo>
                    <a:pt x="16483" y="171850"/>
                  </a:lnTo>
                  <a:lnTo>
                    <a:pt x="21466" y="175526"/>
                  </a:lnTo>
                  <a:lnTo>
                    <a:pt x="26693" y="176073"/>
                  </a:lnTo>
                  <a:lnTo>
                    <a:pt x="42863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93" name="SMARTInkShape-3361"/>
            <p:cNvSpPr/>
            <p:nvPr>
              <p:custDataLst>
                <p:tags r:id="rId157"/>
              </p:custDataLst>
            </p:nvPr>
          </p:nvSpPr>
          <p:spPr bwMode="auto">
            <a:xfrm>
              <a:off x="1177775" y="2635391"/>
              <a:ext cx="76517" cy="213794"/>
            </a:xfrm>
            <a:custGeom>
              <a:avLst/>
              <a:gdLst/>
              <a:ahLst/>
              <a:cxnLst/>
              <a:rect l="0" t="0" r="0" b="0"/>
              <a:pathLst>
                <a:path w="76517" h="213794">
                  <a:moveTo>
                    <a:pt x="8088" y="4939"/>
                  </a:moveTo>
                  <a:lnTo>
                    <a:pt x="8088" y="4939"/>
                  </a:lnTo>
                  <a:lnTo>
                    <a:pt x="8088" y="388"/>
                  </a:lnTo>
                  <a:lnTo>
                    <a:pt x="9040" y="0"/>
                  </a:lnTo>
                  <a:lnTo>
                    <a:pt x="12638" y="2109"/>
                  </a:lnTo>
                  <a:lnTo>
                    <a:pt x="20019" y="22304"/>
                  </a:lnTo>
                  <a:lnTo>
                    <a:pt x="23688" y="61519"/>
                  </a:lnTo>
                  <a:lnTo>
                    <a:pt x="22006" y="95491"/>
                  </a:lnTo>
                  <a:lnTo>
                    <a:pt x="18084" y="131862"/>
                  </a:lnTo>
                  <a:lnTo>
                    <a:pt x="13165" y="167077"/>
                  </a:lnTo>
                  <a:lnTo>
                    <a:pt x="3199" y="206970"/>
                  </a:lnTo>
                  <a:lnTo>
                    <a:pt x="1153" y="213793"/>
                  </a:lnTo>
                  <a:lnTo>
                    <a:pt x="607" y="213708"/>
                  </a:lnTo>
                  <a:lnTo>
                    <a:pt x="0" y="208533"/>
                  </a:lnTo>
                  <a:lnTo>
                    <a:pt x="5502" y="167251"/>
                  </a:lnTo>
                  <a:lnTo>
                    <a:pt x="6939" y="133910"/>
                  </a:lnTo>
                  <a:lnTo>
                    <a:pt x="7577" y="101947"/>
                  </a:lnTo>
                  <a:lnTo>
                    <a:pt x="10476" y="62257"/>
                  </a:lnTo>
                  <a:lnTo>
                    <a:pt x="15439" y="32348"/>
                  </a:lnTo>
                  <a:lnTo>
                    <a:pt x="16798" y="30832"/>
                  </a:lnTo>
                  <a:lnTo>
                    <a:pt x="18657" y="31726"/>
                  </a:lnTo>
                  <a:lnTo>
                    <a:pt x="20849" y="34227"/>
                  </a:lnTo>
                  <a:lnTo>
                    <a:pt x="41330" y="74585"/>
                  </a:lnTo>
                  <a:lnTo>
                    <a:pt x="59008" y="113982"/>
                  </a:lnTo>
                  <a:lnTo>
                    <a:pt x="76157" y="141407"/>
                  </a:lnTo>
                  <a:lnTo>
                    <a:pt x="76516" y="132792"/>
                  </a:lnTo>
                  <a:lnTo>
                    <a:pt x="75614" y="130179"/>
                  </a:lnTo>
                  <a:lnTo>
                    <a:pt x="74060" y="128438"/>
                  </a:lnTo>
                  <a:lnTo>
                    <a:pt x="69273" y="125642"/>
                  </a:lnTo>
                  <a:lnTo>
                    <a:pt x="68619" y="122720"/>
                  </a:lnTo>
                  <a:lnTo>
                    <a:pt x="68199" y="117633"/>
                  </a:lnTo>
                  <a:lnTo>
                    <a:pt x="67212" y="117216"/>
                  </a:lnTo>
                  <a:lnTo>
                    <a:pt x="63575" y="116752"/>
                  </a:lnTo>
                  <a:lnTo>
                    <a:pt x="62224" y="115676"/>
                  </a:lnTo>
                  <a:lnTo>
                    <a:pt x="59523" y="1078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94" name="SMARTInkShape-3362"/>
            <p:cNvSpPr/>
            <p:nvPr>
              <p:custDataLst>
                <p:tags r:id="rId158"/>
              </p:custDataLst>
            </p:nvPr>
          </p:nvSpPr>
          <p:spPr bwMode="auto">
            <a:xfrm>
              <a:off x="1119727" y="2610092"/>
              <a:ext cx="151862" cy="227390"/>
            </a:xfrm>
            <a:custGeom>
              <a:avLst/>
              <a:gdLst/>
              <a:ahLst/>
              <a:cxnLst/>
              <a:rect l="0" t="0" r="0" b="0"/>
              <a:pathLst>
                <a:path w="151862" h="227390">
                  <a:moveTo>
                    <a:pt x="151861" y="13093"/>
                  </a:moveTo>
                  <a:lnTo>
                    <a:pt x="151861" y="13093"/>
                  </a:lnTo>
                  <a:lnTo>
                    <a:pt x="151861" y="8542"/>
                  </a:lnTo>
                  <a:lnTo>
                    <a:pt x="150908" y="7201"/>
                  </a:lnTo>
                  <a:lnTo>
                    <a:pt x="149321" y="6308"/>
                  </a:lnTo>
                  <a:lnTo>
                    <a:pt x="144480" y="4873"/>
                  </a:lnTo>
                  <a:lnTo>
                    <a:pt x="129836" y="3638"/>
                  </a:lnTo>
                  <a:lnTo>
                    <a:pt x="119529" y="0"/>
                  </a:lnTo>
                  <a:lnTo>
                    <a:pt x="106058" y="289"/>
                  </a:lnTo>
                  <a:lnTo>
                    <a:pt x="74128" y="8235"/>
                  </a:lnTo>
                  <a:lnTo>
                    <a:pt x="44268" y="25306"/>
                  </a:lnTo>
                  <a:lnTo>
                    <a:pt x="20392" y="48462"/>
                  </a:lnTo>
                  <a:lnTo>
                    <a:pt x="5804" y="77971"/>
                  </a:lnTo>
                  <a:lnTo>
                    <a:pt x="0" y="106293"/>
                  </a:lnTo>
                  <a:lnTo>
                    <a:pt x="3722" y="124048"/>
                  </a:lnTo>
                  <a:lnTo>
                    <a:pt x="26943" y="166381"/>
                  </a:lnTo>
                  <a:lnTo>
                    <a:pt x="43516" y="185300"/>
                  </a:lnTo>
                  <a:lnTo>
                    <a:pt x="63643" y="203248"/>
                  </a:lnTo>
                  <a:lnTo>
                    <a:pt x="71695" y="212859"/>
                  </a:lnTo>
                  <a:lnTo>
                    <a:pt x="81624" y="220305"/>
                  </a:lnTo>
                  <a:lnTo>
                    <a:pt x="92387" y="224250"/>
                  </a:lnTo>
                  <a:lnTo>
                    <a:pt x="131889" y="227221"/>
                  </a:lnTo>
                  <a:lnTo>
                    <a:pt x="149668" y="227389"/>
                  </a:lnTo>
                  <a:lnTo>
                    <a:pt x="150399" y="226442"/>
                  </a:lnTo>
                  <a:lnTo>
                    <a:pt x="151668" y="220023"/>
                  </a:lnTo>
                  <a:lnTo>
                    <a:pt x="150780" y="219626"/>
                  </a:lnTo>
                  <a:lnTo>
                    <a:pt x="115859" y="218842"/>
                  </a:lnTo>
                  <a:lnTo>
                    <a:pt x="73330" y="226612"/>
                  </a:lnTo>
                  <a:lnTo>
                    <a:pt x="65206" y="227053"/>
                  </a:lnTo>
                  <a:lnTo>
                    <a:pt x="50726" y="222750"/>
                  </a:lnTo>
                  <a:lnTo>
                    <a:pt x="47290" y="219539"/>
                  </a:lnTo>
                  <a:lnTo>
                    <a:pt x="28754" y="178633"/>
                  </a:lnTo>
                  <a:lnTo>
                    <a:pt x="18464" y="155929"/>
                  </a:lnTo>
                  <a:lnTo>
                    <a:pt x="16373" y="144521"/>
                  </a:lnTo>
                  <a:lnTo>
                    <a:pt x="17984" y="133100"/>
                  </a:lnTo>
                  <a:lnTo>
                    <a:pt x="30373" y="103579"/>
                  </a:lnTo>
                  <a:lnTo>
                    <a:pt x="59841" y="62465"/>
                  </a:lnTo>
                  <a:lnTo>
                    <a:pt x="93623" y="19948"/>
                  </a:lnTo>
                  <a:lnTo>
                    <a:pt x="95890" y="17663"/>
                  </a:lnTo>
                  <a:lnTo>
                    <a:pt x="100950" y="15124"/>
                  </a:lnTo>
                  <a:lnTo>
                    <a:pt x="103633" y="14447"/>
                  </a:lnTo>
                  <a:lnTo>
                    <a:pt x="105421" y="13043"/>
                  </a:lnTo>
                  <a:lnTo>
                    <a:pt x="108859" y="4909"/>
                  </a:lnTo>
                  <a:lnTo>
                    <a:pt x="97115" y="13897"/>
                  </a:lnTo>
                  <a:lnTo>
                    <a:pt x="76911" y="29233"/>
                  </a:lnTo>
                  <a:lnTo>
                    <a:pt x="54576" y="52511"/>
                  </a:lnTo>
                  <a:lnTo>
                    <a:pt x="34360" y="89283"/>
                  </a:lnTo>
                  <a:lnTo>
                    <a:pt x="26558" y="115678"/>
                  </a:lnTo>
                  <a:lnTo>
                    <a:pt x="23922" y="145646"/>
                  </a:lnTo>
                  <a:lnTo>
                    <a:pt x="28016" y="164022"/>
                  </a:lnTo>
                  <a:lnTo>
                    <a:pt x="35224" y="173200"/>
                  </a:lnTo>
                  <a:lnTo>
                    <a:pt x="72048" y="195811"/>
                  </a:lnTo>
                  <a:lnTo>
                    <a:pt x="89054" y="199946"/>
                  </a:lnTo>
                  <a:lnTo>
                    <a:pt x="123291" y="201535"/>
                  </a:lnTo>
                  <a:lnTo>
                    <a:pt x="132178" y="199080"/>
                  </a:lnTo>
                  <a:lnTo>
                    <a:pt x="143288" y="1931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95" name="SMARTInkShape-3363"/>
            <p:cNvSpPr/>
            <p:nvPr>
              <p:custDataLst>
                <p:tags r:id="rId159"/>
              </p:custDataLst>
            </p:nvPr>
          </p:nvSpPr>
          <p:spPr bwMode="auto">
            <a:xfrm>
              <a:off x="1297305" y="2751772"/>
              <a:ext cx="34291" cy="85726"/>
            </a:xfrm>
            <a:custGeom>
              <a:avLst/>
              <a:gdLst/>
              <a:ahLst/>
              <a:cxnLst/>
              <a:rect l="0" t="0" r="0" b="0"/>
              <a:pathLst>
                <a:path w="34291" h="85726">
                  <a:moveTo>
                    <a:pt x="34290" y="0"/>
                  </a:moveTo>
                  <a:lnTo>
                    <a:pt x="34290" y="0"/>
                  </a:lnTo>
                  <a:lnTo>
                    <a:pt x="19885" y="19486"/>
                  </a:lnTo>
                  <a:lnTo>
                    <a:pt x="8838" y="41045"/>
                  </a:lnTo>
                  <a:lnTo>
                    <a:pt x="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03" name="SMARTInkShape-Group1010"/>
          <p:cNvGrpSpPr/>
          <p:nvPr/>
        </p:nvGrpSpPr>
        <p:grpSpPr>
          <a:xfrm>
            <a:off x="311821" y="2759867"/>
            <a:ext cx="625440" cy="638759"/>
            <a:chOff x="311821" y="2759867"/>
            <a:chExt cx="625440" cy="638759"/>
          </a:xfrm>
        </p:grpSpPr>
        <p:sp>
          <p:nvSpPr>
            <p:cNvPr id="1997" name="SMARTInkShape-3364"/>
            <p:cNvSpPr/>
            <p:nvPr>
              <p:custDataLst>
                <p:tags r:id="rId134"/>
              </p:custDataLst>
            </p:nvPr>
          </p:nvSpPr>
          <p:spPr bwMode="auto">
            <a:xfrm>
              <a:off x="311821" y="3043373"/>
              <a:ext cx="188243" cy="273474"/>
            </a:xfrm>
            <a:custGeom>
              <a:avLst/>
              <a:gdLst/>
              <a:ahLst/>
              <a:cxnLst/>
              <a:rect l="0" t="0" r="0" b="0"/>
              <a:pathLst>
                <a:path w="188243" h="273474">
                  <a:moveTo>
                    <a:pt x="8219" y="17009"/>
                  </a:moveTo>
                  <a:lnTo>
                    <a:pt x="8219" y="17009"/>
                  </a:lnTo>
                  <a:lnTo>
                    <a:pt x="8219" y="5078"/>
                  </a:lnTo>
                  <a:lnTo>
                    <a:pt x="7267" y="3340"/>
                  </a:lnTo>
                  <a:lnTo>
                    <a:pt x="5679" y="2181"/>
                  </a:lnTo>
                  <a:lnTo>
                    <a:pt x="0" y="0"/>
                  </a:lnTo>
                  <a:lnTo>
                    <a:pt x="6478" y="30398"/>
                  </a:lnTo>
                  <a:lnTo>
                    <a:pt x="10243" y="63839"/>
                  </a:lnTo>
                  <a:lnTo>
                    <a:pt x="14851" y="103910"/>
                  </a:lnTo>
                  <a:lnTo>
                    <a:pt x="16217" y="145945"/>
                  </a:lnTo>
                  <a:lnTo>
                    <a:pt x="16621" y="186023"/>
                  </a:lnTo>
                  <a:lnTo>
                    <a:pt x="16741" y="219487"/>
                  </a:lnTo>
                  <a:lnTo>
                    <a:pt x="16787" y="262033"/>
                  </a:lnTo>
                  <a:lnTo>
                    <a:pt x="16791" y="273473"/>
                  </a:lnTo>
                  <a:lnTo>
                    <a:pt x="10900" y="253513"/>
                  </a:lnTo>
                  <a:lnTo>
                    <a:pt x="8749" y="219513"/>
                  </a:lnTo>
                  <a:lnTo>
                    <a:pt x="10916" y="190040"/>
                  </a:lnTo>
                  <a:lnTo>
                    <a:pt x="17923" y="150744"/>
                  </a:lnTo>
                  <a:lnTo>
                    <a:pt x="30250" y="122780"/>
                  </a:lnTo>
                  <a:lnTo>
                    <a:pt x="46920" y="101583"/>
                  </a:lnTo>
                  <a:lnTo>
                    <a:pt x="81402" y="76077"/>
                  </a:lnTo>
                  <a:lnTo>
                    <a:pt x="99330" y="70706"/>
                  </a:lnTo>
                  <a:lnTo>
                    <a:pt x="108403" y="71990"/>
                  </a:lnTo>
                  <a:lnTo>
                    <a:pt x="112156" y="73665"/>
                  </a:lnTo>
                  <a:lnTo>
                    <a:pt x="118866" y="80607"/>
                  </a:lnTo>
                  <a:lnTo>
                    <a:pt x="139618" y="117232"/>
                  </a:lnTo>
                  <a:lnTo>
                    <a:pt x="149424" y="155881"/>
                  </a:lnTo>
                  <a:lnTo>
                    <a:pt x="153355" y="194717"/>
                  </a:lnTo>
                  <a:lnTo>
                    <a:pt x="153917" y="236902"/>
                  </a:lnTo>
                  <a:lnTo>
                    <a:pt x="153941" y="254142"/>
                  </a:lnTo>
                  <a:lnTo>
                    <a:pt x="154897" y="257965"/>
                  </a:lnTo>
                  <a:lnTo>
                    <a:pt x="156487" y="260514"/>
                  </a:lnTo>
                  <a:lnTo>
                    <a:pt x="168573" y="270832"/>
                  </a:lnTo>
                  <a:lnTo>
                    <a:pt x="174102" y="272694"/>
                  </a:lnTo>
                  <a:lnTo>
                    <a:pt x="176911" y="272239"/>
                  </a:lnTo>
                  <a:lnTo>
                    <a:pt x="188242" y="2656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98" name="SMARTInkShape-3365"/>
            <p:cNvSpPr/>
            <p:nvPr>
              <p:custDataLst>
                <p:tags r:id="rId135"/>
              </p:custDataLst>
            </p:nvPr>
          </p:nvSpPr>
          <p:spPr bwMode="auto">
            <a:xfrm>
              <a:off x="397193" y="2759867"/>
              <a:ext cx="85726" cy="291944"/>
            </a:xfrm>
            <a:custGeom>
              <a:avLst/>
              <a:gdLst/>
              <a:ahLst/>
              <a:cxnLst/>
              <a:rect l="0" t="0" r="0" b="0"/>
              <a:pathLst>
                <a:path w="85726" h="291944">
                  <a:moveTo>
                    <a:pt x="0" y="189073"/>
                  </a:moveTo>
                  <a:lnTo>
                    <a:pt x="0" y="189073"/>
                  </a:lnTo>
                  <a:lnTo>
                    <a:pt x="0" y="193624"/>
                  </a:lnTo>
                  <a:lnTo>
                    <a:pt x="952" y="194964"/>
                  </a:lnTo>
                  <a:lnTo>
                    <a:pt x="2540" y="195858"/>
                  </a:lnTo>
                  <a:lnTo>
                    <a:pt x="4550" y="196454"/>
                  </a:lnTo>
                  <a:lnTo>
                    <a:pt x="6843" y="194946"/>
                  </a:lnTo>
                  <a:lnTo>
                    <a:pt x="20151" y="173677"/>
                  </a:lnTo>
                  <a:lnTo>
                    <a:pt x="38305" y="138971"/>
                  </a:lnTo>
                  <a:lnTo>
                    <a:pt x="57696" y="98531"/>
                  </a:lnTo>
                  <a:lnTo>
                    <a:pt x="62790" y="73585"/>
                  </a:lnTo>
                  <a:lnTo>
                    <a:pt x="60839" y="31605"/>
                  </a:lnTo>
                  <a:lnTo>
                    <a:pt x="57714" y="10653"/>
                  </a:lnTo>
                  <a:lnTo>
                    <a:pt x="55621" y="4404"/>
                  </a:lnTo>
                  <a:lnTo>
                    <a:pt x="52320" y="1190"/>
                  </a:lnTo>
                  <a:lnTo>
                    <a:pt x="48215" y="0"/>
                  </a:lnTo>
                  <a:lnTo>
                    <a:pt x="43573" y="159"/>
                  </a:lnTo>
                  <a:lnTo>
                    <a:pt x="33336" y="7956"/>
                  </a:lnTo>
                  <a:lnTo>
                    <a:pt x="11241" y="40796"/>
                  </a:lnTo>
                  <a:lnTo>
                    <a:pt x="3330" y="77406"/>
                  </a:lnTo>
                  <a:lnTo>
                    <a:pt x="5537" y="113865"/>
                  </a:lnTo>
                  <a:lnTo>
                    <a:pt x="7673" y="153348"/>
                  </a:lnTo>
                  <a:lnTo>
                    <a:pt x="12856" y="190658"/>
                  </a:lnTo>
                  <a:lnTo>
                    <a:pt x="22859" y="211685"/>
                  </a:lnTo>
                  <a:lnTo>
                    <a:pt x="48012" y="248467"/>
                  </a:lnTo>
                  <a:lnTo>
                    <a:pt x="85725" y="2919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99" name="SMARTInkShape-3366"/>
            <p:cNvSpPr/>
            <p:nvPr>
              <p:custDataLst>
                <p:tags r:id="rId136"/>
              </p:custDataLst>
            </p:nvPr>
          </p:nvSpPr>
          <p:spPr bwMode="auto">
            <a:xfrm>
              <a:off x="518857" y="3248977"/>
              <a:ext cx="41214" cy="149649"/>
            </a:xfrm>
            <a:custGeom>
              <a:avLst/>
              <a:gdLst/>
              <a:ahLst/>
              <a:cxnLst/>
              <a:rect l="0" t="0" r="0" b="0"/>
              <a:pathLst>
                <a:path w="41214" h="149649">
                  <a:moveTo>
                    <a:pt x="24068" y="0"/>
                  </a:moveTo>
                  <a:lnTo>
                    <a:pt x="24068" y="0"/>
                  </a:lnTo>
                  <a:lnTo>
                    <a:pt x="12136" y="40346"/>
                  </a:lnTo>
                  <a:lnTo>
                    <a:pt x="3917" y="72386"/>
                  </a:lnTo>
                  <a:lnTo>
                    <a:pt x="0" y="106009"/>
                  </a:lnTo>
                  <a:lnTo>
                    <a:pt x="3390" y="135550"/>
                  </a:lnTo>
                  <a:lnTo>
                    <a:pt x="7893" y="145970"/>
                  </a:lnTo>
                  <a:lnTo>
                    <a:pt x="10427" y="148749"/>
                  </a:lnTo>
                  <a:lnTo>
                    <a:pt x="13069" y="149648"/>
                  </a:lnTo>
                  <a:lnTo>
                    <a:pt x="15783" y="149296"/>
                  </a:lnTo>
                  <a:lnTo>
                    <a:pt x="18545" y="148108"/>
                  </a:lnTo>
                  <a:lnTo>
                    <a:pt x="41213" y="120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00" name="SMARTInkShape-3367"/>
            <p:cNvSpPr/>
            <p:nvPr>
              <p:custDataLst>
                <p:tags r:id="rId137"/>
              </p:custDataLst>
            </p:nvPr>
          </p:nvSpPr>
          <p:spPr bwMode="auto">
            <a:xfrm>
              <a:off x="508635" y="3072432"/>
              <a:ext cx="34291" cy="73532"/>
            </a:xfrm>
            <a:custGeom>
              <a:avLst/>
              <a:gdLst/>
              <a:ahLst/>
              <a:cxnLst/>
              <a:rect l="0" t="0" r="0" b="0"/>
              <a:pathLst>
                <a:path w="34291" h="73532">
                  <a:moveTo>
                    <a:pt x="34290" y="65103"/>
                  </a:moveTo>
                  <a:lnTo>
                    <a:pt x="34290" y="65103"/>
                  </a:lnTo>
                  <a:lnTo>
                    <a:pt x="34290" y="48167"/>
                  </a:lnTo>
                  <a:lnTo>
                    <a:pt x="34290" y="73531"/>
                  </a:lnTo>
                  <a:lnTo>
                    <a:pt x="34290" y="37651"/>
                  </a:lnTo>
                  <a:lnTo>
                    <a:pt x="33338" y="22423"/>
                  </a:lnTo>
                  <a:lnTo>
                    <a:pt x="29739" y="9304"/>
                  </a:lnTo>
                  <a:lnTo>
                    <a:pt x="27446" y="5044"/>
                  </a:lnTo>
                  <a:lnTo>
                    <a:pt x="24965" y="2203"/>
                  </a:lnTo>
                  <a:lnTo>
                    <a:pt x="22358" y="310"/>
                  </a:lnTo>
                  <a:lnTo>
                    <a:pt x="18716" y="0"/>
                  </a:lnTo>
                  <a:lnTo>
                    <a:pt x="9588" y="2196"/>
                  </a:lnTo>
                  <a:lnTo>
                    <a:pt x="6392" y="5067"/>
                  </a:lnTo>
                  <a:lnTo>
                    <a:pt x="0" y="222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01" name="SMARTInkShape-3368"/>
            <p:cNvSpPr/>
            <p:nvPr>
              <p:custDataLst>
                <p:tags r:id="rId138"/>
              </p:custDataLst>
            </p:nvPr>
          </p:nvSpPr>
          <p:spPr bwMode="auto">
            <a:xfrm>
              <a:off x="757238" y="3146107"/>
              <a:ext cx="111443" cy="8574"/>
            </a:xfrm>
            <a:custGeom>
              <a:avLst/>
              <a:gdLst/>
              <a:ahLst/>
              <a:cxnLst/>
              <a:rect l="0" t="0" r="0" b="0"/>
              <a:pathLst>
                <a:path w="111443" h="8574">
                  <a:moveTo>
                    <a:pt x="0" y="8573"/>
                  </a:moveTo>
                  <a:lnTo>
                    <a:pt x="0" y="8573"/>
                  </a:lnTo>
                  <a:lnTo>
                    <a:pt x="12770" y="8573"/>
                  </a:lnTo>
                  <a:lnTo>
                    <a:pt x="48038" y="795"/>
                  </a:lnTo>
                  <a:lnTo>
                    <a:pt x="89111" y="105"/>
                  </a:lnTo>
                  <a:lnTo>
                    <a:pt x="11144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02" name="SMARTInkShape-3369"/>
            <p:cNvSpPr/>
            <p:nvPr>
              <p:custDataLst>
                <p:tags r:id="rId139"/>
              </p:custDataLst>
            </p:nvPr>
          </p:nvSpPr>
          <p:spPr bwMode="auto">
            <a:xfrm>
              <a:off x="722948" y="3231832"/>
              <a:ext cx="214313" cy="25719"/>
            </a:xfrm>
            <a:custGeom>
              <a:avLst/>
              <a:gdLst/>
              <a:ahLst/>
              <a:cxnLst/>
              <a:rect l="0" t="0" r="0" b="0"/>
              <a:pathLst>
                <a:path w="214313" h="25719">
                  <a:moveTo>
                    <a:pt x="0" y="25718"/>
                  </a:moveTo>
                  <a:lnTo>
                    <a:pt x="0" y="25718"/>
                  </a:lnTo>
                  <a:lnTo>
                    <a:pt x="13687" y="24765"/>
                  </a:lnTo>
                  <a:lnTo>
                    <a:pt x="53954" y="13786"/>
                  </a:lnTo>
                  <a:lnTo>
                    <a:pt x="93033" y="5567"/>
                  </a:lnTo>
                  <a:lnTo>
                    <a:pt x="134774" y="1650"/>
                  </a:lnTo>
                  <a:lnTo>
                    <a:pt x="165627" y="733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26" name="SMARTInkShape-Group1011"/>
          <p:cNvGrpSpPr/>
          <p:nvPr/>
        </p:nvGrpSpPr>
        <p:grpSpPr>
          <a:xfrm>
            <a:off x="474345" y="1141687"/>
            <a:ext cx="2040256" cy="1181461"/>
            <a:chOff x="474345" y="1141687"/>
            <a:chExt cx="2040256" cy="1181461"/>
          </a:xfrm>
        </p:grpSpPr>
        <p:sp>
          <p:nvSpPr>
            <p:cNvPr id="2004" name="SMARTInkShape-3370"/>
            <p:cNvSpPr/>
            <p:nvPr>
              <p:custDataLst>
                <p:tags r:id="rId112"/>
              </p:custDataLst>
            </p:nvPr>
          </p:nvSpPr>
          <p:spPr bwMode="auto">
            <a:xfrm>
              <a:off x="1994829" y="1771923"/>
              <a:ext cx="305184" cy="199696"/>
            </a:xfrm>
            <a:custGeom>
              <a:avLst/>
              <a:gdLst/>
              <a:ahLst/>
              <a:cxnLst/>
              <a:rect l="0" t="0" r="0" b="0"/>
              <a:pathLst>
                <a:path w="305184" h="199696">
                  <a:moveTo>
                    <a:pt x="125436" y="11157"/>
                  </a:moveTo>
                  <a:lnTo>
                    <a:pt x="125436" y="11157"/>
                  </a:lnTo>
                  <a:lnTo>
                    <a:pt x="125436" y="15708"/>
                  </a:lnTo>
                  <a:lnTo>
                    <a:pt x="122896" y="20482"/>
                  </a:lnTo>
                  <a:lnTo>
                    <a:pt x="111767" y="34116"/>
                  </a:lnTo>
                  <a:lnTo>
                    <a:pt x="96495" y="73363"/>
                  </a:lnTo>
                  <a:lnTo>
                    <a:pt x="85065" y="114317"/>
                  </a:lnTo>
                  <a:lnTo>
                    <a:pt x="83066" y="143823"/>
                  </a:lnTo>
                  <a:lnTo>
                    <a:pt x="87872" y="156162"/>
                  </a:lnTo>
                  <a:lnTo>
                    <a:pt x="105955" y="184416"/>
                  </a:lnTo>
                  <a:lnTo>
                    <a:pt x="115508" y="192301"/>
                  </a:lnTo>
                  <a:lnTo>
                    <a:pt x="126104" y="196441"/>
                  </a:lnTo>
                  <a:lnTo>
                    <a:pt x="160943" y="199316"/>
                  </a:lnTo>
                  <a:lnTo>
                    <a:pt x="202749" y="199695"/>
                  </a:lnTo>
                  <a:lnTo>
                    <a:pt x="217265" y="194646"/>
                  </a:lnTo>
                  <a:lnTo>
                    <a:pt x="256347" y="171799"/>
                  </a:lnTo>
                  <a:lnTo>
                    <a:pt x="270296" y="160658"/>
                  </a:lnTo>
                  <a:lnTo>
                    <a:pt x="298389" y="119497"/>
                  </a:lnTo>
                  <a:lnTo>
                    <a:pt x="304062" y="87697"/>
                  </a:lnTo>
                  <a:lnTo>
                    <a:pt x="305183" y="53898"/>
                  </a:lnTo>
                  <a:lnTo>
                    <a:pt x="300256" y="39361"/>
                  </a:lnTo>
                  <a:lnTo>
                    <a:pt x="296275" y="32817"/>
                  </a:lnTo>
                  <a:lnTo>
                    <a:pt x="272469" y="14506"/>
                  </a:lnTo>
                  <a:lnTo>
                    <a:pt x="244442" y="5343"/>
                  </a:lnTo>
                  <a:lnTo>
                    <a:pt x="209760" y="0"/>
                  </a:lnTo>
                  <a:lnTo>
                    <a:pt x="172121" y="801"/>
                  </a:lnTo>
                  <a:lnTo>
                    <a:pt x="135707" y="4332"/>
                  </a:lnTo>
                  <a:lnTo>
                    <a:pt x="100474" y="9076"/>
                  </a:lnTo>
                  <a:lnTo>
                    <a:pt x="65764" y="14360"/>
                  </a:lnTo>
                  <a:lnTo>
                    <a:pt x="27746" y="27240"/>
                  </a:lnTo>
                  <a:lnTo>
                    <a:pt x="12803" y="40213"/>
                  </a:lnTo>
                  <a:lnTo>
                    <a:pt x="3939" y="54551"/>
                  </a:lnTo>
                  <a:lnTo>
                    <a:pt x="0" y="67273"/>
                  </a:lnTo>
                  <a:lnTo>
                    <a:pt x="855" y="72380"/>
                  </a:lnTo>
                  <a:lnTo>
                    <a:pt x="3329" y="76737"/>
                  </a:lnTo>
                  <a:lnTo>
                    <a:pt x="13994" y="883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05" name="SMARTInkShape-3371"/>
            <p:cNvSpPr/>
            <p:nvPr>
              <p:custDataLst>
                <p:tags r:id="rId113"/>
              </p:custDataLst>
            </p:nvPr>
          </p:nvSpPr>
          <p:spPr bwMode="auto">
            <a:xfrm>
              <a:off x="2300821" y="1757363"/>
              <a:ext cx="162345" cy="227359"/>
            </a:xfrm>
            <a:custGeom>
              <a:avLst/>
              <a:gdLst/>
              <a:ahLst/>
              <a:cxnLst/>
              <a:rect l="0" t="0" r="0" b="0"/>
              <a:pathLst>
                <a:path w="162345" h="227359">
                  <a:moveTo>
                    <a:pt x="33757" y="0"/>
                  </a:moveTo>
                  <a:lnTo>
                    <a:pt x="33757" y="0"/>
                  </a:lnTo>
                  <a:lnTo>
                    <a:pt x="26376" y="7380"/>
                  </a:lnTo>
                  <a:lnTo>
                    <a:pt x="30358" y="22977"/>
                  </a:lnTo>
                  <a:lnTo>
                    <a:pt x="26054" y="60775"/>
                  </a:lnTo>
                  <a:lnTo>
                    <a:pt x="19465" y="101293"/>
                  </a:lnTo>
                  <a:lnTo>
                    <a:pt x="17175" y="143445"/>
                  </a:lnTo>
                  <a:lnTo>
                    <a:pt x="16723" y="179570"/>
                  </a:lnTo>
                  <a:lnTo>
                    <a:pt x="16621" y="214935"/>
                  </a:lnTo>
                  <a:lnTo>
                    <a:pt x="15666" y="217585"/>
                  </a:lnTo>
                  <a:lnTo>
                    <a:pt x="14076" y="219351"/>
                  </a:lnTo>
                  <a:lnTo>
                    <a:pt x="12064" y="220529"/>
                  </a:lnTo>
                  <a:lnTo>
                    <a:pt x="10722" y="222267"/>
                  </a:lnTo>
                  <a:lnTo>
                    <a:pt x="8834" y="227358"/>
                  </a:lnTo>
                  <a:lnTo>
                    <a:pt x="8569" y="226819"/>
                  </a:lnTo>
                  <a:lnTo>
                    <a:pt x="8144" y="223662"/>
                  </a:lnTo>
                  <a:lnTo>
                    <a:pt x="3519" y="223115"/>
                  </a:lnTo>
                  <a:lnTo>
                    <a:pt x="2168" y="221133"/>
                  </a:lnTo>
                  <a:lnTo>
                    <a:pt x="0" y="204265"/>
                  </a:lnTo>
                  <a:lnTo>
                    <a:pt x="656" y="192701"/>
                  </a:lnTo>
                  <a:lnTo>
                    <a:pt x="14109" y="152184"/>
                  </a:lnTo>
                  <a:lnTo>
                    <a:pt x="36822" y="112283"/>
                  </a:lnTo>
                  <a:lnTo>
                    <a:pt x="44009" y="102926"/>
                  </a:lnTo>
                  <a:lnTo>
                    <a:pt x="67063" y="92303"/>
                  </a:lnTo>
                  <a:lnTo>
                    <a:pt x="82214" y="91188"/>
                  </a:lnTo>
                  <a:lnTo>
                    <a:pt x="94346" y="93868"/>
                  </a:lnTo>
                  <a:lnTo>
                    <a:pt x="102913" y="98234"/>
                  </a:lnTo>
                  <a:lnTo>
                    <a:pt x="105578" y="101684"/>
                  </a:lnTo>
                  <a:lnTo>
                    <a:pt x="108540" y="110598"/>
                  </a:lnTo>
                  <a:lnTo>
                    <a:pt x="110701" y="147602"/>
                  </a:lnTo>
                  <a:lnTo>
                    <a:pt x="110891" y="185399"/>
                  </a:lnTo>
                  <a:lnTo>
                    <a:pt x="118288" y="215446"/>
                  </a:lnTo>
                  <a:lnTo>
                    <a:pt x="119639" y="217926"/>
                  </a:lnTo>
                  <a:lnTo>
                    <a:pt x="121491" y="219579"/>
                  </a:lnTo>
                  <a:lnTo>
                    <a:pt x="126758" y="222231"/>
                  </a:lnTo>
                  <a:lnTo>
                    <a:pt x="130018" y="220054"/>
                  </a:lnTo>
                  <a:lnTo>
                    <a:pt x="162344" y="18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06" name="SMARTInkShape-3372"/>
            <p:cNvSpPr/>
            <p:nvPr>
              <p:custDataLst>
                <p:tags r:id="rId114"/>
              </p:custDataLst>
            </p:nvPr>
          </p:nvSpPr>
          <p:spPr bwMode="auto">
            <a:xfrm>
              <a:off x="2395013" y="1671977"/>
              <a:ext cx="59581" cy="162539"/>
            </a:xfrm>
            <a:custGeom>
              <a:avLst/>
              <a:gdLst/>
              <a:ahLst/>
              <a:cxnLst/>
              <a:rect l="0" t="0" r="0" b="0"/>
              <a:pathLst>
                <a:path w="59581" h="162539">
                  <a:moveTo>
                    <a:pt x="25290" y="76813"/>
                  </a:moveTo>
                  <a:lnTo>
                    <a:pt x="25290" y="76813"/>
                  </a:lnTo>
                  <a:lnTo>
                    <a:pt x="7922" y="96721"/>
                  </a:lnTo>
                  <a:lnTo>
                    <a:pt x="5139" y="101515"/>
                  </a:lnTo>
                  <a:lnTo>
                    <a:pt x="4236" y="104711"/>
                  </a:lnTo>
                  <a:lnTo>
                    <a:pt x="4586" y="106842"/>
                  </a:lnTo>
                  <a:lnTo>
                    <a:pt x="5772" y="108262"/>
                  </a:lnTo>
                  <a:lnTo>
                    <a:pt x="7090" y="112380"/>
                  </a:lnTo>
                  <a:lnTo>
                    <a:pt x="7442" y="114812"/>
                  </a:lnTo>
                  <a:lnTo>
                    <a:pt x="8628" y="115481"/>
                  </a:lnTo>
                  <a:lnTo>
                    <a:pt x="10372" y="114974"/>
                  </a:lnTo>
                  <a:lnTo>
                    <a:pt x="24565" y="102766"/>
                  </a:lnTo>
                  <a:lnTo>
                    <a:pt x="44503" y="67143"/>
                  </a:lnTo>
                  <a:lnTo>
                    <a:pt x="52879" y="50608"/>
                  </a:lnTo>
                  <a:lnTo>
                    <a:pt x="56601" y="33734"/>
                  </a:lnTo>
                  <a:lnTo>
                    <a:pt x="55716" y="19249"/>
                  </a:lnTo>
                  <a:lnTo>
                    <a:pt x="52147" y="8367"/>
                  </a:lnTo>
                  <a:lnTo>
                    <a:pt x="49862" y="5464"/>
                  </a:lnTo>
                  <a:lnTo>
                    <a:pt x="44783" y="2240"/>
                  </a:lnTo>
                  <a:lnTo>
                    <a:pt x="33762" y="170"/>
                  </a:lnTo>
                  <a:lnTo>
                    <a:pt x="30938" y="0"/>
                  </a:lnTo>
                  <a:lnTo>
                    <a:pt x="22720" y="4891"/>
                  </a:lnTo>
                  <a:lnTo>
                    <a:pt x="17861" y="8863"/>
                  </a:lnTo>
                  <a:lnTo>
                    <a:pt x="12463" y="20895"/>
                  </a:lnTo>
                  <a:lnTo>
                    <a:pt x="4447" y="56454"/>
                  </a:lnTo>
                  <a:lnTo>
                    <a:pt x="535" y="99215"/>
                  </a:lnTo>
                  <a:lnTo>
                    <a:pt x="0" y="118202"/>
                  </a:lnTo>
                  <a:lnTo>
                    <a:pt x="4842" y="133625"/>
                  </a:lnTo>
                  <a:lnTo>
                    <a:pt x="13344" y="145878"/>
                  </a:lnTo>
                  <a:lnTo>
                    <a:pt x="23473" y="154499"/>
                  </a:lnTo>
                  <a:lnTo>
                    <a:pt x="36865" y="158965"/>
                  </a:lnTo>
                  <a:lnTo>
                    <a:pt x="59580" y="1625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07" name="SMARTInkShape-3373"/>
            <p:cNvSpPr/>
            <p:nvPr>
              <p:custDataLst>
                <p:tags r:id="rId115"/>
              </p:custDataLst>
            </p:nvPr>
          </p:nvSpPr>
          <p:spPr bwMode="auto">
            <a:xfrm>
              <a:off x="2463626" y="1937385"/>
              <a:ext cx="50975" cy="109467"/>
            </a:xfrm>
            <a:custGeom>
              <a:avLst/>
              <a:gdLst/>
              <a:ahLst/>
              <a:cxnLst/>
              <a:rect l="0" t="0" r="0" b="0"/>
              <a:pathLst>
                <a:path w="50975" h="109467">
                  <a:moveTo>
                    <a:pt x="25257" y="0"/>
                  </a:moveTo>
                  <a:lnTo>
                    <a:pt x="25257" y="0"/>
                  </a:lnTo>
                  <a:lnTo>
                    <a:pt x="20706" y="0"/>
                  </a:lnTo>
                  <a:lnTo>
                    <a:pt x="19365" y="953"/>
                  </a:lnTo>
                  <a:lnTo>
                    <a:pt x="18471" y="2540"/>
                  </a:lnTo>
                  <a:lnTo>
                    <a:pt x="17214" y="11865"/>
                  </a:lnTo>
                  <a:lnTo>
                    <a:pt x="15967" y="21466"/>
                  </a:lnTo>
                  <a:lnTo>
                    <a:pt x="3035" y="61265"/>
                  </a:lnTo>
                  <a:lnTo>
                    <a:pt x="0" y="93934"/>
                  </a:lnTo>
                  <a:lnTo>
                    <a:pt x="2284" y="101438"/>
                  </a:lnTo>
                  <a:lnTo>
                    <a:pt x="4226" y="104773"/>
                  </a:lnTo>
                  <a:lnTo>
                    <a:pt x="6474" y="106996"/>
                  </a:lnTo>
                  <a:lnTo>
                    <a:pt x="11511" y="109466"/>
                  </a:lnTo>
                  <a:lnTo>
                    <a:pt x="14188" y="109172"/>
                  </a:lnTo>
                  <a:lnTo>
                    <a:pt x="19702" y="106306"/>
                  </a:lnTo>
                  <a:lnTo>
                    <a:pt x="36895" y="89861"/>
                  </a:lnTo>
                  <a:lnTo>
                    <a:pt x="50974" y="685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08" name="SMARTInkShape-3374"/>
            <p:cNvSpPr/>
            <p:nvPr>
              <p:custDataLst>
                <p:tags r:id="rId116"/>
              </p:custDataLst>
            </p:nvPr>
          </p:nvSpPr>
          <p:spPr bwMode="auto">
            <a:xfrm>
              <a:off x="2455050" y="1843088"/>
              <a:ext cx="32922" cy="66409"/>
            </a:xfrm>
            <a:custGeom>
              <a:avLst/>
              <a:gdLst/>
              <a:ahLst/>
              <a:cxnLst/>
              <a:rect l="0" t="0" r="0" b="0"/>
              <a:pathLst>
                <a:path w="32922" h="66409">
                  <a:moveTo>
                    <a:pt x="16688" y="0"/>
                  </a:moveTo>
                  <a:lnTo>
                    <a:pt x="16688" y="0"/>
                  </a:lnTo>
                  <a:lnTo>
                    <a:pt x="15735" y="22024"/>
                  </a:lnTo>
                  <a:lnTo>
                    <a:pt x="573" y="63693"/>
                  </a:lnTo>
                  <a:lnTo>
                    <a:pt x="0" y="66408"/>
                  </a:lnTo>
                  <a:lnTo>
                    <a:pt x="4826" y="65074"/>
                  </a:lnTo>
                  <a:lnTo>
                    <a:pt x="13321" y="60354"/>
                  </a:lnTo>
                  <a:lnTo>
                    <a:pt x="23446" y="51906"/>
                  </a:lnTo>
                  <a:lnTo>
                    <a:pt x="29216" y="39262"/>
                  </a:lnTo>
                  <a:lnTo>
                    <a:pt x="32921" y="16962"/>
                  </a:lnTo>
                  <a:lnTo>
                    <a:pt x="31320" y="14166"/>
                  </a:lnTo>
                  <a:lnTo>
                    <a:pt x="28347" y="12301"/>
                  </a:lnTo>
                  <a:lnTo>
                    <a:pt x="16688" y="85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09" name="SMARTInkShape-3375"/>
            <p:cNvSpPr/>
            <p:nvPr>
              <p:custDataLst>
                <p:tags r:id="rId117"/>
              </p:custDataLst>
            </p:nvPr>
          </p:nvSpPr>
          <p:spPr bwMode="auto">
            <a:xfrm>
              <a:off x="1297305" y="1141687"/>
              <a:ext cx="737236" cy="675568"/>
            </a:xfrm>
            <a:custGeom>
              <a:avLst/>
              <a:gdLst/>
              <a:ahLst/>
              <a:cxnLst/>
              <a:rect l="0" t="0" r="0" b="0"/>
              <a:pathLst>
                <a:path w="737236" h="675568">
                  <a:moveTo>
                    <a:pt x="0" y="15601"/>
                  </a:moveTo>
                  <a:lnTo>
                    <a:pt x="0" y="15601"/>
                  </a:lnTo>
                  <a:lnTo>
                    <a:pt x="0" y="0"/>
                  </a:lnTo>
                  <a:lnTo>
                    <a:pt x="0" y="15074"/>
                  </a:lnTo>
                  <a:lnTo>
                    <a:pt x="5080" y="25209"/>
                  </a:lnTo>
                  <a:lnTo>
                    <a:pt x="21190" y="41625"/>
                  </a:lnTo>
                  <a:lnTo>
                    <a:pt x="61493" y="83621"/>
                  </a:lnTo>
                  <a:lnTo>
                    <a:pt x="92727" y="116294"/>
                  </a:lnTo>
                  <a:lnTo>
                    <a:pt x="127064" y="149152"/>
                  </a:lnTo>
                  <a:lnTo>
                    <a:pt x="166977" y="177409"/>
                  </a:lnTo>
                  <a:lnTo>
                    <a:pt x="208013" y="204831"/>
                  </a:lnTo>
                  <a:lnTo>
                    <a:pt x="244725" y="235711"/>
                  </a:lnTo>
                  <a:lnTo>
                    <a:pt x="278780" y="263381"/>
                  </a:lnTo>
                  <a:lnTo>
                    <a:pt x="318910" y="298331"/>
                  </a:lnTo>
                  <a:lnTo>
                    <a:pt x="354142" y="332751"/>
                  </a:lnTo>
                  <a:lnTo>
                    <a:pt x="394687" y="373101"/>
                  </a:lnTo>
                  <a:lnTo>
                    <a:pt x="431352" y="404838"/>
                  </a:lnTo>
                  <a:lnTo>
                    <a:pt x="471847" y="440132"/>
                  </a:lnTo>
                  <a:lnTo>
                    <a:pt x="507612" y="460455"/>
                  </a:lnTo>
                  <a:lnTo>
                    <a:pt x="542038" y="476490"/>
                  </a:lnTo>
                  <a:lnTo>
                    <a:pt x="581230" y="511283"/>
                  </a:lnTo>
                  <a:lnTo>
                    <a:pt x="615255" y="553180"/>
                  </a:lnTo>
                  <a:lnTo>
                    <a:pt x="643518" y="579380"/>
                  </a:lnTo>
                  <a:lnTo>
                    <a:pt x="683805" y="613836"/>
                  </a:lnTo>
                  <a:lnTo>
                    <a:pt x="693781" y="626243"/>
                  </a:lnTo>
                  <a:lnTo>
                    <a:pt x="711510" y="649608"/>
                  </a:lnTo>
                  <a:lnTo>
                    <a:pt x="718817" y="654569"/>
                  </a:lnTo>
                  <a:lnTo>
                    <a:pt x="725239" y="657726"/>
                  </a:lnTo>
                  <a:lnTo>
                    <a:pt x="735467" y="665687"/>
                  </a:lnTo>
                  <a:lnTo>
                    <a:pt x="736449" y="669018"/>
                  </a:lnTo>
                  <a:lnTo>
                    <a:pt x="737221" y="675567"/>
                  </a:lnTo>
                  <a:lnTo>
                    <a:pt x="737235" y="6671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10" name="SMARTInkShape-3376"/>
            <p:cNvSpPr/>
            <p:nvPr>
              <p:custDataLst>
                <p:tags r:id="rId118"/>
              </p:custDataLst>
            </p:nvPr>
          </p:nvSpPr>
          <p:spPr bwMode="auto">
            <a:xfrm>
              <a:off x="1905953" y="1709561"/>
              <a:ext cx="125148" cy="167817"/>
            </a:xfrm>
            <a:custGeom>
              <a:avLst/>
              <a:gdLst/>
              <a:ahLst/>
              <a:cxnLst/>
              <a:rect l="0" t="0" r="0" b="0"/>
              <a:pathLst>
                <a:path w="125148" h="167817">
                  <a:moveTo>
                    <a:pt x="68580" y="4939"/>
                  </a:moveTo>
                  <a:lnTo>
                    <a:pt x="68580" y="4939"/>
                  </a:lnTo>
                  <a:lnTo>
                    <a:pt x="64029" y="388"/>
                  </a:lnTo>
                  <a:lnTo>
                    <a:pt x="62688" y="0"/>
                  </a:lnTo>
                  <a:lnTo>
                    <a:pt x="61795" y="694"/>
                  </a:lnTo>
                  <a:lnTo>
                    <a:pt x="59849" y="4005"/>
                  </a:lnTo>
                  <a:lnTo>
                    <a:pt x="55809" y="8651"/>
                  </a:lnTo>
                  <a:lnTo>
                    <a:pt x="55304" y="12176"/>
                  </a:lnTo>
                  <a:lnTo>
                    <a:pt x="59143" y="26239"/>
                  </a:lnTo>
                  <a:lnTo>
                    <a:pt x="63750" y="36948"/>
                  </a:lnTo>
                  <a:lnTo>
                    <a:pt x="99400" y="75263"/>
                  </a:lnTo>
                  <a:lnTo>
                    <a:pt x="120846" y="101309"/>
                  </a:lnTo>
                  <a:lnTo>
                    <a:pt x="125147" y="113175"/>
                  </a:lnTo>
                  <a:lnTo>
                    <a:pt x="123436" y="118054"/>
                  </a:lnTo>
                  <a:lnTo>
                    <a:pt x="113915" y="126015"/>
                  </a:lnTo>
                  <a:lnTo>
                    <a:pt x="76723" y="145730"/>
                  </a:lnTo>
                  <a:lnTo>
                    <a:pt x="40089" y="160426"/>
                  </a:lnTo>
                  <a:lnTo>
                    <a:pt x="0" y="1678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11" name="SMARTInkShape-3377"/>
            <p:cNvSpPr/>
            <p:nvPr>
              <p:custDataLst>
                <p:tags r:id="rId119"/>
              </p:custDataLst>
            </p:nvPr>
          </p:nvSpPr>
          <p:spPr bwMode="auto">
            <a:xfrm>
              <a:off x="851535" y="1757363"/>
              <a:ext cx="1044392" cy="56049"/>
            </a:xfrm>
            <a:custGeom>
              <a:avLst/>
              <a:gdLst/>
              <a:ahLst/>
              <a:cxnLst/>
              <a:rect l="0" t="0" r="0" b="0"/>
              <a:pathLst>
                <a:path w="1044392" h="56049">
                  <a:moveTo>
                    <a:pt x="0" y="0"/>
                  </a:moveTo>
                  <a:lnTo>
                    <a:pt x="0" y="0"/>
                  </a:lnTo>
                  <a:lnTo>
                    <a:pt x="11932" y="19312"/>
                  </a:lnTo>
                  <a:lnTo>
                    <a:pt x="22448" y="22870"/>
                  </a:lnTo>
                  <a:lnTo>
                    <a:pt x="61584" y="25155"/>
                  </a:lnTo>
                  <a:lnTo>
                    <a:pt x="95316" y="28007"/>
                  </a:lnTo>
                  <a:lnTo>
                    <a:pt x="114979" y="30101"/>
                  </a:lnTo>
                  <a:lnTo>
                    <a:pt x="138565" y="31497"/>
                  </a:lnTo>
                  <a:lnTo>
                    <a:pt x="164767" y="32428"/>
                  </a:lnTo>
                  <a:lnTo>
                    <a:pt x="192712" y="33048"/>
                  </a:lnTo>
                  <a:lnTo>
                    <a:pt x="223725" y="33462"/>
                  </a:lnTo>
                  <a:lnTo>
                    <a:pt x="256782" y="33738"/>
                  </a:lnTo>
                  <a:lnTo>
                    <a:pt x="291203" y="33922"/>
                  </a:lnTo>
                  <a:lnTo>
                    <a:pt x="328438" y="33092"/>
                  </a:lnTo>
                  <a:lnTo>
                    <a:pt x="367549" y="31586"/>
                  </a:lnTo>
                  <a:lnTo>
                    <a:pt x="407910" y="29630"/>
                  </a:lnTo>
                  <a:lnTo>
                    <a:pt x="450058" y="28325"/>
                  </a:lnTo>
                  <a:lnTo>
                    <a:pt x="493396" y="27456"/>
                  </a:lnTo>
                  <a:lnTo>
                    <a:pt x="537528" y="26876"/>
                  </a:lnTo>
                  <a:lnTo>
                    <a:pt x="580285" y="26490"/>
                  </a:lnTo>
                  <a:lnTo>
                    <a:pt x="622124" y="26232"/>
                  </a:lnTo>
                  <a:lnTo>
                    <a:pt x="663352" y="26060"/>
                  </a:lnTo>
                  <a:lnTo>
                    <a:pt x="703220" y="25946"/>
                  </a:lnTo>
                  <a:lnTo>
                    <a:pt x="742181" y="25870"/>
                  </a:lnTo>
                  <a:lnTo>
                    <a:pt x="780537" y="25819"/>
                  </a:lnTo>
                  <a:lnTo>
                    <a:pt x="815633" y="26737"/>
                  </a:lnTo>
                  <a:lnTo>
                    <a:pt x="848556" y="28302"/>
                  </a:lnTo>
                  <a:lnTo>
                    <a:pt x="880029" y="30298"/>
                  </a:lnTo>
                  <a:lnTo>
                    <a:pt x="906726" y="32581"/>
                  </a:lnTo>
                  <a:lnTo>
                    <a:pt x="930239" y="35055"/>
                  </a:lnTo>
                  <a:lnTo>
                    <a:pt x="969700" y="40345"/>
                  </a:lnTo>
                  <a:lnTo>
                    <a:pt x="1011430" y="47725"/>
                  </a:lnTo>
                  <a:lnTo>
                    <a:pt x="1034801" y="51288"/>
                  </a:lnTo>
                  <a:lnTo>
                    <a:pt x="1038483" y="53242"/>
                  </a:lnTo>
                  <a:lnTo>
                    <a:pt x="1040937" y="55497"/>
                  </a:lnTo>
                  <a:lnTo>
                    <a:pt x="1042573" y="56048"/>
                  </a:lnTo>
                  <a:lnTo>
                    <a:pt x="1043664" y="55462"/>
                  </a:lnTo>
                  <a:lnTo>
                    <a:pt x="1044391" y="54120"/>
                  </a:lnTo>
                  <a:lnTo>
                    <a:pt x="1042971" y="52272"/>
                  </a:lnTo>
                  <a:lnTo>
                    <a:pt x="1028700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12" name="SMARTInkShape-3378"/>
            <p:cNvSpPr/>
            <p:nvPr>
              <p:custDataLst>
                <p:tags r:id="rId120"/>
              </p:custDataLst>
            </p:nvPr>
          </p:nvSpPr>
          <p:spPr bwMode="auto">
            <a:xfrm>
              <a:off x="1717358" y="1719357"/>
              <a:ext cx="91884" cy="200884"/>
            </a:xfrm>
            <a:custGeom>
              <a:avLst/>
              <a:gdLst/>
              <a:ahLst/>
              <a:cxnLst/>
              <a:rect l="0" t="0" r="0" b="0"/>
              <a:pathLst>
                <a:path w="91884" h="200884">
                  <a:moveTo>
                    <a:pt x="0" y="12288"/>
                  </a:moveTo>
                  <a:lnTo>
                    <a:pt x="0" y="12288"/>
                  </a:lnTo>
                  <a:lnTo>
                    <a:pt x="23863" y="356"/>
                  </a:lnTo>
                  <a:lnTo>
                    <a:pt x="34736" y="0"/>
                  </a:lnTo>
                  <a:lnTo>
                    <a:pt x="40302" y="1238"/>
                  </a:lnTo>
                  <a:lnTo>
                    <a:pt x="51567" y="10235"/>
                  </a:lnTo>
                  <a:lnTo>
                    <a:pt x="79075" y="47437"/>
                  </a:lnTo>
                  <a:lnTo>
                    <a:pt x="89363" y="73502"/>
                  </a:lnTo>
                  <a:lnTo>
                    <a:pt x="91883" y="104932"/>
                  </a:lnTo>
                  <a:lnTo>
                    <a:pt x="86068" y="137422"/>
                  </a:lnTo>
                  <a:lnTo>
                    <a:pt x="77622" y="156486"/>
                  </a:lnTo>
                  <a:lnTo>
                    <a:pt x="25717" y="2008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13" name="SMARTInkShape-3379"/>
            <p:cNvSpPr/>
            <p:nvPr>
              <p:custDataLst>
                <p:tags r:id="rId121"/>
              </p:custDataLst>
            </p:nvPr>
          </p:nvSpPr>
          <p:spPr bwMode="auto">
            <a:xfrm>
              <a:off x="514750" y="1945957"/>
              <a:ext cx="1233580" cy="377191"/>
            </a:xfrm>
            <a:custGeom>
              <a:avLst/>
              <a:gdLst/>
              <a:ahLst/>
              <a:cxnLst/>
              <a:rect l="0" t="0" r="0" b="0"/>
              <a:pathLst>
                <a:path w="1233580" h="377191">
                  <a:moveTo>
                    <a:pt x="11030" y="377190"/>
                  </a:moveTo>
                  <a:lnTo>
                    <a:pt x="11030" y="377190"/>
                  </a:lnTo>
                  <a:lnTo>
                    <a:pt x="0" y="377190"/>
                  </a:lnTo>
                  <a:lnTo>
                    <a:pt x="37837" y="374650"/>
                  </a:lnTo>
                  <a:lnTo>
                    <a:pt x="70569" y="368442"/>
                  </a:lnTo>
                  <a:lnTo>
                    <a:pt x="92633" y="362785"/>
                  </a:lnTo>
                  <a:lnTo>
                    <a:pt x="116867" y="356157"/>
                  </a:lnTo>
                  <a:lnTo>
                    <a:pt x="145406" y="348881"/>
                  </a:lnTo>
                  <a:lnTo>
                    <a:pt x="176814" y="341172"/>
                  </a:lnTo>
                  <a:lnTo>
                    <a:pt x="210135" y="333176"/>
                  </a:lnTo>
                  <a:lnTo>
                    <a:pt x="246637" y="324035"/>
                  </a:lnTo>
                  <a:lnTo>
                    <a:pt x="285259" y="314131"/>
                  </a:lnTo>
                  <a:lnTo>
                    <a:pt x="325294" y="303718"/>
                  </a:lnTo>
                  <a:lnTo>
                    <a:pt x="367224" y="292014"/>
                  </a:lnTo>
                  <a:lnTo>
                    <a:pt x="410418" y="279448"/>
                  </a:lnTo>
                  <a:lnTo>
                    <a:pt x="454454" y="266309"/>
                  </a:lnTo>
                  <a:lnTo>
                    <a:pt x="500003" y="251835"/>
                  </a:lnTo>
                  <a:lnTo>
                    <a:pt x="546562" y="236470"/>
                  </a:lnTo>
                  <a:lnTo>
                    <a:pt x="593794" y="220512"/>
                  </a:lnTo>
                  <a:lnTo>
                    <a:pt x="642427" y="204158"/>
                  </a:lnTo>
                  <a:lnTo>
                    <a:pt x="691994" y="187540"/>
                  </a:lnTo>
                  <a:lnTo>
                    <a:pt x="742183" y="170747"/>
                  </a:lnTo>
                  <a:lnTo>
                    <a:pt x="790883" y="155741"/>
                  </a:lnTo>
                  <a:lnTo>
                    <a:pt x="838590" y="141928"/>
                  </a:lnTo>
                  <a:lnTo>
                    <a:pt x="885634" y="128909"/>
                  </a:lnTo>
                  <a:lnTo>
                    <a:pt x="928427" y="116419"/>
                  </a:lnTo>
                  <a:lnTo>
                    <a:pt x="968385" y="104283"/>
                  </a:lnTo>
                  <a:lnTo>
                    <a:pt x="1006454" y="92382"/>
                  </a:lnTo>
                  <a:lnTo>
                    <a:pt x="1039454" y="81591"/>
                  </a:lnTo>
                  <a:lnTo>
                    <a:pt x="1069073" y="71539"/>
                  </a:lnTo>
                  <a:lnTo>
                    <a:pt x="1096440" y="61980"/>
                  </a:lnTo>
                  <a:lnTo>
                    <a:pt x="1119447" y="53703"/>
                  </a:lnTo>
                  <a:lnTo>
                    <a:pt x="1157710" y="39426"/>
                  </a:lnTo>
                  <a:lnTo>
                    <a:pt x="1188051" y="26730"/>
                  </a:lnTo>
                  <a:lnTo>
                    <a:pt x="1228913" y="5073"/>
                  </a:lnTo>
                  <a:lnTo>
                    <a:pt x="1233349" y="2255"/>
                  </a:lnTo>
                  <a:lnTo>
                    <a:pt x="1233579" y="1503"/>
                  </a:lnTo>
                  <a:lnTo>
                    <a:pt x="1232780" y="1002"/>
                  </a:lnTo>
                  <a:lnTo>
                    <a:pt x="1231295" y="668"/>
                  </a:lnTo>
                  <a:lnTo>
                    <a:pt x="1230305" y="1398"/>
                  </a:lnTo>
                  <a:lnTo>
                    <a:pt x="1229205" y="4749"/>
                  </a:lnTo>
                  <a:lnTo>
                    <a:pt x="1227959" y="5071"/>
                  </a:lnTo>
                  <a:lnTo>
                    <a:pt x="12197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14" name="SMARTInkShape-3380"/>
            <p:cNvSpPr/>
            <p:nvPr>
              <p:custDataLst>
                <p:tags r:id="rId122"/>
              </p:custDataLst>
            </p:nvPr>
          </p:nvSpPr>
          <p:spPr bwMode="auto">
            <a:xfrm>
              <a:off x="1649131" y="1894522"/>
              <a:ext cx="96117" cy="162879"/>
            </a:xfrm>
            <a:custGeom>
              <a:avLst/>
              <a:gdLst/>
              <a:ahLst/>
              <a:cxnLst/>
              <a:rect l="0" t="0" r="0" b="0"/>
              <a:pathLst>
                <a:path w="96117" h="162879">
                  <a:moveTo>
                    <a:pt x="8219" y="0"/>
                  </a:moveTo>
                  <a:lnTo>
                    <a:pt x="8219" y="0"/>
                  </a:lnTo>
                  <a:lnTo>
                    <a:pt x="0" y="0"/>
                  </a:lnTo>
                  <a:lnTo>
                    <a:pt x="4302" y="4551"/>
                  </a:lnTo>
                  <a:lnTo>
                    <a:pt x="22086" y="14623"/>
                  </a:lnTo>
                  <a:lnTo>
                    <a:pt x="49587" y="28324"/>
                  </a:lnTo>
                  <a:lnTo>
                    <a:pt x="84399" y="55589"/>
                  </a:lnTo>
                  <a:lnTo>
                    <a:pt x="93829" y="70426"/>
                  </a:lnTo>
                  <a:lnTo>
                    <a:pt x="96116" y="84006"/>
                  </a:lnTo>
                  <a:lnTo>
                    <a:pt x="93004" y="97344"/>
                  </a:lnTo>
                  <a:lnTo>
                    <a:pt x="85271" y="112797"/>
                  </a:lnTo>
                  <a:lnTo>
                    <a:pt x="65657" y="133011"/>
                  </a:lnTo>
                  <a:lnTo>
                    <a:pt x="34382" y="155003"/>
                  </a:lnTo>
                  <a:lnTo>
                    <a:pt x="8219" y="1628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15" name="SMARTInkShape-3381"/>
            <p:cNvSpPr/>
            <p:nvPr>
              <p:custDataLst>
                <p:tags r:id="rId123"/>
              </p:custDataLst>
            </p:nvPr>
          </p:nvSpPr>
          <p:spPr bwMode="auto">
            <a:xfrm>
              <a:off x="1563073" y="1191734"/>
              <a:ext cx="161060" cy="168564"/>
            </a:xfrm>
            <a:custGeom>
              <a:avLst/>
              <a:gdLst/>
              <a:ahLst/>
              <a:cxnLst/>
              <a:rect l="0" t="0" r="0" b="0"/>
              <a:pathLst>
                <a:path w="161060" h="168564">
                  <a:moveTo>
                    <a:pt x="8552" y="25561"/>
                  </a:moveTo>
                  <a:lnTo>
                    <a:pt x="8552" y="25561"/>
                  </a:lnTo>
                  <a:lnTo>
                    <a:pt x="8552" y="58526"/>
                  </a:lnTo>
                  <a:lnTo>
                    <a:pt x="2661" y="99771"/>
                  </a:lnTo>
                  <a:lnTo>
                    <a:pt x="509" y="136422"/>
                  </a:lnTo>
                  <a:lnTo>
                    <a:pt x="11" y="168563"/>
                  </a:lnTo>
                  <a:lnTo>
                    <a:pt x="0" y="168520"/>
                  </a:lnTo>
                  <a:lnTo>
                    <a:pt x="934" y="143776"/>
                  </a:lnTo>
                  <a:lnTo>
                    <a:pt x="10563" y="105316"/>
                  </a:lnTo>
                  <a:lnTo>
                    <a:pt x="12750" y="101591"/>
                  </a:lnTo>
                  <a:lnTo>
                    <a:pt x="16113" y="99107"/>
                  </a:lnTo>
                  <a:lnTo>
                    <a:pt x="28996" y="95613"/>
                  </a:lnTo>
                  <a:lnTo>
                    <a:pt x="36053" y="94795"/>
                  </a:lnTo>
                  <a:lnTo>
                    <a:pt x="42365" y="96972"/>
                  </a:lnTo>
                  <a:lnTo>
                    <a:pt x="62817" y="114309"/>
                  </a:lnTo>
                  <a:lnTo>
                    <a:pt x="88561" y="148085"/>
                  </a:lnTo>
                  <a:lnTo>
                    <a:pt x="94277" y="151453"/>
                  </a:lnTo>
                  <a:lnTo>
                    <a:pt x="99992" y="153903"/>
                  </a:lnTo>
                  <a:lnTo>
                    <a:pt x="108565" y="159685"/>
                  </a:lnTo>
                  <a:lnTo>
                    <a:pt x="114280" y="161372"/>
                  </a:lnTo>
                  <a:lnTo>
                    <a:pt x="117137" y="159916"/>
                  </a:lnTo>
                  <a:lnTo>
                    <a:pt x="143925" y="127932"/>
                  </a:lnTo>
                  <a:lnTo>
                    <a:pt x="153755" y="106058"/>
                  </a:lnTo>
                  <a:lnTo>
                    <a:pt x="161059" y="69084"/>
                  </a:lnTo>
                  <a:lnTo>
                    <a:pt x="157774" y="42902"/>
                  </a:lnTo>
                  <a:lnTo>
                    <a:pt x="146378" y="8870"/>
                  </a:lnTo>
                  <a:lnTo>
                    <a:pt x="145723" y="0"/>
                  </a:lnTo>
                  <a:lnTo>
                    <a:pt x="145712" y="84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16" name="SMARTInkShape-3382"/>
            <p:cNvSpPr/>
            <p:nvPr>
              <p:custDataLst>
                <p:tags r:id="rId124"/>
              </p:custDataLst>
            </p:nvPr>
          </p:nvSpPr>
          <p:spPr bwMode="auto">
            <a:xfrm>
              <a:off x="1743084" y="1345913"/>
              <a:ext cx="51427" cy="111121"/>
            </a:xfrm>
            <a:custGeom>
              <a:avLst/>
              <a:gdLst/>
              <a:ahLst/>
              <a:cxnLst/>
              <a:rect l="0" t="0" r="0" b="0"/>
              <a:pathLst>
                <a:path w="51427" h="111121">
                  <a:moveTo>
                    <a:pt x="17136" y="8542"/>
                  </a:moveTo>
                  <a:lnTo>
                    <a:pt x="17136" y="8542"/>
                  </a:lnTo>
                  <a:lnTo>
                    <a:pt x="12585" y="8542"/>
                  </a:lnTo>
                  <a:lnTo>
                    <a:pt x="11245" y="7589"/>
                  </a:lnTo>
                  <a:lnTo>
                    <a:pt x="10351" y="6002"/>
                  </a:lnTo>
                  <a:lnTo>
                    <a:pt x="8573" y="0"/>
                  </a:lnTo>
                  <a:lnTo>
                    <a:pt x="4016" y="9080"/>
                  </a:lnTo>
                  <a:lnTo>
                    <a:pt x="521" y="44032"/>
                  </a:lnTo>
                  <a:lnTo>
                    <a:pt x="22" y="83597"/>
                  </a:lnTo>
                  <a:lnTo>
                    <a:pt x="0" y="100207"/>
                  </a:lnTo>
                  <a:lnTo>
                    <a:pt x="950" y="103942"/>
                  </a:lnTo>
                  <a:lnTo>
                    <a:pt x="2535" y="106432"/>
                  </a:lnTo>
                  <a:lnTo>
                    <a:pt x="7373" y="110428"/>
                  </a:lnTo>
                  <a:lnTo>
                    <a:pt x="12762" y="111120"/>
                  </a:lnTo>
                  <a:lnTo>
                    <a:pt x="24942" y="106775"/>
                  </a:lnTo>
                  <a:lnTo>
                    <a:pt x="32670" y="99508"/>
                  </a:lnTo>
                  <a:lnTo>
                    <a:pt x="51426" y="685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17" name="SMARTInkShape-3383"/>
            <p:cNvSpPr/>
            <p:nvPr>
              <p:custDataLst>
                <p:tags r:id="rId125"/>
              </p:custDataLst>
            </p:nvPr>
          </p:nvSpPr>
          <p:spPr bwMode="auto">
            <a:xfrm>
              <a:off x="1743075" y="1260158"/>
              <a:ext cx="8574" cy="32859"/>
            </a:xfrm>
            <a:custGeom>
              <a:avLst/>
              <a:gdLst/>
              <a:ahLst/>
              <a:cxnLst/>
              <a:rect l="0" t="0" r="0" b="0"/>
              <a:pathLst>
                <a:path w="8574" h="32859">
                  <a:moveTo>
                    <a:pt x="8573" y="0"/>
                  </a:moveTo>
                  <a:lnTo>
                    <a:pt x="8573" y="0"/>
                  </a:lnTo>
                  <a:lnTo>
                    <a:pt x="4022" y="4550"/>
                  </a:lnTo>
                  <a:lnTo>
                    <a:pt x="1787" y="11865"/>
                  </a:lnTo>
                  <a:lnTo>
                    <a:pt x="31" y="32858"/>
                  </a:lnTo>
                  <a:lnTo>
                    <a:pt x="2554" y="31113"/>
                  </a:lnTo>
                  <a:lnTo>
                    <a:pt x="4560" y="29314"/>
                  </a:lnTo>
                  <a:lnTo>
                    <a:pt x="6789" y="24776"/>
                  </a:lnTo>
                  <a:lnTo>
                    <a:pt x="8468" y="5659"/>
                  </a:lnTo>
                  <a:lnTo>
                    <a:pt x="7551" y="3773"/>
                  </a:lnTo>
                  <a:lnTo>
                    <a:pt x="5986" y="2515"/>
                  </a:lnTo>
                  <a:lnTo>
                    <a:pt x="3991" y="1676"/>
                  </a:lnTo>
                  <a:lnTo>
                    <a:pt x="2661" y="2070"/>
                  </a:lnTo>
                  <a:lnTo>
                    <a:pt x="1774" y="3285"/>
                  </a:lnTo>
                  <a:lnTo>
                    <a:pt x="526" y="9546"/>
                  </a:lnTo>
                  <a:lnTo>
                    <a:pt x="0" y="257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18" name="SMARTInkShape-3384"/>
            <p:cNvSpPr/>
            <p:nvPr>
              <p:custDataLst>
                <p:tags r:id="rId126"/>
              </p:custDataLst>
            </p:nvPr>
          </p:nvSpPr>
          <p:spPr bwMode="auto">
            <a:xfrm>
              <a:off x="1783604" y="1338855"/>
              <a:ext cx="26861" cy="118471"/>
            </a:xfrm>
            <a:custGeom>
              <a:avLst/>
              <a:gdLst/>
              <a:ahLst/>
              <a:cxnLst/>
              <a:rect l="0" t="0" r="0" b="0"/>
              <a:pathLst>
                <a:path w="26861" h="118471">
                  <a:moveTo>
                    <a:pt x="19479" y="15600"/>
                  </a:moveTo>
                  <a:lnTo>
                    <a:pt x="19479" y="15600"/>
                  </a:lnTo>
                  <a:lnTo>
                    <a:pt x="19479" y="11049"/>
                  </a:lnTo>
                  <a:lnTo>
                    <a:pt x="22019" y="6275"/>
                  </a:lnTo>
                  <a:lnTo>
                    <a:pt x="26860" y="0"/>
                  </a:lnTo>
                  <a:lnTo>
                    <a:pt x="21924" y="13400"/>
                  </a:lnTo>
                  <a:lnTo>
                    <a:pt x="14882" y="45116"/>
                  </a:lnTo>
                  <a:lnTo>
                    <a:pt x="261" y="83237"/>
                  </a:lnTo>
                  <a:lnTo>
                    <a:pt x="0" y="91171"/>
                  </a:lnTo>
                  <a:lnTo>
                    <a:pt x="10906" y="1184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19" name="SMARTInkShape-3385"/>
            <p:cNvSpPr/>
            <p:nvPr>
              <p:custDataLst>
                <p:tags r:id="rId127"/>
              </p:custDataLst>
            </p:nvPr>
          </p:nvSpPr>
          <p:spPr bwMode="auto">
            <a:xfrm>
              <a:off x="722948" y="1673266"/>
              <a:ext cx="197448" cy="211468"/>
            </a:xfrm>
            <a:custGeom>
              <a:avLst/>
              <a:gdLst/>
              <a:ahLst/>
              <a:cxnLst/>
              <a:rect l="0" t="0" r="0" b="0"/>
              <a:pathLst>
                <a:path w="197448" h="211468">
                  <a:moveTo>
                    <a:pt x="85725" y="6944"/>
                  </a:moveTo>
                  <a:lnTo>
                    <a:pt x="85725" y="6944"/>
                  </a:lnTo>
                  <a:lnTo>
                    <a:pt x="81174" y="6944"/>
                  </a:lnTo>
                  <a:lnTo>
                    <a:pt x="47537" y="26523"/>
                  </a:lnTo>
                  <a:lnTo>
                    <a:pt x="30701" y="45871"/>
                  </a:lnTo>
                  <a:lnTo>
                    <a:pt x="10968" y="85577"/>
                  </a:lnTo>
                  <a:lnTo>
                    <a:pt x="5827" y="107614"/>
                  </a:lnTo>
                  <a:lnTo>
                    <a:pt x="10288" y="150266"/>
                  </a:lnTo>
                  <a:lnTo>
                    <a:pt x="20193" y="177680"/>
                  </a:lnTo>
                  <a:lnTo>
                    <a:pt x="24892" y="186490"/>
                  </a:lnTo>
                  <a:lnTo>
                    <a:pt x="37733" y="198820"/>
                  </a:lnTo>
                  <a:lnTo>
                    <a:pt x="52965" y="206522"/>
                  </a:lnTo>
                  <a:lnTo>
                    <a:pt x="88567" y="211467"/>
                  </a:lnTo>
                  <a:lnTo>
                    <a:pt x="108895" y="210238"/>
                  </a:lnTo>
                  <a:lnTo>
                    <a:pt x="127455" y="203342"/>
                  </a:lnTo>
                  <a:lnTo>
                    <a:pt x="158520" y="179648"/>
                  </a:lnTo>
                  <a:lnTo>
                    <a:pt x="182753" y="143946"/>
                  </a:lnTo>
                  <a:lnTo>
                    <a:pt x="197447" y="107756"/>
                  </a:lnTo>
                  <a:lnTo>
                    <a:pt x="196974" y="79372"/>
                  </a:lnTo>
                  <a:lnTo>
                    <a:pt x="189461" y="49612"/>
                  </a:lnTo>
                  <a:lnTo>
                    <a:pt x="176597" y="23685"/>
                  </a:lnTo>
                  <a:lnTo>
                    <a:pt x="156275" y="7082"/>
                  </a:lnTo>
                  <a:lnTo>
                    <a:pt x="144188" y="1321"/>
                  </a:lnTo>
                  <a:lnTo>
                    <a:pt x="112978" y="0"/>
                  </a:lnTo>
                  <a:lnTo>
                    <a:pt x="76882" y="6715"/>
                  </a:lnTo>
                  <a:lnTo>
                    <a:pt x="38615" y="19225"/>
                  </a:lnTo>
                  <a:lnTo>
                    <a:pt x="0" y="326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20" name="SMARTInkShape-3386"/>
            <p:cNvSpPr/>
            <p:nvPr>
              <p:custDataLst>
                <p:tags r:id="rId128"/>
              </p:custDataLst>
            </p:nvPr>
          </p:nvSpPr>
          <p:spPr bwMode="auto">
            <a:xfrm>
              <a:off x="489983" y="1723072"/>
              <a:ext cx="95806" cy="229176"/>
            </a:xfrm>
            <a:custGeom>
              <a:avLst/>
              <a:gdLst/>
              <a:ahLst/>
              <a:cxnLst/>
              <a:rect l="0" t="0" r="0" b="0"/>
              <a:pathLst>
                <a:path w="95806" h="229176">
                  <a:moveTo>
                    <a:pt x="44370" y="0"/>
                  </a:moveTo>
                  <a:lnTo>
                    <a:pt x="44370" y="0"/>
                  </a:lnTo>
                  <a:lnTo>
                    <a:pt x="44370" y="4551"/>
                  </a:lnTo>
                  <a:lnTo>
                    <a:pt x="46910" y="9326"/>
                  </a:lnTo>
                  <a:lnTo>
                    <a:pt x="48920" y="11932"/>
                  </a:lnTo>
                  <a:lnTo>
                    <a:pt x="52412" y="53759"/>
                  </a:lnTo>
                  <a:lnTo>
                    <a:pt x="55325" y="86414"/>
                  </a:lnTo>
                  <a:lnTo>
                    <a:pt x="59681" y="120220"/>
                  </a:lnTo>
                  <a:lnTo>
                    <a:pt x="60971" y="154366"/>
                  </a:lnTo>
                  <a:lnTo>
                    <a:pt x="61407" y="190936"/>
                  </a:lnTo>
                  <a:lnTo>
                    <a:pt x="56932" y="210456"/>
                  </a:lnTo>
                  <a:lnTo>
                    <a:pt x="49635" y="219901"/>
                  </a:lnTo>
                  <a:lnTo>
                    <a:pt x="40042" y="226321"/>
                  </a:lnTo>
                  <a:lnTo>
                    <a:pt x="29429" y="229175"/>
                  </a:lnTo>
                  <a:lnTo>
                    <a:pt x="20902" y="227903"/>
                  </a:lnTo>
                  <a:lnTo>
                    <a:pt x="17294" y="226231"/>
                  </a:lnTo>
                  <a:lnTo>
                    <a:pt x="3116" y="210224"/>
                  </a:lnTo>
                  <a:lnTo>
                    <a:pt x="0" y="192811"/>
                  </a:lnTo>
                  <a:lnTo>
                    <a:pt x="5760" y="155138"/>
                  </a:lnTo>
                  <a:lnTo>
                    <a:pt x="17902" y="133385"/>
                  </a:lnTo>
                  <a:lnTo>
                    <a:pt x="33179" y="115813"/>
                  </a:lnTo>
                  <a:lnTo>
                    <a:pt x="68542" y="91499"/>
                  </a:lnTo>
                  <a:lnTo>
                    <a:pt x="95805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21" name="SMARTInkShape-3387"/>
            <p:cNvSpPr/>
            <p:nvPr>
              <p:custDataLst>
                <p:tags r:id="rId129"/>
              </p:custDataLst>
            </p:nvPr>
          </p:nvSpPr>
          <p:spPr bwMode="auto">
            <a:xfrm>
              <a:off x="474345" y="1645920"/>
              <a:ext cx="8574" cy="8573"/>
            </a:xfrm>
            <a:custGeom>
              <a:avLst/>
              <a:gdLst/>
              <a:ahLst/>
              <a:cxnLst/>
              <a:rect l="0" t="0" r="0" b="0"/>
              <a:pathLst>
                <a:path w="8574" h="8573">
                  <a:moveTo>
                    <a:pt x="0" y="8572"/>
                  </a:moveTo>
                  <a:lnTo>
                    <a:pt x="0" y="8572"/>
                  </a:lnTo>
                  <a:lnTo>
                    <a:pt x="857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22" name="SMARTInkShape-3388"/>
            <p:cNvSpPr/>
            <p:nvPr>
              <p:custDataLst>
                <p:tags r:id="rId130"/>
              </p:custDataLst>
            </p:nvPr>
          </p:nvSpPr>
          <p:spPr bwMode="auto">
            <a:xfrm>
              <a:off x="1203008" y="1560195"/>
              <a:ext cx="127200" cy="176011"/>
            </a:xfrm>
            <a:custGeom>
              <a:avLst/>
              <a:gdLst/>
              <a:ahLst/>
              <a:cxnLst/>
              <a:rect l="0" t="0" r="0" b="0"/>
              <a:pathLst>
                <a:path w="127200" h="176011">
                  <a:moveTo>
                    <a:pt x="0" y="60007"/>
                  </a:moveTo>
                  <a:lnTo>
                    <a:pt x="0" y="60007"/>
                  </a:lnTo>
                  <a:lnTo>
                    <a:pt x="0" y="43320"/>
                  </a:lnTo>
                  <a:lnTo>
                    <a:pt x="0" y="83249"/>
                  </a:lnTo>
                  <a:lnTo>
                    <a:pt x="0" y="125417"/>
                  </a:lnTo>
                  <a:lnTo>
                    <a:pt x="2540" y="159711"/>
                  </a:lnTo>
                  <a:lnTo>
                    <a:pt x="7381" y="176010"/>
                  </a:lnTo>
                  <a:lnTo>
                    <a:pt x="8730" y="175443"/>
                  </a:lnTo>
                  <a:lnTo>
                    <a:pt x="12770" y="169732"/>
                  </a:lnTo>
                  <a:lnTo>
                    <a:pt x="28692" y="127684"/>
                  </a:lnTo>
                  <a:lnTo>
                    <a:pt x="41179" y="98106"/>
                  </a:lnTo>
                  <a:lnTo>
                    <a:pt x="42693" y="97789"/>
                  </a:lnTo>
                  <a:lnTo>
                    <a:pt x="46914" y="99977"/>
                  </a:lnTo>
                  <a:lnTo>
                    <a:pt x="48421" y="101894"/>
                  </a:lnTo>
                  <a:lnTo>
                    <a:pt x="55589" y="119098"/>
                  </a:lnTo>
                  <a:lnTo>
                    <a:pt x="63123" y="126910"/>
                  </a:lnTo>
                  <a:lnTo>
                    <a:pt x="67800" y="130327"/>
                  </a:lnTo>
                  <a:lnTo>
                    <a:pt x="80615" y="134123"/>
                  </a:lnTo>
                  <a:lnTo>
                    <a:pt x="103024" y="136560"/>
                  </a:lnTo>
                  <a:lnTo>
                    <a:pt x="112781" y="131813"/>
                  </a:lnTo>
                  <a:lnTo>
                    <a:pt x="118050" y="127880"/>
                  </a:lnTo>
                  <a:lnTo>
                    <a:pt x="123904" y="118431"/>
                  </a:lnTo>
                  <a:lnTo>
                    <a:pt x="127199" y="97320"/>
                  </a:lnTo>
                  <a:lnTo>
                    <a:pt x="125636" y="64396"/>
                  </a:lnTo>
                  <a:lnTo>
                    <a:pt x="116574" y="24256"/>
                  </a:lnTo>
                  <a:lnTo>
                    <a:pt x="1028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23" name="SMARTInkShape-3389"/>
            <p:cNvSpPr/>
            <p:nvPr>
              <p:custDataLst>
                <p:tags r:id="rId131"/>
              </p:custDataLst>
            </p:nvPr>
          </p:nvSpPr>
          <p:spPr bwMode="auto">
            <a:xfrm>
              <a:off x="1365885" y="1654492"/>
              <a:ext cx="42864" cy="89207"/>
            </a:xfrm>
            <a:custGeom>
              <a:avLst/>
              <a:gdLst/>
              <a:ahLst/>
              <a:cxnLst/>
              <a:rect l="0" t="0" r="0" b="0"/>
              <a:pathLst>
                <a:path w="42864" h="89207">
                  <a:moveTo>
                    <a:pt x="0" y="0"/>
                  </a:moveTo>
                  <a:lnTo>
                    <a:pt x="0" y="0"/>
                  </a:lnTo>
                  <a:lnTo>
                    <a:pt x="953" y="22191"/>
                  </a:lnTo>
                  <a:lnTo>
                    <a:pt x="7381" y="48866"/>
                  </a:lnTo>
                  <a:lnTo>
                    <a:pt x="9290" y="70542"/>
                  </a:lnTo>
                  <a:lnTo>
                    <a:pt x="15347" y="81756"/>
                  </a:lnTo>
                  <a:lnTo>
                    <a:pt x="20473" y="88089"/>
                  </a:lnTo>
                  <a:lnTo>
                    <a:pt x="22221" y="89206"/>
                  </a:lnTo>
                  <a:lnTo>
                    <a:pt x="23387" y="88998"/>
                  </a:lnTo>
                  <a:lnTo>
                    <a:pt x="42863" y="60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24" name="SMARTInkShape-3390"/>
            <p:cNvSpPr/>
            <p:nvPr>
              <p:custDataLst>
                <p:tags r:id="rId132"/>
              </p:custDataLst>
            </p:nvPr>
          </p:nvSpPr>
          <p:spPr bwMode="auto">
            <a:xfrm>
              <a:off x="1417320" y="1649554"/>
              <a:ext cx="34156" cy="116177"/>
            </a:xfrm>
            <a:custGeom>
              <a:avLst/>
              <a:gdLst/>
              <a:ahLst/>
              <a:cxnLst/>
              <a:rect l="0" t="0" r="0" b="0"/>
              <a:pathLst>
                <a:path w="34156" h="116177">
                  <a:moveTo>
                    <a:pt x="25718" y="4938"/>
                  </a:moveTo>
                  <a:lnTo>
                    <a:pt x="25718" y="4938"/>
                  </a:lnTo>
                  <a:lnTo>
                    <a:pt x="21167" y="388"/>
                  </a:lnTo>
                  <a:lnTo>
                    <a:pt x="19826" y="0"/>
                  </a:lnTo>
                  <a:lnTo>
                    <a:pt x="18932" y="693"/>
                  </a:lnTo>
                  <a:lnTo>
                    <a:pt x="18337" y="2108"/>
                  </a:lnTo>
                  <a:lnTo>
                    <a:pt x="17250" y="28553"/>
                  </a:lnTo>
                  <a:lnTo>
                    <a:pt x="26484" y="65798"/>
                  </a:lnTo>
                  <a:lnTo>
                    <a:pt x="33262" y="100124"/>
                  </a:lnTo>
                  <a:lnTo>
                    <a:pt x="34155" y="114052"/>
                  </a:lnTo>
                  <a:lnTo>
                    <a:pt x="33247" y="114828"/>
                  </a:lnTo>
                  <a:lnTo>
                    <a:pt x="27420" y="115921"/>
                  </a:lnTo>
                  <a:lnTo>
                    <a:pt x="22346" y="116176"/>
                  </a:lnTo>
                  <a:lnTo>
                    <a:pt x="0" y="1078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25" name="SMARTInkShape-3391"/>
            <p:cNvSpPr/>
            <p:nvPr>
              <p:custDataLst>
                <p:tags r:id="rId133"/>
              </p:custDataLst>
            </p:nvPr>
          </p:nvSpPr>
          <p:spPr bwMode="auto">
            <a:xfrm>
              <a:off x="1417320" y="1551622"/>
              <a:ext cx="8574" cy="1"/>
            </a:xfrm>
            <a:custGeom>
              <a:avLst/>
              <a:gdLst/>
              <a:ahLst/>
              <a:cxnLst/>
              <a:rect l="0" t="0" r="0" b="0"/>
              <a:pathLst>
                <a:path w="8574" h="1">
                  <a:moveTo>
                    <a:pt x="0" y="0"/>
                  </a:moveTo>
                  <a:lnTo>
                    <a:pt x="0" y="0"/>
                  </a:lnTo>
                  <a:lnTo>
                    <a:pt x="857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29" name="SMARTInkShape-Group1012"/>
          <p:cNvGrpSpPr/>
          <p:nvPr/>
        </p:nvGrpSpPr>
        <p:grpSpPr>
          <a:xfrm>
            <a:off x="981419" y="411480"/>
            <a:ext cx="144379" cy="85726"/>
            <a:chOff x="981419" y="411480"/>
            <a:chExt cx="144379" cy="85726"/>
          </a:xfrm>
        </p:grpSpPr>
        <p:sp>
          <p:nvSpPr>
            <p:cNvPr id="2027" name="SMARTInkShape-3392"/>
            <p:cNvSpPr/>
            <p:nvPr>
              <p:custDataLst>
                <p:tags r:id="rId110"/>
              </p:custDataLst>
            </p:nvPr>
          </p:nvSpPr>
          <p:spPr bwMode="auto">
            <a:xfrm>
              <a:off x="981419" y="437197"/>
              <a:ext cx="144379" cy="33483"/>
            </a:xfrm>
            <a:custGeom>
              <a:avLst/>
              <a:gdLst/>
              <a:ahLst/>
              <a:cxnLst/>
              <a:rect l="0" t="0" r="0" b="0"/>
              <a:pathLst>
                <a:path w="144379" h="33483">
                  <a:moveTo>
                    <a:pt x="15849" y="25718"/>
                  </a:moveTo>
                  <a:lnTo>
                    <a:pt x="15849" y="25718"/>
                  </a:lnTo>
                  <a:lnTo>
                    <a:pt x="15849" y="21167"/>
                  </a:lnTo>
                  <a:lnTo>
                    <a:pt x="14896" y="20779"/>
                  </a:lnTo>
                  <a:lnTo>
                    <a:pt x="7118" y="25159"/>
                  </a:lnTo>
                  <a:lnTo>
                    <a:pt x="3078" y="25470"/>
                  </a:lnTo>
                  <a:lnTo>
                    <a:pt x="1620" y="26505"/>
                  </a:lnTo>
                  <a:lnTo>
                    <a:pt x="648" y="28148"/>
                  </a:lnTo>
                  <a:lnTo>
                    <a:pt x="0" y="30195"/>
                  </a:lnTo>
                  <a:lnTo>
                    <a:pt x="520" y="31560"/>
                  </a:lnTo>
                  <a:lnTo>
                    <a:pt x="1820" y="32470"/>
                  </a:lnTo>
                  <a:lnTo>
                    <a:pt x="6756" y="33482"/>
                  </a:lnTo>
                  <a:lnTo>
                    <a:pt x="43151" y="33267"/>
                  </a:lnTo>
                  <a:lnTo>
                    <a:pt x="84637" y="26900"/>
                  </a:lnTo>
                  <a:lnTo>
                    <a:pt x="117994" y="23334"/>
                  </a:lnTo>
                  <a:lnTo>
                    <a:pt x="144378" y="17155"/>
                  </a:lnTo>
                  <a:lnTo>
                    <a:pt x="139868" y="12597"/>
                  </a:lnTo>
                  <a:lnTo>
                    <a:pt x="135103" y="10362"/>
                  </a:lnTo>
                  <a:lnTo>
                    <a:pt x="132499" y="9765"/>
                  </a:lnTo>
                  <a:lnTo>
                    <a:pt x="1187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28" name="SMARTInkShape-3393"/>
            <p:cNvSpPr/>
            <p:nvPr>
              <p:custDataLst>
                <p:tags r:id="rId111"/>
              </p:custDataLst>
            </p:nvPr>
          </p:nvSpPr>
          <p:spPr bwMode="auto">
            <a:xfrm>
              <a:off x="1057275" y="411480"/>
              <a:ext cx="59775" cy="85726"/>
            </a:xfrm>
            <a:custGeom>
              <a:avLst/>
              <a:gdLst/>
              <a:ahLst/>
              <a:cxnLst/>
              <a:rect l="0" t="0" r="0" b="0"/>
              <a:pathLst>
                <a:path w="59775" h="85726">
                  <a:moveTo>
                    <a:pt x="0" y="0"/>
                  </a:moveTo>
                  <a:lnTo>
                    <a:pt x="0" y="0"/>
                  </a:lnTo>
                  <a:lnTo>
                    <a:pt x="0" y="20151"/>
                  </a:lnTo>
                  <a:lnTo>
                    <a:pt x="2540" y="25784"/>
                  </a:lnTo>
                  <a:lnTo>
                    <a:pt x="4551" y="28619"/>
                  </a:lnTo>
                  <a:lnTo>
                    <a:pt x="26693" y="42868"/>
                  </a:lnTo>
                  <a:lnTo>
                    <a:pt x="35676" y="48580"/>
                  </a:lnTo>
                  <a:lnTo>
                    <a:pt x="42638" y="57151"/>
                  </a:lnTo>
                  <a:lnTo>
                    <a:pt x="59774" y="68431"/>
                  </a:lnTo>
                  <a:lnTo>
                    <a:pt x="55388" y="73087"/>
                  </a:lnTo>
                  <a:lnTo>
                    <a:pt x="3429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46" name="SMARTInkShape-Group1013"/>
          <p:cNvGrpSpPr/>
          <p:nvPr/>
        </p:nvGrpSpPr>
        <p:grpSpPr>
          <a:xfrm>
            <a:off x="2327799" y="800876"/>
            <a:ext cx="1532684" cy="1818281"/>
            <a:chOff x="2327799" y="800876"/>
            <a:chExt cx="1532684" cy="1818281"/>
          </a:xfrm>
        </p:grpSpPr>
        <p:sp>
          <p:nvSpPr>
            <p:cNvPr id="2030" name="SMARTInkShape-3394"/>
            <p:cNvSpPr/>
            <p:nvPr>
              <p:custDataLst>
                <p:tags r:id="rId94"/>
              </p:custDataLst>
            </p:nvPr>
          </p:nvSpPr>
          <p:spPr bwMode="auto">
            <a:xfrm>
              <a:off x="2908935" y="963754"/>
              <a:ext cx="171451" cy="302036"/>
            </a:xfrm>
            <a:custGeom>
              <a:avLst/>
              <a:gdLst/>
              <a:ahLst/>
              <a:cxnLst/>
              <a:rect l="0" t="0" r="0" b="0"/>
              <a:pathLst>
                <a:path w="171451" h="302036">
                  <a:moveTo>
                    <a:pt x="0" y="4938"/>
                  </a:moveTo>
                  <a:lnTo>
                    <a:pt x="0" y="4938"/>
                  </a:lnTo>
                  <a:lnTo>
                    <a:pt x="0" y="0"/>
                  </a:lnTo>
                  <a:lnTo>
                    <a:pt x="0" y="2108"/>
                  </a:lnTo>
                  <a:lnTo>
                    <a:pt x="6785" y="37621"/>
                  </a:lnTo>
                  <a:lnTo>
                    <a:pt x="5503" y="78122"/>
                  </a:lnTo>
                  <a:lnTo>
                    <a:pt x="2446" y="110807"/>
                  </a:lnTo>
                  <a:lnTo>
                    <a:pt x="1087" y="147559"/>
                  </a:lnTo>
                  <a:lnTo>
                    <a:pt x="483" y="183578"/>
                  </a:lnTo>
                  <a:lnTo>
                    <a:pt x="215" y="216731"/>
                  </a:lnTo>
                  <a:lnTo>
                    <a:pt x="64" y="255864"/>
                  </a:lnTo>
                  <a:lnTo>
                    <a:pt x="971" y="284074"/>
                  </a:lnTo>
                  <a:lnTo>
                    <a:pt x="7384" y="302035"/>
                  </a:lnTo>
                  <a:lnTo>
                    <a:pt x="7780" y="301110"/>
                  </a:lnTo>
                  <a:lnTo>
                    <a:pt x="8468" y="267202"/>
                  </a:lnTo>
                  <a:lnTo>
                    <a:pt x="8542" y="233353"/>
                  </a:lnTo>
                  <a:lnTo>
                    <a:pt x="17665" y="199193"/>
                  </a:lnTo>
                  <a:lnTo>
                    <a:pt x="27882" y="174044"/>
                  </a:lnTo>
                  <a:lnTo>
                    <a:pt x="39062" y="163281"/>
                  </a:lnTo>
                  <a:lnTo>
                    <a:pt x="64972" y="148611"/>
                  </a:lnTo>
                  <a:lnTo>
                    <a:pt x="79359" y="147533"/>
                  </a:lnTo>
                  <a:lnTo>
                    <a:pt x="94325" y="151181"/>
                  </a:lnTo>
                  <a:lnTo>
                    <a:pt x="107327" y="159153"/>
                  </a:lnTo>
                  <a:lnTo>
                    <a:pt x="120806" y="174351"/>
                  </a:lnTo>
                  <a:lnTo>
                    <a:pt x="130833" y="195470"/>
                  </a:lnTo>
                  <a:lnTo>
                    <a:pt x="136327" y="234111"/>
                  </a:lnTo>
                  <a:lnTo>
                    <a:pt x="135837" y="246810"/>
                  </a:lnTo>
                  <a:lnTo>
                    <a:pt x="129730" y="267165"/>
                  </a:lnTo>
                  <a:lnTo>
                    <a:pt x="130302" y="268339"/>
                  </a:lnTo>
                  <a:lnTo>
                    <a:pt x="131635" y="269121"/>
                  </a:lnTo>
                  <a:lnTo>
                    <a:pt x="133477" y="269643"/>
                  </a:lnTo>
                  <a:lnTo>
                    <a:pt x="135657" y="269038"/>
                  </a:lnTo>
                  <a:lnTo>
                    <a:pt x="171450" y="2449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1" name="SMARTInkShape-3395"/>
            <p:cNvSpPr/>
            <p:nvPr>
              <p:custDataLst>
                <p:tags r:id="rId95"/>
              </p:custDataLst>
            </p:nvPr>
          </p:nvSpPr>
          <p:spPr bwMode="auto">
            <a:xfrm>
              <a:off x="2992178" y="868163"/>
              <a:ext cx="96781" cy="158258"/>
            </a:xfrm>
            <a:custGeom>
              <a:avLst/>
              <a:gdLst/>
              <a:ahLst/>
              <a:cxnLst/>
              <a:rect l="0" t="0" r="0" b="0"/>
              <a:pathLst>
                <a:path w="96781" h="158258">
                  <a:moveTo>
                    <a:pt x="36772" y="126247"/>
                  </a:moveTo>
                  <a:lnTo>
                    <a:pt x="36772" y="126247"/>
                  </a:lnTo>
                  <a:lnTo>
                    <a:pt x="41323" y="126247"/>
                  </a:lnTo>
                  <a:lnTo>
                    <a:pt x="53254" y="112594"/>
                  </a:lnTo>
                  <a:lnTo>
                    <a:pt x="70598" y="74143"/>
                  </a:lnTo>
                  <a:lnTo>
                    <a:pt x="76957" y="48896"/>
                  </a:lnTo>
                  <a:lnTo>
                    <a:pt x="77492" y="32814"/>
                  </a:lnTo>
                  <a:lnTo>
                    <a:pt x="72097" y="5558"/>
                  </a:lnTo>
                  <a:lnTo>
                    <a:pt x="70800" y="2925"/>
                  </a:lnTo>
                  <a:lnTo>
                    <a:pt x="68982" y="1170"/>
                  </a:lnTo>
                  <a:lnTo>
                    <a:pt x="66818" y="0"/>
                  </a:lnTo>
                  <a:lnTo>
                    <a:pt x="63470" y="1125"/>
                  </a:lnTo>
                  <a:lnTo>
                    <a:pt x="54671" y="7455"/>
                  </a:lnTo>
                  <a:lnTo>
                    <a:pt x="27607" y="40728"/>
                  </a:lnTo>
                  <a:lnTo>
                    <a:pt x="9821" y="72862"/>
                  </a:lnTo>
                  <a:lnTo>
                    <a:pt x="0" y="104608"/>
                  </a:lnTo>
                  <a:lnTo>
                    <a:pt x="744" y="120122"/>
                  </a:lnTo>
                  <a:lnTo>
                    <a:pt x="9329" y="133367"/>
                  </a:lnTo>
                  <a:lnTo>
                    <a:pt x="33574" y="152842"/>
                  </a:lnTo>
                  <a:lnTo>
                    <a:pt x="55510" y="158257"/>
                  </a:lnTo>
                  <a:lnTo>
                    <a:pt x="96780" y="1519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2" name="SMARTInkShape-3396"/>
            <p:cNvSpPr/>
            <p:nvPr>
              <p:custDataLst>
                <p:tags r:id="rId96"/>
              </p:custDataLst>
            </p:nvPr>
          </p:nvSpPr>
          <p:spPr bwMode="auto">
            <a:xfrm>
              <a:off x="3185659" y="1054956"/>
              <a:ext cx="160961" cy="181474"/>
            </a:xfrm>
            <a:custGeom>
              <a:avLst/>
              <a:gdLst/>
              <a:ahLst/>
              <a:cxnLst/>
              <a:rect l="0" t="0" r="0" b="0"/>
              <a:pathLst>
                <a:path w="160961" h="181474">
                  <a:moveTo>
                    <a:pt x="126184" y="50896"/>
                  </a:moveTo>
                  <a:lnTo>
                    <a:pt x="126184" y="50896"/>
                  </a:lnTo>
                  <a:lnTo>
                    <a:pt x="132075" y="37209"/>
                  </a:lnTo>
                  <a:lnTo>
                    <a:pt x="133565" y="27033"/>
                  </a:lnTo>
                  <a:lnTo>
                    <a:pt x="131687" y="18701"/>
                  </a:lnTo>
                  <a:lnTo>
                    <a:pt x="129852" y="15145"/>
                  </a:lnTo>
                  <a:lnTo>
                    <a:pt x="122734" y="8654"/>
                  </a:lnTo>
                  <a:lnTo>
                    <a:pt x="113220" y="3547"/>
                  </a:lnTo>
                  <a:lnTo>
                    <a:pt x="85977" y="0"/>
                  </a:lnTo>
                  <a:lnTo>
                    <a:pt x="74659" y="4781"/>
                  </a:lnTo>
                  <a:lnTo>
                    <a:pt x="34379" y="36533"/>
                  </a:lnTo>
                  <a:lnTo>
                    <a:pt x="14421" y="66855"/>
                  </a:lnTo>
                  <a:lnTo>
                    <a:pt x="3005" y="99969"/>
                  </a:lnTo>
                  <a:lnTo>
                    <a:pt x="0" y="122554"/>
                  </a:lnTo>
                  <a:lnTo>
                    <a:pt x="3745" y="142752"/>
                  </a:lnTo>
                  <a:lnTo>
                    <a:pt x="11759" y="159349"/>
                  </a:lnTo>
                  <a:lnTo>
                    <a:pt x="21670" y="169900"/>
                  </a:lnTo>
                  <a:lnTo>
                    <a:pt x="42512" y="181195"/>
                  </a:lnTo>
                  <a:lnTo>
                    <a:pt x="75886" y="181473"/>
                  </a:lnTo>
                  <a:lnTo>
                    <a:pt x="111386" y="170971"/>
                  </a:lnTo>
                  <a:lnTo>
                    <a:pt x="143828" y="150356"/>
                  </a:lnTo>
                  <a:lnTo>
                    <a:pt x="156568" y="139233"/>
                  </a:lnTo>
                  <a:lnTo>
                    <a:pt x="159775" y="133600"/>
                  </a:lnTo>
                  <a:lnTo>
                    <a:pt x="160960" y="127940"/>
                  </a:lnTo>
                  <a:lnTo>
                    <a:pt x="160474" y="1109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3" name="SMARTInkShape-3397"/>
            <p:cNvSpPr/>
            <p:nvPr>
              <p:custDataLst>
                <p:tags r:id="rId97"/>
              </p:custDataLst>
            </p:nvPr>
          </p:nvSpPr>
          <p:spPr bwMode="auto">
            <a:xfrm>
              <a:off x="3157538" y="1105852"/>
              <a:ext cx="128588" cy="51437"/>
            </a:xfrm>
            <a:custGeom>
              <a:avLst/>
              <a:gdLst/>
              <a:ahLst/>
              <a:cxnLst/>
              <a:rect l="0" t="0" r="0" b="0"/>
              <a:pathLst>
                <a:path w="128588" h="51437">
                  <a:moveTo>
                    <a:pt x="0" y="51436"/>
                  </a:moveTo>
                  <a:lnTo>
                    <a:pt x="0" y="51436"/>
                  </a:lnTo>
                  <a:lnTo>
                    <a:pt x="4550" y="46885"/>
                  </a:lnTo>
                  <a:lnTo>
                    <a:pt x="41098" y="31528"/>
                  </a:lnTo>
                  <a:lnTo>
                    <a:pt x="81709" y="16327"/>
                  </a:lnTo>
                  <a:lnTo>
                    <a:pt x="1285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4" name="SMARTInkShape-3398"/>
            <p:cNvSpPr/>
            <p:nvPr>
              <p:custDataLst>
                <p:tags r:id="rId98"/>
              </p:custDataLst>
            </p:nvPr>
          </p:nvSpPr>
          <p:spPr bwMode="auto">
            <a:xfrm>
              <a:off x="3442119" y="1003336"/>
              <a:ext cx="41175" cy="239678"/>
            </a:xfrm>
            <a:custGeom>
              <a:avLst/>
              <a:gdLst/>
              <a:ahLst/>
              <a:cxnLst/>
              <a:rect l="0" t="0" r="0" b="0"/>
              <a:pathLst>
                <a:path w="41175" h="239678">
                  <a:moveTo>
                    <a:pt x="41174" y="8219"/>
                  </a:moveTo>
                  <a:lnTo>
                    <a:pt x="41174" y="8219"/>
                  </a:lnTo>
                  <a:lnTo>
                    <a:pt x="41174" y="0"/>
                  </a:lnTo>
                  <a:lnTo>
                    <a:pt x="31849" y="32748"/>
                  </a:lnTo>
                  <a:lnTo>
                    <a:pt x="23806" y="72954"/>
                  </a:lnTo>
                  <a:lnTo>
                    <a:pt x="18215" y="104618"/>
                  </a:lnTo>
                  <a:lnTo>
                    <a:pt x="12555" y="137740"/>
                  </a:lnTo>
                  <a:lnTo>
                    <a:pt x="6864" y="168972"/>
                  </a:lnTo>
                  <a:lnTo>
                    <a:pt x="845" y="208249"/>
                  </a:lnTo>
                  <a:lnTo>
                    <a:pt x="0" y="218725"/>
                  </a:lnTo>
                  <a:lnTo>
                    <a:pt x="1342" y="225709"/>
                  </a:lnTo>
                  <a:lnTo>
                    <a:pt x="4142" y="230365"/>
                  </a:lnTo>
                  <a:lnTo>
                    <a:pt x="15456" y="2396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5" name="SMARTInkShape-3399"/>
            <p:cNvSpPr/>
            <p:nvPr>
              <p:custDataLst>
                <p:tags r:id="rId99"/>
              </p:custDataLst>
            </p:nvPr>
          </p:nvSpPr>
          <p:spPr bwMode="auto">
            <a:xfrm>
              <a:off x="3500438" y="1002982"/>
              <a:ext cx="34291" cy="247829"/>
            </a:xfrm>
            <a:custGeom>
              <a:avLst/>
              <a:gdLst/>
              <a:ahLst/>
              <a:cxnLst/>
              <a:rect l="0" t="0" r="0" b="0"/>
              <a:pathLst>
                <a:path w="34291" h="247829">
                  <a:moveTo>
                    <a:pt x="0" y="0"/>
                  </a:moveTo>
                  <a:lnTo>
                    <a:pt x="0" y="0"/>
                  </a:lnTo>
                  <a:lnTo>
                    <a:pt x="4550" y="4551"/>
                  </a:lnTo>
                  <a:lnTo>
                    <a:pt x="7380" y="21034"/>
                  </a:lnTo>
                  <a:lnTo>
                    <a:pt x="8337" y="60952"/>
                  </a:lnTo>
                  <a:lnTo>
                    <a:pt x="8468" y="89955"/>
                  </a:lnTo>
                  <a:lnTo>
                    <a:pt x="8525" y="124435"/>
                  </a:lnTo>
                  <a:lnTo>
                    <a:pt x="9504" y="159127"/>
                  </a:lnTo>
                  <a:lnTo>
                    <a:pt x="14458" y="200078"/>
                  </a:lnTo>
                  <a:lnTo>
                    <a:pt x="19154" y="240429"/>
                  </a:lnTo>
                  <a:lnTo>
                    <a:pt x="21342" y="246011"/>
                  </a:lnTo>
                  <a:lnTo>
                    <a:pt x="23752" y="247828"/>
                  </a:lnTo>
                  <a:lnTo>
                    <a:pt x="26313" y="247134"/>
                  </a:lnTo>
                  <a:lnTo>
                    <a:pt x="34290" y="24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6" name="SMARTInkShape-3400"/>
            <p:cNvSpPr/>
            <p:nvPr>
              <p:custDataLst>
                <p:tags r:id="rId100"/>
              </p:custDataLst>
            </p:nvPr>
          </p:nvSpPr>
          <p:spPr bwMode="auto">
            <a:xfrm>
              <a:off x="3449003" y="970590"/>
              <a:ext cx="188595" cy="246217"/>
            </a:xfrm>
            <a:custGeom>
              <a:avLst/>
              <a:gdLst/>
              <a:ahLst/>
              <a:cxnLst/>
              <a:rect l="0" t="0" r="0" b="0"/>
              <a:pathLst>
                <a:path w="188595" h="246217">
                  <a:moveTo>
                    <a:pt x="0" y="23820"/>
                  </a:moveTo>
                  <a:lnTo>
                    <a:pt x="0" y="23820"/>
                  </a:lnTo>
                  <a:lnTo>
                    <a:pt x="0" y="14718"/>
                  </a:lnTo>
                  <a:lnTo>
                    <a:pt x="2857" y="11085"/>
                  </a:lnTo>
                  <a:lnTo>
                    <a:pt x="13652" y="4507"/>
                  </a:lnTo>
                  <a:lnTo>
                    <a:pt x="40346" y="0"/>
                  </a:lnTo>
                  <a:lnTo>
                    <a:pt x="72385" y="3216"/>
                  </a:lnTo>
                  <a:lnTo>
                    <a:pt x="110559" y="14752"/>
                  </a:lnTo>
                  <a:lnTo>
                    <a:pt x="130417" y="27410"/>
                  </a:lnTo>
                  <a:lnTo>
                    <a:pt x="144640" y="42560"/>
                  </a:lnTo>
                  <a:lnTo>
                    <a:pt x="154137" y="58819"/>
                  </a:lnTo>
                  <a:lnTo>
                    <a:pt x="155145" y="68108"/>
                  </a:lnTo>
                  <a:lnTo>
                    <a:pt x="151186" y="88588"/>
                  </a:lnTo>
                  <a:lnTo>
                    <a:pt x="133695" y="126090"/>
                  </a:lnTo>
                  <a:lnTo>
                    <a:pt x="105865" y="158262"/>
                  </a:lnTo>
                  <a:lnTo>
                    <a:pt x="68938" y="185892"/>
                  </a:lnTo>
                  <a:lnTo>
                    <a:pt x="32385" y="203075"/>
                  </a:lnTo>
                  <a:lnTo>
                    <a:pt x="2445" y="216461"/>
                  </a:lnTo>
                  <a:lnTo>
                    <a:pt x="678" y="217970"/>
                  </a:lnTo>
                  <a:lnTo>
                    <a:pt x="452" y="218976"/>
                  </a:lnTo>
                  <a:lnTo>
                    <a:pt x="5281" y="220093"/>
                  </a:lnTo>
                  <a:lnTo>
                    <a:pt x="37555" y="220811"/>
                  </a:lnTo>
                  <a:lnTo>
                    <a:pt x="65269" y="223449"/>
                  </a:lnTo>
                  <a:lnTo>
                    <a:pt x="95683" y="227796"/>
                  </a:lnTo>
                  <a:lnTo>
                    <a:pt x="137676" y="235599"/>
                  </a:lnTo>
                  <a:lnTo>
                    <a:pt x="178432" y="245054"/>
                  </a:lnTo>
                  <a:lnTo>
                    <a:pt x="185584" y="246216"/>
                  </a:lnTo>
                  <a:lnTo>
                    <a:pt x="186587" y="244474"/>
                  </a:lnTo>
                  <a:lnTo>
                    <a:pt x="188594" y="2295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7" name="SMARTInkShape-3401"/>
            <p:cNvSpPr/>
            <p:nvPr>
              <p:custDataLst>
                <p:tags r:id="rId101"/>
              </p:custDataLst>
            </p:nvPr>
          </p:nvSpPr>
          <p:spPr bwMode="auto">
            <a:xfrm>
              <a:off x="3587301" y="800876"/>
              <a:ext cx="153168" cy="199865"/>
            </a:xfrm>
            <a:custGeom>
              <a:avLst/>
              <a:gdLst/>
              <a:ahLst/>
              <a:cxnLst/>
              <a:rect l="0" t="0" r="0" b="0"/>
              <a:pathLst>
                <a:path w="153168" h="199865">
                  <a:moveTo>
                    <a:pt x="118877" y="4939"/>
                  </a:moveTo>
                  <a:lnTo>
                    <a:pt x="118877" y="4939"/>
                  </a:lnTo>
                  <a:lnTo>
                    <a:pt x="118877" y="388"/>
                  </a:lnTo>
                  <a:lnTo>
                    <a:pt x="116971" y="0"/>
                  </a:lnTo>
                  <a:lnTo>
                    <a:pt x="95013" y="8651"/>
                  </a:lnTo>
                  <a:lnTo>
                    <a:pt x="64770" y="43387"/>
                  </a:lnTo>
                  <a:lnTo>
                    <a:pt x="32624" y="85770"/>
                  </a:lnTo>
                  <a:lnTo>
                    <a:pt x="7506" y="123987"/>
                  </a:lnTo>
                  <a:lnTo>
                    <a:pt x="569" y="156513"/>
                  </a:lnTo>
                  <a:lnTo>
                    <a:pt x="0" y="163138"/>
                  </a:lnTo>
                  <a:lnTo>
                    <a:pt x="3430" y="169460"/>
                  </a:lnTo>
                  <a:lnTo>
                    <a:pt x="17402" y="181565"/>
                  </a:lnTo>
                  <a:lnTo>
                    <a:pt x="46688" y="194538"/>
                  </a:lnTo>
                  <a:lnTo>
                    <a:pt x="84047" y="199864"/>
                  </a:lnTo>
                  <a:lnTo>
                    <a:pt x="124696" y="194820"/>
                  </a:lnTo>
                  <a:lnTo>
                    <a:pt x="153167" y="1849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8" name="SMARTInkShape-3402"/>
            <p:cNvSpPr/>
            <p:nvPr>
              <p:custDataLst>
                <p:tags r:id="rId102"/>
              </p:custDataLst>
            </p:nvPr>
          </p:nvSpPr>
          <p:spPr bwMode="auto">
            <a:xfrm>
              <a:off x="3709902" y="953931"/>
              <a:ext cx="150581" cy="133009"/>
            </a:xfrm>
            <a:custGeom>
              <a:avLst/>
              <a:gdLst/>
              <a:ahLst/>
              <a:cxnLst/>
              <a:rect l="0" t="0" r="0" b="0"/>
              <a:pathLst>
                <a:path w="150581" h="133009">
                  <a:moveTo>
                    <a:pt x="39138" y="14761"/>
                  </a:moveTo>
                  <a:lnTo>
                    <a:pt x="39138" y="14761"/>
                  </a:lnTo>
                  <a:lnTo>
                    <a:pt x="39138" y="5660"/>
                  </a:lnTo>
                  <a:lnTo>
                    <a:pt x="40091" y="2979"/>
                  </a:lnTo>
                  <a:lnTo>
                    <a:pt x="41678" y="1191"/>
                  </a:lnTo>
                  <a:lnTo>
                    <a:pt x="43689" y="0"/>
                  </a:lnTo>
                  <a:lnTo>
                    <a:pt x="45029" y="158"/>
                  </a:lnTo>
                  <a:lnTo>
                    <a:pt x="45923" y="1216"/>
                  </a:lnTo>
                  <a:lnTo>
                    <a:pt x="46519" y="2873"/>
                  </a:lnTo>
                  <a:lnTo>
                    <a:pt x="63664" y="17617"/>
                  </a:lnTo>
                  <a:lnTo>
                    <a:pt x="84788" y="54934"/>
                  </a:lnTo>
                  <a:lnTo>
                    <a:pt x="84811" y="60593"/>
                  </a:lnTo>
                  <a:lnTo>
                    <a:pt x="79757" y="71961"/>
                  </a:lnTo>
                  <a:lnTo>
                    <a:pt x="61651" y="93622"/>
                  </a:lnTo>
                  <a:lnTo>
                    <a:pt x="24994" y="112854"/>
                  </a:lnTo>
                  <a:lnTo>
                    <a:pt x="5631" y="122778"/>
                  </a:lnTo>
                  <a:lnTo>
                    <a:pt x="434" y="128809"/>
                  </a:lnTo>
                  <a:lnTo>
                    <a:pt x="0" y="130798"/>
                  </a:lnTo>
                  <a:lnTo>
                    <a:pt x="664" y="132124"/>
                  </a:lnTo>
                  <a:lnTo>
                    <a:pt x="2058" y="133008"/>
                  </a:lnTo>
                  <a:lnTo>
                    <a:pt x="41781" y="127758"/>
                  </a:lnTo>
                  <a:lnTo>
                    <a:pt x="76751" y="124125"/>
                  </a:lnTo>
                  <a:lnTo>
                    <a:pt x="117582" y="118914"/>
                  </a:lnTo>
                  <a:lnTo>
                    <a:pt x="150580" y="1176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9" name="SMARTInkShape-3403"/>
            <p:cNvSpPr/>
            <p:nvPr>
              <p:custDataLst>
                <p:tags r:id="rId103"/>
              </p:custDataLst>
            </p:nvPr>
          </p:nvSpPr>
          <p:spPr bwMode="auto">
            <a:xfrm>
              <a:off x="2377440" y="1368162"/>
              <a:ext cx="632468" cy="1219838"/>
            </a:xfrm>
            <a:custGeom>
              <a:avLst/>
              <a:gdLst/>
              <a:ahLst/>
              <a:cxnLst/>
              <a:rect l="0" t="0" r="0" b="0"/>
              <a:pathLst>
                <a:path w="632468" h="1219838">
                  <a:moveTo>
                    <a:pt x="608648" y="37728"/>
                  </a:moveTo>
                  <a:lnTo>
                    <a:pt x="608648" y="37728"/>
                  </a:lnTo>
                  <a:lnTo>
                    <a:pt x="631518" y="4274"/>
                  </a:lnTo>
                  <a:lnTo>
                    <a:pt x="632467" y="1138"/>
                  </a:lnTo>
                  <a:lnTo>
                    <a:pt x="632147" y="0"/>
                  </a:lnTo>
                  <a:lnTo>
                    <a:pt x="630982" y="193"/>
                  </a:lnTo>
                  <a:lnTo>
                    <a:pt x="629252" y="1275"/>
                  </a:lnTo>
                  <a:lnTo>
                    <a:pt x="617727" y="33244"/>
                  </a:lnTo>
                  <a:lnTo>
                    <a:pt x="605063" y="64627"/>
                  </a:lnTo>
                  <a:lnTo>
                    <a:pt x="589909" y="103341"/>
                  </a:lnTo>
                  <a:lnTo>
                    <a:pt x="581868" y="124332"/>
                  </a:lnTo>
                  <a:lnTo>
                    <a:pt x="573649" y="148804"/>
                  </a:lnTo>
                  <a:lnTo>
                    <a:pt x="565313" y="175596"/>
                  </a:lnTo>
                  <a:lnTo>
                    <a:pt x="556898" y="203935"/>
                  </a:lnTo>
                  <a:lnTo>
                    <a:pt x="547478" y="234258"/>
                  </a:lnTo>
                  <a:lnTo>
                    <a:pt x="537388" y="265903"/>
                  </a:lnTo>
                  <a:lnTo>
                    <a:pt x="526851" y="298430"/>
                  </a:lnTo>
                  <a:lnTo>
                    <a:pt x="515064" y="332497"/>
                  </a:lnTo>
                  <a:lnTo>
                    <a:pt x="502444" y="367590"/>
                  </a:lnTo>
                  <a:lnTo>
                    <a:pt x="489267" y="403369"/>
                  </a:lnTo>
                  <a:lnTo>
                    <a:pt x="474768" y="439604"/>
                  </a:lnTo>
                  <a:lnTo>
                    <a:pt x="459387" y="476142"/>
                  </a:lnTo>
                  <a:lnTo>
                    <a:pt x="443418" y="512884"/>
                  </a:lnTo>
                  <a:lnTo>
                    <a:pt x="426105" y="550714"/>
                  </a:lnTo>
                  <a:lnTo>
                    <a:pt x="407895" y="589269"/>
                  </a:lnTo>
                  <a:lnTo>
                    <a:pt x="389087" y="628307"/>
                  </a:lnTo>
                  <a:lnTo>
                    <a:pt x="368929" y="665762"/>
                  </a:lnTo>
                  <a:lnTo>
                    <a:pt x="347870" y="702162"/>
                  </a:lnTo>
                  <a:lnTo>
                    <a:pt x="326211" y="737859"/>
                  </a:lnTo>
                  <a:lnTo>
                    <a:pt x="304152" y="772134"/>
                  </a:lnTo>
                  <a:lnTo>
                    <a:pt x="281825" y="805462"/>
                  </a:lnTo>
                  <a:lnTo>
                    <a:pt x="259321" y="838158"/>
                  </a:lnTo>
                  <a:lnTo>
                    <a:pt x="236698" y="868528"/>
                  </a:lnTo>
                  <a:lnTo>
                    <a:pt x="213996" y="897347"/>
                  </a:lnTo>
                  <a:lnTo>
                    <a:pt x="191242" y="925133"/>
                  </a:lnTo>
                  <a:lnTo>
                    <a:pt x="170357" y="950324"/>
                  </a:lnTo>
                  <a:lnTo>
                    <a:pt x="150719" y="973785"/>
                  </a:lnTo>
                  <a:lnTo>
                    <a:pt x="131912" y="996093"/>
                  </a:lnTo>
                  <a:lnTo>
                    <a:pt x="98315" y="1038660"/>
                  </a:lnTo>
                  <a:lnTo>
                    <a:pt x="69413" y="1077900"/>
                  </a:lnTo>
                  <a:lnTo>
                    <a:pt x="47043" y="1111214"/>
                  </a:lnTo>
                  <a:lnTo>
                    <a:pt x="32656" y="1141895"/>
                  </a:lnTo>
                  <a:lnTo>
                    <a:pt x="19201" y="1180863"/>
                  </a:lnTo>
                  <a:lnTo>
                    <a:pt x="8757" y="1219837"/>
                  </a:lnTo>
                  <a:lnTo>
                    <a:pt x="0" y="11864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0" name="SMARTInkShape-3404"/>
            <p:cNvSpPr/>
            <p:nvPr>
              <p:custDataLst>
                <p:tags r:id="rId104"/>
              </p:custDataLst>
            </p:nvPr>
          </p:nvSpPr>
          <p:spPr bwMode="auto">
            <a:xfrm>
              <a:off x="2327799" y="2438224"/>
              <a:ext cx="169657" cy="180933"/>
            </a:xfrm>
            <a:custGeom>
              <a:avLst/>
              <a:gdLst/>
              <a:ahLst/>
              <a:cxnLst/>
              <a:rect l="0" t="0" r="0" b="0"/>
              <a:pathLst>
                <a:path w="169657" h="180933">
                  <a:moveTo>
                    <a:pt x="49641" y="4939"/>
                  </a:moveTo>
                  <a:lnTo>
                    <a:pt x="49641" y="4939"/>
                  </a:lnTo>
                  <a:lnTo>
                    <a:pt x="49641" y="388"/>
                  </a:lnTo>
                  <a:lnTo>
                    <a:pt x="48689" y="0"/>
                  </a:lnTo>
                  <a:lnTo>
                    <a:pt x="40316" y="3681"/>
                  </a:lnTo>
                  <a:lnTo>
                    <a:pt x="37709" y="4100"/>
                  </a:lnTo>
                  <a:lnTo>
                    <a:pt x="24939" y="13792"/>
                  </a:lnTo>
                  <a:lnTo>
                    <a:pt x="13641" y="28728"/>
                  </a:lnTo>
                  <a:lnTo>
                    <a:pt x="2243" y="64530"/>
                  </a:lnTo>
                  <a:lnTo>
                    <a:pt x="0" y="86034"/>
                  </a:lnTo>
                  <a:lnTo>
                    <a:pt x="7839" y="119560"/>
                  </a:lnTo>
                  <a:lnTo>
                    <a:pt x="22227" y="149073"/>
                  </a:lnTo>
                  <a:lnTo>
                    <a:pt x="40632" y="164566"/>
                  </a:lnTo>
                  <a:lnTo>
                    <a:pt x="64687" y="175896"/>
                  </a:lnTo>
                  <a:lnTo>
                    <a:pt x="91253" y="180932"/>
                  </a:lnTo>
                  <a:lnTo>
                    <a:pt x="113855" y="178090"/>
                  </a:lnTo>
                  <a:lnTo>
                    <a:pt x="151648" y="165295"/>
                  </a:lnTo>
                  <a:lnTo>
                    <a:pt x="169656" y="1592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1" name="SMARTInkShape-3405"/>
            <p:cNvSpPr/>
            <p:nvPr>
              <p:custDataLst>
                <p:tags r:id="rId105"/>
              </p:custDataLst>
            </p:nvPr>
          </p:nvSpPr>
          <p:spPr bwMode="auto">
            <a:xfrm>
              <a:off x="2814638" y="1364709"/>
              <a:ext cx="170965" cy="204059"/>
            </a:xfrm>
            <a:custGeom>
              <a:avLst/>
              <a:gdLst/>
              <a:ahLst/>
              <a:cxnLst/>
              <a:rect l="0" t="0" r="0" b="0"/>
              <a:pathLst>
                <a:path w="170965" h="204059">
                  <a:moveTo>
                    <a:pt x="0" y="186913"/>
                  </a:moveTo>
                  <a:lnTo>
                    <a:pt x="0" y="186913"/>
                  </a:lnTo>
                  <a:lnTo>
                    <a:pt x="20531" y="171321"/>
                  </a:lnTo>
                  <a:lnTo>
                    <a:pt x="52104" y="133527"/>
                  </a:lnTo>
                  <a:lnTo>
                    <a:pt x="79890" y="98071"/>
                  </a:lnTo>
                  <a:lnTo>
                    <a:pt x="112254" y="59942"/>
                  </a:lnTo>
                  <a:lnTo>
                    <a:pt x="152772" y="17476"/>
                  </a:lnTo>
                  <a:lnTo>
                    <a:pt x="169810" y="0"/>
                  </a:lnTo>
                  <a:lnTo>
                    <a:pt x="170356" y="392"/>
                  </a:lnTo>
                  <a:lnTo>
                    <a:pt x="170964" y="3368"/>
                  </a:lnTo>
                  <a:lnTo>
                    <a:pt x="162061" y="36942"/>
                  </a:lnTo>
                  <a:lnTo>
                    <a:pt x="154063" y="70723"/>
                  </a:lnTo>
                  <a:lnTo>
                    <a:pt x="148201" y="105814"/>
                  </a:lnTo>
                  <a:lnTo>
                    <a:pt x="141669" y="147822"/>
                  </a:lnTo>
                  <a:lnTo>
                    <a:pt x="143941" y="188999"/>
                  </a:lnTo>
                  <a:lnTo>
                    <a:pt x="145732" y="2040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2" name="SMARTInkShape-3406"/>
            <p:cNvSpPr/>
            <p:nvPr>
              <p:custDataLst>
                <p:tags r:id="rId106"/>
              </p:custDataLst>
            </p:nvPr>
          </p:nvSpPr>
          <p:spPr bwMode="auto">
            <a:xfrm>
              <a:off x="2967944" y="1792110"/>
              <a:ext cx="189595" cy="197174"/>
            </a:xfrm>
            <a:custGeom>
              <a:avLst/>
              <a:gdLst/>
              <a:ahLst/>
              <a:cxnLst/>
              <a:rect l="0" t="0" r="0" b="0"/>
              <a:pathLst>
                <a:path w="189595" h="197174">
                  <a:moveTo>
                    <a:pt x="189594" y="16687"/>
                  </a:moveTo>
                  <a:lnTo>
                    <a:pt x="189594" y="16687"/>
                  </a:lnTo>
                  <a:lnTo>
                    <a:pt x="189594" y="12137"/>
                  </a:lnTo>
                  <a:lnTo>
                    <a:pt x="187054" y="7362"/>
                  </a:lnTo>
                  <a:lnTo>
                    <a:pt x="185043" y="4756"/>
                  </a:lnTo>
                  <a:lnTo>
                    <a:pt x="177729" y="1859"/>
                  </a:lnTo>
                  <a:lnTo>
                    <a:pt x="148409" y="0"/>
                  </a:lnTo>
                  <a:lnTo>
                    <a:pt x="107858" y="13331"/>
                  </a:lnTo>
                  <a:lnTo>
                    <a:pt x="78654" y="30118"/>
                  </a:lnTo>
                  <a:lnTo>
                    <a:pt x="37978" y="60989"/>
                  </a:lnTo>
                  <a:lnTo>
                    <a:pt x="16481" y="84002"/>
                  </a:lnTo>
                  <a:lnTo>
                    <a:pt x="3752" y="110105"/>
                  </a:lnTo>
                  <a:lnTo>
                    <a:pt x="0" y="135041"/>
                  </a:lnTo>
                  <a:lnTo>
                    <a:pt x="333" y="147025"/>
                  </a:lnTo>
                  <a:lnTo>
                    <a:pt x="8323" y="165420"/>
                  </a:lnTo>
                  <a:lnTo>
                    <a:pt x="14454" y="172993"/>
                  </a:lnTo>
                  <a:lnTo>
                    <a:pt x="45837" y="192752"/>
                  </a:lnTo>
                  <a:lnTo>
                    <a:pt x="71727" y="197173"/>
                  </a:lnTo>
                  <a:lnTo>
                    <a:pt x="100061" y="195963"/>
                  </a:lnTo>
                  <a:lnTo>
                    <a:pt x="142428" y="190880"/>
                  </a:lnTo>
                  <a:lnTo>
                    <a:pt x="163876" y="1881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3" name="SMARTInkShape-3407"/>
            <p:cNvSpPr/>
            <p:nvPr>
              <p:custDataLst>
                <p:tags r:id="rId107"/>
              </p:custDataLst>
            </p:nvPr>
          </p:nvSpPr>
          <p:spPr bwMode="auto">
            <a:xfrm>
              <a:off x="3140393" y="1951018"/>
              <a:ext cx="205741" cy="174226"/>
            </a:xfrm>
            <a:custGeom>
              <a:avLst/>
              <a:gdLst/>
              <a:ahLst/>
              <a:cxnLst/>
              <a:rect l="0" t="0" r="0" b="0"/>
              <a:pathLst>
                <a:path w="205741" h="174226">
                  <a:moveTo>
                    <a:pt x="0" y="29229"/>
                  </a:moveTo>
                  <a:lnTo>
                    <a:pt x="0" y="29229"/>
                  </a:lnTo>
                  <a:lnTo>
                    <a:pt x="0" y="24678"/>
                  </a:lnTo>
                  <a:lnTo>
                    <a:pt x="5080" y="19904"/>
                  </a:lnTo>
                  <a:lnTo>
                    <a:pt x="40302" y="610"/>
                  </a:lnTo>
                  <a:lnTo>
                    <a:pt x="51566" y="0"/>
                  </a:lnTo>
                  <a:lnTo>
                    <a:pt x="57238" y="1171"/>
                  </a:lnTo>
                  <a:lnTo>
                    <a:pt x="66079" y="7551"/>
                  </a:lnTo>
                  <a:lnTo>
                    <a:pt x="73183" y="17690"/>
                  </a:lnTo>
                  <a:lnTo>
                    <a:pt x="79516" y="31721"/>
                  </a:lnTo>
                  <a:lnTo>
                    <a:pt x="77885" y="50022"/>
                  </a:lnTo>
                  <a:lnTo>
                    <a:pt x="63717" y="81745"/>
                  </a:lnTo>
                  <a:lnTo>
                    <a:pt x="41421" y="115275"/>
                  </a:lnTo>
                  <a:lnTo>
                    <a:pt x="8559" y="157506"/>
                  </a:lnTo>
                  <a:lnTo>
                    <a:pt x="1126" y="172475"/>
                  </a:lnTo>
                  <a:lnTo>
                    <a:pt x="2656" y="173304"/>
                  </a:lnTo>
                  <a:lnTo>
                    <a:pt x="9435" y="174225"/>
                  </a:lnTo>
                  <a:lnTo>
                    <a:pt x="49184" y="163000"/>
                  </a:lnTo>
                  <a:lnTo>
                    <a:pt x="87598" y="150780"/>
                  </a:lnTo>
                  <a:lnTo>
                    <a:pt x="129142" y="143667"/>
                  </a:lnTo>
                  <a:lnTo>
                    <a:pt x="169074" y="144099"/>
                  </a:lnTo>
                  <a:lnTo>
                    <a:pt x="205740" y="1492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4" name="SMARTInkShape-3408"/>
            <p:cNvSpPr/>
            <p:nvPr>
              <p:custDataLst>
                <p:tags r:id="rId108"/>
              </p:custDataLst>
            </p:nvPr>
          </p:nvSpPr>
          <p:spPr bwMode="auto">
            <a:xfrm>
              <a:off x="2746058" y="882967"/>
              <a:ext cx="102871" cy="24925"/>
            </a:xfrm>
            <a:custGeom>
              <a:avLst/>
              <a:gdLst/>
              <a:ahLst/>
              <a:cxnLst/>
              <a:rect l="0" t="0" r="0" b="0"/>
              <a:pathLst>
                <a:path w="102871" h="24925">
                  <a:moveTo>
                    <a:pt x="0" y="17146"/>
                  </a:moveTo>
                  <a:lnTo>
                    <a:pt x="0" y="17146"/>
                  </a:lnTo>
                  <a:lnTo>
                    <a:pt x="4550" y="17146"/>
                  </a:lnTo>
                  <a:lnTo>
                    <a:pt x="38533" y="24924"/>
                  </a:lnTo>
                  <a:lnTo>
                    <a:pt x="79253" y="24696"/>
                  </a:lnTo>
                  <a:lnTo>
                    <a:pt x="99383" y="18328"/>
                  </a:lnTo>
                  <a:lnTo>
                    <a:pt x="100545" y="16981"/>
                  </a:lnTo>
                  <a:lnTo>
                    <a:pt x="101836" y="12945"/>
                  </a:lnTo>
                  <a:lnTo>
                    <a:pt x="1028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5" name="SMARTInkShape-3409"/>
            <p:cNvSpPr/>
            <p:nvPr>
              <p:custDataLst>
                <p:tags r:id="rId109"/>
              </p:custDataLst>
            </p:nvPr>
          </p:nvSpPr>
          <p:spPr bwMode="auto">
            <a:xfrm>
              <a:off x="2806065" y="857603"/>
              <a:ext cx="80638" cy="68228"/>
            </a:xfrm>
            <a:custGeom>
              <a:avLst/>
              <a:gdLst/>
              <a:ahLst/>
              <a:cxnLst/>
              <a:rect l="0" t="0" r="0" b="0"/>
              <a:pathLst>
                <a:path w="80638" h="68228">
                  <a:moveTo>
                    <a:pt x="0" y="8219"/>
                  </a:moveTo>
                  <a:lnTo>
                    <a:pt x="0" y="8219"/>
                  </a:lnTo>
                  <a:lnTo>
                    <a:pt x="4551" y="3669"/>
                  </a:lnTo>
                  <a:lnTo>
                    <a:pt x="9325" y="1434"/>
                  </a:lnTo>
                  <a:lnTo>
                    <a:pt x="24702" y="0"/>
                  </a:lnTo>
                  <a:lnTo>
                    <a:pt x="40551" y="4302"/>
                  </a:lnTo>
                  <a:lnTo>
                    <a:pt x="57312" y="11610"/>
                  </a:lnTo>
                  <a:lnTo>
                    <a:pt x="66112" y="19569"/>
                  </a:lnTo>
                  <a:lnTo>
                    <a:pt x="79522" y="40201"/>
                  </a:lnTo>
                  <a:lnTo>
                    <a:pt x="80637" y="44780"/>
                  </a:lnTo>
                  <a:lnTo>
                    <a:pt x="80428" y="48786"/>
                  </a:lnTo>
                  <a:lnTo>
                    <a:pt x="77656" y="55776"/>
                  </a:lnTo>
                  <a:lnTo>
                    <a:pt x="73249" y="62058"/>
                  </a:lnTo>
                  <a:lnTo>
                    <a:pt x="63035" y="65485"/>
                  </a:lnTo>
                  <a:lnTo>
                    <a:pt x="42863" y="6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54" name="SMARTInkShape-Group1014"/>
          <p:cNvGrpSpPr/>
          <p:nvPr/>
        </p:nvGrpSpPr>
        <p:grpSpPr>
          <a:xfrm>
            <a:off x="1791797" y="1158877"/>
            <a:ext cx="851039" cy="1430021"/>
            <a:chOff x="1791797" y="1158877"/>
            <a:chExt cx="851039" cy="1430021"/>
          </a:xfrm>
        </p:grpSpPr>
        <p:sp>
          <p:nvSpPr>
            <p:cNvPr id="2047" name="SMARTInkShape-3410"/>
            <p:cNvSpPr/>
            <p:nvPr>
              <p:custDataLst>
                <p:tags r:id="rId87"/>
              </p:custDataLst>
            </p:nvPr>
          </p:nvSpPr>
          <p:spPr bwMode="auto">
            <a:xfrm>
              <a:off x="2529874" y="1158877"/>
              <a:ext cx="112962" cy="128645"/>
            </a:xfrm>
            <a:custGeom>
              <a:avLst/>
              <a:gdLst/>
              <a:ahLst/>
              <a:cxnLst/>
              <a:rect l="0" t="0" r="0" b="0"/>
              <a:pathLst>
                <a:path w="112962" h="128645">
                  <a:moveTo>
                    <a:pt x="104741" y="58418"/>
                  </a:moveTo>
                  <a:lnTo>
                    <a:pt x="104741" y="58418"/>
                  </a:lnTo>
                  <a:lnTo>
                    <a:pt x="111526" y="42308"/>
                  </a:lnTo>
                  <a:lnTo>
                    <a:pt x="112961" y="30047"/>
                  </a:lnTo>
                  <a:lnTo>
                    <a:pt x="110617" y="24219"/>
                  </a:lnTo>
                  <a:lnTo>
                    <a:pt x="92911" y="3774"/>
                  </a:lnTo>
                  <a:lnTo>
                    <a:pt x="82338" y="794"/>
                  </a:lnTo>
                  <a:lnTo>
                    <a:pt x="75519" y="0"/>
                  </a:lnTo>
                  <a:lnTo>
                    <a:pt x="57780" y="6737"/>
                  </a:lnTo>
                  <a:lnTo>
                    <a:pt x="38150" y="20209"/>
                  </a:lnTo>
                  <a:lnTo>
                    <a:pt x="19900" y="38896"/>
                  </a:lnTo>
                  <a:lnTo>
                    <a:pt x="2662" y="75388"/>
                  </a:lnTo>
                  <a:lnTo>
                    <a:pt x="0" y="97393"/>
                  </a:lnTo>
                  <a:lnTo>
                    <a:pt x="624" y="107261"/>
                  </a:lnTo>
                  <a:lnTo>
                    <a:pt x="4850" y="114793"/>
                  </a:lnTo>
                  <a:lnTo>
                    <a:pt x="19705" y="125701"/>
                  </a:lnTo>
                  <a:lnTo>
                    <a:pt x="41547" y="128644"/>
                  </a:lnTo>
                  <a:lnTo>
                    <a:pt x="66177" y="124872"/>
                  </a:lnTo>
                  <a:lnTo>
                    <a:pt x="89824" y="113671"/>
                  </a:lnTo>
                  <a:lnTo>
                    <a:pt x="105414" y="96627"/>
                  </a:lnTo>
                  <a:lnTo>
                    <a:pt x="110905" y="86748"/>
                  </a:lnTo>
                  <a:lnTo>
                    <a:pt x="112660" y="76352"/>
                  </a:lnTo>
                  <a:lnTo>
                    <a:pt x="109531" y="54641"/>
                  </a:lnTo>
                  <a:lnTo>
                    <a:pt x="92508" y="25549"/>
                  </a:lnTo>
                  <a:lnTo>
                    <a:pt x="84203" y="19360"/>
                  </a:lnTo>
                  <a:lnTo>
                    <a:pt x="64816" y="12484"/>
                  </a:lnTo>
                  <a:lnTo>
                    <a:pt x="46039" y="14508"/>
                  </a:lnTo>
                  <a:lnTo>
                    <a:pt x="19016" y="241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8" name="SMARTInkShape-3411"/>
            <p:cNvSpPr/>
            <p:nvPr>
              <p:custDataLst>
                <p:tags r:id="rId88"/>
              </p:custDataLst>
            </p:nvPr>
          </p:nvSpPr>
          <p:spPr bwMode="auto">
            <a:xfrm>
              <a:off x="2428875" y="1431961"/>
              <a:ext cx="68581" cy="68228"/>
            </a:xfrm>
            <a:custGeom>
              <a:avLst/>
              <a:gdLst/>
              <a:ahLst/>
              <a:cxnLst/>
              <a:rect l="0" t="0" r="0" b="0"/>
              <a:pathLst>
                <a:path w="68581" h="68228">
                  <a:moveTo>
                    <a:pt x="68580" y="8219"/>
                  </a:moveTo>
                  <a:lnTo>
                    <a:pt x="68580" y="8219"/>
                  </a:lnTo>
                  <a:lnTo>
                    <a:pt x="61199" y="838"/>
                  </a:lnTo>
                  <a:lnTo>
                    <a:pt x="55810" y="0"/>
                  </a:lnTo>
                  <a:lnTo>
                    <a:pt x="54352" y="834"/>
                  </a:lnTo>
                  <a:lnTo>
                    <a:pt x="53379" y="2344"/>
                  </a:lnTo>
                  <a:lnTo>
                    <a:pt x="47268" y="16160"/>
                  </a:lnTo>
                  <a:lnTo>
                    <a:pt x="8003" y="58056"/>
                  </a:lnTo>
                  <a:lnTo>
                    <a:pt x="0" y="6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9" name="SMARTInkShape-3412"/>
            <p:cNvSpPr/>
            <p:nvPr>
              <p:custDataLst>
                <p:tags r:id="rId89"/>
              </p:custDataLst>
            </p:nvPr>
          </p:nvSpPr>
          <p:spPr bwMode="auto">
            <a:xfrm>
              <a:off x="2377440" y="1628775"/>
              <a:ext cx="17146" cy="8573"/>
            </a:xfrm>
            <a:custGeom>
              <a:avLst/>
              <a:gdLst/>
              <a:ahLst/>
              <a:cxnLst/>
              <a:rect l="0" t="0" r="0" b="0"/>
              <a:pathLst>
                <a:path w="17146" h="8573">
                  <a:moveTo>
                    <a:pt x="17145" y="0"/>
                  </a:moveTo>
                  <a:lnTo>
                    <a:pt x="17145" y="0"/>
                  </a:lnTo>
                  <a:lnTo>
                    <a:pt x="9764" y="0"/>
                  </a:lnTo>
                  <a:lnTo>
                    <a:pt x="0" y="85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0" name="SMARTInkShape-3413"/>
            <p:cNvSpPr/>
            <p:nvPr>
              <p:custDataLst>
                <p:tags r:id="rId90"/>
              </p:custDataLst>
            </p:nvPr>
          </p:nvSpPr>
          <p:spPr bwMode="auto">
            <a:xfrm>
              <a:off x="2231708" y="1817370"/>
              <a:ext cx="42863" cy="51436"/>
            </a:xfrm>
            <a:custGeom>
              <a:avLst/>
              <a:gdLst/>
              <a:ahLst/>
              <a:cxnLst/>
              <a:rect l="0" t="0" r="0" b="0"/>
              <a:pathLst>
                <a:path w="42863" h="51436">
                  <a:moveTo>
                    <a:pt x="42862" y="0"/>
                  </a:moveTo>
                  <a:lnTo>
                    <a:pt x="42862" y="0"/>
                  </a:lnTo>
                  <a:lnTo>
                    <a:pt x="8663" y="36739"/>
                  </a:lnTo>
                  <a:lnTo>
                    <a:pt x="0" y="514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1" name="SMARTInkShape-3414"/>
            <p:cNvSpPr/>
            <p:nvPr>
              <p:custDataLst>
                <p:tags r:id="rId91"/>
              </p:custDataLst>
            </p:nvPr>
          </p:nvSpPr>
          <p:spPr bwMode="auto">
            <a:xfrm>
              <a:off x="2128838" y="2031682"/>
              <a:ext cx="25718" cy="42864"/>
            </a:xfrm>
            <a:custGeom>
              <a:avLst/>
              <a:gdLst/>
              <a:ahLst/>
              <a:cxnLst/>
              <a:rect l="0" t="0" r="0" b="0"/>
              <a:pathLst>
                <a:path w="25718" h="42864">
                  <a:moveTo>
                    <a:pt x="25717" y="0"/>
                  </a:moveTo>
                  <a:lnTo>
                    <a:pt x="25717" y="0"/>
                  </a:lnTo>
                  <a:lnTo>
                    <a:pt x="9030" y="25156"/>
                  </a:lnTo>
                  <a:lnTo>
                    <a:pt x="8708" y="30102"/>
                  </a:lnTo>
                  <a:lnTo>
                    <a:pt x="6093" y="34969"/>
                  </a:lnTo>
                  <a:lnTo>
                    <a:pt x="0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2" name="SMARTInkShape-3415"/>
            <p:cNvSpPr/>
            <p:nvPr>
              <p:custDataLst>
                <p:tags r:id="rId92"/>
              </p:custDataLst>
            </p:nvPr>
          </p:nvSpPr>
          <p:spPr bwMode="auto">
            <a:xfrm>
              <a:off x="2034540" y="2134552"/>
              <a:ext cx="60009" cy="94299"/>
            </a:xfrm>
            <a:custGeom>
              <a:avLst/>
              <a:gdLst/>
              <a:ahLst/>
              <a:cxnLst/>
              <a:rect l="0" t="0" r="0" b="0"/>
              <a:pathLst>
                <a:path w="60009" h="94299">
                  <a:moveTo>
                    <a:pt x="60008" y="0"/>
                  </a:moveTo>
                  <a:lnTo>
                    <a:pt x="60008" y="0"/>
                  </a:lnTo>
                  <a:lnTo>
                    <a:pt x="36144" y="35796"/>
                  </a:lnTo>
                  <a:lnTo>
                    <a:pt x="11296" y="76236"/>
                  </a:lnTo>
                  <a:lnTo>
                    <a:pt x="8831" y="82460"/>
                  </a:lnTo>
                  <a:lnTo>
                    <a:pt x="0" y="942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3" name="SMARTInkShape-3416"/>
            <p:cNvSpPr/>
            <p:nvPr>
              <p:custDataLst>
                <p:tags r:id="rId93"/>
              </p:custDataLst>
            </p:nvPr>
          </p:nvSpPr>
          <p:spPr bwMode="auto">
            <a:xfrm>
              <a:off x="1791797" y="2426017"/>
              <a:ext cx="117893" cy="162881"/>
            </a:xfrm>
            <a:custGeom>
              <a:avLst/>
              <a:gdLst/>
              <a:ahLst/>
              <a:cxnLst/>
              <a:rect l="0" t="0" r="0" b="0"/>
              <a:pathLst>
                <a:path w="117893" h="162881">
                  <a:moveTo>
                    <a:pt x="71293" y="25718"/>
                  </a:moveTo>
                  <a:lnTo>
                    <a:pt x="71293" y="25718"/>
                  </a:lnTo>
                  <a:lnTo>
                    <a:pt x="71293" y="16616"/>
                  </a:lnTo>
                  <a:lnTo>
                    <a:pt x="68753" y="9608"/>
                  </a:lnTo>
                  <a:lnTo>
                    <a:pt x="66742" y="6405"/>
                  </a:lnTo>
                  <a:lnTo>
                    <a:pt x="64449" y="5223"/>
                  </a:lnTo>
                  <a:lnTo>
                    <a:pt x="61968" y="5387"/>
                  </a:lnTo>
                  <a:lnTo>
                    <a:pt x="59361" y="6449"/>
                  </a:lnTo>
                  <a:lnTo>
                    <a:pt x="41490" y="22794"/>
                  </a:lnTo>
                  <a:lnTo>
                    <a:pt x="19615" y="57631"/>
                  </a:lnTo>
                  <a:lnTo>
                    <a:pt x="5181" y="96134"/>
                  </a:lnTo>
                  <a:lnTo>
                    <a:pt x="0" y="121784"/>
                  </a:lnTo>
                  <a:lnTo>
                    <a:pt x="872" y="142709"/>
                  </a:lnTo>
                  <a:lnTo>
                    <a:pt x="6975" y="156454"/>
                  </a:lnTo>
                  <a:lnTo>
                    <a:pt x="11269" y="161453"/>
                  </a:lnTo>
                  <a:lnTo>
                    <a:pt x="17942" y="162880"/>
                  </a:lnTo>
                  <a:lnTo>
                    <a:pt x="35517" y="159386"/>
                  </a:lnTo>
                  <a:lnTo>
                    <a:pt x="71382" y="133057"/>
                  </a:lnTo>
                  <a:lnTo>
                    <a:pt x="103069" y="99644"/>
                  </a:lnTo>
                  <a:lnTo>
                    <a:pt x="113991" y="74449"/>
                  </a:lnTo>
                  <a:lnTo>
                    <a:pt x="117892" y="48329"/>
                  </a:lnTo>
                  <a:lnTo>
                    <a:pt x="116451" y="24019"/>
                  </a:lnTo>
                  <a:lnTo>
                    <a:pt x="111876" y="16013"/>
                  </a:lnTo>
                  <a:lnTo>
                    <a:pt x="105016" y="10676"/>
                  </a:lnTo>
                  <a:lnTo>
                    <a:pt x="86281" y="4745"/>
                  </a:lnTo>
                  <a:lnTo>
                    <a:pt x="3700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73" name="SMARTInkShape-Group1015"/>
          <p:cNvGrpSpPr/>
          <p:nvPr/>
        </p:nvGrpSpPr>
        <p:grpSpPr>
          <a:xfrm>
            <a:off x="48127" y="248602"/>
            <a:ext cx="1823537" cy="2055751"/>
            <a:chOff x="48127" y="248602"/>
            <a:chExt cx="1823537" cy="2055751"/>
          </a:xfrm>
        </p:grpSpPr>
        <p:sp>
          <p:nvSpPr>
            <p:cNvPr id="2055" name="SMARTInkShape-3417"/>
            <p:cNvSpPr/>
            <p:nvPr>
              <p:custDataLst>
                <p:tags r:id="rId69"/>
              </p:custDataLst>
            </p:nvPr>
          </p:nvSpPr>
          <p:spPr bwMode="auto">
            <a:xfrm>
              <a:off x="501891" y="2125980"/>
              <a:ext cx="97207" cy="178373"/>
            </a:xfrm>
            <a:custGeom>
              <a:avLst/>
              <a:gdLst/>
              <a:ahLst/>
              <a:cxnLst/>
              <a:rect l="0" t="0" r="0" b="0"/>
              <a:pathLst>
                <a:path w="97207" h="178373">
                  <a:moveTo>
                    <a:pt x="83897" y="0"/>
                  </a:moveTo>
                  <a:lnTo>
                    <a:pt x="83897" y="0"/>
                  </a:lnTo>
                  <a:lnTo>
                    <a:pt x="71965" y="0"/>
                  </a:lnTo>
                  <a:lnTo>
                    <a:pt x="66529" y="2540"/>
                  </a:lnTo>
                  <a:lnTo>
                    <a:pt x="55278" y="11932"/>
                  </a:lnTo>
                  <a:lnTo>
                    <a:pt x="31703" y="53759"/>
                  </a:lnTo>
                  <a:lnTo>
                    <a:pt x="17632" y="86413"/>
                  </a:lnTo>
                  <a:lnTo>
                    <a:pt x="7430" y="120219"/>
                  </a:lnTo>
                  <a:lnTo>
                    <a:pt x="0" y="161224"/>
                  </a:lnTo>
                  <a:lnTo>
                    <a:pt x="1296" y="167490"/>
                  </a:lnTo>
                  <a:lnTo>
                    <a:pt x="4064" y="171668"/>
                  </a:lnTo>
                  <a:lnTo>
                    <a:pt x="7815" y="174453"/>
                  </a:lnTo>
                  <a:lnTo>
                    <a:pt x="17063" y="177547"/>
                  </a:lnTo>
                  <a:lnTo>
                    <a:pt x="22196" y="178372"/>
                  </a:lnTo>
                  <a:lnTo>
                    <a:pt x="35519" y="174209"/>
                  </a:lnTo>
                  <a:lnTo>
                    <a:pt x="59085" y="158615"/>
                  </a:lnTo>
                  <a:lnTo>
                    <a:pt x="74774" y="142885"/>
                  </a:lnTo>
                  <a:lnTo>
                    <a:pt x="92412" y="113562"/>
                  </a:lnTo>
                  <a:lnTo>
                    <a:pt x="97206" y="95239"/>
                  </a:lnTo>
                  <a:lnTo>
                    <a:pt x="94257" y="77571"/>
                  </a:lnTo>
                  <a:lnTo>
                    <a:pt x="86596" y="62098"/>
                  </a:lnTo>
                  <a:lnTo>
                    <a:pt x="76842" y="52047"/>
                  </a:lnTo>
                  <a:lnTo>
                    <a:pt x="63616" y="46944"/>
                  </a:lnTo>
                  <a:lnTo>
                    <a:pt x="49166" y="45629"/>
                  </a:lnTo>
                  <a:lnTo>
                    <a:pt x="24366" y="52546"/>
                  </a:lnTo>
                  <a:lnTo>
                    <a:pt x="6744" y="60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6" name="SMARTInkShape-3418"/>
            <p:cNvSpPr/>
            <p:nvPr>
              <p:custDataLst>
                <p:tags r:id="rId70"/>
              </p:custDataLst>
            </p:nvPr>
          </p:nvSpPr>
          <p:spPr bwMode="auto">
            <a:xfrm>
              <a:off x="105728" y="951547"/>
              <a:ext cx="874396" cy="1062162"/>
            </a:xfrm>
            <a:custGeom>
              <a:avLst/>
              <a:gdLst/>
              <a:ahLst/>
              <a:cxnLst/>
              <a:rect l="0" t="0" r="0" b="0"/>
              <a:pathLst>
                <a:path w="874396" h="1062162">
                  <a:moveTo>
                    <a:pt x="874395" y="0"/>
                  </a:moveTo>
                  <a:lnTo>
                    <a:pt x="874395" y="0"/>
                  </a:lnTo>
                  <a:lnTo>
                    <a:pt x="867551" y="7797"/>
                  </a:lnTo>
                  <a:lnTo>
                    <a:pt x="857868" y="21466"/>
                  </a:lnTo>
                  <a:lnTo>
                    <a:pt x="838700" y="39487"/>
                  </a:lnTo>
                  <a:lnTo>
                    <a:pt x="809594" y="78744"/>
                  </a:lnTo>
                  <a:lnTo>
                    <a:pt x="776137" y="116994"/>
                  </a:lnTo>
                  <a:lnTo>
                    <a:pt x="748810" y="149153"/>
                  </a:lnTo>
                  <a:lnTo>
                    <a:pt x="717614" y="185670"/>
                  </a:lnTo>
                  <a:lnTo>
                    <a:pt x="682159" y="226665"/>
                  </a:lnTo>
                  <a:lnTo>
                    <a:pt x="663370" y="248265"/>
                  </a:lnTo>
                  <a:lnTo>
                    <a:pt x="644177" y="271238"/>
                  </a:lnTo>
                  <a:lnTo>
                    <a:pt x="624714" y="295125"/>
                  </a:lnTo>
                  <a:lnTo>
                    <a:pt x="605071" y="319623"/>
                  </a:lnTo>
                  <a:lnTo>
                    <a:pt x="585308" y="343575"/>
                  </a:lnTo>
                  <a:lnTo>
                    <a:pt x="565465" y="367162"/>
                  </a:lnTo>
                  <a:lnTo>
                    <a:pt x="545569" y="390508"/>
                  </a:lnTo>
                  <a:lnTo>
                    <a:pt x="525638" y="413691"/>
                  </a:lnTo>
                  <a:lnTo>
                    <a:pt x="505682" y="436767"/>
                  </a:lnTo>
                  <a:lnTo>
                    <a:pt x="485712" y="459771"/>
                  </a:lnTo>
                  <a:lnTo>
                    <a:pt x="464778" y="483679"/>
                  </a:lnTo>
                  <a:lnTo>
                    <a:pt x="443201" y="508190"/>
                  </a:lnTo>
                  <a:lnTo>
                    <a:pt x="421198" y="533103"/>
                  </a:lnTo>
                  <a:lnTo>
                    <a:pt x="399861" y="559238"/>
                  </a:lnTo>
                  <a:lnTo>
                    <a:pt x="378969" y="586185"/>
                  </a:lnTo>
                  <a:lnTo>
                    <a:pt x="358373" y="613675"/>
                  </a:lnTo>
                  <a:lnTo>
                    <a:pt x="338928" y="638670"/>
                  </a:lnTo>
                  <a:lnTo>
                    <a:pt x="320249" y="662000"/>
                  </a:lnTo>
                  <a:lnTo>
                    <a:pt x="302082" y="684221"/>
                  </a:lnTo>
                  <a:lnTo>
                    <a:pt x="285208" y="706655"/>
                  </a:lnTo>
                  <a:lnTo>
                    <a:pt x="269196" y="729231"/>
                  </a:lnTo>
                  <a:lnTo>
                    <a:pt x="253759" y="751902"/>
                  </a:lnTo>
                  <a:lnTo>
                    <a:pt x="223906" y="792331"/>
                  </a:lnTo>
                  <a:lnTo>
                    <a:pt x="194764" y="830303"/>
                  </a:lnTo>
                  <a:lnTo>
                    <a:pt x="165936" y="869404"/>
                  </a:lnTo>
                  <a:lnTo>
                    <a:pt x="137249" y="906467"/>
                  </a:lnTo>
                  <a:lnTo>
                    <a:pt x="109577" y="941037"/>
                  </a:lnTo>
                  <a:lnTo>
                    <a:pt x="84578" y="972276"/>
                  </a:lnTo>
                  <a:lnTo>
                    <a:pt x="53635" y="1007537"/>
                  </a:lnTo>
                  <a:lnTo>
                    <a:pt x="16482" y="1048809"/>
                  </a:lnTo>
                  <a:lnTo>
                    <a:pt x="11135" y="1056687"/>
                  </a:lnTo>
                  <a:lnTo>
                    <a:pt x="1654" y="1062161"/>
                  </a:lnTo>
                  <a:lnTo>
                    <a:pt x="1103" y="1061485"/>
                  </a:lnTo>
                  <a:lnTo>
                    <a:pt x="326" y="1055030"/>
                  </a:lnTo>
                  <a:lnTo>
                    <a:pt x="0" y="10372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7" name="SMARTInkShape-3419"/>
            <p:cNvSpPr/>
            <p:nvPr>
              <p:custDataLst>
                <p:tags r:id="rId71"/>
              </p:custDataLst>
            </p:nvPr>
          </p:nvSpPr>
          <p:spPr bwMode="auto">
            <a:xfrm>
              <a:off x="48127" y="1869158"/>
              <a:ext cx="109037" cy="193954"/>
            </a:xfrm>
            <a:custGeom>
              <a:avLst/>
              <a:gdLst/>
              <a:ahLst/>
              <a:cxnLst/>
              <a:rect l="0" t="0" r="0" b="0"/>
              <a:pathLst>
                <a:path w="109037" h="193954">
                  <a:moveTo>
                    <a:pt x="74746" y="8219"/>
                  </a:moveTo>
                  <a:lnTo>
                    <a:pt x="74746" y="8219"/>
                  </a:lnTo>
                  <a:lnTo>
                    <a:pt x="74746" y="0"/>
                  </a:lnTo>
                  <a:lnTo>
                    <a:pt x="54838" y="36937"/>
                  </a:lnTo>
                  <a:lnTo>
                    <a:pt x="28662" y="79099"/>
                  </a:lnTo>
                  <a:lnTo>
                    <a:pt x="12725" y="115369"/>
                  </a:lnTo>
                  <a:lnTo>
                    <a:pt x="2500" y="149717"/>
                  </a:lnTo>
                  <a:lnTo>
                    <a:pt x="0" y="176510"/>
                  </a:lnTo>
                  <a:lnTo>
                    <a:pt x="2790" y="187155"/>
                  </a:lnTo>
                  <a:lnTo>
                    <a:pt x="5820" y="190375"/>
                  </a:lnTo>
                  <a:lnTo>
                    <a:pt x="14267" y="193953"/>
                  </a:lnTo>
                  <a:lnTo>
                    <a:pt x="29451" y="187922"/>
                  </a:lnTo>
                  <a:lnTo>
                    <a:pt x="65693" y="160768"/>
                  </a:lnTo>
                  <a:lnTo>
                    <a:pt x="97107" y="121971"/>
                  </a:lnTo>
                  <a:lnTo>
                    <a:pt x="103734" y="109258"/>
                  </a:lnTo>
                  <a:lnTo>
                    <a:pt x="109036" y="853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8" name="SMARTInkShape-3420"/>
            <p:cNvSpPr/>
            <p:nvPr>
              <p:custDataLst>
                <p:tags r:id="rId72"/>
              </p:custDataLst>
            </p:nvPr>
          </p:nvSpPr>
          <p:spPr bwMode="auto">
            <a:xfrm>
              <a:off x="782955" y="871980"/>
              <a:ext cx="125221" cy="139576"/>
            </a:xfrm>
            <a:custGeom>
              <a:avLst/>
              <a:gdLst/>
              <a:ahLst/>
              <a:cxnLst/>
              <a:rect l="0" t="0" r="0" b="0"/>
              <a:pathLst>
                <a:path w="125221" h="139576">
                  <a:moveTo>
                    <a:pt x="0" y="122430"/>
                  </a:moveTo>
                  <a:lnTo>
                    <a:pt x="0" y="122430"/>
                  </a:lnTo>
                  <a:lnTo>
                    <a:pt x="37649" y="82241"/>
                  </a:lnTo>
                  <a:lnTo>
                    <a:pt x="73794" y="45806"/>
                  </a:lnTo>
                  <a:lnTo>
                    <a:pt x="116361" y="10371"/>
                  </a:lnTo>
                  <a:lnTo>
                    <a:pt x="123154" y="3411"/>
                  </a:lnTo>
                  <a:lnTo>
                    <a:pt x="124965" y="222"/>
                  </a:lnTo>
                  <a:lnTo>
                    <a:pt x="125220" y="0"/>
                  </a:lnTo>
                  <a:lnTo>
                    <a:pt x="116338" y="22817"/>
                  </a:lnTo>
                  <a:lnTo>
                    <a:pt x="111457" y="59432"/>
                  </a:lnTo>
                  <a:lnTo>
                    <a:pt x="106790" y="81645"/>
                  </a:lnTo>
                  <a:lnTo>
                    <a:pt x="110642" y="113602"/>
                  </a:lnTo>
                  <a:lnTo>
                    <a:pt x="113627" y="121046"/>
                  </a:lnTo>
                  <a:lnTo>
                    <a:pt x="117176" y="127530"/>
                  </a:lnTo>
                  <a:lnTo>
                    <a:pt x="120015" y="139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9" name="SMARTInkShape-3421"/>
            <p:cNvSpPr/>
            <p:nvPr>
              <p:custDataLst>
                <p:tags r:id="rId73"/>
              </p:custDataLst>
            </p:nvPr>
          </p:nvSpPr>
          <p:spPr bwMode="auto">
            <a:xfrm>
              <a:off x="238359" y="926214"/>
              <a:ext cx="133117" cy="201294"/>
            </a:xfrm>
            <a:custGeom>
              <a:avLst/>
              <a:gdLst/>
              <a:ahLst/>
              <a:cxnLst/>
              <a:rect l="0" t="0" r="0" b="0"/>
              <a:pathLst>
                <a:path w="133117" h="201294">
                  <a:moveTo>
                    <a:pt x="124544" y="16761"/>
                  </a:moveTo>
                  <a:lnTo>
                    <a:pt x="124544" y="16761"/>
                  </a:lnTo>
                  <a:lnTo>
                    <a:pt x="124544" y="12210"/>
                  </a:lnTo>
                  <a:lnTo>
                    <a:pt x="123591" y="10870"/>
                  </a:lnTo>
                  <a:lnTo>
                    <a:pt x="122004" y="9976"/>
                  </a:lnTo>
                  <a:lnTo>
                    <a:pt x="90717" y="192"/>
                  </a:lnTo>
                  <a:lnTo>
                    <a:pt x="87705" y="0"/>
                  </a:lnTo>
                  <a:lnTo>
                    <a:pt x="74364" y="4281"/>
                  </a:lnTo>
                  <a:lnTo>
                    <a:pt x="58347" y="16132"/>
                  </a:lnTo>
                  <a:lnTo>
                    <a:pt x="30184" y="54637"/>
                  </a:lnTo>
                  <a:lnTo>
                    <a:pt x="13083" y="88944"/>
                  </a:lnTo>
                  <a:lnTo>
                    <a:pt x="1031" y="126731"/>
                  </a:lnTo>
                  <a:lnTo>
                    <a:pt x="0" y="159517"/>
                  </a:lnTo>
                  <a:lnTo>
                    <a:pt x="4421" y="177363"/>
                  </a:lnTo>
                  <a:lnTo>
                    <a:pt x="12736" y="191645"/>
                  </a:lnTo>
                  <a:lnTo>
                    <a:pt x="18573" y="196215"/>
                  </a:lnTo>
                  <a:lnTo>
                    <a:pt x="32678" y="201293"/>
                  </a:lnTo>
                  <a:lnTo>
                    <a:pt x="61235" y="199601"/>
                  </a:lnTo>
                  <a:lnTo>
                    <a:pt x="77674" y="192956"/>
                  </a:lnTo>
                  <a:lnTo>
                    <a:pt x="120401" y="157758"/>
                  </a:lnTo>
                  <a:lnTo>
                    <a:pt x="133116" y="1453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0" name="SMARTInkShape-3422"/>
            <p:cNvSpPr/>
            <p:nvPr>
              <p:custDataLst>
                <p:tags r:id="rId74"/>
              </p:custDataLst>
            </p:nvPr>
          </p:nvSpPr>
          <p:spPr bwMode="auto">
            <a:xfrm>
              <a:off x="422910" y="1011555"/>
              <a:ext cx="1" cy="137161"/>
            </a:xfrm>
            <a:custGeom>
              <a:avLst/>
              <a:gdLst/>
              <a:ahLst/>
              <a:cxnLst/>
              <a:rect l="0" t="0" r="0" b="0"/>
              <a:pathLst>
                <a:path w="1" h="137161">
                  <a:moveTo>
                    <a:pt x="0" y="0"/>
                  </a:moveTo>
                  <a:lnTo>
                    <a:pt x="0" y="0"/>
                  </a:lnTo>
                  <a:lnTo>
                    <a:pt x="0" y="37975"/>
                  </a:lnTo>
                  <a:lnTo>
                    <a:pt x="0" y="77638"/>
                  </a:lnTo>
                  <a:lnTo>
                    <a:pt x="0" y="116698"/>
                  </a:lnTo>
                  <a:lnTo>
                    <a:pt x="0" y="137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1" name="SMARTInkShape-3423"/>
            <p:cNvSpPr/>
            <p:nvPr>
              <p:custDataLst>
                <p:tags r:id="rId75"/>
              </p:custDataLst>
            </p:nvPr>
          </p:nvSpPr>
          <p:spPr bwMode="auto">
            <a:xfrm>
              <a:off x="1168833" y="497911"/>
              <a:ext cx="231343" cy="279591"/>
            </a:xfrm>
            <a:custGeom>
              <a:avLst/>
              <a:gdLst/>
              <a:ahLst/>
              <a:cxnLst/>
              <a:rect l="0" t="0" r="0" b="0"/>
              <a:pathLst>
                <a:path w="231343" h="279591">
                  <a:moveTo>
                    <a:pt x="25602" y="16439"/>
                  </a:moveTo>
                  <a:lnTo>
                    <a:pt x="25602" y="16439"/>
                  </a:lnTo>
                  <a:lnTo>
                    <a:pt x="25602" y="7337"/>
                  </a:lnTo>
                  <a:lnTo>
                    <a:pt x="26555" y="4656"/>
                  </a:lnTo>
                  <a:lnTo>
                    <a:pt x="28142" y="2869"/>
                  </a:lnTo>
                  <a:lnTo>
                    <a:pt x="32983" y="0"/>
                  </a:lnTo>
                  <a:lnTo>
                    <a:pt x="33380" y="717"/>
                  </a:lnTo>
                  <a:lnTo>
                    <a:pt x="33822" y="4054"/>
                  </a:lnTo>
                  <a:lnTo>
                    <a:pt x="27261" y="42285"/>
                  </a:lnTo>
                  <a:lnTo>
                    <a:pt x="22212" y="71741"/>
                  </a:lnTo>
                  <a:lnTo>
                    <a:pt x="19333" y="108963"/>
                  </a:lnTo>
                  <a:lnTo>
                    <a:pt x="17101" y="149001"/>
                  </a:lnTo>
                  <a:lnTo>
                    <a:pt x="12934" y="185845"/>
                  </a:lnTo>
                  <a:lnTo>
                    <a:pt x="10447" y="216191"/>
                  </a:lnTo>
                  <a:lnTo>
                    <a:pt x="4299" y="257614"/>
                  </a:lnTo>
                  <a:lnTo>
                    <a:pt x="272" y="279590"/>
                  </a:lnTo>
                  <a:lnTo>
                    <a:pt x="0" y="272316"/>
                  </a:lnTo>
                  <a:lnTo>
                    <a:pt x="7704" y="233211"/>
                  </a:lnTo>
                  <a:lnTo>
                    <a:pt x="22310" y="200154"/>
                  </a:lnTo>
                  <a:lnTo>
                    <a:pt x="51486" y="163187"/>
                  </a:lnTo>
                  <a:lnTo>
                    <a:pt x="66503" y="151889"/>
                  </a:lnTo>
                  <a:lnTo>
                    <a:pt x="70967" y="150554"/>
                  </a:lnTo>
                  <a:lnTo>
                    <a:pt x="74895" y="150616"/>
                  </a:lnTo>
                  <a:lnTo>
                    <a:pt x="78467" y="151611"/>
                  </a:lnTo>
                  <a:lnTo>
                    <a:pt x="84975" y="157795"/>
                  </a:lnTo>
                  <a:lnTo>
                    <a:pt x="91043" y="168799"/>
                  </a:lnTo>
                  <a:lnTo>
                    <a:pt x="100159" y="204368"/>
                  </a:lnTo>
                  <a:lnTo>
                    <a:pt x="106793" y="239192"/>
                  </a:lnTo>
                  <a:lnTo>
                    <a:pt x="114534" y="255901"/>
                  </a:lnTo>
                  <a:lnTo>
                    <a:pt x="118228" y="258948"/>
                  </a:lnTo>
                  <a:lnTo>
                    <a:pt x="127412" y="262333"/>
                  </a:lnTo>
                  <a:lnTo>
                    <a:pt x="140383" y="258758"/>
                  </a:lnTo>
                  <a:lnTo>
                    <a:pt x="156626" y="248914"/>
                  </a:lnTo>
                  <a:lnTo>
                    <a:pt x="198098" y="206470"/>
                  </a:lnTo>
                  <a:lnTo>
                    <a:pt x="231342" y="1621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2" name="SMARTInkShape-3424"/>
            <p:cNvSpPr/>
            <p:nvPr>
              <p:custDataLst>
                <p:tags r:id="rId76"/>
              </p:custDataLst>
            </p:nvPr>
          </p:nvSpPr>
          <p:spPr bwMode="auto">
            <a:xfrm>
              <a:off x="1272155" y="366079"/>
              <a:ext cx="85159" cy="138207"/>
            </a:xfrm>
            <a:custGeom>
              <a:avLst/>
              <a:gdLst/>
              <a:ahLst/>
              <a:cxnLst/>
              <a:rect l="0" t="0" r="0" b="0"/>
              <a:pathLst>
                <a:path w="85159" h="138207">
                  <a:moveTo>
                    <a:pt x="8005" y="113981"/>
                  </a:moveTo>
                  <a:lnTo>
                    <a:pt x="8005" y="113981"/>
                  </a:lnTo>
                  <a:lnTo>
                    <a:pt x="8005" y="109430"/>
                  </a:lnTo>
                  <a:lnTo>
                    <a:pt x="19937" y="81898"/>
                  </a:lnTo>
                  <a:lnTo>
                    <a:pt x="35903" y="52716"/>
                  </a:lnTo>
                  <a:lnTo>
                    <a:pt x="41453" y="15496"/>
                  </a:lnTo>
                  <a:lnTo>
                    <a:pt x="39381" y="5757"/>
                  </a:lnTo>
                  <a:lnTo>
                    <a:pt x="37495" y="1827"/>
                  </a:lnTo>
                  <a:lnTo>
                    <a:pt x="35285" y="159"/>
                  </a:lnTo>
                  <a:lnTo>
                    <a:pt x="32859" y="0"/>
                  </a:lnTo>
                  <a:lnTo>
                    <a:pt x="27624" y="2363"/>
                  </a:lnTo>
                  <a:lnTo>
                    <a:pt x="9119" y="18872"/>
                  </a:lnTo>
                  <a:lnTo>
                    <a:pt x="3737" y="31706"/>
                  </a:lnTo>
                  <a:lnTo>
                    <a:pt x="0" y="70620"/>
                  </a:lnTo>
                  <a:lnTo>
                    <a:pt x="435" y="107971"/>
                  </a:lnTo>
                  <a:lnTo>
                    <a:pt x="4005" y="119565"/>
                  </a:lnTo>
                  <a:lnTo>
                    <a:pt x="7244" y="123419"/>
                  </a:lnTo>
                  <a:lnTo>
                    <a:pt x="31517" y="134662"/>
                  </a:lnTo>
                  <a:lnTo>
                    <a:pt x="48203" y="138206"/>
                  </a:lnTo>
                  <a:lnTo>
                    <a:pt x="62066" y="133955"/>
                  </a:lnTo>
                  <a:lnTo>
                    <a:pt x="85158" y="1225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3" name="SMARTInkShape-3425"/>
            <p:cNvSpPr/>
            <p:nvPr>
              <p:custDataLst>
                <p:tags r:id="rId77"/>
              </p:custDataLst>
            </p:nvPr>
          </p:nvSpPr>
          <p:spPr bwMode="auto">
            <a:xfrm>
              <a:off x="1348740" y="411480"/>
              <a:ext cx="68581" cy="34291"/>
            </a:xfrm>
            <a:custGeom>
              <a:avLst/>
              <a:gdLst/>
              <a:ahLst/>
              <a:cxnLst/>
              <a:rect l="0" t="0" r="0" b="0"/>
              <a:pathLst>
                <a:path w="68581" h="34291">
                  <a:moveTo>
                    <a:pt x="0" y="34290"/>
                  </a:moveTo>
                  <a:lnTo>
                    <a:pt x="0" y="34290"/>
                  </a:lnTo>
                  <a:lnTo>
                    <a:pt x="14622" y="20621"/>
                  </a:lnTo>
                  <a:lnTo>
                    <a:pt x="25784" y="15291"/>
                  </a:lnTo>
                  <a:lnTo>
                    <a:pt x="28619" y="13052"/>
                  </a:lnTo>
                  <a:lnTo>
                    <a:pt x="36850" y="10563"/>
                  </a:lnTo>
                  <a:lnTo>
                    <a:pt x="52193" y="6622"/>
                  </a:lnTo>
                  <a:lnTo>
                    <a:pt x="6858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4" name="SMARTInkShape-3426"/>
            <p:cNvSpPr/>
            <p:nvPr>
              <p:custDataLst>
                <p:tags r:id="rId78"/>
              </p:custDataLst>
            </p:nvPr>
          </p:nvSpPr>
          <p:spPr bwMode="auto">
            <a:xfrm>
              <a:off x="1427945" y="351472"/>
              <a:ext cx="23666" cy="145734"/>
            </a:xfrm>
            <a:custGeom>
              <a:avLst/>
              <a:gdLst/>
              <a:ahLst/>
              <a:cxnLst/>
              <a:rect l="0" t="0" r="0" b="0"/>
              <a:pathLst>
                <a:path w="23666" h="145734">
                  <a:moveTo>
                    <a:pt x="23665" y="0"/>
                  </a:moveTo>
                  <a:lnTo>
                    <a:pt x="23665" y="0"/>
                  </a:lnTo>
                  <a:lnTo>
                    <a:pt x="23665" y="4551"/>
                  </a:lnTo>
                  <a:lnTo>
                    <a:pt x="21125" y="9326"/>
                  </a:lnTo>
                  <a:lnTo>
                    <a:pt x="11733" y="24702"/>
                  </a:lnTo>
                  <a:lnTo>
                    <a:pt x="1658" y="59772"/>
                  </a:lnTo>
                  <a:lnTo>
                    <a:pt x="0" y="91265"/>
                  </a:lnTo>
                  <a:lnTo>
                    <a:pt x="2987" y="110095"/>
                  </a:lnTo>
                  <a:lnTo>
                    <a:pt x="10030" y="125449"/>
                  </a:lnTo>
                  <a:lnTo>
                    <a:pt x="23665" y="1457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5" name="SMARTInkShape-3427"/>
            <p:cNvSpPr/>
            <p:nvPr>
              <p:custDataLst>
                <p:tags r:id="rId79"/>
              </p:custDataLst>
            </p:nvPr>
          </p:nvSpPr>
          <p:spPr bwMode="auto">
            <a:xfrm>
              <a:off x="1487035" y="509646"/>
              <a:ext cx="110309" cy="139352"/>
            </a:xfrm>
            <a:custGeom>
              <a:avLst/>
              <a:gdLst/>
              <a:ahLst/>
              <a:cxnLst/>
              <a:rect l="0" t="0" r="0" b="0"/>
              <a:pathLst>
                <a:path w="110309" h="139352">
                  <a:moveTo>
                    <a:pt x="110308" y="13276"/>
                  </a:moveTo>
                  <a:lnTo>
                    <a:pt x="110308" y="13276"/>
                  </a:lnTo>
                  <a:lnTo>
                    <a:pt x="110308" y="8726"/>
                  </a:lnTo>
                  <a:lnTo>
                    <a:pt x="109355" y="7385"/>
                  </a:lnTo>
                  <a:lnTo>
                    <a:pt x="107767" y="6491"/>
                  </a:lnTo>
                  <a:lnTo>
                    <a:pt x="105757" y="5896"/>
                  </a:lnTo>
                  <a:lnTo>
                    <a:pt x="98376" y="506"/>
                  </a:lnTo>
                  <a:lnTo>
                    <a:pt x="95686" y="0"/>
                  </a:lnTo>
                  <a:lnTo>
                    <a:pt x="92940" y="616"/>
                  </a:lnTo>
                  <a:lnTo>
                    <a:pt x="71049" y="12914"/>
                  </a:lnTo>
                  <a:lnTo>
                    <a:pt x="32501" y="48648"/>
                  </a:lnTo>
                  <a:lnTo>
                    <a:pt x="11795" y="73604"/>
                  </a:lnTo>
                  <a:lnTo>
                    <a:pt x="4611" y="90571"/>
                  </a:lnTo>
                  <a:lnTo>
                    <a:pt x="0" y="120196"/>
                  </a:lnTo>
                  <a:lnTo>
                    <a:pt x="1527" y="125514"/>
                  </a:lnTo>
                  <a:lnTo>
                    <a:pt x="8303" y="133962"/>
                  </a:lnTo>
                  <a:lnTo>
                    <a:pt x="20205" y="138352"/>
                  </a:lnTo>
                  <a:lnTo>
                    <a:pt x="35972" y="139351"/>
                  </a:lnTo>
                  <a:lnTo>
                    <a:pt x="72058" y="134771"/>
                  </a:lnTo>
                  <a:lnTo>
                    <a:pt x="91990" y="131190"/>
                  </a:lnTo>
                  <a:lnTo>
                    <a:pt x="102166" y="126642"/>
                  </a:lnTo>
                  <a:lnTo>
                    <a:pt x="106689" y="121446"/>
                  </a:lnTo>
                  <a:lnTo>
                    <a:pt x="110308" y="990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6" name="SMARTInkShape-3428"/>
            <p:cNvSpPr/>
            <p:nvPr>
              <p:custDataLst>
                <p:tags r:id="rId80"/>
              </p:custDataLst>
            </p:nvPr>
          </p:nvSpPr>
          <p:spPr bwMode="auto">
            <a:xfrm>
              <a:off x="1451610" y="565785"/>
              <a:ext cx="120016" cy="42863"/>
            </a:xfrm>
            <a:custGeom>
              <a:avLst/>
              <a:gdLst/>
              <a:ahLst/>
              <a:cxnLst/>
              <a:rect l="0" t="0" r="0" b="0"/>
              <a:pathLst>
                <a:path w="120016" h="42863">
                  <a:moveTo>
                    <a:pt x="0" y="42862"/>
                  </a:moveTo>
                  <a:lnTo>
                    <a:pt x="0" y="42862"/>
                  </a:lnTo>
                  <a:lnTo>
                    <a:pt x="41521" y="25494"/>
                  </a:lnTo>
                  <a:lnTo>
                    <a:pt x="79057" y="11401"/>
                  </a:lnTo>
                  <a:lnTo>
                    <a:pt x="120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7" name="SMARTInkShape-3429"/>
            <p:cNvSpPr/>
            <p:nvPr>
              <p:custDataLst>
                <p:tags r:id="rId81"/>
              </p:custDataLst>
            </p:nvPr>
          </p:nvSpPr>
          <p:spPr bwMode="auto">
            <a:xfrm>
              <a:off x="1614488" y="497205"/>
              <a:ext cx="42863" cy="163076"/>
            </a:xfrm>
            <a:custGeom>
              <a:avLst/>
              <a:gdLst/>
              <a:ahLst/>
              <a:cxnLst/>
              <a:rect l="0" t="0" r="0" b="0"/>
              <a:pathLst>
                <a:path w="42863" h="163076">
                  <a:moveTo>
                    <a:pt x="0" y="0"/>
                  </a:moveTo>
                  <a:lnTo>
                    <a:pt x="0" y="0"/>
                  </a:lnTo>
                  <a:lnTo>
                    <a:pt x="7381" y="0"/>
                  </a:lnTo>
                  <a:lnTo>
                    <a:pt x="3668" y="9102"/>
                  </a:lnTo>
                  <a:lnTo>
                    <a:pt x="6616" y="49776"/>
                  </a:lnTo>
                  <a:lnTo>
                    <a:pt x="8945" y="88832"/>
                  </a:lnTo>
                  <a:lnTo>
                    <a:pt x="15244" y="124005"/>
                  </a:lnTo>
                  <a:lnTo>
                    <a:pt x="25906" y="156892"/>
                  </a:lnTo>
                  <a:lnTo>
                    <a:pt x="28701" y="161745"/>
                  </a:lnTo>
                  <a:lnTo>
                    <a:pt x="31516" y="163075"/>
                  </a:lnTo>
                  <a:lnTo>
                    <a:pt x="34346" y="162057"/>
                  </a:lnTo>
                  <a:lnTo>
                    <a:pt x="42862" y="1543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8" name="SMARTInkShape-3430"/>
            <p:cNvSpPr/>
            <p:nvPr>
              <p:custDataLst>
                <p:tags r:id="rId82"/>
              </p:custDataLst>
            </p:nvPr>
          </p:nvSpPr>
          <p:spPr bwMode="auto">
            <a:xfrm>
              <a:off x="1614519" y="402961"/>
              <a:ext cx="33304" cy="248148"/>
            </a:xfrm>
            <a:custGeom>
              <a:avLst/>
              <a:gdLst/>
              <a:ahLst/>
              <a:cxnLst/>
              <a:rect l="0" t="0" r="0" b="0"/>
              <a:pathLst>
                <a:path w="33304" h="248148">
                  <a:moveTo>
                    <a:pt x="8541" y="77099"/>
                  </a:moveTo>
                  <a:lnTo>
                    <a:pt x="8541" y="77099"/>
                  </a:lnTo>
                  <a:lnTo>
                    <a:pt x="13092" y="72548"/>
                  </a:lnTo>
                  <a:lnTo>
                    <a:pt x="13480" y="70255"/>
                  </a:lnTo>
                  <a:lnTo>
                    <a:pt x="12786" y="67774"/>
                  </a:lnTo>
                  <a:lnTo>
                    <a:pt x="9380" y="61499"/>
                  </a:lnTo>
                  <a:lnTo>
                    <a:pt x="8790" y="55861"/>
                  </a:lnTo>
                  <a:lnTo>
                    <a:pt x="7754" y="54368"/>
                  </a:lnTo>
                  <a:lnTo>
                    <a:pt x="6111" y="53372"/>
                  </a:lnTo>
                  <a:lnTo>
                    <a:pt x="4064" y="52709"/>
                  </a:lnTo>
                  <a:lnTo>
                    <a:pt x="3651" y="52266"/>
                  </a:lnTo>
                  <a:lnTo>
                    <a:pt x="4329" y="51971"/>
                  </a:lnTo>
                  <a:lnTo>
                    <a:pt x="5733" y="51775"/>
                  </a:lnTo>
                  <a:lnTo>
                    <a:pt x="6669" y="49739"/>
                  </a:lnTo>
                  <a:lnTo>
                    <a:pt x="11049" y="10402"/>
                  </a:lnTo>
                  <a:lnTo>
                    <a:pt x="13070" y="6917"/>
                  </a:lnTo>
                  <a:lnTo>
                    <a:pt x="13466" y="4593"/>
                  </a:lnTo>
                  <a:lnTo>
                    <a:pt x="12777" y="3044"/>
                  </a:lnTo>
                  <a:lnTo>
                    <a:pt x="8789" y="128"/>
                  </a:lnTo>
                  <a:lnTo>
                    <a:pt x="13165" y="0"/>
                  </a:lnTo>
                  <a:lnTo>
                    <a:pt x="14481" y="935"/>
                  </a:lnTo>
                  <a:lnTo>
                    <a:pt x="15944" y="4513"/>
                  </a:lnTo>
                  <a:lnTo>
                    <a:pt x="15381" y="5848"/>
                  </a:lnTo>
                  <a:lnTo>
                    <a:pt x="14053" y="6739"/>
                  </a:lnTo>
                  <a:lnTo>
                    <a:pt x="12216" y="7332"/>
                  </a:lnTo>
                  <a:lnTo>
                    <a:pt x="10991" y="8680"/>
                  </a:lnTo>
                  <a:lnTo>
                    <a:pt x="9630" y="12718"/>
                  </a:lnTo>
                  <a:lnTo>
                    <a:pt x="7804" y="23072"/>
                  </a:lnTo>
                  <a:lnTo>
                    <a:pt x="2713" y="32410"/>
                  </a:lnTo>
                  <a:lnTo>
                    <a:pt x="210" y="69044"/>
                  </a:lnTo>
                  <a:lnTo>
                    <a:pt x="0" y="108753"/>
                  </a:lnTo>
                  <a:lnTo>
                    <a:pt x="5866" y="150097"/>
                  </a:lnTo>
                  <a:lnTo>
                    <a:pt x="8189" y="189311"/>
                  </a:lnTo>
                  <a:lnTo>
                    <a:pt x="12987" y="209936"/>
                  </a:lnTo>
                  <a:lnTo>
                    <a:pt x="25603" y="235746"/>
                  </a:lnTo>
                  <a:lnTo>
                    <a:pt x="27536" y="237156"/>
                  </a:lnTo>
                  <a:lnTo>
                    <a:pt x="29777" y="238096"/>
                  </a:lnTo>
                  <a:lnTo>
                    <a:pt x="30318" y="239676"/>
                  </a:lnTo>
                  <a:lnTo>
                    <a:pt x="29727" y="241681"/>
                  </a:lnTo>
                  <a:lnTo>
                    <a:pt x="28380" y="243970"/>
                  </a:lnTo>
                  <a:lnTo>
                    <a:pt x="28434" y="245497"/>
                  </a:lnTo>
                  <a:lnTo>
                    <a:pt x="29423" y="246514"/>
                  </a:lnTo>
                  <a:lnTo>
                    <a:pt x="33303" y="248147"/>
                  </a:lnTo>
                  <a:lnTo>
                    <a:pt x="25686" y="239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9" name="SMARTInkShape-3431"/>
            <p:cNvSpPr/>
            <p:nvPr>
              <p:custDataLst>
                <p:tags r:id="rId83"/>
              </p:custDataLst>
            </p:nvPr>
          </p:nvSpPr>
          <p:spPr bwMode="auto">
            <a:xfrm>
              <a:off x="1657483" y="385763"/>
              <a:ext cx="25586" cy="256842"/>
            </a:xfrm>
            <a:custGeom>
              <a:avLst/>
              <a:gdLst/>
              <a:ahLst/>
              <a:cxnLst/>
              <a:rect l="0" t="0" r="0" b="0"/>
              <a:pathLst>
                <a:path w="25586" h="256842">
                  <a:moveTo>
                    <a:pt x="8440" y="0"/>
                  </a:moveTo>
                  <a:lnTo>
                    <a:pt x="8440" y="0"/>
                  </a:lnTo>
                  <a:lnTo>
                    <a:pt x="12990" y="0"/>
                  </a:lnTo>
                  <a:lnTo>
                    <a:pt x="14331" y="952"/>
                  </a:lnTo>
                  <a:lnTo>
                    <a:pt x="15225" y="2539"/>
                  </a:lnTo>
                  <a:lnTo>
                    <a:pt x="15820" y="4550"/>
                  </a:lnTo>
                  <a:lnTo>
                    <a:pt x="9933" y="36106"/>
                  </a:lnTo>
                  <a:lnTo>
                    <a:pt x="3273" y="75573"/>
                  </a:lnTo>
                  <a:lnTo>
                    <a:pt x="1381" y="110105"/>
                  </a:lnTo>
                  <a:lnTo>
                    <a:pt x="540" y="145138"/>
                  </a:lnTo>
                  <a:lnTo>
                    <a:pt x="166" y="178805"/>
                  </a:lnTo>
                  <a:lnTo>
                    <a:pt x="0" y="209644"/>
                  </a:lnTo>
                  <a:lnTo>
                    <a:pt x="6670" y="252138"/>
                  </a:lnTo>
                  <a:lnTo>
                    <a:pt x="7260" y="256675"/>
                  </a:lnTo>
                  <a:lnTo>
                    <a:pt x="9558" y="256841"/>
                  </a:lnTo>
                  <a:lnTo>
                    <a:pt x="25585" y="2400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70" name="SMARTInkShape-3432"/>
            <p:cNvSpPr/>
            <p:nvPr>
              <p:custDataLst>
                <p:tags r:id="rId84"/>
              </p:custDataLst>
            </p:nvPr>
          </p:nvSpPr>
          <p:spPr bwMode="auto">
            <a:xfrm>
              <a:off x="1614488" y="387660"/>
              <a:ext cx="174734" cy="269222"/>
            </a:xfrm>
            <a:custGeom>
              <a:avLst/>
              <a:gdLst/>
              <a:ahLst/>
              <a:cxnLst/>
              <a:rect l="0" t="0" r="0" b="0"/>
              <a:pathLst>
                <a:path w="174734" h="269222">
                  <a:moveTo>
                    <a:pt x="0" y="23820"/>
                  </a:moveTo>
                  <a:lnTo>
                    <a:pt x="0" y="23820"/>
                  </a:lnTo>
                  <a:lnTo>
                    <a:pt x="35795" y="4507"/>
                  </a:lnTo>
                  <a:lnTo>
                    <a:pt x="60453" y="0"/>
                  </a:lnTo>
                  <a:lnTo>
                    <a:pt x="74810" y="4026"/>
                  </a:lnTo>
                  <a:lnTo>
                    <a:pt x="86589" y="12165"/>
                  </a:lnTo>
                  <a:lnTo>
                    <a:pt x="94999" y="22133"/>
                  </a:lnTo>
                  <a:lnTo>
                    <a:pt x="96831" y="37993"/>
                  </a:lnTo>
                  <a:lnTo>
                    <a:pt x="93518" y="56789"/>
                  </a:lnTo>
                  <a:lnTo>
                    <a:pt x="75869" y="92139"/>
                  </a:lnTo>
                  <a:lnTo>
                    <a:pt x="48408" y="133323"/>
                  </a:lnTo>
                  <a:lnTo>
                    <a:pt x="24531" y="154257"/>
                  </a:lnTo>
                  <a:lnTo>
                    <a:pt x="20427" y="163072"/>
                  </a:lnTo>
                  <a:lnTo>
                    <a:pt x="19333" y="168090"/>
                  </a:lnTo>
                  <a:lnTo>
                    <a:pt x="19556" y="172387"/>
                  </a:lnTo>
                  <a:lnTo>
                    <a:pt x="22344" y="179702"/>
                  </a:lnTo>
                  <a:lnTo>
                    <a:pt x="29298" y="186129"/>
                  </a:lnTo>
                  <a:lnTo>
                    <a:pt x="40644" y="192160"/>
                  </a:lnTo>
                  <a:lnTo>
                    <a:pt x="78972" y="206333"/>
                  </a:lnTo>
                  <a:lnTo>
                    <a:pt x="111981" y="221725"/>
                  </a:lnTo>
                  <a:lnTo>
                    <a:pt x="148167" y="243993"/>
                  </a:lnTo>
                  <a:lnTo>
                    <a:pt x="170265" y="267362"/>
                  </a:lnTo>
                  <a:lnTo>
                    <a:pt x="173517" y="269049"/>
                  </a:lnTo>
                  <a:lnTo>
                    <a:pt x="174733" y="269221"/>
                  </a:lnTo>
                  <a:lnTo>
                    <a:pt x="174591" y="268383"/>
                  </a:lnTo>
                  <a:lnTo>
                    <a:pt x="171450" y="2638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71" name="SMARTInkShape-3433"/>
            <p:cNvSpPr/>
            <p:nvPr>
              <p:custDataLst>
                <p:tags r:id="rId85"/>
              </p:custDataLst>
            </p:nvPr>
          </p:nvSpPr>
          <p:spPr bwMode="auto">
            <a:xfrm>
              <a:off x="1735905" y="248602"/>
              <a:ext cx="135759" cy="145734"/>
            </a:xfrm>
            <a:custGeom>
              <a:avLst/>
              <a:gdLst/>
              <a:ahLst/>
              <a:cxnLst/>
              <a:rect l="0" t="0" r="0" b="0"/>
              <a:pathLst>
                <a:path w="135759" h="145734">
                  <a:moveTo>
                    <a:pt x="75750" y="0"/>
                  </a:moveTo>
                  <a:lnTo>
                    <a:pt x="75750" y="0"/>
                  </a:lnTo>
                  <a:lnTo>
                    <a:pt x="58429" y="0"/>
                  </a:lnTo>
                  <a:lnTo>
                    <a:pt x="38868" y="9102"/>
                  </a:lnTo>
                  <a:lnTo>
                    <a:pt x="19525" y="28415"/>
                  </a:lnTo>
                  <a:lnTo>
                    <a:pt x="6280" y="52235"/>
                  </a:lnTo>
                  <a:lnTo>
                    <a:pt x="115" y="84931"/>
                  </a:lnTo>
                  <a:lnTo>
                    <a:pt x="0" y="104646"/>
                  </a:lnTo>
                  <a:lnTo>
                    <a:pt x="3348" y="116677"/>
                  </a:lnTo>
                  <a:lnTo>
                    <a:pt x="8432" y="121600"/>
                  </a:lnTo>
                  <a:lnTo>
                    <a:pt x="24241" y="129610"/>
                  </a:lnTo>
                  <a:lnTo>
                    <a:pt x="65434" y="136621"/>
                  </a:lnTo>
                  <a:lnTo>
                    <a:pt x="107720" y="143651"/>
                  </a:lnTo>
                  <a:lnTo>
                    <a:pt x="135758" y="1457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72" name="SMARTInkShape-3434"/>
            <p:cNvSpPr/>
            <p:nvPr>
              <p:custDataLst>
                <p:tags r:id="rId86"/>
              </p:custDataLst>
            </p:nvPr>
          </p:nvSpPr>
          <p:spPr bwMode="auto">
            <a:xfrm>
              <a:off x="1866724" y="368617"/>
              <a:ext cx="4940" cy="120016"/>
            </a:xfrm>
            <a:custGeom>
              <a:avLst/>
              <a:gdLst/>
              <a:ahLst/>
              <a:cxnLst/>
              <a:rect l="0" t="0" r="0" b="0"/>
              <a:pathLst>
                <a:path w="4940" h="120016">
                  <a:moveTo>
                    <a:pt x="4939" y="0"/>
                  </a:moveTo>
                  <a:lnTo>
                    <a:pt x="4939" y="0"/>
                  </a:lnTo>
                  <a:lnTo>
                    <a:pt x="4939" y="36634"/>
                  </a:lnTo>
                  <a:lnTo>
                    <a:pt x="2399" y="73217"/>
                  </a:lnTo>
                  <a:lnTo>
                    <a:pt x="0" y="91596"/>
                  </a:lnTo>
                  <a:lnTo>
                    <a:pt x="4939" y="120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79" name="SMARTInkShape-Group1016"/>
          <p:cNvGrpSpPr/>
          <p:nvPr/>
        </p:nvGrpSpPr>
        <p:grpSpPr>
          <a:xfrm>
            <a:off x="962978" y="1088707"/>
            <a:ext cx="430980" cy="574359"/>
            <a:chOff x="962978" y="1088707"/>
            <a:chExt cx="430980" cy="574359"/>
          </a:xfrm>
        </p:grpSpPr>
        <p:sp>
          <p:nvSpPr>
            <p:cNvPr id="2074" name="SMARTInkShape-3435"/>
            <p:cNvSpPr/>
            <p:nvPr>
              <p:custDataLst>
                <p:tags r:id="rId64"/>
              </p:custDataLst>
            </p:nvPr>
          </p:nvSpPr>
          <p:spPr bwMode="auto">
            <a:xfrm>
              <a:off x="1271588" y="1088707"/>
              <a:ext cx="122370" cy="109148"/>
            </a:xfrm>
            <a:custGeom>
              <a:avLst/>
              <a:gdLst/>
              <a:ahLst/>
              <a:cxnLst/>
              <a:rect l="0" t="0" r="0" b="0"/>
              <a:pathLst>
                <a:path w="122370" h="109148">
                  <a:moveTo>
                    <a:pt x="85725" y="0"/>
                  </a:moveTo>
                  <a:lnTo>
                    <a:pt x="85725" y="0"/>
                  </a:lnTo>
                  <a:lnTo>
                    <a:pt x="69242" y="0"/>
                  </a:lnTo>
                  <a:lnTo>
                    <a:pt x="61572" y="2540"/>
                  </a:lnTo>
                  <a:lnTo>
                    <a:pt x="32715" y="20152"/>
                  </a:lnTo>
                  <a:lnTo>
                    <a:pt x="9849" y="49093"/>
                  </a:lnTo>
                  <a:lnTo>
                    <a:pt x="4377" y="62777"/>
                  </a:lnTo>
                  <a:lnTo>
                    <a:pt x="864" y="90294"/>
                  </a:lnTo>
                  <a:lnTo>
                    <a:pt x="3433" y="95439"/>
                  </a:lnTo>
                  <a:lnTo>
                    <a:pt x="13908" y="103695"/>
                  </a:lnTo>
                  <a:lnTo>
                    <a:pt x="35871" y="109147"/>
                  </a:lnTo>
                  <a:lnTo>
                    <a:pt x="68892" y="104146"/>
                  </a:lnTo>
                  <a:lnTo>
                    <a:pt x="93437" y="95734"/>
                  </a:lnTo>
                  <a:lnTo>
                    <a:pt x="112246" y="81600"/>
                  </a:lnTo>
                  <a:lnTo>
                    <a:pt x="120689" y="70875"/>
                  </a:lnTo>
                  <a:lnTo>
                    <a:pt x="122369" y="64395"/>
                  </a:lnTo>
                  <a:lnTo>
                    <a:pt x="120513" y="29718"/>
                  </a:lnTo>
                  <a:lnTo>
                    <a:pt x="118442" y="24574"/>
                  </a:lnTo>
                  <a:lnTo>
                    <a:pt x="111061" y="16320"/>
                  </a:lnTo>
                  <a:lnTo>
                    <a:pt x="98890" y="12016"/>
                  </a:lnTo>
                  <a:lnTo>
                    <a:pt x="82051" y="11056"/>
                  </a:lnTo>
                  <a:lnTo>
                    <a:pt x="58692" y="13804"/>
                  </a:lnTo>
                  <a:lnTo>
                    <a:pt x="23317" y="29808"/>
                  </a:lnTo>
                  <a:lnTo>
                    <a:pt x="0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75" name="SMARTInkShape-3436"/>
            <p:cNvSpPr/>
            <p:nvPr>
              <p:custDataLst>
                <p:tags r:id="rId65"/>
              </p:custDataLst>
            </p:nvPr>
          </p:nvSpPr>
          <p:spPr bwMode="auto">
            <a:xfrm>
              <a:off x="1194435" y="1337310"/>
              <a:ext cx="8574" cy="1"/>
            </a:xfrm>
            <a:custGeom>
              <a:avLst/>
              <a:gdLst/>
              <a:ahLst/>
              <a:cxnLst/>
              <a:rect l="0" t="0" r="0" b="0"/>
              <a:pathLst>
                <a:path w="8574" h="1">
                  <a:moveTo>
                    <a:pt x="0" y="0"/>
                  </a:moveTo>
                  <a:lnTo>
                    <a:pt x="0" y="0"/>
                  </a:lnTo>
                  <a:lnTo>
                    <a:pt x="857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76" name="SMARTInkShape-3437"/>
            <p:cNvSpPr/>
            <p:nvPr>
              <p:custDataLst>
                <p:tags r:id="rId66"/>
              </p:custDataLst>
            </p:nvPr>
          </p:nvSpPr>
          <p:spPr bwMode="auto">
            <a:xfrm>
              <a:off x="1125855" y="1337310"/>
              <a:ext cx="68581" cy="60008"/>
            </a:xfrm>
            <a:custGeom>
              <a:avLst/>
              <a:gdLst/>
              <a:ahLst/>
              <a:cxnLst/>
              <a:rect l="0" t="0" r="0" b="0"/>
              <a:pathLst>
                <a:path w="68581" h="60008">
                  <a:moveTo>
                    <a:pt x="68580" y="0"/>
                  </a:moveTo>
                  <a:lnTo>
                    <a:pt x="68580" y="0"/>
                  </a:lnTo>
                  <a:lnTo>
                    <a:pt x="60784" y="6844"/>
                  </a:lnTo>
                  <a:lnTo>
                    <a:pt x="21184" y="32569"/>
                  </a:lnTo>
                  <a:lnTo>
                    <a:pt x="13225" y="40192"/>
                  </a:lnTo>
                  <a:lnTo>
                    <a:pt x="0" y="60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77" name="SMARTInkShape-3438"/>
            <p:cNvSpPr/>
            <p:nvPr>
              <p:custDataLst>
                <p:tags r:id="rId67"/>
              </p:custDataLst>
            </p:nvPr>
          </p:nvSpPr>
          <p:spPr bwMode="auto">
            <a:xfrm>
              <a:off x="1040130" y="1500188"/>
              <a:ext cx="25719" cy="17145"/>
            </a:xfrm>
            <a:custGeom>
              <a:avLst/>
              <a:gdLst/>
              <a:ahLst/>
              <a:cxnLst/>
              <a:rect l="0" t="0" r="0" b="0"/>
              <a:pathLst>
                <a:path w="25719" h="17145">
                  <a:moveTo>
                    <a:pt x="25718" y="0"/>
                  </a:moveTo>
                  <a:lnTo>
                    <a:pt x="25718" y="0"/>
                  </a:lnTo>
                  <a:lnTo>
                    <a:pt x="11096" y="13669"/>
                  </a:lnTo>
                  <a:lnTo>
                    <a:pt x="0" y="1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78" name="SMARTInkShape-3439"/>
            <p:cNvSpPr/>
            <p:nvPr>
              <p:custDataLst>
                <p:tags r:id="rId68"/>
              </p:custDataLst>
            </p:nvPr>
          </p:nvSpPr>
          <p:spPr bwMode="auto">
            <a:xfrm>
              <a:off x="962978" y="1620202"/>
              <a:ext cx="25718" cy="42864"/>
            </a:xfrm>
            <a:custGeom>
              <a:avLst/>
              <a:gdLst/>
              <a:ahLst/>
              <a:cxnLst/>
              <a:rect l="0" t="0" r="0" b="0"/>
              <a:pathLst>
                <a:path w="25718" h="42864">
                  <a:moveTo>
                    <a:pt x="25717" y="0"/>
                  </a:moveTo>
                  <a:lnTo>
                    <a:pt x="25717" y="0"/>
                  </a:lnTo>
                  <a:lnTo>
                    <a:pt x="5566" y="20152"/>
                  </a:lnTo>
                  <a:lnTo>
                    <a:pt x="2474" y="28324"/>
                  </a:lnTo>
                  <a:lnTo>
                    <a:pt x="0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80" name="SMARTInkShape-3440"/>
          <p:cNvSpPr/>
          <p:nvPr>
            <p:custDataLst>
              <p:tags r:id="rId39"/>
            </p:custDataLst>
          </p:nvPr>
        </p:nvSpPr>
        <p:spPr bwMode="auto">
          <a:xfrm>
            <a:off x="4584677" y="5040630"/>
            <a:ext cx="69579" cy="411481"/>
          </a:xfrm>
          <a:custGeom>
            <a:avLst/>
            <a:gdLst/>
            <a:ahLst/>
            <a:cxnLst/>
            <a:rect l="0" t="0" r="0" b="0"/>
            <a:pathLst>
              <a:path w="69579" h="411481">
                <a:moveTo>
                  <a:pt x="21613" y="0"/>
                </a:moveTo>
                <a:lnTo>
                  <a:pt x="21613" y="0"/>
                </a:lnTo>
                <a:lnTo>
                  <a:pt x="9830" y="41063"/>
                </a:lnTo>
                <a:lnTo>
                  <a:pt x="6851" y="71590"/>
                </a:lnTo>
                <a:lnTo>
                  <a:pt x="2987" y="104208"/>
                </a:lnTo>
                <a:lnTo>
                  <a:pt x="0" y="136802"/>
                </a:lnTo>
                <a:lnTo>
                  <a:pt x="1847" y="167163"/>
                </a:lnTo>
                <a:lnTo>
                  <a:pt x="10923" y="196533"/>
                </a:lnTo>
                <a:lnTo>
                  <a:pt x="24482" y="225460"/>
                </a:lnTo>
                <a:lnTo>
                  <a:pt x="47228" y="267568"/>
                </a:lnTo>
                <a:lnTo>
                  <a:pt x="64551" y="305551"/>
                </a:lnTo>
                <a:lnTo>
                  <a:pt x="69578" y="347497"/>
                </a:lnTo>
                <a:lnTo>
                  <a:pt x="66410" y="389982"/>
                </a:lnTo>
                <a:lnTo>
                  <a:pt x="64476" y="41148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81" name="SMARTInkShape-3441"/>
          <p:cNvSpPr/>
          <p:nvPr>
            <p:custDataLst>
              <p:tags r:id="rId40"/>
            </p:custDataLst>
          </p:nvPr>
        </p:nvSpPr>
        <p:spPr bwMode="auto">
          <a:xfrm>
            <a:off x="4594368" y="4346257"/>
            <a:ext cx="20496" cy="222886"/>
          </a:xfrm>
          <a:custGeom>
            <a:avLst/>
            <a:gdLst/>
            <a:ahLst/>
            <a:cxnLst/>
            <a:rect l="0" t="0" r="0" b="0"/>
            <a:pathLst>
              <a:path w="20496" h="222886">
                <a:moveTo>
                  <a:pt x="20495" y="0"/>
                </a:moveTo>
                <a:lnTo>
                  <a:pt x="20495" y="0"/>
                </a:lnTo>
                <a:lnTo>
                  <a:pt x="11393" y="40958"/>
                </a:lnTo>
                <a:lnTo>
                  <a:pt x="7759" y="61596"/>
                </a:lnTo>
                <a:lnTo>
                  <a:pt x="4385" y="83926"/>
                </a:lnTo>
                <a:lnTo>
                  <a:pt x="1182" y="107386"/>
                </a:lnTo>
                <a:lnTo>
                  <a:pt x="0" y="130646"/>
                </a:lnTo>
                <a:lnTo>
                  <a:pt x="164" y="153772"/>
                </a:lnTo>
                <a:lnTo>
                  <a:pt x="1934" y="192169"/>
                </a:lnTo>
                <a:lnTo>
                  <a:pt x="3350" y="22288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82" name="SMARTInkShape-3442"/>
          <p:cNvSpPr/>
          <p:nvPr>
            <p:custDataLst>
              <p:tags r:id="rId41"/>
            </p:custDataLst>
          </p:nvPr>
        </p:nvSpPr>
        <p:spPr bwMode="auto">
          <a:xfrm>
            <a:off x="4634247" y="3497580"/>
            <a:ext cx="23479" cy="377191"/>
          </a:xfrm>
          <a:custGeom>
            <a:avLst/>
            <a:gdLst/>
            <a:ahLst/>
            <a:cxnLst/>
            <a:rect l="0" t="0" r="0" b="0"/>
            <a:pathLst>
              <a:path w="23479" h="377191">
                <a:moveTo>
                  <a:pt x="23478" y="0"/>
                </a:moveTo>
                <a:lnTo>
                  <a:pt x="23478" y="0"/>
                </a:lnTo>
                <a:lnTo>
                  <a:pt x="18398" y="25400"/>
                </a:lnTo>
                <a:lnTo>
                  <a:pt x="12648" y="65581"/>
                </a:lnTo>
                <a:lnTo>
                  <a:pt x="13267" y="105665"/>
                </a:lnTo>
                <a:lnTo>
                  <a:pt x="11908" y="128546"/>
                </a:lnTo>
                <a:lnTo>
                  <a:pt x="9097" y="153324"/>
                </a:lnTo>
                <a:lnTo>
                  <a:pt x="5318" y="179369"/>
                </a:lnTo>
                <a:lnTo>
                  <a:pt x="2799" y="205304"/>
                </a:lnTo>
                <a:lnTo>
                  <a:pt x="1120" y="231167"/>
                </a:lnTo>
                <a:lnTo>
                  <a:pt x="0" y="256981"/>
                </a:lnTo>
                <a:lnTo>
                  <a:pt x="206" y="281811"/>
                </a:lnTo>
                <a:lnTo>
                  <a:pt x="1296" y="305984"/>
                </a:lnTo>
                <a:lnTo>
                  <a:pt x="4094" y="345543"/>
                </a:lnTo>
                <a:lnTo>
                  <a:pt x="6333" y="3771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83" name="SMARTInkShape-3443"/>
          <p:cNvSpPr/>
          <p:nvPr>
            <p:custDataLst>
              <p:tags r:id="rId42"/>
            </p:custDataLst>
          </p:nvPr>
        </p:nvSpPr>
        <p:spPr bwMode="auto">
          <a:xfrm>
            <a:off x="4657725" y="2794635"/>
            <a:ext cx="25719" cy="197168"/>
          </a:xfrm>
          <a:custGeom>
            <a:avLst/>
            <a:gdLst/>
            <a:ahLst/>
            <a:cxnLst/>
            <a:rect l="0" t="0" r="0" b="0"/>
            <a:pathLst>
              <a:path w="25719" h="197168">
                <a:moveTo>
                  <a:pt x="0" y="0"/>
                </a:moveTo>
                <a:lnTo>
                  <a:pt x="0" y="0"/>
                </a:lnTo>
                <a:lnTo>
                  <a:pt x="4550" y="36407"/>
                </a:lnTo>
                <a:lnTo>
                  <a:pt x="9325" y="72061"/>
                </a:lnTo>
                <a:lnTo>
                  <a:pt x="14622" y="111085"/>
                </a:lnTo>
                <a:lnTo>
                  <a:pt x="20151" y="153828"/>
                </a:lnTo>
                <a:lnTo>
                  <a:pt x="25718" y="19716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87" name="SMARTInkShape-Group1021"/>
          <p:cNvGrpSpPr/>
          <p:nvPr/>
        </p:nvGrpSpPr>
        <p:grpSpPr>
          <a:xfrm>
            <a:off x="4674870" y="900113"/>
            <a:ext cx="85726" cy="1285876"/>
            <a:chOff x="4674870" y="900113"/>
            <a:chExt cx="85726" cy="1285876"/>
          </a:xfrm>
        </p:grpSpPr>
        <p:sp>
          <p:nvSpPr>
            <p:cNvPr id="2084" name="SMARTInkShape-3444"/>
            <p:cNvSpPr/>
            <p:nvPr>
              <p:custDataLst>
                <p:tags r:id="rId61"/>
              </p:custDataLst>
            </p:nvPr>
          </p:nvSpPr>
          <p:spPr bwMode="auto">
            <a:xfrm>
              <a:off x="4674870" y="900113"/>
              <a:ext cx="21697" cy="102870"/>
            </a:xfrm>
            <a:custGeom>
              <a:avLst/>
              <a:gdLst/>
              <a:ahLst/>
              <a:cxnLst/>
              <a:rect l="0" t="0" r="0" b="0"/>
              <a:pathLst>
                <a:path w="21697" h="102870">
                  <a:moveTo>
                    <a:pt x="17145" y="0"/>
                  </a:moveTo>
                  <a:lnTo>
                    <a:pt x="17145" y="0"/>
                  </a:lnTo>
                  <a:lnTo>
                    <a:pt x="17145" y="4550"/>
                  </a:lnTo>
                  <a:lnTo>
                    <a:pt x="21696" y="16482"/>
                  </a:lnTo>
                  <a:lnTo>
                    <a:pt x="20179" y="22418"/>
                  </a:lnTo>
                  <a:lnTo>
                    <a:pt x="7249" y="44425"/>
                  </a:lnTo>
                  <a:lnTo>
                    <a:pt x="1432" y="77461"/>
                  </a:lnTo>
                  <a:lnTo>
                    <a:pt x="0" y="10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85" name="SMARTInkShape-3445"/>
            <p:cNvSpPr/>
            <p:nvPr>
              <p:custDataLst>
                <p:tags r:id="rId62"/>
              </p:custDataLst>
            </p:nvPr>
          </p:nvSpPr>
          <p:spPr bwMode="auto">
            <a:xfrm>
              <a:off x="4709160" y="1397317"/>
              <a:ext cx="25719" cy="171451"/>
            </a:xfrm>
            <a:custGeom>
              <a:avLst/>
              <a:gdLst/>
              <a:ahLst/>
              <a:cxnLst/>
              <a:rect l="0" t="0" r="0" b="0"/>
              <a:pathLst>
                <a:path w="25719" h="171451">
                  <a:moveTo>
                    <a:pt x="0" y="0"/>
                  </a:moveTo>
                  <a:lnTo>
                    <a:pt x="0" y="0"/>
                  </a:lnTo>
                  <a:lnTo>
                    <a:pt x="5891" y="35173"/>
                  </a:lnTo>
                  <a:lnTo>
                    <a:pt x="7381" y="64210"/>
                  </a:lnTo>
                  <a:lnTo>
                    <a:pt x="12770" y="103586"/>
                  </a:lnTo>
                  <a:lnTo>
                    <a:pt x="20399" y="143934"/>
                  </a:lnTo>
                  <a:lnTo>
                    <a:pt x="25718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86" name="SMARTInkShape-3446"/>
            <p:cNvSpPr/>
            <p:nvPr>
              <p:custDataLst>
                <p:tags r:id="rId63"/>
              </p:custDataLst>
            </p:nvPr>
          </p:nvSpPr>
          <p:spPr bwMode="auto">
            <a:xfrm>
              <a:off x="4748830" y="1997392"/>
              <a:ext cx="11766" cy="188597"/>
            </a:xfrm>
            <a:custGeom>
              <a:avLst/>
              <a:gdLst/>
              <a:ahLst/>
              <a:cxnLst/>
              <a:rect l="0" t="0" r="0" b="0"/>
              <a:pathLst>
                <a:path w="11766" h="188597">
                  <a:moveTo>
                    <a:pt x="11765" y="0"/>
                  </a:moveTo>
                  <a:lnTo>
                    <a:pt x="11765" y="0"/>
                  </a:lnTo>
                  <a:lnTo>
                    <a:pt x="7214" y="36407"/>
                  </a:lnTo>
                  <a:lnTo>
                    <a:pt x="2440" y="74601"/>
                  </a:lnTo>
                  <a:lnTo>
                    <a:pt x="0" y="115071"/>
                  </a:lnTo>
                  <a:lnTo>
                    <a:pt x="5267" y="152108"/>
                  </a:lnTo>
                  <a:lnTo>
                    <a:pt x="11765" y="1885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88" name="SMARTInkShape-3447"/>
          <p:cNvSpPr/>
          <p:nvPr>
            <p:custDataLst>
              <p:tags r:id="rId43"/>
            </p:custDataLst>
          </p:nvPr>
        </p:nvSpPr>
        <p:spPr bwMode="auto">
          <a:xfrm>
            <a:off x="6158271" y="977050"/>
            <a:ext cx="1334216" cy="1548595"/>
          </a:xfrm>
          <a:custGeom>
            <a:avLst/>
            <a:gdLst/>
            <a:ahLst/>
            <a:cxnLst/>
            <a:rect l="0" t="0" r="0" b="0"/>
            <a:pathLst>
              <a:path w="1334216" h="1548595">
                <a:moveTo>
                  <a:pt x="985479" y="68795"/>
                </a:moveTo>
                <a:lnTo>
                  <a:pt x="985479" y="68795"/>
                </a:lnTo>
                <a:lnTo>
                  <a:pt x="952514" y="73346"/>
                </a:lnTo>
                <a:lnTo>
                  <a:pt x="916762" y="94379"/>
                </a:lnTo>
                <a:lnTo>
                  <a:pt x="887311" y="114138"/>
                </a:lnTo>
                <a:lnTo>
                  <a:pt x="852313" y="137525"/>
                </a:lnTo>
                <a:lnTo>
                  <a:pt x="830980" y="151762"/>
                </a:lnTo>
                <a:lnTo>
                  <a:pt x="808184" y="166969"/>
                </a:lnTo>
                <a:lnTo>
                  <a:pt x="784415" y="182822"/>
                </a:lnTo>
                <a:lnTo>
                  <a:pt x="759996" y="199105"/>
                </a:lnTo>
                <a:lnTo>
                  <a:pt x="735144" y="215676"/>
                </a:lnTo>
                <a:lnTo>
                  <a:pt x="709052" y="233391"/>
                </a:lnTo>
                <a:lnTo>
                  <a:pt x="682132" y="251868"/>
                </a:lnTo>
                <a:lnTo>
                  <a:pt x="654660" y="270854"/>
                </a:lnTo>
                <a:lnTo>
                  <a:pt x="625868" y="291131"/>
                </a:lnTo>
                <a:lnTo>
                  <a:pt x="596196" y="312269"/>
                </a:lnTo>
                <a:lnTo>
                  <a:pt x="565936" y="333981"/>
                </a:lnTo>
                <a:lnTo>
                  <a:pt x="537192" y="355123"/>
                </a:lnTo>
                <a:lnTo>
                  <a:pt x="509455" y="375885"/>
                </a:lnTo>
                <a:lnTo>
                  <a:pt x="482393" y="396394"/>
                </a:lnTo>
                <a:lnTo>
                  <a:pt x="455778" y="416734"/>
                </a:lnTo>
                <a:lnTo>
                  <a:pt x="429463" y="436962"/>
                </a:lnTo>
                <a:lnTo>
                  <a:pt x="403346" y="457115"/>
                </a:lnTo>
                <a:lnTo>
                  <a:pt x="380221" y="478170"/>
                </a:lnTo>
                <a:lnTo>
                  <a:pt x="359088" y="499827"/>
                </a:lnTo>
                <a:lnTo>
                  <a:pt x="339285" y="521884"/>
                </a:lnTo>
                <a:lnTo>
                  <a:pt x="320368" y="545162"/>
                </a:lnTo>
                <a:lnTo>
                  <a:pt x="302042" y="569253"/>
                </a:lnTo>
                <a:lnTo>
                  <a:pt x="284109" y="593886"/>
                </a:lnTo>
                <a:lnTo>
                  <a:pt x="267391" y="619833"/>
                </a:lnTo>
                <a:lnTo>
                  <a:pt x="251483" y="646656"/>
                </a:lnTo>
                <a:lnTo>
                  <a:pt x="236117" y="674063"/>
                </a:lnTo>
                <a:lnTo>
                  <a:pt x="221109" y="701860"/>
                </a:lnTo>
                <a:lnTo>
                  <a:pt x="206342" y="729916"/>
                </a:lnTo>
                <a:lnTo>
                  <a:pt x="191734" y="758144"/>
                </a:lnTo>
                <a:lnTo>
                  <a:pt x="177233" y="786489"/>
                </a:lnTo>
                <a:lnTo>
                  <a:pt x="162804" y="814910"/>
                </a:lnTo>
                <a:lnTo>
                  <a:pt x="148422" y="843382"/>
                </a:lnTo>
                <a:lnTo>
                  <a:pt x="134071" y="871889"/>
                </a:lnTo>
                <a:lnTo>
                  <a:pt x="119740" y="900419"/>
                </a:lnTo>
                <a:lnTo>
                  <a:pt x="105425" y="928963"/>
                </a:lnTo>
                <a:lnTo>
                  <a:pt x="92072" y="956565"/>
                </a:lnTo>
                <a:lnTo>
                  <a:pt x="79359" y="983539"/>
                </a:lnTo>
                <a:lnTo>
                  <a:pt x="67074" y="1010095"/>
                </a:lnTo>
                <a:lnTo>
                  <a:pt x="56026" y="1036371"/>
                </a:lnTo>
                <a:lnTo>
                  <a:pt x="45805" y="1062460"/>
                </a:lnTo>
                <a:lnTo>
                  <a:pt x="36131" y="1088426"/>
                </a:lnTo>
                <a:lnTo>
                  <a:pt x="27778" y="1113357"/>
                </a:lnTo>
                <a:lnTo>
                  <a:pt x="20304" y="1137597"/>
                </a:lnTo>
                <a:lnTo>
                  <a:pt x="13417" y="1161377"/>
                </a:lnTo>
                <a:lnTo>
                  <a:pt x="8825" y="1183898"/>
                </a:lnTo>
                <a:lnTo>
                  <a:pt x="3723" y="1226701"/>
                </a:lnTo>
                <a:lnTo>
                  <a:pt x="1455" y="1267950"/>
                </a:lnTo>
                <a:lnTo>
                  <a:pt x="448" y="1306603"/>
                </a:lnTo>
                <a:lnTo>
                  <a:pt x="0" y="1339657"/>
                </a:lnTo>
                <a:lnTo>
                  <a:pt x="4881" y="1370222"/>
                </a:lnTo>
                <a:lnTo>
                  <a:pt x="20879" y="1411665"/>
                </a:lnTo>
                <a:lnTo>
                  <a:pt x="46256" y="1445535"/>
                </a:lnTo>
                <a:lnTo>
                  <a:pt x="82986" y="1473668"/>
                </a:lnTo>
                <a:lnTo>
                  <a:pt x="113836" y="1490426"/>
                </a:lnTo>
                <a:lnTo>
                  <a:pt x="146597" y="1504223"/>
                </a:lnTo>
                <a:lnTo>
                  <a:pt x="180208" y="1516706"/>
                </a:lnTo>
                <a:lnTo>
                  <a:pt x="213243" y="1528603"/>
                </a:lnTo>
                <a:lnTo>
                  <a:pt x="243800" y="1540241"/>
                </a:lnTo>
                <a:lnTo>
                  <a:pt x="275798" y="1546684"/>
                </a:lnTo>
                <a:lnTo>
                  <a:pt x="309068" y="1548594"/>
                </a:lnTo>
                <a:lnTo>
                  <a:pt x="342903" y="1546269"/>
                </a:lnTo>
                <a:lnTo>
                  <a:pt x="376992" y="1542060"/>
                </a:lnTo>
                <a:lnTo>
                  <a:pt x="411193" y="1535109"/>
                </a:lnTo>
                <a:lnTo>
                  <a:pt x="445444" y="1522495"/>
                </a:lnTo>
                <a:lnTo>
                  <a:pt x="479716" y="1507364"/>
                </a:lnTo>
                <a:lnTo>
                  <a:pt x="513046" y="1491114"/>
                </a:lnTo>
                <a:lnTo>
                  <a:pt x="543733" y="1474367"/>
                </a:lnTo>
                <a:lnTo>
                  <a:pt x="575788" y="1457398"/>
                </a:lnTo>
                <a:lnTo>
                  <a:pt x="608131" y="1438427"/>
                </a:lnTo>
                <a:lnTo>
                  <a:pt x="638382" y="1414121"/>
                </a:lnTo>
                <a:lnTo>
                  <a:pt x="670241" y="1387442"/>
                </a:lnTo>
                <a:lnTo>
                  <a:pt x="704403" y="1358758"/>
                </a:lnTo>
                <a:lnTo>
                  <a:pt x="741812" y="1326959"/>
                </a:lnTo>
                <a:lnTo>
                  <a:pt x="780662" y="1293777"/>
                </a:lnTo>
                <a:lnTo>
                  <a:pt x="820154" y="1259979"/>
                </a:lnTo>
                <a:lnTo>
                  <a:pt x="859932" y="1225907"/>
                </a:lnTo>
                <a:lnTo>
                  <a:pt x="902376" y="1189175"/>
                </a:lnTo>
                <a:lnTo>
                  <a:pt x="944734" y="1150624"/>
                </a:lnTo>
                <a:lnTo>
                  <a:pt x="982610" y="1111265"/>
                </a:lnTo>
                <a:lnTo>
                  <a:pt x="1000711" y="1089530"/>
                </a:lnTo>
                <a:lnTo>
                  <a:pt x="1018494" y="1066468"/>
                </a:lnTo>
                <a:lnTo>
                  <a:pt x="1036064" y="1042520"/>
                </a:lnTo>
                <a:lnTo>
                  <a:pt x="1054445" y="1017030"/>
                </a:lnTo>
                <a:lnTo>
                  <a:pt x="1073365" y="990512"/>
                </a:lnTo>
                <a:lnTo>
                  <a:pt x="1092648" y="963308"/>
                </a:lnTo>
                <a:lnTo>
                  <a:pt x="1110264" y="935647"/>
                </a:lnTo>
                <a:lnTo>
                  <a:pt x="1126771" y="907681"/>
                </a:lnTo>
                <a:lnTo>
                  <a:pt x="1142539" y="879512"/>
                </a:lnTo>
                <a:lnTo>
                  <a:pt x="1157813" y="852161"/>
                </a:lnTo>
                <a:lnTo>
                  <a:pt x="1172759" y="825354"/>
                </a:lnTo>
                <a:lnTo>
                  <a:pt x="1187484" y="798910"/>
                </a:lnTo>
                <a:lnTo>
                  <a:pt x="1200160" y="770803"/>
                </a:lnTo>
                <a:lnTo>
                  <a:pt x="1211467" y="741588"/>
                </a:lnTo>
                <a:lnTo>
                  <a:pt x="1221863" y="711634"/>
                </a:lnTo>
                <a:lnTo>
                  <a:pt x="1232603" y="679282"/>
                </a:lnTo>
                <a:lnTo>
                  <a:pt x="1243573" y="645331"/>
                </a:lnTo>
                <a:lnTo>
                  <a:pt x="1254697" y="610315"/>
                </a:lnTo>
                <a:lnTo>
                  <a:pt x="1264970" y="575541"/>
                </a:lnTo>
                <a:lnTo>
                  <a:pt x="1274676" y="540928"/>
                </a:lnTo>
                <a:lnTo>
                  <a:pt x="1284004" y="506423"/>
                </a:lnTo>
                <a:lnTo>
                  <a:pt x="1293081" y="471989"/>
                </a:lnTo>
                <a:lnTo>
                  <a:pt x="1301990" y="437604"/>
                </a:lnTo>
                <a:lnTo>
                  <a:pt x="1310786" y="403250"/>
                </a:lnTo>
                <a:lnTo>
                  <a:pt x="1317603" y="369870"/>
                </a:lnTo>
                <a:lnTo>
                  <a:pt x="1323100" y="337139"/>
                </a:lnTo>
                <a:lnTo>
                  <a:pt x="1327717" y="304841"/>
                </a:lnTo>
                <a:lnTo>
                  <a:pt x="1330795" y="274737"/>
                </a:lnTo>
                <a:lnTo>
                  <a:pt x="1332847" y="246094"/>
                </a:lnTo>
                <a:lnTo>
                  <a:pt x="1334215" y="218427"/>
                </a:lnTo>
                <a:lnTo>
                  <a:pt x="1332270" y="190457"/>
                </a:lnTo>
                <a:lnTo>
                  <a:pt x="1328115" y="162286"/>
                </a:lnTo>
                <a:lnTo>
                  <a:pt x="1322489" y="133980"/>
                </a:lnTo>
                <a:lnTo>
                  <a:pt x="1313022" y="109394"/>
                </a:lnTo>
                <a:lnTo>
                  <a:pt x="1287264" y="66836"/>
                </a:lnTo>
                <a:lnTo>
                  <a:pt x="1246606" y="33952"/>
                </a:lnTo>
                <a:lnTo>
                  <a:pt x="1222428" y="19849"/>
                </a:lnTo>
                <a:lnTo>
                  <a:pt x="1193928" y="10447"/>
                </a:lnTo>
                <a:lnTo>
                  <a:pt x="1162544" y="4179"/>
                </a:lnTo>
                <a:lnTo>
                  <a:pt x="1129240" y="0"/>
                </a:lnTo>
                <a:lnTo>
                  <a:pt x="1092750" y="1977"/>
                </a:lnTo>
                <a:lnTo>
                  <a:pt x="1054135" y="8057"/>
                </a:lnTo>
                <a:lnTo>
                  <a:pt x="1014104" y="16873"/>
                </a:lnTo>
                <a:lnTo>
                  <a:pt x="975988" y="30370"/>
                </a:lnTo>
                <a:lnTo>
                  <a:pt x="939147" y="46988"/>
                </a:lnTo>
                <a:lnTo>
                  <a:pt x="903156" y="65687"/>
                </a:lnTo>
                <a:lnTo>
                  <a:pt x="869636" y="86726"/>
                </a:lnTo>
                <a:lnTo>
                  <a:pt x="837766" y="109324"/>
                </a:lnTo>
                <a:lnTo>
                  <a:pt x="806994" y="132962"/>
                </a:lnTo>
                <a:lnTo>
                  <a:pt x="745449" y="180238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89" name="SMARTInkShape-3448"/>
          <p:cNvSpPr/>
          <p:nvPr>
            <p:custDataLst>
              <p:tags r:id="rId44"/>
            </p:custDataLst>
          </p:nvPr>
        </p:nvSpPr>
        <p:spPr bwMode="auto">
          <a:xfrm>
            <a:off x="7453799" y="1416598"/>
            <a:ext cx="495752" cy="612166"/>
          </a:xfrm>
          <a:custGeom>
            <a:avLst/>
            <a:gdLst/>
            <a:ahLst/>
            <a:cxnLst/>
            <a:rect l="0" t="0" r="0" b="0"/>
            <a:pathLst>
              <a:path w="495752" h="612166">
                <a:moveTo>
                  <a:pt x="41423" y="66444"/>
                </a:moveTo>
                <a:lnTo>
                  <a:pt x="41423" y="66444"/>
                </a:lnTo>
                <a:lnTo>
                  <a:pt x="41423" y="58225"/>
                </a:lnTo>
                <a:lnTo>
                  <a:pt x="74479" y="48593"/>
                </a:lnTo>
                <a:lnTo>
                  <a:pt x="117258" y="40518"/>
                </a:lnTo>
                <a:lnTo>
                  <a:pt x="155138" y="33967"/>
                </a:lnTo>
                <a:lnTo>
                  <a:pt x="177241" y="29552"/>
                </a:lnTo>
                <a:lnTo>
                  <a:pt x="200548" y="24705"/>
                </a:lnTo>
                <a:lnTo>
                  <a:pt x="224659" y="20520"/>
                </a:lnTo>
                <a:lnTo>
                  <a:pt x="249306" y="16779"/>
                </a:lnTo>
                <a:lnTo>
                  <a:pt x="274309" y="13331"/>
                </a:lnTo>
                <a:lnTo>
                  <a:pt x="297646" y="11033"/>
                </a:lnTo>
                <a:lnTo>
                  <a:pt x="319871" y="9501"/>
                </a:lnTo>
                <a:lnTo>
                  <a:pt x="359488" y="7799"/>
                </a:lnTo>
                <a:lnTo>
                  <a:pt x="402259" y="6840"/>
                </a:lnTo>
                <a:lnTo>
                  <a:pt x="440254" y="6517"/>
                </a:lnTo>
                <a:lnTo>
                  <a:pt x="452044" y="7425"/>
                </a:lnTo>
                <a:lnTo>
                  <a:pt x="455188" y="9001"/>
                </a:lnTo>
                <a:lnTo>
                  <a:pt x="467492" y="22015"/>
                </a:lnTo>
                <a:lnTo>
                  <a:pt x="473040" y="31140"/>
                </a:lnTo>
                <a:lnTo>
                  <a:pt x="476967" y="56090"/>
                </a:lnTo>
                <a:lnTo>
                  <a:pt x="473580" y="92163"/>
                </a:lnTo>
                <a:lnTo>
                  <a:pt x="471618" y="121690"/>
                </a:lnTo>
                <a:lnTo>
                  <a:pt x="471698" y="154816"/>
                </a:lnTo>
                <a:lnTo>
                  <a:pt x="474909" y="191763"/>
                </a:lnTo>
                <a:lnTo>
                  <a:pt x="482051" y="232949"/>
                </a:lnTo>
                <a:lnTo>
                  <a:pt x="486623" y="254600"/>
                </a:lnTo>
                <a:lnTo>
                  <a:pt x="489671" y="276654"/>
                </a:lnTo>
                <a:lnTo>
                  <a:pt x="491702" y="298977"/>
                </a:lnTo>
                <a:lnTo>
                  <a:pt x="493057" y="321478"/>
                </a:lnTo>
                <a:lnTo>
                  <a:pt x="493959" y="344100"/>
                </a:lnTo>
                <a:lnTo>
                  <a:pt x="494561" y="366801"/>
                </a:lnTo>
                <a:lnTo>
                  <a:pt x="494963" y="389554"/>
                </a:lnTo>
                <a:lnTo>
                  <a:pt x="495231" y="411391"/>
                </a:lnTo>
                <a:lnTo>
                  <a:pt x="495528" y="453434"/>
                </a:lnTo>
                <a:lnTo>
                  <a:pt x="495660" y="491805"/>
                </a:lnTo>
                <a:lnTo>
                  <a:pt x="495719" y="526004"/>
                </a:lnTo>
                <a:lnTo>
                  <a:pt x="495751" y="565724"/>
                </a:lnTo>
                <a:lnTo>
                  <a:pt x="494810" y="594109"/>
                </a:lnTo>
                <a:lnTo>
                  <a:pt x="488384" y="612134"/>
                </a:lnTo>
                <a:lnTo>
                  <a:pt x="487988" y="612165"/>
                </a:lnTo>
                <a:lnTo>
                  <a:pt x="482748" y="598343"/>
                </a:lnTo>
                <a:lnTo>
                  <a:pt x="470742" y="582925"/>
                </a:lnTo>
                <a:lnTo>
                  <a:pt x="450568" y="566291"/>
                </a:lnTo>
                <a:lnTo>
                  <a:pt x="412841" y="549298"/>
                </a:lnTo>
                <a:lnTo>
                  <a:pt x="379217" y="540444"/>
                </a:lnTo>
                <a:lnTo>
                  <a:pt x="340145" y="534286"/>
                </a:lnTo>
                <a:lnTo>
                  <a:pt x="317723" y="532644"/>
                </a:lnTo>
                <a:lnTo>
                  <a:pt x="294203" y="531549"/>
                </a:lnTo>
                <a:lnTo>
                  <a:pt x="269950" y="529867"/>
                </a:lnTo>
                <a:lnTo>
                  <a:pt x="245210" y="527793"/>
                </a:lnTo>
                <a:lnTo>
                  <a:pt x="220143" y="525457"/>
                </a:lnTo>
                <a:lnTo>
                  <a:pt x="196765" y="523901"/>
                </a:lnTo>
                <a:lnTo>
                  <a:pt x="174512" y="522863"/>
                </a:lnTo>
                <a:lnTo>
                  <a:pt x="132006" y="521709"/>
                </a:lnTo>
                <a:lnTo>
                  <a:pt x="90890" y="521197"/>
                </a:lnTo>
                <a:lnTo>
                  <a:pt x="58011" y="520969"/>
                </a:lnTo>
                <a:lnTo>
                  <a:pt x="23162" y="520841"/>
                </a:lnTo>
                <a:lnTo>
                  <a:pt x="0" y="520790"/>
                </a:lnTo>
                <a:lnTo>
                  <a:pt x="3539" y="520788"/>
                </a:lnTo>
                <a:lnTo>
                  <a:pt x="8076" y="515707"/>
                </a:lnTo>
                <a:lnTo>
                  <a:pt x="18750" y="492373"/>
                </a:lnTo>
                <a:lnTo>
                  <a:pt x="30030" y="451498"/>
                </a:lnTo>
                <a:lnTo>
                  <a:pt x="35724" y="422364"/>
                </a:lnTo>
                <a:lnTo>
                  <a:pt x="41430" y="387826"/>
                </a:lnTo>
                <a:lnTo>
                  <a:pt x="46189" y="349298"/>
                </a:lnTo>
                <a:lnTo>
                  <a:pt x="48304" y="306775"/>
                </a:lnTo>
                <a:lnTo>
                  <a:pt x="51783" y="267555"/>
                </a:lnTo>
                <a:lnTo>
                  <a:pt x="55553" y="230122"/>
                </a:lnTo>
                <a:lnTo>
                  <a:pt x="57229" y="191260"/>
                </a:lnTo>
                <a:lnTo>
                  <a:pt x="55433" y="151763"/>
                </a:lnTo>
                <a:lnTo>
                  <a:pt x="50507" y="112936"/>
                </a:lnTo>
                <a:lnTo>
                  <a:pt x="41968" y="76630"/>
                </a:lnTo>
                <a:lnTo>
                  <a:pt x="26451" y="37712"/>
                </a:lnTo>
                <a:lnTo>
                  <a:pt x="17120" y="8674"/>
                </a:lnTo>
                <a:lnTo>
                  <a:pt x="16649" y="5071"/>
                </a:lnTo>
                <a:lnTo>
                  <a:pt x="18239" y="2669"/>
                </a:lnTo>
                <a:lnTo>
                  <a:pt x="21205" y="1067"/>
                </a:lnTo>
                <a:lnTo>
                  <a:pt x="25087" y="0"/>
                </a:lnTo>
                <a:lnTo>
                  <a:pt x="59645" y="5130"/>
                </a:lnTo>
                <a:lnTo>
                  <a:pt x="96776" y="12611"/>
                </a:lnTo>
                <a:lnTo>
                  <a:pt x="133284" y="20861"/>
                </a:lnTo>
                <a:lnTo>
                  <a:pt x="173839" y="28385"/>
                </a:lnTo>
                <a:lnTo>
                  <a:pt x="214114" y="31990"/>
                </a:lnTo>
                <a:lnTo>
                  <a:pt x="254287" y="38719"/>
                </a:lnTo>
                <a:lnTo>
                  <a:pt x="289740" y="44881"/>
                </a:lnTo>
                <a:lnTo>
                  <a:pt x="324953" y="48912"/>
                </a:lnTo>
                <a:lnTo>
                  <a:pt x="331901" y="46587"/>
                </a:lnTo>
                <a:lnTo>
                  <a:pt x="341296" y="40829"/>
                </a:lnTo>
                <a:lnTo>
                  <a:pt x="341447" y="33355"/>
                </a:lnTo>
                <a:lnTo>
                  <a:pt x="342403" y="32955"/>
                </a:lnTo>
                <a:lnTo>
                  <a:pt x="346007" y="32510"/>
                </a:lnTo>
                <a:lnTo>
                  <a:pt x="350784" y="34853"/>
                </a:lnTo>
                <a:lnTo>
                  <a:pt x="353391" y="36811"/>
                </a:lnTo>
                <a:lnTo>
                  <a:pt x="366162" y="39567"/>
                </a:lnTo>
                <a:lnTo>
                  <a:pt x="407573" y="32639"/>
                </a:lnTo>
                <a:lnTo>
                  <a:pt x="418614" y="32154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90" name="SMARTInkShape-3449"/>
          <p:cNvSpPr/>
          <p:nvPr>
            <p:custDataLst>
              <p:tags r:id="rId45"/>
            </p:custDataLst>
          </p:nvPr>
        </p:nvSpPr>
        <p:spPr bwMode="auto">
          <a:xfrm>
            <a:off x="8618220" y="1928859"/>
            <a:ext cx="399525" cy="59962"/>
          </a:xfrm>
          <a:custGeom>
            <a:avLst/>
            <a:gdLst/>
            <a:ahLst/>
            <a:cxnLst/>
            <a:rect l="0" t="0" r="0" b="0"/>
            <a:pathLst>
              <a:path w="399525" h="59962">
                <a:moveTo>
                  <a:pt x="0" y="8526"/>
                </a:moveTo>
                <a:lnTo>
                  <a:pt x="0" y="8526"/>
                </a:lnTo>
                <a:lnTo>
                  <a:pt x="24305" y="7573"/>
                </a:lnTo>
                <a:lnTo>
                  <a:pt x="57929" y="1741"/>
                </a:lnTo>
                <a:lnTo>
                  <a:pt x="98761" y="483"/>
                </a:lnTo>
                <a:lnTo>
                  <a:pt x="131523" y="189"/>
                </a:lnTo>
                <a:lnTo>
                  <a:pt x="168310" y="58"/>
                </a:lnTo>
                <a:lnTo>
                  <a:pt x="204345" y="0"/>
                </a:lnTo>
                <a:lnTo>
                  <a:pt x="238457" y="1879"/>
                </a:lnTo>
                <a:lnTo>
                  <a:pt x="269493" y="9064"/>
                </a:lnTo>
                <a:lnTo>
                  <a:pt x="309191" y="19269"/>
                </a:lnTo>
                <a:lnTo>
                  <a:pt x="346882" y="32490"/>
                </a:lnTo>
                <a:lnTo>
                  <a:pt x="346507" y="34027"/>
                </a:lnTo>
                <a:lnTo>
                  <a:pt x="341011" y="38275"/>
                </a:lnTo>
                <a:lnTo>
                  <a:pt x="329677" y="38258"/>
                </a:lnTo>
                <a:lnTo>
                  <a:pt x="294568" y="35036"/>
                </a:lnTo>
                <a:lnTo>
                  <a:pt x="265539" y="37136"/>
                </a:lnTo>
                <a:lnTo>
                  <a:pt x="230412" y="40291"/>
                </a:lnTo>
                <a:lnTo>
                  <a:pt x="192576" y="41694"/>
                </a:lnTo>
                <a:lnTo>
                  <a:pt x="158615" y="39777"/>
                </a:lnTo>
                <a:lnTo>
                  <a:pt x="127645" y="35751"/>
                </a:lnTo>
                <a:lnTo>
                  <a:pt x="86292" y="29081"/>
                </a:lnTo>
                <a:lnTo>
                  <a:pt x="52907" y="25804"/>
                </a:lnTo>
                <a:lnTo>
                  <a:pt x="81959" y="25697"/>
                </a:lnTo>
                <a:lnTo>
                  <a:pt x="112943" y="25683"/>
                </a:lnTo>
                <a:lnTo>
                  <a:pt x="154020" y="28216"/>
                </a:lnTo>
                <a:lnTo>
                  <a:pt x="176975" y="30225"/>
                </a:lnTo>
                <a:lnTo>
                  <a:pt x="201803" y="32517"/>
                </a:lnTo>
                <a:lnTo>
                  <a:pt x="227880" y="34997"/>
                </a:lnTo>
                <a:lnTo>
                  <a:pt x="254790" y="37604"/>
                </a:lnTo>
                <a:lnTo>
                  <a:pt x="278445" y="41246"/>
                </a:lnTo>
                <a:lnTo>
                  <a:pt x="319968" y="50373"/>
                </a:lnTo>
                <a:lnTo>
                  <a:pt x="352394" y="55700"/>
                </a:lnTo>
                <a:lnTo>
                  <a:pt x="394703" y="59400"/>
                </a:lnTo>
                <a:lnTo>
                  <a:pt x="399261" y="59711"/>
                </a:lnTo>
                <a:lnTo>
                  <a:pt x="399524" y="59795"/>
                </a:lnTo>
                <a:lnTo>
                  <a:pt x="385762" y="59961"/>
                </a:lnTo>
                <a:lnTo>
                  <a:pt x="385762" y="51388"/>
                </a:lnTo>
                <a:lnTo>
                  <a:pt x="385762" y="55939"/>
                </a:lnTo>
                <a:lnTo>
                  <a:pt x="384810" y="57280"/>
                </a:lnTo>
                <a:lnTo>
                  <a:pt x="383222" y="58174"/>
                </a:lnTo>
                <a:lnTo>
                  <a:pt x="377190" y="59961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93" name="SMARTInkShape-Group1025"/>
          <p:cNvGrpSpPr/>
          <p:nvPr/>
        </p:nvGrpSpPr>
        <p:grpSpPr>
          <a:xfrm>
            <a:off x="5523548" y="1860232"/>
            <a:ext cx="1855948" cy="479957"/>
            <a:chOff x="5523548" y="1860232"/>
            <a:chExt cx="1855948" cy="479957"/>
          </a:xfrm>
        </p:grpSpPr>
        <p:sp>
          <p:nvSpPr>
            <p:cNvPr id="2091" name="SMARTInkShape-3450"/>
            <p:cNvSpPr/>
            <p:nvPr>
              <p:custDataLst>
                <p:tags r:id="rId59"/>
              </p:custDataLst>
            </p:nvPr>
          </p:nvSpPr>
          <p:spPr bwMode="auto">
            <a:xfrm>
              <a:off x="7186613" y="1860232"/>
              <a:ext cx="192883" cy="145734"/>
            </a:xfrm>
            <a:custGeom>
              <a:avLst/>
              <a:gdLst/>
              <a:ahLst/>
              <a:cxnLst/>
              <a:rect l="0" t="0" r="0" b="0"/>
              <a:pathLst>
                <a:path w="192883" h="145734">
                  <a:moveTo>
                    <a:pt x="94297" y="0"/>
                  </a:moveTo>
                  <a:lnTo>
                    <a:pt x="94297" y="0"/>
                  </a:lnTo>
                  <a:lnTo>
                    <a:pt x="86916" y="0"/>
                  </a:lnTo>
                  <a:lnTo>
                    <a:pt x="86518" y="953"/>
                  </a:lnTo>
                  <a:lnTo>
                    <a:pt x="86077" y="4551"/>
                  </a:lnTo>
                  <a:lnTo>
                    <a:pt x="90379" y="16483"/>
                  </a:lnTo>
                  <a:lnTo>
                    <a:pt x="102238" y="32083"/>
                  </a:lnTo>
                  <a:lnTo>
                    <a:pt x="136999" y="54421"/>
                  </a:lnTo>
                  <a:lnTo>
                    <a:pt x="175474" y="77178"/>
                  </a:lnTo>
                  <a:lnTo>
                    <a:pt x="187526" y="87642"/>
                  </a:lnTo>
                  <a:lnTo>
                    <a:pt x="192882" y="95467"/>
                  </a:lnTo>
                  <a:lnTo>
                    <a:pt x="190500" y="98887"/>
                  </a:lnTo>
                  <a:lnTo>
                    <a:pt x="166088" y="109204"/>
                  </a:lnTo>
                  <a:lnTo>
                    <a:pt x="135411" y="118703"/>
                  </a:lnTo>
                  <a:lnTo>
                    <a:pt x="99552" y="129275"/>
                  </a:lnTo>
                  <a:lnTo>
                    <a:pt x="63295" y="138418"/>
                  </a:lnTo>
                  <a:lnTo>
                    <a:pt x="20870" y="143566"/>
                  </a:lnTo>
                  <a:lnTo>
                    <a:pt x="0" y="14573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92" name="SMARTInkShape-3451"/>
            <p:cNvSpPr/>
            <p:nvPr>
              <p:custDataLst>
                <p:tags r:id="rId60"/>
              </p:custDataLst>
            </p:nvPr>
          </p:nvSpPr>
          <p:spPr bwMode="auto">
            <a:xfrm>
              <a:off x="5523548" y="1928813"/>
              <a:ext cx="1851455" cy="411376"/>
            </a:xfrm>
            <a:custGeom>
              <a:avLst/>
              <a:gdLst/>
              <a:ahLst/>
              <a:cxnLst/>
              <a:rect l="0" t="0" r="0" b="0"/>
              <a:pathLst>
                <a:path w="1851455" h="411376">
                  <a:moveTo>
                    <a:pt x="0" y="402907"/>
                  </a:moveTo>
                  <a:lnTo>
                    <a:pt x="0" y="402907"/>
                  </a:lnTo>
                  <a:lnTo>
                    <a:pt x="0" y="411375"/>
                  </a:lnTo>
                  <a:lnTo>
                    <a:pt x="42355" y="408935"/>
                  </a:lnTo>
                  <a:lnTo>
                    <a:pt x="79542" y="402153"/>
                  </a:lnTo>
                  <a:lnTo>
                    <a:pt x="109647" y="394952"/>
                  </a:lnTo>
                  <a:lnTo>
                    <a:pt x="148427" y="382226"/>
                  </a:lnTo>
                  <a:lnTo>
                    <a:pt x="172293" y="374832"/>
                  </a:lnTo>
                  <a:lnTo>
                    <a:pt x="198683" y="367046"/>
                  </a:lnTo>
                  <a:lnTo>
                    <a:pt x="226752" y="358997"/>
                  </a:lnTo>
                  <a:lnTo>
                    <a:pt x="254991" y="350774"/>
                  </a:lnTo>
                  <a:lnTo>
                    <a:pt x="283341" y="342434"/>
                  </a:lnTo>
                  <a:lnTo>
                    <a:pt x="311766" y="334017"/>
                  </a:lnTo>
                  <a:lnTo>
                    <a:pt x="340241" y="326500"/>
                  </a:lnTo>
                  <a:lnTo>
                    <a:pt x="368750" y="319584"/>
                  </a:lnTo>
                  <a:lnTo>
                    <a:pt x="397281" y="313068"/>
                  </a:lnTo>
                  <a:lnTo>
                    <a:pt x="425826" y="306820"/>
                  </a:lnTo>
                  <a:lnTo>
                    <a:pt x="454381" y="300749"/>
                  </a:lnTo>
                  <a:lnTo>
                    <a:pt x="482944" y="294796"/>
                  </a:lnTo>
                  <a:lnTo>
                    <a:pt x="511510" y="288923"/>
                  </a:lnTo>
                  <a:lnTo>
                    <a:pt x="540078" y="283103"/>
                  </a:lnTo>
                  <a:lnTo>
                    <a:pt x="568650" y="277318"/>
                  </a:lnTo>
                  <a:lnTo>
                    <a:pt x="595317" y="271556"/>
                  </a:lnTo>
                  <a:lnTo>
                    <a:pt x="620715" y="265809"/>
                  </a:lnTo>
                  <a:lnTo>
                    <a:pt x="645268" y="260074"/>
                  </a:lnTo>
                  <a:lnTo>
                    <a:pt x="669256" y="255297"/>
                  </a:lnTo>
                  <a:lnTo>
                    <a:pt x="692868" y="251160"/>
                  </a:lnTo>
                  <a:lnTo>
                    <a:pt x="716228" y="247450"/>
                  </a:lnTo>
                  <a:lnTo>
                    <a:pt x="740376" y="244024"/>
                  </a:lnTo>
                  <a:lnTo>
                    <a:pt x="765046" y="240788"/>
                  </a:lnTo>
                  <a:lnTo>
                    <a:pt x="790065" y="237677"/>
                  </a:lnTo>
                  <a:lnTo>
                    <a:pt x="813413" y="233699"/>
                  </a:lnTo>
                  <a:lnTo>
                    <a:pt x="835644" y="229142"/>
                  </a:lnTo>
                  <a:lnTo>
                    <a:pt x="857134" y="224198"/>
                  </a:lnTo>
                  <a:lnTo>
                    <a:pt x="879081" y="219950"/>
                  </a:lnTo>
                  <a:lnTo>
                    <a:pt x="901331" y="216166"/>
                  </a:lnTo>
                  <a:lnTo>
                    <a:pt x="923784" y="212690"/>
                  </a:lnTo>
                  <a:lnTo>
                    <a:pt x="946373" y="208468"/>
                  </a:lnTo>
                  <a:lnTo>
                    <a:pt x="969053" y="203749"/>
                  </a:lnTo>
                  <a:lnTo>
                    <a:pt x="991792" y="198697"/>
                  </a:lnTo>
                  <a:lnTo>
                    <a:pt x="1013620" y="193425"/>
                  </a:lnTo>
                  <a:lnTo>
                    <a:pt x="1055653" y="182486"/>
                  </a:lnTo>
                  <a:lnTo>
                    <a:pt x="1091478" y="173815"/>
                  </a:lnTo>
                  <a:lnTo>
                    <a:pt x="1124229" y="166786"/>
                  </a:lnTo>
                  <a:lnTo>
                    <a:pt x="1157834" y="160487"/>
                  </a:lnTo>
                  <a:lnTo>
                    <a:pt x="1191820" y="151972"/>
                  </a:lnTo>
                  <a:lnTo>
                    <a:pt x="1225975" y="142790"/>
                  </a:lnTo>
                  <a:lnTo>
                    <a:pt x="1260205" y="135535"/>
                  </a:lnTo>
                  <a:lnTo>
                    <a:pt x="1297009" y="126595"/>
                  </a:lnTo>
                  <a:lnTo>
                    <a:pt x="1334638" y="116271"/>
                  </a:lnTo>
                  <a:lnTo>
                    <a:pt x="1370412" y="105333"/>
                  </a:lnTo>
                  <a:lnTo>
                    <a:pt x="1402821" y="94122"/>
                  </a:lnTo>
                  <a:lnTo>
                    <a:pt x="1434054" y="83742"/>
                  </a:lnTo>
                  <a:lnTo>
                    <a:pt x="1466984" y="75953"/>
                  </a:lnTo>
                  <a:lnTo>
                    <a:pt x="1503210" y="66777"/>
                  </a:lnTo>
                  <a:lnTo>
                    <a:pt x="1539631" y="57301"/>
                  </a:lnTo>
                  <a:lnTo>
                    <a:pt x="1571693" y="49914"/>
                  </a:lnTo>
                  <a:lnTo>
                    <a:pt x="1601817" y="43456"/>
                  </a:lnTo>
                  <a:lnTo>
                    <a:pt x="1643011" y="37006"/>
                  </a:lnTo>
                  <a:lnTo>
                    <a:pt x="1679348" y="32554"/>
                  </a:lnTo>
                  <a:lnTo>
                    <a:pt x="1714244" y="27743"/>
                  </a:lnTo>
                  <a:lnTo>
                    <a:pt x="1755619" y="26117"/>
                  </a:lnTo>
                  <a:lnTo>
                    <a:pt x="1791308" y="18952"/>
                  </a:lnTo>
                  <a:lnTo>
                    <a:pt x="1829918" y="10127"/>
                  </a:lnTo>
                  <a:lnTo>
                    <a:pt x="1839775" y="6723"/>
                  </a:lnTo>
                  <a:lnTo>
                    <a:pt x="1851454" y="116"/>
                  </a:lnTo>
                  <a:lnTo>
                    <a:pt x="1843087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94" name="SMARTInkShape-3452"/>
          <p:cNvSpPr/>
          <p:nvPr>
            <p:custDataLst>
              <p:tags r:id="rId46"/>
            </p:custDataLst>
          </p:nvPr>
        </p:nvSpPr>
        <p:spPr bwMode="auto">
          <a:xfrm>
            <a:off x="8652510" y="1945957"/>
            <a:ext cx="376408" cy="50729"/>
          </a:xfrm>
          <a:custGeom>
            <a:avLst/>
            <a:gdLst/>
            <a:ahLst/>
            <a:cxnLst/>
            <a:rect l="0" t="0" r="0" b="0"/>
            <a:pathLst>
              <a:path w="376408" h="50729">
                <a:moveTo>
                  <a:pt x="0" y="0"/>
                </a:moveTo>
                <a:lnTo>
                  <a:pt x="0" y="0"/>
                </a:lnTo>
                <a:lnTo>
                  <a:pt x="37516" y="0"/>
                </a:lnTo>
                <a:lnTo>
                  <a:pt x="75412" y="2540"/>
                </a:lnTo>
                <a:lnTo>
                  <a:pt x="98852" y="4551"/>
                </a:lnTo>
                <a:lnTo>
                  <a:pt x="124956" y="6844"/>
                </a:lnTo>
                <a:lnTo>
                  <a:pt x="152836" y="9325"/>
                </a:lnTo>
                <a:lnTo>
                  <a:pt x="181901" y="11932"/>
                </a:lnTo>
                <a:lnTo>
                  <a:pt x="210802" y="16527"/>
                </a:lnTo>
                <a:lnTo>
                  <a:pt x="239595" y="22448"/>
                </a:lnTo>
                <a:lnTo>
                  <a:pt x="268314" y="29253"/>
                </a:lnTo>
                <a:lnTo>
                  <a:pt x="293177" y="34742"/>
                </a:lnTo>
                <a:lnTo>
                  <a:pt x="315467" y="39354"/>
                </a:lnTo>
                <a:lnTo>
                  <a:pt x="350709" y="46066"/>
                </a:lnTo>
                <a:lnTo>
                  <a:pt x="376016" y="50375"/>
                </a:lnTo>
                <a:lnTo>
                  <a:pt x="376407" y="50728"/>
                </a:lnTo>
                <a:lnTo>
                  <a:pt x="343768" y="43499"/>
                </a:lnTo>
                <a:lnTo>
                  <a:pt x="300037" y="25718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97" name="SMARTInkShape-Group1027"/>
          <p:cNvGrpSpPr/>
          <p:nvPr/>
        </p:nvGrpSpPr>
        <p:grpSpPr>
          <a:xfrm>
            <a:off x="5215643" y="2451735"/>
            <a:ext cx="74167" cy="243312"/>
            <a:chOff x="5215643" y="2451735"/>
            <a:chExt cx="74167" cy="243312"/>
          </a:xfrm>
        </p:grpSpPr>
        <p:sp>
          <p:nvSpPr>
            <p:cNvPr id="2095" name="SMARTInkShape-3453"/>
            <p:cNvSpPr/>
            <p:nvPr>
              <p:custDataLst>
                <p:tags r:id="rId57"/>
              </p:custDataLst>
            </p:nvPr>
          </p:nvSpPr>
          <p:spPr bwMode="auto">
            <a:xfrm>
              <a:off x="5215643" y="2451735"/>
              <a:ext cx="16440" cy="1"/>
            </a:xfrm>
            <a:custGeom>
              <a:avLst/>
              <a:gdLst/>
              <a:ahLst/>
              <a:cxnLst/>
              <a:rect l="0" t="0" r="0" b="0"/>
              <a:pathLst>
                <a:path w="16440" h="1">
                  <a:moveTo>
                    <a:pt x="16439" y="0"/>
                  </a:moveTo>
                  <a:lnTo>
                    <a:pt x="16439" y="0"/>
                  </a:lnTo>
                  <a:lnTo>
                    <a:pt x="0" y="0"/>
                  </a:lnTo>
                  <a:lnTo>
                    <a:pt x="7867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96" name="SMARTInkShape-3454"/>
            <p:cNvSpPr/>
            <p:nvPr>
              <p:custDataLst>
                <p:tags r:id="rId58"/>
              </p:custDataLst>
            </p:nvPr>
          </p:nvSpPr>
          <p:spPr bwMode="auto">
            <a:xfrm>
              <a:off x="5220796" y="2521507"/>
              <a:ext cx="69014" cy="173540"/>
            </a:xfrm>
            <a:custGeom>
              <a:avLst/>
              <a:gdLst/>
              <a:ahLst/>
              <a:cxnLst/>
              <a:rect l="0" t="0" r="0" b="0"/>
              <a:pathLst>
                <a:path w="69014" h="173540">
                  <a:moveTo>
                    <a:pt x="45577" y="7381"/>
                  </a:moveTo>
                  <a:lnTo>
                    <a:pt x="45577" y="7381"/>
                  </a:lnTo>
                  <a:lnTo>
                    <a:pt x="38196" y="0"/>
                  </a:lnTo>
                  <a:lnTo>
                    <a:pt x="57587" y="35918"/>
                  </a:lnTo>
                  <a:lnTo>
                    <a:pt x="66809" y="66213"/>
                  </a:lnTo>
                  <a:lnTo>
                    <a:pt x="69013" y="99319"/>
                  </a:lnTo>
                  <a:lnTo>
                    <a:pt x="61706" y="139559"/>
                  </a:lnTo>
                  <a:lnTo>
                    <a:pt x="55603" y="152804"/>
                  </a:lnTo>
                  <a:lnTo>
                    <a:pt x="41456" y="165616"/>
                  </a:lnTo>
                  <a:lnTo>
                    <a:pt x="30728" y="172322"/>
                  </a:lnTo>
                  <a:lnTo>
                    <a:pt x="25200" y="173539"/>
                  </a:lnTo>
                  <a:lnTo>
                    <a:pt x="13977" y="172351"/>
                  </a:lnTo>
                  <a:lnTo>
                    <a:pt x="5180" y="166108"/>
                  </a:lnTo>
                  <a:lnTo>
                    <a:pt x="1501" y="161777"/>
                  </a:lnTo>
                  <a:lnTo>
                    <a:pt x="0" y="156031"/>
                  </a:lnTo>
                  <a:lnTo>
                    <a:pt x="873" y="142028"/>
                  </a:lnTo>
                  <a:lnTo>
                    <a:pt x="25916" y="100829"/>
                  </a:lnTo>
                  <a:lnTo>
                    <a:pt x="37004" y="8453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100" name="SMARTInkShape-Group1028"/>
          <p:cNvGrpSpPr/>
          <p:nvPr/>
        </p:nvGrpSpPr>
        <p:grpSpPr>
          <a:xfrm>
            <a:off x="6544867" y="1903562"/>
            <a:ext cx="246527" cy="247429"/>
            <a:chOff x="6544867" y="1903562"/>
            <a:chExt cx="246527" cy="247429"/>
          </a:xfrm>
        </p:grpSpPr>
        <p:sp>
          <p:nvSpPr>
            <p:cNvPr id="2098" name="SMARTInkShape-3455"/>
            <p:cNvSpPr/>
            <p:nvPr>
              <p:custDataLst>
                <p:tags r:id="rId55"/>
              </p:custDataLst>
            </p:nvPr>
          </p:nvSpPr>
          <p:spPr bwMode="auto">
            <a:xfrm>
              <a:off x="6556987" y="1903562"/>
              <a:ext cx="234407" cy="230287"/>
            </a:xfrm>
            <a:custGeom>
              <a:avLst/>
              <a:gdLst/>
              <a:ahLst/>
              <a:cxnLst/>
              <a:rect l="0" t="0" r="0" b="0"/>
              <a:pathLst>
                <a:path w="234407" h="230287">
                  <a:moveTo>
                    <a:pt x="29551" y="25251"/>
                  </a:moveTo>
                  <a:lnTo>
                    <a:pt x="29551" y="25251"/>
                  </a:lnTo>
                  <a:lnTo>
                    <a:pt x="34101" y="20700"/>
                  </a:lnTo>
                  <a:lnTo>
                    <a:pt x="41416" y="18465"/>
                  </a:lnTo>
                  <a:lnTo>
                    <a:pt x="56243" y="14668"/>
                  </a:lnTo>
                  <a:lnTo>
                    <a:pt x="91973" y="4851"/>
                  </a:lnTo>
                  <a:lnTo>
                    <a:pt x="131125" y="1109"/>
                  </a:lnTo>
                  <a:lnTo>
                    <a:pt x="172888" y="0"/>
                  </a:lnTo>
                  <a:lnTo>
                    <a:pt x="214074" y="578"/>
                  </a:lnTo>
                  <a:lnTo>
                    <a:pt x="225225" y="4125"/>
                  </a:lnTo>
                  <a:lnTo>
                    <a:pt x="228581" y="6404"/>
                  </a:lnTo>
                  <a:lnTo>
                    <a:pt x="232309" y="11477"/>
                  </a:lnTo>
                  <a:lnTo>
                    <a:pt x="234406" y="24239"/>
                  </a:lnTo>
                  <a:lnTo>
                    <a:pt x="227278" y="37183"/>
                  </a:lnTo>
                  <a:lnTo>
                    <a:pt x="221376" y="44636"/>
                  </a:lnTo>
                  <a:lnTo>
                    <a:pt x="218394" y="52461"/>
                  </a:lnTo>
                  <a:lnTo>
                    <a:pt x="217913" y="88093"/>
                  </a:lnTo>
                  <a:lnTo>
                    <a:pt x="219947" y="108425"/>
                  </a:lnTo>
                  <a:lnTo>
                    <a:pt x="227201" y="126987"/>
                  </a:lnTo>
                  <a:lnTo>
                    <a:pt x="226615" y="147302"/>
                  </a:lnTo>
                  <a:lnTo>
                    <a:pt x="219819" y="186837"/>
                  </a:lnTo>
                  <a:lnTo>
                    <a:pt x="209970" y="228613"/>
                  </a:lnTo>
                  <a:lnTo>
                    <a:pt x="208885" y="229405"/>
                  </a:lnTo>
                  <a:lnTo>
                    <a:pt x="205140" y="230286"/>
                  </a:lnTo>
                  <a:lnTo>
                    <a:pt x="202807" y="228616"/>
                  </a:lnTo>
                  <a:lnTo>
                    <a:pt x="180330" y="202514"/>
                  </a:lnTo>
                  <a:lnTo>
                    <a:pt x="152542" y="187840"/>
                  </a:lnTo>
                  <a:lnTo>
                    <a:pt x="120179" y="177459"/>
                  </a:lnTo>
                  <a:lnTo>
                    <a:pt x="81909" y="177453"/>
                  </a:lnTo>
                  <a:lnTo>
                    <a:pt x="44958" y="183483"/>
                  </a:lnTo>
                  <a:lnTo>
                    <a:pt x="8041" y="194055"/>
                  </a:lnTo>
                  <a:lnTo>
                    <a:pt x="0" y="200573"/>
                  </a:lnTo>
                  <a:lnTo>
                    <a:pt x="46695" y="16241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99" name="SMARTInkShape-3456"/>
            <p:cNvSpPr/>
            <p:nvPr>
              <p:custDataLst>
                <p:tags r:id="rId56"/>
              </p:custDataLst>
            </p:nvPr>
          </p:nvSpPr>
          <p:spPr bwMode="auto">
            <a:xfrm>
              <a:off x="6544867" y="1920240"/>
              <a:ext cx="24527" cy="230751"/>
            </a:xfrm>
            <a:custGeom>
              <a:avLst/>
              <a:gdLst/>
              <a:ahLst/>
              <a:cxnLst/>
              <a:rect l="0" t="0" r="0" b="0"/>
              <a:pathLst>
                <a:path w="24527" h="230751">
                  <a:moveTo>
                    <a:pt x="24526" y="0"/>
                  </a:moveTo>
                  <a:lnTo>
                    <a:pt x="24526" y="0"/>
                  </a:lnTo>
                  <a:lnTo>
                    <a:pt x="19975" y="4551"/>
                  </a:lnTo>
                  <a:lnTo>
                    <a:pt x="17740" y="9325"/>
                  </a:lnTo>
                  <a:lnTo>
                    <a:pt x="13570" y="46974"/>
                  </a:lnTo>
                  <a:lnTo>
                    <a:pt x="8603" y="89395"/>
                  </a:lnTo>
                  <a:lnTo>
                    <a:pt x="7742" y="123113"/>
                  </a:lnTo>
                  <a:lnTo>
                    <a:pt x="7488" y="157234"/>
                  </a:lnTo>
                  <a:lnTo>
                    <a:pt x="7401" y="195100"/>
                  </a:lnTo>
                  <a:lnTo>
                    <a:pt x="6434" y="214758"/>
                  </a:lnTo>
                  <a:lnTo>
                    <a:pt x="0" y="229070"/>
                  </a:lnTo>
                  <a:lnTo>
                    <a:pt x="555" y="229866"/>
                  </a:lnTo>
                  <a:lnTo>
                    <a:pt x="3712" y="230750"/>
                  </a:lnTo>
                  <a:lnTo>
                    <a:pt x="8290" y="220983"/>
                  </a:lnTo>
                  <a:lnTo>
                    <a:pt x="15953" y="19716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101" name="SMARTInkShape-3457"/>
          <p:cNvSpPr/>
          <p:nvPr>
            <p:custDataLst>
              <p:tags r:id="rId47"/>
            </p:custDataLst>
          </p:nvPr>
        </p:nvSpPr>
        <p:spPr bwMode="auto">
          <a:xfrm>
            <a:off x="6517957" y="1373003"/>
            <a:ext cx="668639" cy="761550"/>
          </a:xfrm>
          <a:custGeom>
            <a:avLst/>
            <a:gdLst/>
            <a:ahLst/>
            <a:cxnLst/>
            <a:rect l="0" t="0" r="0" b="0"/>
            <a:pathLst>
              <a:path w="668639" h="761550">
                <a:moveTo>
                  <a:pt x="0" y="761549"/>
                </a:moveTo>
                <a:lnTo>
                  <a:pt x="0" y="761549"/>
                </a:lnTo>
                <a:lnTo>
                  <a:pt x="4551" y="761549"/>
                </a:lnTo>
                <a:lnTo>
                  <a:pt x="9325" y="756470"/>
                </a:lnTo>
                <a:lnTo>
                  <a:pt x="33804" y="724033"/>
                </a:lnTo>
                <a:lnTo>
                  <a:pt x="53759" y="696298"/>
                </a:lnTo>
                <a:lnTo>
                  <a:pt x="76281" y="663969"/>
                </a:lnTo>
                <a:lnTo>
                  <a:pt x="102165" y="627375"/>
                </a:lnTo>
                <a:lnTo>
                  <a:pt x="117640" y="606378"/>
                </a:lnTo>
                <a:lnTo>
                  <a:pt x="134625" y="583807"/>
                </a:lnTo>
                <a:lnTo>
                  <a:pt x="152615" y="560187"/>
                </a:lnTo>
                <a:lnTo>
                  <a:pt x="170324" y="535868"/>
                </a:lnTo>
                <a:lnTo>
                  <a:pt x="187845" y="511082"/>
                </a:lnTo>
                <a:lnTo>
                  <a:pt x="205240" y="485986"/>
                </a:lnTo>
                <a:lnTo>
                  <a:pt x="222551" y="460683"/>
                </a:lnTo>
                <a:lnTo>
                  <a:pt x="239808" y="435242"/>
                </a:lnTo>
                <a:lnTo>
                  <a:pt x="257027" y="409709"/>
                </a:lnTo>
                <a:lnTo>
                  <a:pt x="274221" y="385066"/>
                </a:lnTo>
                <a:lnTo>
                  <a:pt x="291399" y="361018"/>
                </a:lnTo>
                <a:lnTo>
                  <a:pt x="308567" y="337366"/>
                </a:lnTo>
                <a:lnTo>
                  <a:pt x="326679" y="313978"/>
                </a:lnTo>
                <a:lnTo>
                  <a:pt x="345421" y="290766"/>
                </a:lnTo>
                <a:lnTo>
                  <a:pt x="364583" y="267671"/>
                </a:lnTo>
                <a:lnTo>
                  <a:pt x="383073" y="245607"/>
                </a:lnTo>
                <a:lnTo>
                  <a:pt x="418858" y="203312"/>
                </a:lnTo>
                <a:lnTo>
                  <a:pt x="451272" y="162289"/>
                </a:lnTo>
                <a:lnTo>
                  <a:pt x="484410" y="122784"/>
                </a:lnTo>
                <a:lnTo>
                  <a:pt x="524539" y="86176"/>
                </a:lnTo>
                <a:lnTo>
                  <a:pt x="562693" y="55936"/>
                </a:lnTo>
                <a:lnTo>
                  <a:pt x="596796" y="31701"/>
                </a:lnTo>
                <a:lnTo>
                  <a:pt x="634558" y="9252"/>
                </a:lnTo>
                <a:lnTo>
                  <a:pt x="657299" y="702"/>
                </a:lnTo>
                <a:lnTo>
                  <a:pt x="661085" y="0"/>
                </a:lnTo>
                <a:lnTo>
                  <a:pt x="663608" y="485"/>
                </a:lnTo>
                <a:lnTo>
                  <a:pt x="665291" y="1761"/>
                </a:lnTo>
                <a:lnTo>
                  <a:pt x="668638" y="7142"/>
                </a:lnTo>
                <a:lnTo>
                  <a:pt x="651511" y="716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02" name="SMARTInkShape-3458"/>
          <p:cNvSpPr/>
          <p:nvPr>
            <p:custDataLst>
              <p:tags r:id="rId48"/>
            </p:custDataLst>
          </p:nvPr>
        </p:nvSpPr>
        <p:spPr bwMode="auto">
          <a:xfrm>
            <a:off x="5000625" y="1208778"/>
            <a:ext cx="313780" cy="76450"/>
          </a:xfrm>
          <a:custGeom>
            <a:avLst/>
            <a:gdLst/>
            <a:ahLst/>
            <a:cxnLst/>
            <a:rect l="0" t="0" r="0" b="0"/>
            <a:pathLst>
              <a:path w="313780" h="76450">
                <a:moveTo>
                  <a:pt x="0" y="51380"/>
                </a:moveTo>
                <a:lnTo>
                  <a:pt x="0" y="51380"/>
                </a:lnTo>
                <a:lnTo>
                  <a:pt x="39486" y="51380"/>
                </a:lnTo>
                <a:lnTo>
                  <a:pt x="70014" y="50427"/>
                </a:lnTo>
                <a:lnTo>
                  <a:pt x="98744" y="46829"/>
                </a:lnTo>
                <a:lnTo>
                  <a:pt x="128024" y="39514"/>
                </a:lnTo>
                <a:lnTo>
                  <a:pt x="156912" y="29914"/>
                </a:lnTo>
                <a:lnTo>
                  <a:pt x="198998" y="14751"/>
                </a:lnTo>
                <a:lnTo>
                  <a:pt x="236022" y="4755"/>
                </a:lnTo>
                <a:lnTo>
                  <a:pt x="277585" y="895"/>
                </a:lnTo>
                <a:lnTo>
                  <a:pt x="298724" y="0"/>
                </a:lnTo>
                <a:lnTo>
                  <a:pt x="262564" y="18602"/>
                </a:lnTo>
                <a:lnTo>
                  <a:pt x="225434" y="34683"/>
                </a:lnTo>
                <a:lnTo>
                  <a:pt x="194490" y="45864"/>
                </a:lnTo>
                <a:lnTo>
                  <a:pt x="161689" y="57183"/>
                </a:lnTo>
                <a:lnTo>
                  <a:pt x="124742" y="69715"/>
                </a:lnTo>
                <a:lnTo>
                  <a:pt x="104790" y="76449"/>
                </a:lnTo>
                <a:lnTo>
                  <a:pt x="145105" y="60558"/>
                </a:lnTo>
                <a:lnTo>
                  <a:pt x="177521" y="50379"/>
                </a:lnTo>
                <a:lnTo>
                  <a:pt x="212248" y="39505"/>
                </a:lnTo>
                <a:lnTo>
                  <a:pt x="243556" y="28322"/>
                </a:lnTo>
                <a:lnTo>
                  <a:pt x="283408" y="15867"/>
                </a:lnTo>
                <a:lnTo>
                  <a:pt x="313779" y="1781"/>
                </a:lnTo>
                <a:lnTo>
                  <a:pt x="293419" y="489"/>
                </a:lnTo>
                <a:lnTo>
                  <a:pt x="265029" y="2726"/>
                </a:lnTo>
                <a:lnTo>
                  <a:pt x="232090" y="7848"/>
                </a:lnTo>
                <a:lnTo>
                  <a:pt x="201577" y="16475"/>
                </a:lnTo>
                <a:lnTo>
                  <a:pt x="158774" y="29739"/>
                </a:lnTo>
                <a:lnTo>
                  <a:pt x="147401" y="32236"/>
                </a:lnTo>
                <a:lnTo>
                  <a:pt x="146845" y="33855"/>
                </a:lnTo>
                <a:lnTo>
                  <a:pt x="153847" y="38193"/>
                </a:lnTo>
                <a:lnTo>
                  <a:pt x="187506" y="36889"/>
                </a:lnTo>
                <a:lnTo>
                  <a:pt x="229124" y="30470"/>
                </a:lnTo>
                <a:lnTo>
                  <a:pt x="257175" y="25662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03" name="SMARTInkShape-3459"/>
          <p:cNvSpPr/>
          <p:nvPr>
            <p:custDataLst>
              <p:tags r:id="rId49"/>
            </p:custDataLst>
          </p:nvPr>
        </p:nvSpPr>
        <p:spPr bwMode="auto">
          <a:xfrm>
            <a:off x="8661082" y="1937429"/>
            <a:ext cx="355080" cy="50645"/>
          </a:xfrm>
          <a:custGeom>
            <a:avLst/>
            <a:gdLst/>
            <a:ahLst/>
            <a:cxnLst/>
            <a:rect l="0" t="0" r="0" b="0"/>
            <a:pathLst>
              <a:path w="355080" h="50645">
                <a:moveTo>
                  <a:pt x="0" y="8528"/>
                </a:moveTo>
                <a:lnTo>
                  <a:pt x="0" y="8528"/>
                </a:lnTo>
                <a:lnTo>
                  <a:pt x="4551" y="8528"/>
                </a:lnTo>
                <a:lnTo>
                  <a:pt x="22419" y="3590"/>
                </a:lnTo>
                <a:lnTo>
                  <a:pt x="62637" y="7271"/>
                </a:lnTo>
                <a:lnTo>
                  <a:pt x="96419" y="8922"/>
                </a:lnTo>
                <a:lnTo>
                  <a:pt x="133658" y="12831"/>
                </a:lnTo>
                <a:lnTo>
                  <a:pt x="174974" y="15203"/>
                </a:lnTo>
                <a:lnTo>
                  <a:pt x="196660" y="15836"/>
                </a:lnTo>
                <a:lnTo>
                  <a:pt x="218736" y="17210"/>
                </a:lnTo>
                <a:lnTo>
                  <a:pt x="241074" y="19079"/>
                </a:lnTo>
                <a:lnTo>
                  <a:pt x="282404" y="23695"/>
                </a:lnTo>
                <a:lnTo>
                  <a:pt x="325187" y="30696"/>
                </a:lnTo>
                <a:lnTo>
                  <a:pt x="355079" y="33779"/>
                </a:lnTo>
                <a:lnTo>
                  <a:pt x="354830" y="33934"/>
                </a:lnTo>
                <a:lnTo>
                  <a:pt x="349473" y="34107"/>
                </a:lnTo>
                <a:lnTo>
                  <a:pt x="314956" y="24903"/>
                </a:lnTo>
                <a:lnTo>
                  <a:pt x="273661" y="16873"/>
                </a:lnTo>
                <a:lnTo>
                  <a:pt x="243547" y="11284"/>
                </a:lnTo>
                <a:lnTo>
                  <a:pt x="207939" y="5626"/>
                </a:lnTo>
                <a:lnTo>
                  <a:pt x="169887" y="2476"/>
                </a:lnTo>
                <a:lnTo>
                  <a:pt x="131704" y="1076"/>
                </a:lnTo>
                <a:lnTo>
                  <a:pt x="95683" y="454"/>
                </a:lnTo>
                <a:lnTo>
                  <a:pt x="56926" y="104"/>
                </a:lnTo>
                <a:lnTo>
                  <a:pt x="40997" y="0"/>
                </a:lnTo>
                <a:lnTo>
                  <a:pt x="40667" y="938"/>
                </a:lnTo>
                <a:lnTo>
                  <a:pt x="45380" y="4520"/>
                </a:lnTo>
                <a:lnTo>
                  <a:pt x="76946" y="7341"/>
                </a:lnTo>
                <a:lnTo>
                  <a:pt x="114209" y="8001"/>
                </a:lnTo>
                <a:lnTo>
                  <a:pt x="156487" y="10199"/>
                </a:lnTo>
                <a:lnTo>
                  <a:pt x="194328" y="17526"/>
                </a:lnTo>
                <a:lnTo>
                  <a:pt x="227655" y="22052"/>
                </a:lnTo>
                <a:lnTo>
                  <a:pt x="265574" y="27141"/>
                </a:lnTo>
                <a:lnTo>
                  <a:pt x="281254" y="32141"/>
                </a:lnTo>
                <a:lnTo>
                  <a:pt x="281800" y="32842"/>
                </a:lnTo>
                <a:lnTo>
                  <a:pt x="247154" y="24736"/>
                </a:lnTo>
                <a:lnTo>
                  <a:pt x="217479" y="20494"/>
                </a:lnTo>
                <a:lnTo>
                  <a:pt x="182065" y="18609"/>
                </a:lnTo>
                <a:lnTo>
                  <a:pt x="146641" y="15231"/>
                </a:lnTo>
                <a:lnTo>
                  <a:pt x="114704" y="12460"/>
                </a:lnTo>
                <a:lnTo>
                  <a:pt x="75219" y="16302"/>
                </a:lnTo>
                <a:lnTo>
                  <a:pt x="74911" y="17521"/>
                </a:lnTo>
                <a:lnTo>
                  <a:pt x="79649" y="21415"/>
                </a:lnTo>
                <a:lnTo>
                  <a:pt x="111231" y="28963"/>
                </a:lnTo>
                <a:lnTo>
                  <a:pt x="145956" y="31898"/>
                </a:lnTo>
                <a:lnTo>
                  <a:pt x="185837" y="35107"/>
                </a:lnTo>
                <a:lnTo>
                  <a:pt x="225787" y="42884"/>
                </a:lnTo>
                <a:lnTo>
                  <a:pt x="267560" y="48870"/>
                </a:lnTo>
                <a:lnTo>
                  <a:pt x="284383" y="50644"/>
                </a:lnTo>
                <a:lnTo>
                  <a:pt x="282933" y="48988"/>
                </a:lnTo>
                <a:lnTo>
                  <a:pt x="271163" y="42068"/>
                </a:lnTo>
                <a:lnTo>
                  <a:pt x="240533" y="35182"/>
                </a:lnTo>
                <a:lnTo>
                  <a:pt x="199297" y="28947"/>
                </a:lnTo>
                <a:lnTo>
                  <a:pt x="177631" y="25951"/>
                </a:lnTo>
                <a:lnTo>
                  <a:pt x="136097" y="21034"/>
                </a:lnTo>
                <a:lnTo>
                  <a:pt x="101763" y="18849"/>
                </a:lnTo>
                <a:lnTo>
                  <a:pt x="73862" y="22170"/>
                </a:lnTo>
                <a:lnTo>
                  <a:pt x="71149" y="23338"/>
                </a:lnTo>
                <a:lnTo>
                  <a:pt x="71245" y="24116"/>
                </a:lnTo>
                <a:lnTo>
                  <a:pt x="77153" y="25673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109" name="SMARTInkShape-Group1032"/>
          <p:cNvGrpSpPr/>
          <p:nvPr/>
        </p:nvGrpSpPr>
        <p:grpSpPr>
          <a:xfrm>
            <a:off x="6183630" y="3652024"/>
            <a:ext cx="1667614" cy="1234302"/>
            <a:chOff x="6183630" y="3652024"/>
            <a:chExt cx="1667614" cy="1234302"/>
          </a:xfrm>
        </p:grpSpPr>
        <p:sp>
          <p:nvSpPr>
            <p:cNvPr id="2104" name="SMARTInkShape-3460"/>
            <p:cNvSpPr/>
            <p:nvPr>
              <p:custDataLst>
                <p:tags r:id="rId50"/>
              </p:custDataLst>
            </p:nvPr>
          </p:nvSpPr>
          <p:spPr bwMode="auto">
            <a:xfrm>
              <a:off x="6183630" y="3780472"/>
              <a:ext cx="154306" cy="1058393"/>
            </a:xfrm>
            <a:custGeom>
              <a:avLst/>
              <a:gdLst/>
              <a:ahLst/>
              <a:cxnLst/>
              <a:rect l="0" t="0" r="0" b="0"/>
              <a:pathLst>
                <a:path w="154306" h="1058393">
                  <a:moveTo>
                    <a:pt x="154305" y="0"/>
                  </a:moveTo>
                  <a:lnTo>
                    <a:pt x="154305" y="0"/>
                  </a:lnTo>
                  <a:lnTo>
                    <a:pt x="151765" y="41099"/>
                  </a:lnTo>
                  <a:lnTo>
                    <a:pt x="144980" y="79170"/>
                  </a:lnTo>
                  <a:lnTo>
                    <a:pt x="139683" y="109482"/>
                  </a:lnTo>
                  <a:lnTo>
                    <a:pt x="134154" y="148354"/>
                  </a:lnTo>
                  <a:lnTo>
                    <a:pt x="128521" y="191030"/>
                  </a:lnTo>
                  <a:lnTo>
                    <a:pt x="125686" y="213078"/>
                  </a:lnTo>
                  <a:lnTo>
                    <a:pt x="121891" y="236350"/>
                  </a:lnTo>
                  <a:lnTo>
                    <a:pt x="117456" y="260436"/>
                  </a:lnTo>
                  <a:lnTo>
                    <a:pt x="112594" y="285067"/>
                  </a:lnTo>
                  <a:lnTo>
                    <a:pt x="109352" y="311012"/>
                  </a:lnTo>
                  <a:lnTo>
                    <a:pt x="107192" y="337834"/>
                  </a:lnTo>
                  <a:lnTo>
                    <a:pt x="105751" y="365240"/>
                  </a:lnTo>
                  <a:lnTo>
                    <a:pt x="103838" y="392084"/>
                  </a:lnTo>
                  <a:lnTo>
                    <a:pt x="101611" y="418552"/>
                  </a:lnTo>
                  <a:lnTo>
                    <a:pt x="99173" y="444769"/>
                  </a:lnTo>
                  <a:lnTo>
                    <a:pt x="96595" y="470820"/>
                  </a:lnTo>
                  <a:lnTo>
                    <a:pt x="93925" y="496761"/>
                  </a:lnTo>
                  <a:lnTo>
                    <a:pt x="91191" y="522627"/>
                  </a:lnTo>
                  <a:lnTo>
                    <a:pt x="87464" y="548443"/>
                  </a:lnTo>
                  <a:lnTo>
                    <a:pt x="83075" y="574226"/>
                  </a:lnTo>
                  <a:lnTo>
                    <a:pt x="78243" y="599988"/>
                  </a:lnTo>
                  <a:lnTo>
                    <a:pt x="73117" y="624782"/>
                  </a:lnTo>
                  <a:lnTo>
                    <a:pt x="67794" y="648931"/>
                  </a:lnTo>
                  <a:lnTo>
                    <a:pt x="62341" y="672651"/>
                  </a:lnTo>
                  <a:lnTo>
                    <a:pt x="57753" y="697037"/>
                  </a:lnTo>
                  <a:lnTo>
                    <a:pt x="53742" y="721866"/>
                  </a:lnTo>
                  <a:lnTo>
                    <a:pt x="50116" y="746992"/>
                  </a:lnTo>
                  <a:lnTo>
                    <a:pt x="46746" y="770410"/>
                  </a:lnTo>
                  <a:lnTo>
                    <a:pt x="43546" y="792689"/>
                  </a:lnTo>
                  <a:lnTo>
                    <a:pt x="36499" y="835224"/>
                  </a:lnTo>
                  <a:lnTo>
                    <a:pt x="27016" y="876353"/>
                  </a:lnTo>
                  <a:lnTo>
                    <a:pt x="18993" y="914318"/>
                  </a:lnTo>
                  <a:lnTo>
                    <a:pt x="13203" y="949289"/>
                  </a:lnTo>
                  <a:lnTo>
                    <a:pt x="10631" y="980706"/>
                  </a:lnTo>
                  <a:lnTo>
                    <a:pt x="4631" y="1020618"/>
                  </a:lnTo>
                  <a:lnTo>
                    <a:pt x="4598" y="1039713"/>
                  </a:lnTo>
                  <a:lnTo>
                    <a:pt x="7787" y="1058392"/>
                  </a:lnTo>
                  <a:lnTo>
                    <a:pt x="7097" y="1058020"/>
                  </a:lnTo>
                  <a:lnTo>
                    <a:pt x="0" y="104584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05" name="SMARTInkShape-3461"/>
            <p:cNvSpPr/>
            <p:nvPr>
              <p:custDataLst>
                <p:tags r:id="rId51"/>
              </p:custDataLst>
            </p:nvPr>
          </p:nvSpPr>
          <p:spPr bwMode="auto">
            <a:xfrm>
              <a:off x="6252210" y="3652024"/>
              <a:ext cx="1599034" cy="1174294"/>
            </a:xfrm>
            <a:custGeom>
              <a:avLst/>
              <a:gdLst/>
              <a:ahLst/>
              <a:cxnLst/>
              <a:rect l="0" t="0" r="0" b="0"/>
              <a:pathLst>
                <a:path w="1599034" h="1174294">
                  <a:moveTo>
                    <a:pt x="60008" y="119876"/>
                  </a:moveTo>
                  <a:lnTo>
                    <a:pt x="60008" y="119876"/>
                  </a:lnTo>
                  <a:lnTo>
                    <a:pt x="60008" y="115325"/>
                  </a:lnTo>
                  <a:lnTo>
                    <a:pt x="60960" y="113984"/>
                  </a:lnTo>
                  <a:lnTo>
                    <a:pt x="62548" y="113091"/>
                  </a:lnTo>
                  <a:lnTo>
                    <a:pt x="67389" y="111656"/>
                  </a:lnTo>
                  <a:lnTo>
                    <a:pt x="106503" y="111324"/>
                  </a:lnTo>
                  <a:lnTo>
                    <a:pt x="143740" y="111309"/>
                  </a:lnTo>
                  <a:lnTo>
                    <a:pt x="174374" y="111306"/>
                  </a:lnTo>
                  <a:lnTo>
                    <a:pt x="209580" y="111304"/>
                  </a:lnTo>
                  <a:lnTo>
                    <a:pt x="247451" y="111304"/>
                  </a:lnTo>
                  <a:lnTo>
                    <a:pt x="286509" y="111304"/>
                  </a:lnTo>
                  <a:lnTo>
                    <a:pt x="326092" y="111303"/>
                  </a:lnTo>
                  <a:lnTo>
                    <a:pt x="366862" y="111303"/>
                  </a:lnTo>
                  <a:lnTo>
                    <a:pt x="388402" y="111303"/>
                  </a:lnTo>
                  <a:lnTo>
                    <a:pt x="430751" y="111303"/>
                  </a:lnTo>
                  <a:lnTo>
                    <a:pt x="468622" y="111303"/>
                  </a:lnTo>
                  <a:lnTo>
                    <a:pt x="507044" y="111303"/>
                  </a:lnTo>
                  <a:lnTo>
                    <a:pt x="547297" y="111303"/>
                  </a:lnTo>
                  <a:lnTo>
                    <a:pt x="568700" y="111303"/>
                  </a:lnTo>
                  <a:lnTo>
                    <a:pt x="610895" y="110351"/>
                  </a:lnTo>
                  <a:lnTo>
                    <a:pt x="648699" y="106752"/>
                  </a:lnTo>
                  <a:lnTo>
                    <a:pt x="684551" y="104518"/>
                  </a:lnTo>
                  <a:lnTo>
                    <a:pt x="720487" y="102573"/>
                  </a:lnTo>
                  <a:lnTo>
                    <a:pt x="758685" y="98533"/>
                  </a:lnTo>
                  <a:lnTo>
                    <a:pt x="792805" y="96103"/>
                  </a:lnTo>
                  <a:lnTo>
                    <a:pt x="824798" y="94070"/>
                  </a:lnTo>
                  <a:lnTo>
                    <a:pt x="858066" y="89992"/>
                  </a:lnTo>
                  <a:lnTo>
                    <a:pt x="896983" y="82464"/>
                  </a:lnTo>
                  <a:lnTo>
                    <a:pt x="934916" y="76578"/>
                  </a:lnTo>
                  <a:lnTo>
                    <a:pt x="974243" y="81118"/>
                  </a:lnTo>
                  <a:lnTo>
                    <a:pt x="1001322" y="79473"/>
                  </a:lnTo>
                  <a:lnTo>
                    <a:pt x="1034311" y="75566"/>
                  </a:lnTo>
                  <a:lnTo>
                    <a:pt x="1070247" y="71608"/>
                  </a:lnTo>
                  <a:lnTo>
                    <a:pt x="1105268" y="69848"/>
                  </a:lnTo>
                  <a:lnTo>
                    <a:pt x="1148012" y="64307"/>
                  </a:lnTo>
                  <a:lnTo>
                    <a:pt x="1177930" y="61841"/>
                  </a:lnTo>
                  <a:lnTo>
                    <a:pt x="1209324" y="60745"/>
                  </a:lnTo>
                  <a:lnTo>
                    <a:pt x="1239152" y="60258"/>
                  </a:lnTo>
                  <a:lnTo>
                    <a:pt x="1268284" y="60042"/>
                  </a:lnTo>
                  <a:lnTo>
                    <a:pt x="1297107" y="59946"/>
                  </a:lnTo>
                  <a:lnTo>
                    <a:pt x="1325792" y="59903"/>
                  </a:lnTo>
                  <a:lnTo>
                    <a:pt x="1356957" y="57344"/>
                  </a:lnTo>
                  <a:lnTo>
                    <a:pt x="1388903" y="53031"/>
                  </a:lnTo>
                  <a:lnTo>
                    <a:pt x="1418978" y="47940"/>
                  </a:lnTo>
                  <a:lnTo>
                    <a:pt x="1448219" y="42502"/>
                  </a:lnTo>
                  <a:lnTo>
                    <a:pt x="1488917" y="36625"/>
                  </a:lnTo>
                  <a:lnTo>
                    <a:pt x="1527700" y="30089"/>
                  </a:lnTo>
                  <a:lnTo>
                    <a:pt x="1546861" y="25517"/>
                  </a:lnTo>
                  <a:lnTo>
                    <a:pt x="1559819" y="18969"/>
                  </a:lnTo>
                  <a:lnTo>
                    <a:pt x="1562802" y="18315"/>
                  </a:lnTo>
                  <a:lnTo>
                    <a:pt x="1571550" y="12843"/>
                  </a:lnTo>
                  <a:lnTo>
                    <a:pt x="1584212" y="1440"/>
                  </a:lnTo>
                  <a:lnTo>
                    <a:pt x="1587698" y="562"/>
                  </a:lnTo>
                  <a:lnTo>
                    <a:pt x="1593144" y="0"/>
                  </a:lnTo>
                  <a:lnTo>
                    <a:pt x="1593592" y="906"/>
                  </a:lnTo>
                  <a:lnTo>
                    <a:pt x="1597021" y="43123"/>
                  </a:lnTo>
                  <a:lnTo>
                    <a:pt x="1599033" y="48705"/>
                  </a:lnTo>
                  <a:lnTo>
                    <a:pt x="1596371" y="85039"/>
                  </a:lnTo>
                  <a:lnTo>
                    <a:pt x="1594858" y="126365"/>
                  </a:lnTo>
                  <a:lnTo>
                    <a:pt x="1594596" y="158629"/>
                  </a:lnTo>
                  <a:lnTo>
                    <a:pt x="1594517" y="195811"/>
                  </a:lnTo>
                  <a:lnTo>
                    <a:pt x="1591955" y="233498"/>
                  </a:lnTo>
                  <a:lnTo>
                    <a:pt x="1587703" y="272286"/>
                  </a:lnTo>
                  <a:lnTo>
                    <a:pt x="1586443" y="310450"/>
                  </a:lnTo>
                  <a:lnTo>
                    <a:pt x="1583529" y="351920"/>
                  </a:lnTo>
                  <a:lnTo>
                    <a:pt x="1576634" y="394370"/>
                  </a:lnTo>
                  <a:lnTo>
                    <a:pt x="1568558" y="434570"/>
                  </a:lnTo>
                  <a:lnTo>
                    <a:pt x="1560133" y="470611"/>
                  </a:lnTo>
                  <a:lnTo>
                    <a:pt x="1551604" y="507960"/>
                  </a:lnTo>
                  <a:lnTo>
                    <a:pt x="1543044" y="546649"/>
                  </a:lnTo>
                  <a:lnTo>
                    <a:pt x="1534476" y="584782"/>
                  </a:lnTo>
                  <a:lnTo>
                    <a:pt x="1523365" y="623703"/>
                  </a:lnTo>
                  <a:lnTo>
                    <a:pt x="1510547" y="661906"/>
                  </a:lnTo>
                  <a:lnTo>
                    <a:pt x="1500717" y="700848"/>
                  </a:lnTo>
                  <a:lnTo>
                    <a:pt x="1491772" y="736515"/>
                  </a:lnTo>
                  <a:lnTo>
                    <a:pt x="1483088" y="773754"/>
                  </a:lnTo>
                  <a:lnTo>
                    <a:pt x="1471943" y="814950"/>
                  </a:lnTo>
                  <a:lnTo>
                    <a:pt x="1459116" y="857319"/>
                  </a:lnTo>
                  <a:lnTo>
                    <a:pt x="1449283" y="900035"/>
                  </a:lnTo>
                  <a:lnTo>
                    <a:pt x="1437798" y="942854"/>
                  </a:lnTo>
                  <a:lnTo>
                    <a:pt x="1424869" y="983164"/>
                  </a:lnTo>
                  <a:lnTo>
                    <a:pt x="1415006" y="1019237"/>
                  </a:lnTo>
                  <a:lnTo>
                    <a:pt x="1407691" y="1061009"/>
                  </a:lnTo>
                  <a:lnTo>
                    <a:pt x="1400354" y="1096777"/>
                  </a:lnTo>
                  <a:lnTo>
                    <a:pt x="1397584" y="1135809"/>
                  </a:lnTo>
                  <a:lnTo>
                    <a:pt x="1397353" y="1158513"/>
                  </a:lnTo>
                  <a:lnTo>
                    <a:pt x="1399873" y="1165057"/>
                  </a:lnTo>
                  <a:lnTo>
                    <a:pt x="1405786" y="1174133"/>
                  </a:lnTo>
                  <a:lnTo>
                    <a:pt x="1366402" y="1174291"/>
                  </a:lnTo>
                  <a:lnTo>
                    <a:pt x="1335876" y="1174292"/>
                  </a:lnTo>
                  <a:lnTo>
                    <a:pt x="1307145" y="1174293"/>
                  </a:lnTo>
                  <a:lnTo>
                    <a:pt x="1272785" y="1171753"/>
                  </a:lnTo>
                  <a:lnTo>
                    <a:pt x="1234337" y="1168402"/>
                  </a:lnTo>
                  <a:lnTo>
                    <a:pt x="1191850" y="1166912"/>
                  </a:lnTo>
                  <a:lnTo>
                    <a:pt x="1168898" y="1166515"/>
                  </a:lnTo>
                  <a:lnTo>
                    <a:pt x="1145025" y="1166251"/>
                  </a:lnTo>
                  <a:lnTo>
                    <a:pt x="1120538" y="1166074"/>
                  </a:lnTo>
                  <a:lnTo>
                    <a:pt x="1093735" y="1165004"/>
                  </a:lnTo>
                  <a:lnTo>
                    <a:pt x="1065390" y="1163338"/>
                  </a:lnTo>
                  <a:lnTo>
                    <a:pt x="1036015" y="1161274"/>
                  </a:lnTo>
                  <a:lnTo>
                    <a:pt x="1006907" y="1159899"/>
                  </a:lnTo>
                  <a:lnTo>
                    <a:pt x="977975" y="1158982"/>
                  </a:lnTo>
                  <a:lnTo>
                    <a:pt x="949164" y="1158371"/>
                  </a:lnTo>
                  <a:lnTo>
                    <a:pt x="918526" y="1157011"/>
                  </a:lnTo>
                  <a:lnTo>
                    <a:pt x="886671" y="1155152"/>
                  </a:lnTo>
                  <a:lnTo>
                    <a:pt x="854004" y="1152960"/>
                  </a:lnTo>
                  <a:lnTo>
                    <a:pt x="821748" y="1150546"/>
                  </a:lnTo>
                  <a:lnTo>
                    <a:pt x="789768" y="1147984"/>
                  </a:lnTo>
                  <a:lnTo>
                    <a:pt x="757969" y="1145324"/>
                  </a:lnTo>
                  <a:lnTo>
                    <a:pt x="726293" y="1142598"/>
                  </a:lnTo>
                  <a:lnTo>
                    <a:pt x="694698" y="1139828"/>
                  </a:lnTo>
                  <a:lnTo>
                    <a:pt x="663157" y="1137029"/>
                  </a:lnTo>
                  <a:lnTo>
                    <a:pt x="631652" y="1134210"/>
                  </a:lnTo>
                  <a:lnTo>
                    <a:pt x="600171" y="1131379"/>
                  </a:lnTo>
                  <a:lnTo>
                    <a:pt x="568707" y="1128538"/>
                  </a:lnTo>
                  <a:lnTo>
                    <a:pt x="537253" y="1125693"/>
                  </a:lnTo>
                  <a:lnTo>
                    <a:pt x="505806" y="1122843"/>
                  </a:lnTo>
                  <a:lnTo>
                    <a:pt x="474364" y="1119991"/>
                  </a:lnTo>
                  <a:lnTo>
                    <a:pt x="444830" y="1117137"/>
                  </a:lnTo>
                  <a:lnTo>
                    <a:pt x="416568" y="1114281"/>
                  </a:lnTo>
                  <a:lnTo>
                    <a:pt x="389155" y="1111426"/>
                  </a:lnTo>
                  <a:lnTo>
                    <a:pt x="362306" y="1109521"/>
                  </a:lnTo>
                  <a:lnTo>
                    <a:pt x="335835" y="1108252"/>
                  </a:lnTo>
                  <a:lnTo>
                    <a:pt x="309615" y="1107406"/>
                  </a:lnTo>
                  <a:lnTo>
                    <a:pt x="285468" y="1105889"/>
                  </a:lnTo>
                  <a:lnTo>
                    <a:pt x="262702" y="1103926"/>
                  </a:lnTo>
                  <a:lnTo>
                    <a:pt x="220579" y="1100156"/>
                  </a:lnTo>
                  <a:lnTo>
                    <a:pt x="182808" y="1098481"/>
                  </a:lnTo>
                  <a:lnTo>
                    <a:pt x="146970" y="1100277"/>
                  </a:lnTo>
                  <a:lnTo>
                    <a:pt x="113898" y="1103297"/>
                  </a:lnTo>
                  <a:lnTo>
                    <a:pt x="73858" y="1104997"/>
                  </a:lnTo>
                  <a:lnTo>
                    <a:pt x="31275" y="1105572"/>
                  </a:lnTo>
                  <a:lnTo>
                    <a:pt x="0" y="110571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06" name="SMARTInkShape-3462"/>
            <p:cNvSpPr/>
            <p:nvPr>
              <p:custDataLst>
                <p:tags r:id="rId52"/>
              </p:custDataLst>
            </p:nvPr>
          </p:nvSpPr>
          <p:spPr bwMode="auto">
            <a:xfrm>
              <a:off x="6912293" y="4714875"/>
              <a:ext cx="220576" cy="32632"/>
            </a:xfrm>
            <a:custGeom>
              <a:avLst/>
              <a:gdLst/>
              <a:ahLst/>
              <a:cxnLst/>
              <a:rect l="0" t="0" r="0" b="0"/>
              <a:pathLst>
                <a:path w="220576" h="32632">
                  <a:moveTo>
                    <a:pt x="0" y="0"/>
                  </a:moveTo>
                  <a:lnTo>
                    <a:pt x="0" y="0"/>
                  </a:lnTo>
                  <a:lnTo>
                    <a:pt x="0" y="12770"/>
                  </a:lnTo>
                  <a:lnTo>
                    <a:pt x="5079" y="17741"/>
                  </a:lnTo>
                  <a:lnTo>
                    <a:pt x="23863" y="28693"/>
                  </a:lnTo>
                  <a:lnTo>
                    <a:pt x="53954" y="32631"/>
                  </a:lnTo>
                  <a:lnTo>
                    <a:pt x="84623" y="31013"/>
                  </a:lnTo>
                  <a:lnTo>
                    <a:pt x="119524" y="27118"/>
                  </a:lnTo>
                  <a:lnTo>
                    <a:pt x="154087" y="22213"/>
                  </a:lnTo>
                  <a:lnTo>
                    <a:pt x="196574" y="18647"/>
                  </a:lnTo>
                  <a:lnTo>
                    <a:pt x="215088" y="17590"/>
                  </a:lnTo>
                  <a:lnTo>
                    <a:pt x="217687" y="16489"/>
                  </a:lnTo>
                  <a:lnTo>
                    <a:pt x="219419" y="14803"/>
                  </a:lnTo>
                  <a:lnTo>
                    <a:pt x="220575" y="12726"/>
                  </a:lnTo>
                  <a:lnTo>
                    <a:pt x="220392" y="11342"/>
                  </a:lnTo>
                  <a:lnTo>
                    <a:pt x="219318" y="10418"/>
                  </a:lnTo>
                  <a:lnTo>
                    <a:pt x="214312" y="857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07" name="SMARTInkShape-3463"/>
            <p:cNvSpPr/>
            <p:nvPr>
              <p:custDataLst>
                <p:tags r:id="rId53"/>
              </p:custDataLst>
            </p:nvPr>
          </p:nvSpPr>
          <p:spPr bwMode="auto">
            <a:xfrm>
              <a:off x="7344939" y="4732020"/>
              <a:ext cx="275250" cy="34287"/>
            </a:xfrm>
            <a:custGeom>
              <a:avLst/>
              <a:gdLst/>
              <a:ahLst/>
              <a:cxnLst/>
              <a:rect l="0" t="0" r="0" b="0"/>
              <a:pathLst>
                <a:path w="275250" h="34287">
                  <a:moveTo>
                    <a:pt x="4550" y="0"/>
                  </a:moveTo>
                  <a:lnTo>
                    <a:pt x="4550" y="0"/>
                  </a:lnTo>
                  <a:lnTo>
                    <a:pt x="0" y="4551"/>
                  </a:lnTo>
                  <a:lnTo>
                    <a:pt x="565" y="6843"/>
                  </a:lnTo>
                  <a:lnTo>
                    <a:pt x="6271" y="11932"/>
                  </a:lnTo>
                  <a:lnTo>
                    <a:pt x="41050" y="22959"/>
                  </a:lnTo>
                  <a:lnTo>
                    <a:pt x="69351" y="28619"/>
                  </a:lnTo>
                  <a:lnTo>
                    <a:pt x="106058" y="31769"/>
                  </a:lnTo>
                  <a:lnTo>
                    <a:pt x="146820" y="33170"/>
                  </a:lnTo>
                  <a:lnTo>
                    <a:pt x="187162" y="33792"/>
                  </a:lnTo>
                  <a:lnTo>
                    <a:pt x="222236" y="34069"/>
                  </a:lnTo>
                  <a:lnTo>
                    <a:pt x="258598" y="34224"/>
                  </a:lnTo>
                  <a:lnTo>
                    <a:pt x="275249" y="34281"/>
                  </a:lnTo>
                  <a:lnTo>
                    <a:pt x="273134" y="34286"/>
                  </a:lnTo>
                  <a:lnTo>
                    <a:pt x="249481" y="27504"/>
                  </a:lnTo>
                  <a:lnTo>
                    <a:pt x="227436" y="2571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08" name="SMARTInkShape-3464"/>
            <p:cNvSpPr/>
            <p:nvPr>
              <p:custDataLst>
                <p:tags r:id="rId54"/>
              </p:custDataLst>
            </p:nvPr>
          </p:nvSpPr>
          <p:spPr bwMode="auto">
            <a:xfrm>
              <a:off x="6269355" y="4834890"/>
              <a:ext cx="373965" cy="51436"/>
            </a:xfrm>
            <a:custGeom>
              <a:avLst/>
              <a:gdLst/>
              <a:ahLst/>
              <a:cxnLst/>
              <a:rect l="0" t="0" r="0" b="0"/>
              <a:pathLst>
                <a:path w="373965" h="51436">
                  <a:moveTo>
                    <a:pt x="0" y="51435"/>
                  </a:moveTo>
                  <a:lnTo>
                    <a:pt x="0" y="51435"/>
                  </a:lnTo>
                  <a:lnTo>
                    <a:pt x="22418" y="50482"/>
                  </a:lnTo>
                  <a:lnTo>
                    <a:pt x="65253" y="39503"/>
                  </a:lnTo>
                  <a:lnTo>
                    <a:pt x="96946" y="31527"/>
                  </a:lnTo>
                  <a:lnTo>
                    <a:pt x="136432" y="23537"/>
                  </a:lnTo>
                  <a:lnTo>
                    <a:pt x="157630" y="21406"/>
                  </a:lnTo>
                  <a:lnTo>
                    <a:pt x="179382" y="19986"/>
                  </a:lnTo>
                  <a:lnTo>
                    <a:pt x="201503" y="19039"/>
                  </a:lnTo>
                  <a:lnTo>
                    <a:pt x="223870" y="18408"/>
                  </a:lnTo>
                  <a:lnTo>
                    <a:pt x="246402" y="17987"/>
                  </a:lnTo>
                  <a:lnTo>
                    <a:pt x="286677" y="17519"/>
                  </a:lnTo>
                  <a:lnTo>
                    <a:pt x="320770" y="16359"/>
                  </a:lnTo>
                  <a:lnTo>
                    <a:pt x="360860" y="10393"/>
                  </a:lnTo>
                  <a:lnTo>
                    <a:pt x="373964" y="8932"/>
                  </a:lnTo>
                  <a:lnTo>
                    <a:pt x="373134" y="7860"/>
                  </a:lnTo>
                  <a:lnTo>
                    <a:pt x="367132" y="4128"/>
                  </a:lnTo>
                  <a:lnTo>
                    <a:pt x="342900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4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graphicFrame>
        <p:nvGraphicFramePr>
          <p:cNvPr id="541" name="Shape 541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42" name="Shape 542"/>
          <p:cNvGraphicFramePr/>
          <p:nvPr/>
        </p:nvGraphicFramePr>
        <p:xfrm>
          <a:off x="4927600" y="287782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43" name="Shape 543"/>
          <p:cNvSpPr txBox="1"/>
          <p:nvPr/>
        </p:nvSpPr>
        <p:spPr>
          <a:xfrm>
            <a:off x="2471350" y="2073025"/>
            <a:ext cx="40101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 3 x 3 convolution, stride 1 pad 1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84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3 x 3 convolution, stride 1 pad 1</a:t>
            </a:r>
          </a:p>
        </p:txBody>
      </p:sp>
      <p:graphicFrame>
        <p:nvGraphicFramePr>
          <p:cNvPr id="553" name="Shape 553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54" name="Shape 554"/>
          <p:cNvGraphicFramePr/>
          <p:nvPr/>
        </p:nvGraphicFramePr>
        <p:xfrm>
          <a:off x="4927600" y="287782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55" name="Shape 555"/>
          <p:cNvSpPr/>
          <p:nvPr/>
        </p:nvSpPr>
        <p:spPr>
          <a:xfrm>
            <a:off x="1175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Shape 556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cxnSp>
        <p:nvCxnSpPr>
          <p:cNvPr id="558" name="Shape 558"/>
          <p:cNvCxnSpPr/>
          <p:nvPr/>
        </p:nvCxnSpPr>
        <p:spPr>
          <a:xfrm>
            <a:off x="3308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9" name="Shape 559"/>
          <p:cNvSpPr txBox="1"/>
          <p:nvPr/>
        </p:nvSpPr>
        <p:spPr>
          <a:xfrm>
            <a:off x="3360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 product between filter and input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66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graphicFrame>
        <p:nvGraphicFramePr>
          <p:cNvPr id="566" name="Shape 566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67" name="Shape 567"/>
          <p:cNvGraphicFramePr/>
          <p:nvPr/>
        </p:nvGraphicFramePr>
        <p:xfrm>
          <a:off x="4927600" y="287782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68" name="Shape 568"/>
          <p:cNvSpPr/>
          <p:nvPr/>
        </p:nvSpPr>
        <p:spPr>
          <a:xfrm>
            <a:off x="1556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Shape 569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sp>
        <p:nvSpPr>
          <p:cNvPr id="571" name="Shape 571"/>
          <p:cNvSpPr/>
          <p:nvPr/>
        </p:nvSpPr>
        <p:spPr>
          <a:xfrm>
            <a:off x="1175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2" name="Shape 572"/>
          <p:cNvCxnSpPr/>
          <p:nvPr/>
        </p:nvCxnSpPr>
        <p:spPr>
          <a:xfrm>
            <a:off x="3308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3" name="Shape 573"/>
          <p:cNvSpPr txBox="1"/>
          <p:nvPr/>
        </p:nvSpPr>
        <p:spPr>
          <a:xfrm>
            <a:off x="3360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 product between filter and input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3 x 3 convolution, stride 1 pad 1</a:t>
            </a: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92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" name="Shape 580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81" name="Shape 581"/>
          <p:cNvGraphicFramePr/>
          <p:nvPr/>
        </p:nvGraphicFramePr>
        <p:xfrm>
          <a:off x="5310450" y="323847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82" name="Shape 582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2 x 2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3 x 3 convolution, </a:t>
            </a:r>
            <a:r>
              <a:rPr lang="en" sz="18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2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 1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46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1" name="Shape 591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92" name="Shape 592"/>
          <p:cNvGraphicFramePr/>
          <p:nvPr/>
        </p:nvGraphicFramePr>
        <p:xfrm>
          <a:off x="5310450" y="323847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93" name="Shape 593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2 x 2</a:t>
            </a:r>
          </a:p>
        </p:txBody>
      </p:sp>
      <p:sp>
        <p:nvSpPr>
          <p:cNvPr id="595" name="Shape 595"/>
          <p:cNvSpPr/>
          <p:nvPr/>
        </p:nvSpPr>
        <p:spPr>
          <a:xfrm>
            <a:off x="1175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Shape 596"/>
          <p:cNvCxnSpPr/>
          <p:nvPr/>
        </p:nvCxnSpPr>
        <p:spPr>
          <a:xfrm>
            <a:off x="3308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7" name="Shape 597"/>
          <p:cNvSpPr txBox="1"/>
          <p:nvPr/>
        </p:nvSpPr>
        <p:spPr>
          <a:xfrm>
            <a:off x="3360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 product between filter and input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3 x 3 convolution, </a:t>
            </a:r>
            <a:r>
              <a:rPr lang="en" sz="18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2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 1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4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graphicFrame>
        <p:nvGraphicFramePr>
          <p:cNvPr id="606" name="Shape 606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607" name="Shape 607"/>
          <p:cNvGraphicFramePr/>
          <p:nvPr/>
        </p:nvGraphicFramePr>
        <p:xfrm>
          <a:off x="5310450" y="323847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08" name="Shape 608"/>
          <p:cNvSpPr/>
          <p:nvPr/>
        </p:nvSpPr>
        <p:spPr>
          <a:xfrm>
            <a:off x="1937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2 x 2</a:t>
            </a:r>
          </a:p>
        </p:txBody>
      </p:sp>
      <p:sp>
        <p:nvSpPr>
          <p:cNvPr id="611" name="Shape 611"/>
          <p:cNvSpPr/>
          <p:nvPr/>
        </p:nvSpPr>
        <p:spPr>
          <a:xfrm>
            <a:off x="1175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Shape 612"/>
          <p:cNvSpPr txBox="1"/>
          <p:nvPr/>
        </p:nvSpPr>
        <p:spPr>
          <a:xfrm>
            <a:off x="3360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 product between filter and input</a:t>
            </a:r>
          </a:p>
        </p:txBody>
      </p:sp>
      <p:sp>
        <p:nvSpPr>
          <p:cNvPr id="613" name="Shape 613"/>
          <p:cNvSpPr txBox="1"/>
          <p:nvPr/>
        </p:nvSpPr>
        <p:spPr>
          <a:xfrm>
            <a:off x="6655700" y="2966475"/>
            <a:ext cx="2226000" cy="16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moves 2 pixels in the input for every one pixel in the output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gives ratio between movement in input and output</a:t>
            </a:r>
          </a:p>
        </p:txBody>
      </p:sp>
      <p:cxnSp>
        <p:nvCxnSpPr>
          <p:cNvPr id="614" name="Shape 614"/>
          <p:cNvCxnSpPr/>
          <p:nvPr/>
        </p:nvCxnSpPr>
        <p:spPr>
          <a:xfrm>
            <a:off x="3308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5" name="Shape 615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3 x 3 convolution, </a:t>
            </a:r>
            <a:r>
              <a:rPr lang="en" sz="18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2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 1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52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3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transpose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convolution, stride 2 pad 1</a:t>
            </a:r>
          </a:p>
        </p:txBody>
      </p:sp>
      <p:graphicFrame>
        <p:nvGraphicFramePr>
          <p:cNvPr id="623" name="Shape 623"/>
          <p:cNvGraphicFramePr/>
          <p:nvPr/>
        </p:nvGraphicFramePr>
        <p:xfrm>
          <a:off x="1944950" y="327402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24" name="Shape 624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2 x 2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graphicFrame>
        <p:nvGraphicFramePr>
          <p:cNvPr id="626" name="Shape 626"/>
          <p:cNvGraphicFramePr/>
          <p:nvPr/>
        </p:nvGraphicFramePr>
        <p:xfrm>
          <a:off x="4927600" y="29133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9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" name="Shape 632"/>
          <p:cNvGraphicFramePr/>
          <p:nvPr/>
        </p:nvGraphicFramePr>
        <p:xfrm>
          <a:off x="1944950" y="327402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33" name="Shape 633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2 x 2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graphicFrame>
        <p:nvGraphicFramePr>
          <p:cNvPr id="635" name="Shape 635"/>
          <p:cNvGraphicFramePr/>
          <p:nvPr/>
        </p:nvGraphicFramePr>
        <p:xfrm>
          <a:off x="4927600" y="29133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36" name="Shape 636"/>
          <p:cNvSpPr/>
          <p:nvPr/>
        </p:nvSpPr>
        <p:spPr>
          <a:xfrm>
            <a:off x="4538975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7" name="Shape 637"/>
          <p:cNvCxnSpPr/>
          <p:nvPr/>
        </p:nvCxnSpPr>
        <p:spPr>
          <a:xfrm>
            <a:off x="2927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8" name="Shape 638"/>
          <p:cNvSpPr txBox="1"/>
          <p:nvPr/>
        </p:nvSpPr>
        <p:spPr>
          <a:xfrm>
            <a:off x="2979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gives weight for filter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3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transpose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convolution, stride 2 pad 1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18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" name="Shape 646"/>
          <p:cNvGraphicFramePr/>
          <p:nvPr/>
        </p:nvGraphicFramePr>
        <p:xfrm>
          <a:off x="1944950" y="327402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47" name="Shape 647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2 x 2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graphicFrame>
        <p:nvGraphicFramePr>
          <p:cNvPr id="649" name="Shape 649"/>
          <p:cNvGraphicFramePr/>
          <p:nvPr/>
        </p:nvGraphicFramePr>
        <p:xfrm>
          <a:off x="4927600" y="29133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50" name="Shape 650"/>
          <p:cNvSpPr/>
          <p:nvPr/>
        </p:nvSpPr>
        <p:spPr>
          <a:xfrm>
            <a:off x="4538975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53052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2" name="Shape 652"/>
          <p:cNvCxnSpPr/>
          <p:nvPr/>
        </p:nvCxnSpPr>
        <p:spPr>
          <a:xfrm>
            <a:off x="2927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3" name="Shape 653"/>
          <p:cNvSpPr txBox="1"/>
          <p:nvPr/>
        </p:nvSpPr>
        <p:spPr>
          <a:xfrm>
            <a:off x="2979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gives weight for filter</a:t>
            </a:r>
          </a:p>
        </p:txBody>
      </p:sp>
      <p:cxnSp>
        <p:nvCxnSpPr>
          <p:cNvPr id="654" name="Shape 654"/>
          <p:cNvCxnSpPr>
            <a:stCxn id="655" idx="1"/>
          </p:cNvCxnSpPr>
          <p:nvPr/>
        </p:nvCxnSpPr>
        <p:spPr>
          <a:xfrm flipH="1">
            <a:off x="5541100" y="2142675"/>
            <a:ext cx="1532400" cy="873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5" name="Shape 655"/>
          <p:cNvSpPr txBox="1"/>
          <p:nvPr/>
        </p:nvSpPr>
        <p:spPr>
          <a:xfrm>
            <a:off x="7073500" y="1770375"/>
            <a:ext cx="14529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 where output overlaps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3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transpose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convolution, stride 2 pad 1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6655700" y="2966475"/>
            <a:ext cx="2226000" cy="16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moves 2 pixels in the </a:t>
            </a:r>
            <a:r>
              <a:rPr lang="en" sz="14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every one pixel in the </a:t>
            </a:r>
            <a:r>
              <a:rPr lang="en" sz="14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gives ratio between movement in output and input</a:t>
            </a: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21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2" name="Shape 682"/>
          <p:cNvGraphicFramePr/>
          <p:nvPr/>
        </p:nvGraphicFramePr>
        <p:xfrm>
          <a:off x="1944950" y="327402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83" name="Shape 683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2 x 2</a:t>
            </a:r>
          </a:p>
        </p:txBody>
      </p:sp>
      <p:sp>
        <p:nvSpPr>
          <p:cNvPr id="684" name="Shape 684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graphicFrame>
        <p:nvGraphicFramePr>
          <p:cNvPr id="685" name="Shape 685"/>
          <p:cNvGraphicFramePr/>
          <p:nvPr/>
        </p:nvGraphicFramePr>
        <p:xfrm>
          <a:off x="4927600" y="29133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86" name="Shape 686"/>
          <p:cNvSpPr/>
          <p:nvPr/>
        </p:nvSpPr>
        <p:spPr>
          <a:xfrm>
            <a:off x="4538975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53052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8" name="Shape 688"/>
          <p:cNvCxnSpPr/>
          <p:nvPr/>
        </p:nvCxnSpPr>
        <p:spPr>
          <a:xfrm>
            <a:off x="2927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9" name="Shape 689"/>
          <p:cNvSpPr txBox="1"/>
          <p:nvPr/>
        </p:nvSpPr>
        <p:spPr>
          <a:xfrm>
            <a:off x="2979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gives weight for filter</a:t>
            </a:r>
          </a:p>
        </p:txBody>
      </p:sp>
      <p:cxnSp>
        <p:nvCxnSpPr>
          <p:cNvPr id="690" name="Shape 690"/>
          <p:cNvCxnSpPr>
            <a:stCxn id="691" idx="1"/>
          </p:cNvCxnSpPr>
          <p:nvPr/>
        </p:nvCxnSpPr>
        <p:spPr>
          <a:xfrm flipH="1">
            <a:off x="5541100" y="2142675"/>
            <a:ext cx="1532400" cy="873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1" name="Shape 691"/>
          <p:cNvSpPr txBox="1"/>
          <p:nvPr/>
        </p:nvSpPr>
        <p:spPr>
          <a:xfrm>
            <a:off x="7073500" y="1770375"/>
            <a:ext cx="14529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 where output overlaps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3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transpose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convolution, stride 2 pad 1</a:t>
            </a:r>
          </a:p>
        </p:txBody>
      </p:sp>
      <p:sp>
        <p:nvSpPr>
          <p:cNvPr id="694" name="Shape 694"/>
          <p:cNvSpPr txBox="1"/>
          <p:nvPr/>
        </p:nvSpPr>
        <p:spPr>
          <a:xfrm>
            <a:off x="6655700" y="2966475"/>
            <a:ext cx="2226000" cy="16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moves 2 pixels in the </a:t>
            </a:r>
            <a:r>
              <a:rPr lang="en" sz="14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every one pixel in the </a:t>
            </a:r>
            <a:r>
              <a:rPr lang="en" sz="14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gives ratio between movement in output and input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123625" y="1950525"/>
            <a:ext cx="1944900" cy="16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names: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-Deconvolution (bad)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Upconvolution</a:t>
            </a:r>
            <a:endParaRPr lang="en"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-Fractionally </a:t>
            </a:r>
            <a:r>
              <a:rPr lang="en" sz="1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strided</a:t>
            </a: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-Backward </a:t>
            </a:r>
            <a:r>
              <a:rPr lang="en" sz="1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strided</a:t>
            </a: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44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Shape 517"/>
          <p:cNvCxnSpPr>
            <a:endCxn id="51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8" name="Shape 518"/>
          <p:cNvCxnSpPr>
            <a:endCxn id="51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9" name="Shape 519"/>
          <p:cNvCxnSpPr>
            <a:endCxn id="51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>
            <a:endCxn id="51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1" name="Shape 52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120875" y="92720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25" name="Shape 52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27" name="Shape 527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8" name="Shape 528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rot="10800000">
            <a:off x="3574800" y="3723750"/>
            <a:ext cx="408300" cy="14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 txBox="1"/>
          <p:nvPr/>
        </p:nvSpPr>
        <p:spPr>
          <a:xfrm>
            <a:off x="4070975" y="360650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59">
            <a:alphaModFix/>
          </a:blip>
          <a:stretch>
            <a:fillRect/>
          </a:stretch>
        </p:blipFill>
        <p:spPr>
          <a:xfrm>
            <a:off x="5112024" y="213550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60">
            <a:alphaModFix/>
          </a:blip>
          <a:stretch>
            <a:fillRect/>
          </a:stretch>
        </p:blipFill>
        <p:spPr>
          <a:xfrm>
            <a:off x="4216700" y="4893070"/>
            <a:ext cx="122564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  <p:sp>
        <p:nvSpPr>
          <p:cNvPr id="2" name="SMARTInkShape-3490"/>
          <p:cNvSpPr/>
          <p:nvPr>
            <p:custDataLst>
              <p:tags r:id="rId1"/>
            </p:custDataLst>
          </p:nvPr>
        </p:nvSpPr>
        <p:spPr bwMode="auto">
          <a:xfrm>
            <a:off x="1554587" y="2966149"/>
            <a:ext cx="325544" cy="890272"/>
          </a:xfrm>
          <a:custGeom>
            <a:avLst/>
            <a:gdLst/>
            <a:ahLst/>
            <a:cxnLst/>
            <a:rect l="0" t="0" r="0" b="0"/>
            <a:pathLst>
              <a:path w="325544" h="890272">
                <a:moveTo>
                  <a:pt x="17038" y="197103"/>
                </a:moveTo>
                <a:lnTo>
                  <a:pt x="17038" y="197103"/>
                </a:lnTo>
                <a:lnTo>
                  <a:pt x="17038" y="188636"/>
                </a:lnTo>
                <a:lnTo>
                  <a:pt x="16086" y="197301"/>
                </a:lnTo>
                <a:lnTo>
                  <a:pt x="12099" y="216847"/>
                </a:lnTo>
                <a:lnTo>
                  <a:pt x="16199" y="257453"/>
                </a:lnTo>
                <a:lnTo>
                  <a:pt x="22764" y="292421"/>
                </a:lnTo>
                <a:lnTo>
                  <a:pt x="27588" y="335029"/>
                </a:lnTo>
                <a:lnTo>
                  <a:pt x="34769" y="371321"/>
                </a:lnTo>
                <a:lnTo>
                  <a:pt x="40389" y="409696"/>
                </a:lnTo>
                <a:lnTo>
                  <a:pt x="42054" y="447736"/>
                </a:lnTo>
                <a:lnTo>
                  <a:pt x="40008" y="489170"/>
                </a:lnTo>
                <a:lnTo>
                  <a:pt x="35909" y="531609"/>
                </a:lnTo>
                <a:lnTo>
                  <a:pt x="34694" y="574346"/>
                </a:lnTo>
                <a:lnTo>
                  <a:pt x="31795" y="614632"/>
                </a:lnTo>
                <a:lnTo>
                  <a:pt x="27443" y="648158"/>
                </a:lnTo>
                <a:lnTo>
                  <a:pt x="25973" y="689637"/>
                </a:lnTo>
                <a:lnTo>
                  <a:pt x="24730" y="726723"/>
                </a:lnTo>
                <a:lnTo>
                  <a:pt x="18239" y="763959"/>
                </a:lnTo>
                <a:lnTo>
                  <a:pt x="15032" y="775429"/>
                </a:lnTo>
                <a:lnTo>
                  <a:pt x="10411" y="787242"/>
                </a:lnTo>
                <a:lnTo>
                  <a:pt x="9763" y="790554"/>
                </a:lnTo>
                <a:lnTo>
                  <a:pt x="8378" y="792762"/>
                </a:lnTo>
                <a:lnTo>
                  <a:pt x="6502" y="794234"/>
                </a:lnTo>
                <a:lnTo>
                  <a:pt x="4299" y="795216"/>
                </a:lnTo>
                <a:lnTo>
                  <a:pt x="2830" y="796822"/>
                </a:lnTo>
                <a:lnTo>
                  <a:pt x="1199" y="801147"/>
                </a:lnTo>
                <a:lnTo>
                  <a:pt x="8" y="812728"/>
                </a:lnTo>
                <a:lnTo>
                  <a:pt x="7284" y="821564"/>
                </a:lnTo>
                <a:lnTo>
                  <a:pt x="13335" y="849223"/>
                </a:lnTo>
                <a:lnTo>
                  <a:pt x="8711" y="876989"/>
                </a:lnTo>
                <a:lnTo>
                  <a:pt x="7677" y="878960"/>
                </a:lnTo>
                <a:lnTo>
                  <a:pt x="6035" y="880275"/>
                </a:lnTo>
                <a:lnTo>
                  <a:pt x="253" y="882749"/>
                </a:lnTo>
                <a:lnTo>
                  <a:pt x="0" y="887409"/>
                </a:lnTo>
                <a:lnTo>
                  <a:pt x="917" y="888765"/>
                </a:lnTo>
                <a:lnTo>
                  <a:pt x="2480" y="889668"/>
                </a:lnTo>
                <a:lnTo>
                  <a:pt x="4475" y="890271"/>
                </a:lnTo>
                <a:lnTo>
                  <a:pt x="5806" y="889720"/>
                </a:lnTo>
                <a:lnTo>
                  <a:pt x="6692" y="888400"/>
                </a:lnTo>
                <a:lnTo>
                  <a:pt x="7283" y="886568"/>
                </a:lnTo>
                <a:lnTo>
                  <a:pt x="8630" y="885347"/>
                </a:lnTo>
                <a:lnTo>
                  <a:pt x="15743" y="883225"/>
                </a:lnTo>
                <a:lnTo>
                  <a:pt x="23626" y="877075"/>
                </a:lnTo>
                <a:lnTo>
                  <a:pt x="31584" y="874192"/>
                </a:lnTo>
                <a:lnTo>
                  <a:pt x="39975" y="868680"/>
                </a:lnTo>
                <a:lnTo>
                  <a:pt x="48493" y="865672"/>
                </a:lnTo>
                <a:lnTo>
                  <a:pt x="84984" y="841090"/>
                </a:lnTo>
                <a:lnTo>
                  <a:pt x="106597" y="834319"/>
                </a:lnTo>
                <a:lnTo>
                  <a:pt x="146131" y="829304"/>
                </a:lnTo>
                <a:lnTo>
                  <a:pt x="188555" y="822787"/>
                </a:lnTo>
                <a:lnTo>
                  <a:pt x="231359" y="815626"/>
                </a:lnTo>
                <a:lnTo>
                  <a:pt x="273519" y="814333"/>
                </a:lnTo>
                <a:lnTo>
                  <a:pt x="265976" y="822543"/>
                </a:lnTo>
                <a:lnTo>
                  <a:pt x="265740" y="818241"/>
                </a:lnTo>
                <a:lnTo>
                  <a:pt x="266659" y="816935"/>
                </a:lnTo>
                <a:lnTo>
                  <a:pt x="268225" y="816064"/>
                </a:lnTo>
                <a:lnTo>
                  <a:pt x="270221" y="815484"/>
                </a:lnTo>
                <a:lnTo>
                  <a:pt x="271552" y="814145"/>
                </a:lnTo>
                <a:lnTo>
                  <a:pt x="273030" y="810117"/>
                </a:lnTo>
                <a:lnTo>
                  <a:pt x="276597" y="787675"/>
                </a:lnTo>
                <a:lnTo>
                  <a:pt x="291275" y="748741"/>
                </a:lnTo>
                <a:lnTo>
                  <a:pt x="305889" y="709133"/>
                </a:lnTo>
                <a:lnTo>
                  <a:pt x="313338" y="677534"/>
                </a:lnTo>
                <a:lnTo>
                  <a:pt x="315968" y="638433"/>
                </a:lnTo>
                <a:lnTo>
                  <a:pt x="316747" y="595732"/>
                </a:lnTo>
                <a:lnTo>
                  <a:pt x="316930" y="563819"/>
                </a:lnTo>
                <a:lnTo>
                  <a:pt x="317011" y="530586"/>
                </a:lnTo>
                <a:lnTo>
                  <a:pt x="317047" y="496765"/>
                </a:lnTo>
                <a:lnTo>
                  <a:pt x="317063" y="462684"/>
                </a:lnTo>
                <a:lnTo>
                  <a:pt x="319610" y="420867"/>
                </a:lnTo>
                <a:lnTo>
                  <a:pt x="321623" y="397714"/>
                </a:lnTo>
                <a:lnTo>
                  <a:pt x="322964" y="373706"/>
                </a:lnTo>
                <a:lnTo>
                  <a:pt x="323859" y="349128"/>
                </a:lnTo>
                <a:lnTo>
                  <a:pt x="324455" y="324171"/>
                </a:lnTo>
                <a:lnTo>
                  <a:pt x="324853" y="299913"/>
                </a:lnTo>
                <a:lnTo>
                  <a:pt x="325118" y="276121"/>
                </a:lnTo>
                <a:lnTo>
                  <a:pt x="325295" y="252639"/>
                </a:lnTo>
                <a:lnTo>
                  <a:pt x="325413" y="229365"/>
                </a:lnTo>
                <a:lnTo>
                  <a:pt x="325491" y="206228"/>
                </a:lnTo>
                <a:lnTo>
                  <a:pt x="325543" y="183184"/>
                </a:lnTo>
                <a:lnTo>
                  <a:pt x="323062" y="144880"/>
                </a:lnTo>
                <a:lnTo>
                  <a:pt x="319736" y="111980"/>
                </a:lnTo>
                <a:lnTo>
                  <a:pt x="318258" y="81484"/>
                </a:lnTo>
                <a:lnTo>
                  <a:pt x="317426" y="46641"/>
                </a:lnTo>
                <a:lnTo>
                  <a:pt x="317096" y="5434"/>
                </a:lnTo>
                <a:lnTo>
                  <a:pt x="317076" y="0"/>
                </a:lnTo>
                <a:lnTo>
                  <a:pt x="284110" y="20975"/>
                </a:lnTo>
                <a:lnTo>
                  <a:pt x="243808" y="39401"/>
                </a:lnTo>
                <a:lnTo>
                  <a:pt x="209582" y="53671"/>
                </a:lnTo>
                <a:lnTo>
                  <a:pt x="172146" y="70491"/>
                </a:lnTo>
                <a:lnTo>
                  <a:pt x="133282" y="90666"/>
                </a:lnTo>
                <a:lnTo>
                  <a:pt x="96325" y="109793"/>
                </a:lnTo>
                <a:lnTo>
                  <a:pt x="62754" y="126866"/>
                </a:lnTo>
                <a:lnTo>
                  <a:pt x="8466" y="154241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" name="SMARTInkShape-Group1046"/>
          <p:cNvGrpSpPr/>
          <p:nvPr/>
        </p:nvGrpSpPr>
        <p:grpSpPr>
          <a:xfrm>
            <a:off x="1588770" y="2882021"/>
            <a:ext cx="342788" cy="958460"/>
            <a:chOff x="1588770" y="2882021"/>
            <a:chExt cx="342788" cy="958460"/>
          </a:xfrm>
        </p:grpSpPr>
        <p:sp>
          <p:nvSpPr>
            <p:cNvPr id="3" name="SMARTInkShape-3491"/>
            <p:cNvSpPr/>
            <p:nvPr>
              <p:custDataLst>
                <p:tags r:id="rId55"/>
              </p:custDataLst>
            </p:nvPr>
          </p:nvSpPr>
          <p:spPr bwMode="auto">
            <a:xfrm>
              <a:off x="1614488" y="2882021"/>
              <a:ext cx="317070" cy="949887"/>
            </a:xfrm>
            <a:custGeom>
              <a:avLst/>
              <a:gdLst/>
              <a:ahLst/>
              <a:cxnLst/>
              <a:rect l="0" t="0" r="0" b="0"/>
              <a:pathLst>
                <a:path w="317070" h="949887">
                  <a:moveTo>
                    <a:pt x="0" y="229796"/>
                  </a:moveTo>
                  <a:lnTo>
                    <a:pt x="0" y="229796"/>
                  </a:lnTo>
                  <a:lnTo>
                    <a:pt x="952" y="210217"/>
                  </a:lnTo>
                  <a:lnTo>
                    <a:pt x="4551" y="198552"/>
                  </a:lnTo>
                  <a:lnTo>
                    <a:pt x="16482" y="181275"/>
                  </a:lnTo>
                  <a:lnTo>
                    <a:pt x="50286" y="154989"/>
                  </a:lnTo>
                  <a:lnTo>
                    <a:pt x="80451" y="131461"/>
                  </a:lnTo>
                  <a:lnTo>
                    <a:pt x="113861" y="106082"/>
                  </a:lnTo>
                  <a:lnTo>
                    <a:pt x="150935" y="82102"/>
                  </a:lnTo>
                  <a:lnTo>
                    <a:pt x="189637" y="58744"/>
                  </a:lnTo>
                  <a:lnTo>
                    <a:pt x="227158" y="36616"/>
                  </a:lnTo>
                  <a:lnTo>
                    <a:pt x="259709" y="17256"/>
                  </a:lnTo>
                  <a:lnTo>
                    <a:pt x="297927" y="2076"/>
                  </a:lnTo>
                  <a:lnTo>
                    <a:pt x="307989" y="0"/>
                  </a:lnTo>
                  <a:lnTo>
                    <a:pt x="311054" y="1351"/>
                  </a:lnTo>
                  <a:lnTo>
                    <a:pt x="313096" y="4157"/>
                  </a:lnTo>
                  <a:lnTo>
                    <a:pt x="314458" y="7933"/>
                  </a:lnTo>
                  <a:lnTo>
                    <a:pt x="309800" y="43273"/>
                  </a:lnTo>
                  <a:lnTo>
                    <a:pt x="305011" y="71649"/>
                  </a:lnTo>
                  <a:lnTo>
                    <a:pt x="302248" y="103311"/>
                  </a:lnTo>
                  <a:lnTo>
                    <a:pt x="301972" y="136434"/>
                  </a:lnTo>
                  <a:lnTo>
                    <a:pt x="305025" y="170204"/>
                  </a:lnTo>
                  <a:lnTo>
                    <a:pt x="306220" y="191021"/>
                  </a:lnTo>
                  <a:lnTo>
                    <a:pt x="307016" y="214423"/>
                  </a:lnTo>
                  <a:lnTo>
                    <a:pt x="307547" y="239550"/>
                  </a:lnTo>
                  <a:lnTo>
                    <a:pt x="308854" y="262969"/>
                  </a:lnTo>
                  <a:lnTo>
                    <a:pt x="310677" y="285249"/>
                  </a:lnTo>
                  <a:lnTo>
                    <a:pt x="312846" y="306770"/>
                  </a:lnTo>
                  <a:lnTo>
                    <a:pt x="314291" y="328737"/>
                  </a:lnTo>
                  <a:lnTo>
                    <a:pt x="315255" y="351002"/>
                  </a:lnTo>
                  <a:lnTo>
                    <a:pt x="315897" y="373465"/>
                  </a:lnTo>
                  <a:lnTo>
                    <a:pt x="316326" y="397966"/>
                  </a:lnTo>
                  <a:lnTo>
                    <a:pt x="316611" y="423824"/>
                  </a:lnTo>
                  <a:lnTo>
                    <a:pt x="316801" y="450588"/>
                  </a:lnTo>
                  <a:lnTo>
                    <a:pt x="316928" y="477003"/>
                  </a:lnTo>
                  <a:lnTo>
                    <a:pt x="317013" y="503186"/>
                  </a:lnTo>
                  <a:lnTo>
                    <a:pt x="317069" y="529213"/>
                  </a:lnTo>
                  <a:lnTo>
                    <a:pt x="316154" y="555138"/>
                  </a:lnTo>
                  <a:lnTo>
                    <a:pt x="314592" y="580993"/>
                  </a:lnTo>
                  <a:lnTo>
                    <a:pt x="312598" y="606802"/>
                  </a:lnTo>
                  <a:lnTo>
                    <a:pt x="311268" y="631629"/>
                  </a:lnTo>
                  <a:lnTo>
                    <a:pt x="310382" y="655799"/>
                  </a:lnTo>
                  <a:lnTo>
                    <a:pt x="309791" y="679534"/>
                  </a:lnTo>
                  <a:lnTo>
                    <a:pt x="309397" y="702976"/>
                  </a:lnTo>
                  <a:lnTo>
                    <a:pt x="309135" y="726225"/>
                  </a:lnTo>
                  <a:lnTo>
                    <a:pt x="308960" y="749344"/>
                  </a:lnTo>
                  <a:lnTo>
                    <a:pt x="308765" y="790271"/>
                  </a:lnTo>
                  <a:lnTo>
                    <a:pt x="308679" y="825607"/>
                  </a:lnTo>
                  <a:lnTo>
                    <a:pt x="308630" y="865014"/>
                  </a:lnTo>
                  <a:lnTo>
                    <a:pt x="308610" y="897035"/>
                  </a:lnTo>
                  <a:lnTo>
                    <a:pt x="307658" y="897507"/>
                  </a:lnTo>
                  <a:lnTo>
                    <a:pt x="267425" y="898415"/>
                  </a:lnTo>
                  <a:lnTo>
                    <a:pt x="231425" y="898440"/>
                  </a:lnTo>
                  <a:lnTo>
                    <a:pt x="201915" y="908607"/>
                  </a:lnTo>
                  <a:lnTo>
                    <a:pt x="160791" y="930670"/>
                  </a:lnTo>
                  <a:lnTo>
                    <a:pt x="128587" y="94988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" name="SMARTInkShape-3492"/>
            <p:cNvSpPr/>
            <p:nvPr>
              <p:custDataLst>
                <p:tags r:id="rId56"/>
              </p:custDataLst>
            </p:nvPr>
          </p:nvSpPr>
          <p:spPr bwMode="auto">
            <a:xfrm>
              <a:off x="1588770" y="3095864"/>
              <a:ext cx="68581" cy="744617"/>
            </a:xfrm>
            <a:custGeom>
              <a:avLst/>
              <a:gdLst/>
              <a:ahLst/>
              <a:cxnLst/>
              <a:rect l="0" t="0" r="0" b="0"/>
              <a:pathLst>
                <a:path w="68581" h="744617">
                  <a:moveTo>
                    <a:pt x="17145" y="7381"/>
                  </a:moveTo>
                  <a:lnTo>
                    <a:pt x="17145" y="7381"/>
                  </a:lnTo>
                  <a:lnTo>
                    <a:pt x="12594" y="2830"/>
                  </a:lnTo>
                  <a:lnTo>
                    <a:pt x="7820" y="596"/>
                  </a:lnTo>
                  <a:lnTo>
                    <a:pt x="5213" y="0"/>
                  </a:lnTo>
                  <a:lnTo>
                    <a:pt x="3476" y="555"/>
                  </a:lnTo>
                  <a:lnTo>
                    <a:pt x="2317" y="1878"/>
                  </a:lnTo>
                  <a:lnTo>
                    <a:pt x="458" y="6294"/>
                  </a:lnTo>
                  <a:lnTo>
                    <a:pt x="12" y="48537"/>
                  </a:lnTo>
                  <a:lnTo>
                    <a:pt x="4" y="84557"/>
                  </a:lnTo>
                  <a:lnTo>
                    <a:pt x="2" y="114071"/>
                  </a:lnTo>
                  <a:lnTo>
                    <a:pt x="1" y="146239"/>
                  </a:lnTo>
                  <a:lnTo>
                    <a:pt x="0" y="179586"/>
                  </a:lnTo>
                  <a:lnTo>
                    <a:pt x="5080" y="215996"/>
                  </a:lnTo>
                  <a:lnTo>
                    <a:pt x="12735" y="254404"/>
                  </a:lnTo>
                  <a:lnTo>
                    <a:pt x="19313" y="293699"/>
                  </a:lnTo>
                  <a:lnTo>
                    <a:pt x="27951" y="335928"/>
                  </a:lnTo>
                  <a:lnTo>
                    <a:pt x="32921" y="357857"/>
                  </a:lnTo>
                  <a:lnTo>
                    <a:pt x="36235" y="380097"/>
                  </a:lnTo>
                  <a:lnTo>
                    <a:pt x="38444" y="402543"/>
                  </a:lnTo>
                  <a:lnTo>
                    <a:pt x="39917" y="425127"/>
                  </a:lnTo>
                  <a:lnTo>
                    <a:pt x="40899" y="447804"/>
                  </a:lnTo>
                  <a:lnTo>
                    <a:pt x="41553" y="470541"/>
                  </a:lnTo>
                  <a:lnTo>
                    <a:pt x="41990" y="493319"/>
                  </a:lnTo>
                  <a:lnTo>
                    <a:pt x="42281" y="515172"/>
                  </a:lnTo>
                  <a:lnTo>
                    <a:pt x="42604" y="557234"/>
                  </a:lnTo>
                  <a:lnTo>
                    <a:pt x="42748" y="593072"/>
                  </a:lnTo>
                  <a:lnTo>
                    <a:pt x="43764" y="624876"/>
                  </a:lnTo>
                  <a:lnTo>
                    <a:pt x="48739" y="667651"/>
                  </a:lnTo>
                  <a:lnTo>
                    <a:pt x="53442" y="706130"/>
                  </a:lnTo>
                  <a:lnTo>
                    <a:pt x="60095" y="736443"/>
                  </a:lnTo>
                  <a:lnTo>
                    <a:pt x="61971" y="739167"/>
                  </a:lnTo>
                  <a:lnTo>
                    <a:pt x="68580" y="74461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" name="SMARTInkShape-3493"/>
          <p:cNvSpPr/>
          <p:nvPr>
            <p:custDataLst>
              <p:tags r:id="rId2"/>
            </p:custDataLst>
          </p:nvPr>
        </p:nvSpPr>
        <p:spPr bwMode="auto">
          <a:xfrm>
            <a:off x="4134803" y="5307678"/>
            <a:ext cx="663679" cy="41563"/>
          </a:xfrm>
          <a:custGeom>
            <a:avLst/>
            <a:gdLst/>
            <a:ahLst/>
            <a:cxnLst/>
            <a:rect l="0" t="0" r="0" b="0"/>
            <a:pathLst>
              <a:path w="663679" h="41563">
                <a:moveTo>
                  <a:pt x="0" y="41562"/>
                </a:moveTo>
                <a:lnTo>
                  <a:pt x="0" y="41562"/>
                </a:lnTo>
                <a:lnTo>
                  <a:pt x="9101" y="32460"/>
                </a:lnTo>
                <a:lnTo>
                  <a:pt x="32965" y="22249"/>
                </a:lnTo>
                <a:lnTo>
                  <a:pt x="68716" y="17742"/>
                </a:lnTo>
                <a:lnTo>
                  <a:pt x="100707" y="16688"/>
                </a:lnTo>
                <a:lnTo>
                  <a:pt x="139056" y="15267"/>
                </a:lnTo>
                <a:lnTo>
                  <a:pt x="161284" y="13554"/>
                </a:lnTo>
                <a:lnTo>
                  <a:pt x="184675" y="11460"/>
                </a:lnTo>
                <a:lnTo>
                  <a:pt x="209794" y="10064"/>
                </a:lnTo>
                <a:lnTo>
                  <a:pt x="236065" y="9133"/>
                </a:lnTo>
                <a:lnTo>
                  <a:pt x="263104" y="8513"/>
                </a:lnTo>
                <a:lnTo>
                  <a:pt x="292560" y="7146"/>
                </a:lnTo>
                <a:lnTo>
                  <a:pt x="323627" y="5283"/>
                </a:lnTo>
                <a:lnTo>
                  <a:pt x="355769" y="3089"/>
                </a:lnTo>
                <a:lnTo>
                  <a:pt x="387674" y="1625"/>
                </a:lnTo>
                <a:lnTo>
                  <a:pt x="419422" y="650"/>
                </a:lnTo>
                <a:lnTo>
                  <a:pt x="451064" y="0"/>
                </a:lnTo>
                <a:lnTo>
                  <a:pt x="481684" y="519"/>
                </a:lnTo>
                <a:lnTo>
                  <a:pt x="511623" y="1817"/>
                </a:lnTo>
                <a:lnTo>
                  <a:pt x="541107" y="3636"/>
                </a:lnTo>
                <a:lnTo>
                  <a:pt x="566477" y="5800"/>
                </a:lnTo>
                <a:lnTo>
                  <a:pt x="589106" y="8196"/>
                </a:lnTo>
                <a:lnTo>
                  <a:pt x="625680" y="13397"/>
                </a:lnTo>
                <a:lnTo>
                  <a:pt x="662619" y="22777"/>
                </a:lnTo>
                <a:lnTo>
                  <a:pt x="663678" y="23324"/>
                </a:lnTo>
                <a:lnTo>
                  <a:pt x="663432" y="23688"/>
                </a:lnTo>
                <a:lnTo>
                  <a:pt x="655994" y="26741"/>
                </a:lnTo>
                <a:lnTo>
                  <a:pt x="645883" y="30212"/>
                </a:lnTo>
                <a:lnTo>
                  <a:pt x="626030" y="33118"/>
                </a:lnTo>
                <a:lnTo>
                  <a:pt x="608647" y="41562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SMARTInkShape-3494"/>
          <p:cNvSpPr/>
          <p:nvPr>
            <p:custDataLst>
              <p:tags r:id="rId3"/>
            </p:custDataLst>
          </p:nvPr>
        </p:nvSpPr>
        <p:spPr bwMode="auto">
          <a:xfrm>
            <a:off x="5163502" y="5323522"/>
            <a:ext cx="445772" cy="17147"/>
          </a:xfrm>
          <a:custGeom>
            <a:avLst/>
            <a:gdLst/>
            <a:ahLst/>
            <a:cxnLst/>
            <a:rect l="0" t="0" r="0" b="0"/>
            <a:pathLst>
              <a:path w="445772" h="17147">
                <a:moveTo>
                  <a:pt x="0" y="0"/>
                </a:moveTo>
                <a:lnTo>
                  <a:pt x="0" y="0"/>
                </a:lnTo>
                <a:lnTo>
                  <a:pt x="4551" y="4551"/>
                </a:lnTo>
                <a:lnTo>
                  <a:pt x="43639" y="10583"/>
                </a:lnTo>
                <a:lnTo>
                  <a:pt x="75593" y="14229"/>
                </a:lnTo>
                <a:lnTo>
                  <a:pt x="118370" y="15849"/>
                </a:lnTo>
                <a:lnTo>
                  <a:pt x="141778" y="16281"/>
                </a:lnTo>
                <a:lnTo>
                  <a:pt x="165956" y="16569"/>
                </a:lnTo>
                <a:lnTo>
                  <a:pt x="190648" y="16761"/>
                </a:lnTo>
                <a:lnTo>
                  <a:pt x="217587" y="15937"/>
                </a:lnTo>
                <a:lnTo>
                  <a:pt x="246022" y="14435"/>
                </a:lnTo>
                <a:lnTo>
                  <a:pt x="275458" y="12481"/>
                </a:lnTo>
                <a:lnTo>
                  <a:pt x="303654" y="12131"/>
                </a:lnTo>
                <a:lnTo>
                  <a:pt x="331024" y="12850"/>
                </a:lnTo>
                <a:lnTo>
                  <a:pt x="357842" y="14282"/>
                </a:lnTo>
                <a:lnTo>
                  <a:pt x="397802" y="15872"/>
                </a:lnTo>
                <a:lnTo>
                  <a:pt x="445771" y="17146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1" name="SMARTInkShape-Group1049"/>
          <p:cNvGrpSpPr/>
          <p:nvPr/>
        </p:nvGrpSpPr>
        <p:grpSpPr>
          <a:xfrm>
            <a:off x="971550" y="236680"/>
            <a:ext cx="5714335" cy="4769661"/>
            <a:chOff x="971550" y="236680"/>
            <a:chExt cx="5714335" cy="4769661"/>
          </a:xfrm>
        </p:grpSpPr>
        <p:sp>
          <p:nvSpPr>
            <p:cNvPr id="8" name="SMARTInkShape-3495"/>
            <p:cNvSpPr/>
            <p:nvPr>
              <p:custDataLst>
                <p:tags r:id="rId33"/>
              </p:custDataLst>
            </p:nvPr>
          </p:nvSpPr>
          <p:spPr bwMode="auto">
            <a:xfrm>
              <a:off x="6260782" y="236680"/>
              <a:ext cx="425103" cy="1614981"/>
            </a:xfrm>
            <a:custGeom>
              <a:avLst/>
              <a:gdLst/>
              <a:ahLst/>
              <a:cxnLst/>
              <a:rect l="0" t="0" r="0" b="0"/>
              <a:pathLst>
                <a:path w="425103" h="1614981">
                  <a:moveTo>
                    <a:pt x="137161" y="20495"/>
                  </a:moveTo>
                  <a:lnTo>
                    <a:pt x="137161" y="20495"/>
                  </a:lnTo>
                  <a:lnTo>
                    <a:pt x="179540" y="4385"/>
                  </a:lnTo>
                  <a:lnTo>
                    <a:pt x="209336" y="0"/>
                  </a:lnTo>
                  <a:lnTo>
                    <a:pt x="241629" y="1226"/>
                  </a:lnTo>
                  <a:lnTo>
                    <a:pt x="277571" y="12566"/>
                  </a:lnTo>
                  <a:lnTo>
                    <a:pt x="314817" y="32211"/>
                  </a:lnTo>
                  <a:lnTo>
                    <a:pt x="350421" y="59992"/>
                  </a:lnTo>
                  <a:lnTo>
                    <a:pt x="380216" y="99009"/>
                  </a:lnTo>
                  <a:lnTo>
                    <a:pt x="393495" y="121415"/>
                  </a:lnTo>
                  <a:lnTo>
                    <a:pt x="403300" y="147783"/>
                  </a:lnTo>
                  <a:lnTo>
                    <a:pt x="410789" y="176791"/>
                  </a:lnTo>
                  <a:lnTo>
                    <a:pt x="416734" y="207560"/>
                  </a:lnTo>
                  <a:lnTo>
                    <a:pt x="420699" y="241407"/>
                  </a:lnTo>
                  <a:lnTo>
                    <a:pt x="423341" y="277307"/>
                  </a:lnTo>
                  <a:lnTo>
                    <a:pt x="425102" y="314576"/>
                  </a:lnTo>
                  <a:lnTo>
                    <a:pt x="423419" y="354661"/>
                  </a:lnTo>
                  <a:lnTo>
                    <a:pt x="419440" y="396625"/>
                  </a:lnTo>
                  <a:lnTo>
                    <a:pt x="413929" y="439841"/>
                  </a:lnTo>
                  <a:lnTo>
                    <a:pt x="407398" y="486749"/>
                  </a:lnTo>
                  <a:lnTo>
                    <a:pt x="400187" y="536118"/>
                  </a:lnTo>
                  <a:lnTo>
                    <a:pt x="392521" y="587129"/>
                  </a:lnTo>
                  <a:lnTo>
                    <a:pt x="384553" y="640186"/>
                  </a:lnTo>
                  <a:lnTo>
                    <a:pt x="376383" y="694607"/>
                  </a:lnTo>
                  <a:lnTo>
                    <a:pt x="368080" y="749938"/>
                  </a:lnTo>
                  <a:lnTo>
                    <a:pt x="359687" y="804923"/>
                  </a:lnTo>
                  <a:lnTo>
                    <a:pt x="351234" y="859677"/>
                  </a:lnTo>
                  <a:lnTo>
                    <a:pt x="342741" y="914277"/>
                  </a:lnTo>
                  <a:lnTo>
                    <a:pt x="337079" y="968775"/>
                  </a:lnTo>
                  <a:lnTo>
                    <a:pt x="333305" y="1023204"/>
                  </a:lnTo>
                  <a:lnTo>
                    <a:pt x="330789" y="1077588"/>
                  </a:lnTo>
                  <a:lnTo>
                    <a:pt x="329110" y="1129083"/>
                  </a:lnTo>
                  <a:lnTo>
                    <a:pt x="327992" y="1178654"/>
                  </a:lnTo>
                  <a:lnTo>
                    <a:pt x="327247" y="1226941"/>
                  </a:lnTo>
                  <a:lnTo>
                    <a:pt x="327702" y="1271515"/>
                  </a:lnTo>
                  <a:lnTo>
                    <a:pt x="328958" y="1313613"/>
                  </a:lnTo>
                  <a:lnTo>
                    <a:pt x="330748" y="1354061"/>
                  </a:lnTo>
                  <a:lnTo>
                    <a:pt x="332894" y="1391504"/>
                  </a:lnTo>
                  <a:lnTo>
                    <a:pt x="335277" y="1426943"/>
                  </a:lnTo>
                  <a:lnTo>
                    <a:pt x="337818" y="1461047"/>
                  </a:lnTo>
                  <a:lnTo>
                    <a:pt x="340465" y="1489498"/>
                  </a:lnTo>
                  <a:lnTo>
                    <a:pt x="343181" y="1514180"/>
                  </a:lnTo>
                  <a:lnTo>
                    <a:pt x="347788" y="1553988"/>
                  </a:lnTo>
                  <a:lnTo>
                    <a:pt x="350745" y="1595206"/>
                  </a:lnTo>
                  <a:lnTo>
                    <a:pt x="350988" y="1598940"/>
                  </a:lnTo>
                  <a:lnTo>
                    <a:pt x="348292" y="1601429"/>
                  </a:lnTo>
                  <a:lnTo>
                    <a:pt x="337676" y="1604195"/>
                  </a:lnTo>
                  <a:lnTo>
                    <a:pt x="297432" y="1601201"/>
                  </a:lnTo>
                  <a:lnTo>
                    <a:pt x="274488" y="1600079"/>
                  </a:lnTo>
                  <a:lnTo>
                    <a:pt x="246810" y="1599331"/>
                  </a:lnTo>
                  <a:lnTo>
                    <a:pt x="215975" y="1598832"/>
                  </a:lnTo>
                  <a:lnTo>
                    <a:pt x="178273" y="1600405"/>
                  </a:lnTo>
                  <a:lnTo>
                    <a:pt x="135994" y="1603358"/>
                  </a:lnTo>
                  <a:lnTo>
                    <a:pt x="90663" y="1607232"/>
                  </a:lnTo>
                  <a:lnTo>
                    <a:pt x="60442" y="1609815"/>
                  </a:lnTo>
                  <a:lnTo>
                    <a:pt x="0" y="161498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3496"/>
            <p:cNvSpPr/>
            <p:nvPr>
              <p:custDataLst>
                <p:tags r:id="rId34"/>
              </p:custDataLst>
            </p:nvPr>
          </p:nvSpPr>
          <p:spPr bwMode="auto">
            <a:xfrm>
              <a:off x="4674870" y="780097"/>
              <a:ext cx="145734" cy="77154"/>
            </a:xfrm>
            <a:custGeom>
              <a:avLst/>
              <a:gdLst/>
              <a:ahLst/>
              <a:cxnLst/>
              <a:rect l="0" t="0" r="0" b="0"/>
              <a:pathLst>
                <a:path w="145734" h="77154">
                  <a:moveTo>
                    <a:pt x="0" y="0"/>
                  </a:moveTo>
                  <a:lnTo>
                    <a:pt x="0" y="0"/>
                  </a:lnTo>
                  <a:lnTo>
                    <a:pt x="33055" y="18651"/>
                  </a:lnTo>
                  <a:lnTo>
                    <a:pt x="70754" y="37276"/>
                  </a:lnTo>
                  <a:lnTo>
                    <a:pt x="109546" y="58353"/>
                  </a:lnTo>
                  <a:lnTo>
                    <a:pt x="145733" y="7715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3497"/>
            <p:cNvSpPr/>
            <p:nvPr>
              <p:custDataLst>
                <p:tags r:id="rId35"/>
              </p:custDataLst>
            </p:nvPr>
          </p:nvSpPr>
          <p:spPr bwMode="auto">
            <a:xfrm>
              <a:off x="3560445" y="692639"/>
              <a:ext cx="1277303" cy="198902"/>
            </a:xfrm>
            <a:custGeom>
              <a:avLst/>
              <a:gdLst/>
              <a:ahLst/>
              <a:cxnLst/>
              <a:rect l="0" t="0" r="0" b="0"/>
              <a:pathLst>
                <a:path w="1277303" h="198902">
                  <a:moveTo>
                    <a:pt x="0" y="87458"/>
                  </a:moveTo>
                  <a:lnTo>
                    <a:pt x="0" y="87458"/>
                  </a:lnTo>
                  <a:lnTo>
                    <a:pt x="31185" y="73771"/>
                  </a:lnTo>
                  <a:lnTo>
                    <a:pt x="65930" y="63595"/>
                  </a:lnTo>
                  <a:lnTo>
                    <a:pt x="88721" y="58214"/>
                  </a:lnTo>
                  <a:lnTo>
                    <a:pt x="114393" y="52722"/>
                  </a:lnTo>
                  <a:lnTo>
                    <a:pt x="141984" y="47156"/>
                  </a:lnTo>
                  <a:lnTo>
                    <a:pt x="174666" y="41540"/>
                  </a:lnTo>
                  <a:lnTo>
                    <a:pt x="210742" y="35891"/>
                  </a:lnTo>
                  <a:lnTo>
                    <a:pt x="249079" y="30220"/>
                  </a:lnTo>
                  <a:lnTo>
                    <a:pt x="292735" y="24535"/>
                  </a:lnTo>
                  <a:lnTo>
                    <a:pt x="339937" y="18839"/>
                  </a:lnTo>
                  <a:lnTo>
                    <a:pt x="389502" y="13137"/>
                  </a:lnTo>
                  <a:lnTo>
                    <a:pt x="442548" y="8384"/>
                  </a:lnTo>
                  <a:lnTo>
                    <a:pt x="497915" y="4262"/>
                  </a:lnTo>
                  <a:lnTo>
                    <a:pt x="554828" y="562"/>
                  </a:lnTo>
                  <a:lnTo>
                    <a:pt x="610868" y="0"/>
                  </a:lnTo>
                  <a:lnTo>
                    <a:pt x="666326" y="1530"/>
                  </a:lnTo>
                  <a:lnTo>
                    <a:pt x="721394" y="4455"/>
                  </a:lnTo>
                  <a:lnTo>
                    <a:pt x="775252" y="10216"/>
                  </a:lnTo>
                  <a:lnTo>
                    <a:pt x="828303" y="17866"/>
                  </a:lnTo>
                  <a:lnTo>
                    <a:pt x="880814" y="26776"/>
                  </a:lnTo>
                  <a:lnTo>
                    <a:pt x="928205" y="37478"/>
                  </a:lnTo>
                  <a:lnTo>
                    <a:pt x="972181" y="49376"/>
                  </a:lnTo>
                  <a:lnTo>
                    <a:pt x="1013880" y="62070"/>
                  </a:lnTo>
                  <a:lnTo>
                    <a:pt x="1052158" y="76248"/>
                  </a:lnTo>
                  <a:lnTo>
                    <a:pt x="1088153" y="91415"/>
                  </a:lnTo>
                  <a:lnTo>
                    <a:pt x="1122628" y="107241"/>
                  </a:lnTo>
                  <a:lnTo>
                    <a:pt x="1152279" y="121602"/>
                  </a:lnTo>
                  <a:lnTo>
                    <a:pt x="1178713" y="134986"/>
                  </a:lnTo>
                  <a:lnTo>
                    <a:pt x="1203004" y="147718"/>
                  </a:lnTo>
                  <a:lnTo>
                    <a:pt x="1237613" y="166946"/>
                  </a:lnTo>
                  <a:lnTo>
                    <a:pt x="1265543" y="185940"/>
                  </a:lnTo>
                  <a:lnTo>
                    <a:pt x="1277302" y="19890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3498"/>
            <p:cNvSpPr/>
            <p:nvPr>
              <p:custDataLst>
                <p:tags r:id="rId36"/>
              </p:custDataLst>
            </p:nvPr>
          </p:nvSpPr>
          <p:spPr bwMode="auto">
            <a:xfrm>
              <a:off x="4786313" y="342900"/>
              <a:ext cx="111784" cy="120016"/>
            </a:xfrm>
            <a:custGeom>
              <a:avLst/>
              <a:gdLst/>
              <a:ahLst/>
              <a:cxnLst/>
              <a:rect l="0" t="0" r="0" b="0"/>
              <a:pathLst>
                <a:path w="111784" h="120016">
                  <a:moveTo>
                    <a:pt x="0" y="0"/>
                  </a:moveTo>
                  <a:lnTo>
                    <a:pt x="0" y="0"/>
                  </a:lnTo>
                  <a:lnTo>
                    <a:pt x="32965" y="16483"/>
                  </a:lnTo>
                  <a:lnTo>
                    <a:pt x="74209" y="38534"/>
                  </a:lnTo>
                  <a:lnTo>
                    <a:pt x="100093" y="61265"/>
                  </a:lnTo>
                  <a:lnTo>
                    <a:pt x="110525" y="77711"/>
                  </a:lnTo>
                  <a:lnTo>
                    <a:pt x="111783" y="86098"/>
                  </a:lnTo>
                  <a:lnTo>
                    <a:pt x="102869" y="12001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3499"/>
            <p:cNvSpPr/>
            <p:nvPr>
              <p:custDataLst>
                <p:tags r:id="rId37"/>
              </p:custDataLst>
            </p:nvPr>
          </p:nvSpPr>
          <p:spPr bwMode="auto">
            <a:xfrm>
              <a:off x="1311871" y="277820"/>
              <a:ext cx="3584595" cy="2413946"/>
            </a:xfrm>
            <a:custGeom>
              <a:avLst/>
              <a:gdLst/>
              <a:ahLst/>
              <a:cxnLst/>
              <a:rect l="0" t="0" r="0" b="0"/>
              <a:pathLst>
                <a:path w="3584595" h="2413946">
                  <a:moveTo>
                    <a:pt x="28297" y="2413945"/>
                  </a:moveTo>
                  <a:lnTo>
                    <a:pt x="28297" y="2413945"/>
                  </a:lnTo>
                  <a:lnTo>
                    <a:pt x="28297" y="2409394"/>
                  </a:lnTo>
                  <a:lnTo>
                    <a:pt x="30837" y="2404620"/>
                  </a:lnTo>
                  <a:lnTo>
                    <a:pt x="32848" y="2402013"/>
                  </a:lnTo>
                  <a:lnTo>
                    <a:pt x="32542" y="2391497"/>
                  </a:lnTo>
                  <a:lnTo>
                    <a:pt x="24474" y="2361891"/>
                  </a:lnTo>
                  <a:lnTo>
                    <a:pt x="16120" y="2329850"/>
                  </a:lnTo>
                  <a:lnTo>
                    <a:pt x="9232" y="2287034"/>
                  </a:lnTo>
                  <a:lnTo>
                    <a:pt x="6062" y="2260758"/>
                  </a:lnTo>
                  <a:lnTo>
                    <a:pt x="2996" y="2231810"/>
                  </a:lnTo>
                  <a:lnTo>
                    <a:pt x="0" y="2201082"/>
                  </a:lnTo>
                  <a:lnTo>
                    <a:pt x="859" y="2165356"/>
                  </a:lnTo>
                  <a:lnTo>
                    <a:pt x="4290" y="2126299"/>
                  </a:lnTo>
                  <a:lnTo>
                    <a:pt x="9435" y="2085021"/>
                  </a:lnTo>
                  <a:lnTo>
                    <a:pt x="17627" y="2040357"/>
                  </a:lnTo>
                  <a:lnTo>
                    <a:pt x="27851" y="1993436"/>
                  </a:lnTo>
                  <a:lnTo>
                    <a:pt x="39429" y="1945011"/>
                  </a:lnTo>
                  <a:lnTo>
                    <a:pt x="54769" y="1892725"/>
                  </a:lnTo>
                  <a:lnTo>
                    <a:pt x="72615" y="1837865"/>
                  </a:lnTo>
                  <a:lnTo>
                    <a:pt x="92132" y="1781289"/>
                  </a:lnTo>
                  <a:lnTo>
                    <a:pt x="117526" y="1718807"/>
                  </a:lnTo>
                  <a:lnTo>
                    <a:pt x="146838" y="1652387"/>
                  </a:lnTo>
                  <a:lnTo>
                    <a:pt x="178762" y="1583342"/>
                  </a:lnTo>
                  <a:lnTo>
                    <a:pt x="215284" y="1513500"/>
                  </a:lnTo>
                  <a:lnTo>
                    <a:pt x="254873" y="1443126"/>
                  </a:lnTo>
                  <a:lnTo>
                    <a:pt x="296505" y="1372397"/>
                  </a:lnTo>
                  <a:lnTo>
                    <a:pt x="343310" y="1302385"/>
                  </a:lnTo>
                  <a:lnTo>
                    <a:pt x="393563" y="1232850"/>
                  </a:lnTo>
                  <a:lnTo>
                    <a:pt x="446115" y="1163633"/>
                  </a:lnTo>
                  <a:lnTo>
                    <a:pt x="504010" y="1095581"/>
                  </a:lnTo>
                  <a:lnTo>
                    <a:pt x="565466" y="1028306"/>
                  </a:lnTo>
                  <a:lnTo>
                    <a:pt x="629297" y="961548"/>
                  </a:lnTo>
                  <a:lnTo>
                    <a:pt x="696616" y="896088"/>
                  </a:lnTo>
                  <a:lnTo>
                    <a:pt x="766260" y="831493"/>
                  </a:lnTo>
                  <a:lnTo>
                    <a:pt x="837455" y="767474"/>
                  </a:lnTo>
                  <a:lnTo>
                    <a:pt x="910636" y="705745"/>
                  </a:lnTo>
                  <a:lnTo>
                    <a:pt x="985140" y="645543"/>
                  </a:lnTo>
                  <a:lnTo>
                    <a:pt x="1060527" y="586358"/>
                  </a:lnTo>
                  <a:lnTo>
                    <a:pt x="1143170" y="527851"/>
                  </a:lnTo>
                  <a:lnTo>
                    <a:pt x="1230651" y="469796"/>
                  </a:lnTo>
                  <a:lnTo>
                    <a:pt x="1321356" y="412044"/>
                  </a:lnTo>
                  <a:lnTo>
                    <a:pt x="1411354" y="360206"/>
                  </a:lnTo>
                  <a:lnTo>
                    <a:pt x="1500880" y="312314"/>
                  </a:lnTo>
                  <a:lnTo>
                    <a:pt x="1590091" y="267050"/>
                  </a:lnTo>
                  <a:lnTo>
                    <a:pt x="1676236" y="228302"/>
                  </a:lnTo>
                  <a:lnTo>
                    <a:pt x="1760335" y="193897"/>
                  </a:lnTo>
                  <a:lnTo>
                    <a:pt x="1843071" y="162388"/>
                  </a:lnTo>
                  <a:lnTo>
                    <a:pt x="1923946" y="134714"/>
                  </a:lnTo>
                  <a:lnTo>
                    <a:pt x="2003581" y="109598"/>
                  </a:lnTo>
                  <a:lnTo>
                    <a:pt x="2082388" y="86186"/>
                  </a:lnTo>
                  <a:lnTo>
                    <a:pt x="2159691" y="66768"/>
                  </a:lnTo>
                  <a:lnTo>
                    <a:pt x="2235991" y="50013"/>
                  </a:lnTo>
                  <a:lnTo>
                    <a:pt x="2311623" y="35033"/>
                  </a:lnTo>
                  <a:lnTo>
                    <a:pt x="2382999" y="24094"/>
                  </a:lnTo>
                  <a:lnTo>
                    <a:pt x="2451538" y="15848"/>
                  </a:lnTo>
                  <a:lnTo>
                    <a:pt x="2518186" y="9399"/>
                  </a:lnTo>
                  <a:lnTo>
                    <a:pt x="2583573" y="5099"/>
                  </a:lnTo>
                  <a:lnTo>
                    <a:pt x="2648119" y="2233"/>
                  </a:lnTo>
                  <a:lnTo>
                    <a:pt x="2712105" y="322"/>
                  </a:lnTo>
                  <a:lnTo>
                    <a:pt x="2771907" y="0"/>
                  </a:lnTo>
                  <a:lnTo>
                    <a:pt x="2828920" y="739"/>
                  </a:lnTo>
                  <a:lnTo>
                    <a:pt x="2884074" y="2183"/>
                  </a:lnTo>
                  <a:lnTo>
                    <a:pt x="2935131" y="6956"/>
                  </a:lnTo>
                  <a:lnTo>
                    <a:pt x="2983456" y="13948"/>
                  </a:lnTo>
                  <a:lnTo>
                    <a:pt x="3029960" y="22420"/>
                  </a:lnTo>
                  <a:lnTo>
                    <a:pt x="3074298" y="31877"/>
                  </a:lnTo>
                  <a:lnTo>
                    <a:pt x="3117192" y="41992"/>
                  </a:lnTo>
                  <a:lnTo>
                    <a:pt x="3159122" y="52546"/>
                  </a:lnTo>
                  <a:lnTo>
                    <a:pt x="3198506" y="63391"/>
                  </a:lnTo>
                  <a:lnTo>
                    <a:pt x="3236192" y="74432"/>
                  </a:lnTo>
                  <a:lnTo>
                    <a:pt x="3272746" y="85602"/>
                  </a:lnTo>
                  <a:lnTo>
                    <a:pt x="3306641" y="96859"/>
                  </a:lnTo>
                  <a:lnTo>
                    <a:pt x="3338762" y="108173"/>
                  </a:lnTo>
                  <a:lnTo>
                    <a:pt x="3369701" y="119526"/>
                  </a:lnTo>
                  <a:lnTo>
                    <a:pt x="3397947" y="129000"/>
                  </a:lnTo>
                  <a:lnTo>
                    <a:pt x="3424397" y="137221"/>
                  </a:lnTo>
                  <a:lnTo>
                    <a:pt x="3449652" y="144606"/>
                  </a:lnTo>
                  <a:lnTo>
                    <a:pt x="3490411" y="157893"/>
                  </a:lnTo>
                  <a:lnTo>
                    <a:pt x="3522497" y="170148"/>
                  </a:lnTo>
                  <a:lnTo>
                    <a:pt x="3563838" y="193537"/>
                  </a:lnTo>
                  <a:lnTo>
                    <a:pt x="3584594" y="209801"/>
                  </a:lnTo>
                  <a:lnTo>
                    <a:pt x="3560167" y="20224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3500"/>
            <p:cNvSpPr/>
            <p:nvPr>
              <p:custDataLst>
                <p:tags r:id="rId38"/>
              </p:custDataLst>
            </p:nvPr>
          </p:nvSpPr>
          <p:spPr bwMode="auto">
            <a:xfrm>
              <a:off x="1118166" y="2532354"/>
              <a:ext cx="536588" cy="687398"/>
            </a:xfrm>
            <a:custGeom>
              <a:avLst/>
              <a:gdLst/>
              <a:ahLst/>
              <a:cxnLst/>
              <a:rect l="0" t="0" r="0" b="0"/>
              <a:pathLst>
                <a:path w="536588" h="687398">
                  <a:moveTo>
                    <a:pt x="110559" y="159411"/>
                  </a:moveTo>
                  <a:lnTo>
                    <a:pt x="110559" y="159411"/>
                  </a:lnTo>
                  <a:lnTo>
                    <a:pt x="98627" y="159411"/>
                  </a:lnTo>
                  <a:lnTo>
                    <a:pt x="95937" y="162268"/>
                  </a:lnTo>
                  <a:lnTo>
                    <a:pt x="82236" y="195006"/>
                  </a:lnTo>
                  <a:lnTo>
                    <a:pt x="73206" y="224761"/>
                  </a:lnTo>
                  <a:lnTo>
                    <a:pt x="66018" y="260210"/>
                  </a:lnTo>
                  <a:lnTo>
                    <a:pt x="59648" y="300731"/>
                  </a:lnTo>
                  <a:lnTo>
                    <a:pt x="54594" y="343187"/>
                  </a:lnTo>
                  <a:lnTo>
                    <a:pt x="52348" y="384282"/>
                  </a:lnTo>
                  <a:lnTo>
                    <a:pt x="48810" y="424771"/>
                  </a:lnTo>
                  <a:lnTo>
                    <a:pt x="43110" y="464991"/>
                  </a:lnTo>
                  <a:lnTo>
                    <a:pt x="34227" y="505092"/>
                  </a:lnTo>
                  <a:lnTo>
                    <a:pt x="26469" y="542599"/>
                  </a:lnTo>
                  <a:lnTo>
                    <a:pt x="18893" y="578320"/>
                  </a:lnTo>
                  <a:lnTo>
                    <a:pt x="9176" y="613245"/>
                  </a:lnTo>
                  <a:lnTo>
                    <a:pt x="2097" y="655936"/>
                  </a:lnTo>
                  <a:lnTo>
                    <a:pt x="0" y="679063"/>
                  </a:lnTo>
                  <a:lnTo>
                    <a:pt x="658" y="683011"/>
                  </a:lnTo>
                  <a:lnTo>
                    <a:pt x="2049" y="685642"/>
                  </a:lnTo>
                  <a:lnTo>
                    <a:pt x="3929" y="687397"/>
                  </a:lnTo>
                  <a:lnTo>
                    <a:pt x="8040" y="686662"/>
                  </a:lnTo>
                  <a:lnTo>
                    <a:pt x="29383" y="674620"/>
                  </a:lnTo>
                  <a:lnTo>
                    <a:pt x="65023" y="648721"/>
                  </a:lnTo>
                  <a:lnTo>
                    <a:pt x="106698" y="622527"/>
                  </a:lnTo>
                  <a:lnTo>
                    <a:pt x="138370" y="605270"/>
                  </a:lnTo>
                  <a:lnTo>
                    <a:pt x="174037" y="590615"/>
                  </a:lnTo>
                  <a:lnTo>
                    <a:pt x="213067" y="578705"/>
                  </a:lnTo>
                  <a:lnTo>
                    <a:pt x="255813" y="570236"/>
                  </a:lnTo>
                  <a:lnTo>
                    <a:pt x="277880" y="566644"/>
                  </a:lnTo>
                  <a:lnTo>
                    <a:pt x="300212" y="563297"/>
                  </a:lnTo>
                  <a:lnTo>
                    <a:pt x="322719" y="560114"/>
                  </a:lnTo>
                  <a:lnTo>
                    <a:pt x="365508" y="554036"/>
                  </a:lnTo>
                  <a:lnTo>
                    <a:pt x="405797" y="550065"/>
                  </a:lnTo>
                  <a:lnTo>
                    <a:pt x="442753" y="551475"/>
                  </a:lnTo>
                  <a:lnTo>
                    <a:pt x="473149" y="552737"/>
                  </a:lnTo>
                  <a:lnTo>
                    <a:pt x="506601" y="555987"/>
                  </a:lnTo>
                  <a:lnTo>
                    <a:pt x="536587" y="561948"/>
                  </a:lnTo>
                  <a:lnTo>
                    <a:pt x="536500" y="561119"/>
                  </a:lnTo>
                  <a:lnTo>
                    <a:pt x="514415" y="533056"/>
                  </a:lnTo>
                  <a:lnTo>
                    <a:pt x="507715" y="496181"/>
                  </a:lnTo>
                  <a:lnTo>
                    <a:pt x="503608" y="460216"/>
                  </a:lnTo>
                  <a:lnTo>
                    <a:pt x="501179" y="439958"/>
                  </a:lnTo>
                  <a:lnTo>
                    <a:pt x="498607" y="416927"/>
                  </a:lnTo>
                  <a:lnTo>
                    <a:pt x="495940" y="392048"/>
                  </a:lnTo>
                  <a:lnTo>
                    <a:pt x="493210" y="365937"/>
                  </a:lnTo>
                  <a:lnTo>
                    <a:pt x="490437" y="338053"/>
                  </a:lnTo>
                  <a:lnTo>
                    <a:pt x="487636" y="308986"/>
                  </a:lnTo>
                  <a:lnTo>
                    <a:pt x="484816" y="279130"/>
                  </a:lnTo>
                  <a:lnTo>
                    <a:pt x="482936" y="250653"/>
                  </a:lnTo>
                  <a:lnTo>
                    <a:pt x="481683" y="223097"/>
                  </a:lnTo>
                  <a:lnTo>
                    <a:pt x="480848" y="196153"/>
                  </a:lnTo>
                  <a:lnTo>
                    <a:pt x="479338" y="171523"/>
                  </a:lnTo>
                  <a:lnTo>
                    <a:pt x="477379" y="148436"/>
                  </a:lnTo>
                  <a:lnTo>
                    <a:pt x="472663" y="106908"/>
                  </a:lnTo>
                  <a:lnTo>
                    <a:pt x="467392" y="72576"/>
                  </a:lnTo>
                  <a:lnTo>
                    <a:pt x="459069" y="31024"/>
                  </a:lnTo>
                  <a:lnTo>
                    <a:pt x="446571" y="0"/>
                  </a:lnTo>
                  <a:lnTo>
                    <a:pt x="444104" y="750"/>
                  </a:lnTo>
                  <a:lnTo>
                    <a:pt x="436284" y="6662"/>
                  </a:lnTo>
                  <a:lnTo>
                    <a:pt x="411921" y="43270"/>
                  </a:lnTo>
                  <a:lnTo>
                    <a:pt x="372017" y="85881"/>
                  </a:lnTo>
                  <a:lnTo>
                    <a:pt x="329633" y="119633"/>
                  </a:lnTo>
                  <a:lnTo>
                    <a:pt x="294920" y="142367"/>
                  </a:lnTo>
                  <a:lnTo>
                    <a:pt x="258220" y="164218"/>
                  </a:lnTo>
                  <a:lnTo>
                    <a:pt x="222859" y="183455"/>
                  </a:lnTo>
                  <a:lnTo>
                    <a:pt x="190633" y="201530"/>
                  </a:lnTo>
                  <a:lnTo>
                    <a:pt x="150795" y="222691"/>
                  </a:lnTo>
                  <a:lnTo>
                    <a:pt x="119132" y="23656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3501"/>
            <p:cNvSpPr/>
            <p:nvPr>
              <p:custDataLst>
                <p:tags r:id="rId39"/>
              </p:custDataLst>
            </p:nvPr>
          </p:nvSpPr>
          <p:spPr bwMode="auto">
            <a:xfrm>
              <a:off x="4640580" y="1491615"/>
              <a:ext cx="1730380" cy="111443"/>
            </a:xfrm>
            <a:custGeom>
              <a:avLst/>
              <a:gdLst/>
              <a:ahLst/>
              <a:cxnLst/>
              <a:rect l="0" t="0" r="0" b="0"/>
              <a:pathLst>
                <a:path w="1730380" h="111443">
                  <a:moveTo>
                    <a:pt x="0" y="0"/>
                  </a:moveTo>
                  <a:lnTo>
                    <a:pt x="0" y="0"/>
                  </a:lnTo>
                  <a:lnTo>
                    <a:pt x="20151" y="0"/>
                  </a:lnTo>
                  <a:lnTo>
                    <a:pt x="25783" y="2540"/>
                  </a:lnTo>
                  <a:lnTo>
                    <a:pt x="59814" y="19908"/>
                  </a:lnTo>
                  <a:lnTo>
                    <a:pt x="90401" y="28851"/>
                  </a:lnTo>
                  <a:lnTo>
                    <a:pt x="114560" y="32569"/>
                  </a:lnTo>
                  <a:lnTo>
                    <a:pt x="142096" y="36000"/>
                  </a:lnTo>
                  <a:lnTo>
                    <a:pt x="176645" y="39240"/>
                  </a:lnTo>
                  <a:lnTo>
                    <a:pt x="215871" y="42352"/>
                  </a:lnTo>
                  <a:lnTo>
                    <a:pt x="258214" y="45380"/>
                  </a:lnTo>
                  <a:lnTo>
                    <a:pt x="308350" y="47398"/>
                  </a:lnTo>
                  <a:lnTo>
                    <a:pt x="363682" y="48744"/>
                  </a:lnTo>
                  <a:lnTo>
                    <a:pt x="422477" y="49641"/>
                  </a:lnTo>
                  <a:lnTo>
                    <a:pt x="489296" y="50239"/>
                  </a:lnTo>
                  <a:lnTo>
                    <a:pt x="561465" y="50638"/>
                  </a:lnTo>
                  <a:lnTo>
                    <a:pt x="637200" y="50903"/>
                  </a:lnTo>
                  <a:lnTo>
                    <a:pt x="717217" y="51081"/>
                  </a:lnTo>
                  <a:lnTo>
                    <a:pt x="800090" y="51199"/>
                  </a:lnTo>
                  <a:lnTo>
                    <a:pt x="884866" y="51277"/>
                  </a:lnTo>
                  <a:lnTo>
                    <a:pt x="970911" y="51330"/>
                  </a:lnTo>
                  <a:lnTo>
                    <a:pt x="1057801" y="51365"/>
                  </a:lnTo>
                  <a:lnTo>
                    <a:pt x="1145256" y="51388"/>
                  </a:lnTo>
                  <a:lnTo>
                    <a:pt x="1228324" y="53309"/>
                  </a:lnTo>
                  <a:lnTo>
                    <a:pt x="1308467" y="56494"/>
                  </a:lnTo>
                  <a:lnTo>
                    <a:pt x="1386661" y="60523"/>
                  </a:lnTo>
                  <a:lnTo>
                    <a:pt x="1454984" y="65114"/>
                  </a:lnTo>
                  <a:lnTo>
                    <a:pt x="1516724" y="70079"/>
                  </a:lnTo>
                  <a:lnTo>
                    <a:pt x="1574077" y="75294"/>
                  </a:lnTo>
                  <a:lnTo>
                    <a:pt x="1618980" y="79724"/>
                  </a:lnTo>
                  <a:lnTo>
                    <a:pt x="1655582" y="83629"/>
                  </a:lnTo>
                  <a:lnTo>
                    <a:pt x="1686651" y="87185"/>
                  </a:lnTo>
                  <a:lnTo>
                    <a:pt x="1721173" y="93676"/>
                  </a:lnTo>
                  <a:lnTo>
                    <a:pt x="1730379" y="96741"/>
                  </a:lnTo>
                  <a:lnTo>
                    <a:pt x="1726991" y="99736"/>
                  </a:lnTo>
                  <a:lnTo>
                    <a:pt x="1686240" y="107551"/>
                  </a:lnTo>
                  <a:lnTo>
                    <a:pt x="1663065" y="11144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3502"/>
            <p:cNvSpPr/>
            <p:nvPr>
              <p:custDataLst>
                <p:tags r:id="rId40"/>
              </p:custDataLst>
            </p:nvPr>
          </p:nvSpPr>
          <p:spPr bwMode="auto">
            <a:xfrm>
              <a:off x="4546282" y="1225867"/>
              <a:ext cx="1757364" cy="42864"/>
            </a:xfrm>
            <a:custGeom>
              <a:avLst/>
              <a:gdLst/>
              <a:ahLst/>
              <a:cxnLst/>
              <a:rect l="0" t="0" r="0" b="0"/>
              <a:pathLst>
                <a:path w="1757364" h="42864">
                  <a:moveTo>
                    <a:pt x="0" y="0"/>
                  </a:moveTo>
                  <a:lnTo>
                    <a:pt x="0" y="0"/>
                  </a:lnTo>
                  <a:lnTo>
                    <a:pt x="4551" y="4551"/>
                  </a:lnTo>
                  <a:lnTo>
                    <a:pt x="25585" y="7381"/>
                  </a:lnTo>
                  <a:lnTo>
                    <a:pt x="55504" y="5503"/>
                  </a:lnTo>
                  <a:lnTo>
                    <a:pt x="98011" y="2446"/>
                  </a:lnTo>
                  <a:lnTo>
                    <a:pt x="125348" y="1631"/>
                  </a:lnTo>
                  <a:lnTo>
                    <a:pt x="155003" y="1087"/>
                  </a:lnTo>
                  <a:lnTo>
                    <a:pt x="189061" y="725"/>
                  </a:lnTo>
                  <a:lnTo>
                    <a:pt x="226053" y="484"/>
                  </a:lnTo>
                  <a:lnTo>
                    <a:pt x="265002" y="322"/>
                  </a:lnTo>
                  <a:lnTo>
                    <a:pt x="309066" y="215"/>
                  </a:lnTo>
                  <a:lnTo>
                    <a:pt x="356539" y="144"/>
                  </a:lnTo>
                  <a:lnTo>
                    <a:pt x="406285" y="96"/>
                  </a:lnTo>
                  <a:lnTo>
                    <a:pt x="460405" y="64"/>
                  </a:lnTo>
                  <a:lnTo>
                    <a:pt x="517439" y="43"/>
                  </a:lnTo>
                  <a:lnTo>
                    <a:pt x="576417" y="29"/>
                  </a:lnTo>
                  <a:lnTo>
                    <a:pt x="639548" y="19"/>
                  </a:lnTo>
                  <a:lnTo>
                    <a:pt x="705448" y="13"/>
                  </a:lnTo>
                  <a:lnTo>
                    <a:pt x="773194" y="9"/>
                  </a:lnTo>
                  <a:lnTo>
                    <a:pt x="842170" y="959"/>
                  </a:lnTo>
                  <a:lnTo>
                    <a:pt x="911967" y="2544"/>
                  </a:lnTo>
                  <a:lnTo>
                    <a:pt x="982311" y="4554"/>
                  </a:lnTo>
                  <a:lnTo>
                    <a:pt x="1053019" y="6846"/>
                  </a:lnTo>
                  <a:lnTo>
                    <a:pt x="1123971" y="9327"/>
                  </a:lnTo>
                  <a:lnTo>
                    <a:pt x="1195084" y="11933"/>
                  </a:lnTo>
                  <a:lnTo>
                    <a:pt x="1261543" y="14623"/>
                  </a:lnTo>
                  <a:lnTo>
                    <a:pt x="1324898" y="17369"/>
                  </a:lnTo>
                  <a:lnTo>
                    <a:pt x="1386186" y="20152"/>
                  </a:lnTo>
                  <a:lnTo>
                    <a:pt x="1441332" y="22960"/>
                  </a:lnTo>
                  <a:lnTo>
                    <a:pt x="1492383" y="25784"/>
                  </a:lnTo>
                  <a:lnTo>
                    <a:pt x="1540705" y="28620"/>
                  </a:lnTo>
                  <a:lnTo>
                    <a:pt x="1582444" y="30510"/>
                  </a:lnTo>
                  <a:lnTo>
                    <a:pt x="1619796" y="31770"/>
                  </a:lnTo>
                  <a:lnTo>
                    <a:pt x="1654222" y="32610"/>
                  </a:lnTo>
                  <a:lnTo>
                    <a:pt x="1680982" y="34123"/>
                  </a:lnTo>
                  <a:lnTo>
                    <a:pt x="1720876" y="38343"/>
                  </a:lnTo>
                  <a:lnTo>
                    <a:pt x="1757363" y="4286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3503"/>
            <p:cNvSpPr/>
            <p:nvPr>
              <p:custDataLst>
                <p:tags r:id="rId41"/>
              </p:custDataLst>
            </p:nvPr>
          </p:nvSpPr>
          <p:spPr bwMode="auto">
            <a:xfrm>
              <a:off x="4546282" y="858587"/>
              <a:ext cx="1718372" cy="37893"/>
            </a:xfrm>
            <a:custGeom>
              <a:avLst/>
              <a:gdLst/>
              <a:ahLst/>
              <a:cxnLst/>
              <a:rect l="0" t="0" r="0" b="0"/>
              <a:pathLst>
                <a:path w="1718372" h="37893">
                  <a:moveTo>
                    <a:pt x="0" y="32953"/>
                  </a:moveTo>
                  <a:lnTo>
                    <a:pt x="0" y="32953"/>
                  </a:lnTo>
                  <a:lnTo>
                    <a:pt x="37077" y="33905"/>
                  </a:lnTo>
                  <a:lnTo>
                    <a:pt x="73312" y="37504"/>
                  </a:lnTo>
                  <a:lnTo>
                    <a:pt x="96500" y="37892"/>
                  </a:lnTo>
                  <a:lnTo>
                    <a:pt x="122436" y="37198"/>
                  </a:lnTo>
                  <a:lnTo>
                    <a:pt x="150204" y="35783"/>
                  </a:lnTo>
                  <a:lnTo>
                    <a:pt x="182051" y="34840"/>
                  </a:lnTo>
                  <a:lnTo>
                    <a:pt x="216617" y="34211"/>
                  </a:lnTo>
                  <a:lnTo>
                    <a:pt x="252997" y="33791"/>
                  </a:lnTo>
                  <a:lnTo>
                    <a:pt x="294395" y="33512"/>
                  </a:lnTo>
                  <a:lnTo>
                    <a:pt x="339138" y="33326"/>
                  </a:lnTo>
                  <a:lnTo>
                    <a:pt x="386112" y="33201"/>
                  </a:lnTo>
                  <a:lnTo>
                    <a:pt x="438384" y="32166"/>
                  </a:lnTo>
                  <a:lnTo>
                    <a:pt x="494186" y="30523"/>
                  </a:lnTo>
                  <a:lnTo>
                    <a:pt x="552342" y="28476"/>
                  </a:lnTo>
                  <a:lnTo>
                    <a:pt x="613021" y="26158"/>
                  </a:lnTo>
                  <a:lnTo>
                    <a:pt x="675381" y="23661"/>
                  </a:lnTo>
                  <a:lnTo>
                    <a:pt x="738862" y="21043"/>
                  </a:lnTo>
                  <a:lnTo>
                    <a:pt x="804042" y="18346"/>
                  </a:lnTo>
                  <a:lnTo>
                    <a:pt x="870356" y="15595"/>
                  </a:lnTo>
                  <a:lnTo>
                    <a:pt x="937424" y="12808"/>
                  </a:lnTo>
                  <a:lnTo>
                    <a:pt x="1003092" y="10951"/>
                  </a:lnTo>
                  <a:lnTo>
                    <a:pt x="1067826" y="9712"/>
                  </a:lnTo>
                  <a:lnTo>
                    <a:pt x="1131937" y="8887"/>
                  </a:lnTo>
                  <a:lnTo>
                    <a:pt x="1195632" y="7384"/>
                  </a:lnTo>
                  <a:lnTo>
                    <a:pt x="1259051" y="5429"/>
                  </a:lnTo>
                  <a:lnTo>
                    <a:pt x="1322285" y="3174"/>
                  </a:lnTo>
                  <a:lnTo>
                    <a:pt x="1378728" y="1670"/>
                  </a:lnTo>
                  <a:lnTo>
                    <a:pt x="1430645" y="668"/>
                  </a:lnTo>
                  <a:lnTo>
                    <a:pt x="1479543" y="0"/>
                  </a:lnTo>
                  <a:lnTo>
                    <a:pt x="1521667" y="507"/>
                  </a:lnTo>
                  <a:lnTo>
                    <a:pt x="1559275" y="1797"/>
                  </a:lnTo>
                  <a:lnTo>
                    <a:pt x="1593872" y="3610"/>
                  </a:lnTo>
                  <a:lnTo>
                    <a:pt x="1623603" y="4818"/>
                  </a:lnTo>
                  <a:lnTo>
                    <a:pt x="1650092" y="5624"/>
                  </a:lnTo>
                  <a:lnTo>
                    <a:pt x="1691590" y="7472"/>
                  </a:lnTo>
                  <a:lnTo>
                    <a:pt x="1717448" y="12915"/>
                  </a:lnTo>
                  <a:lnTo>
                    <a:pt x="1718371" y="13879"/>
                  </a:lnTo>
                  <a:lnTo>
                    <a:pt x="1679662" y="27337"/>
                  </a:lnTo>
                  <a:lnTo>
                    <a:pt x="1663066" y="3295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3504"/>
            <p:cNvSpPr/>
            <p:nvPr>
              <p:custDataLst>
                <p:tags r:id="rId42"/>
              </p:custDataLst>
            </p:nvPr>
          </p:nvSpPr>
          <p:spPr bwMode="auto">
            <a:xfrm>
              <a:off x="4537710" y="507102"/>
              <a:ext cx="1725270" cy="32966"/>
            </a:xfrm>
            <a:custGeom>
              <a:avLst/>
              <a:gdLst/>
              <a:ahLst/>
              <a:cxnLst/>
              <a:rect l="0" t="0" r="0" b="0"/>
              <a:pathLst>
                <a:path w="1725270" h="32966">
                  <a:moveTo>
                    <a:pt x="0" y="32965"/>
                  </a:moveTo>
                  <a:lnTo>
                    <a:pt x="0" y="32965"/>
                  </a:lnTo>
                  <a:lnTo>
                    <a:pt x="9102" y="28415"/>
                  </a:lnTo>
                  <a:lnTo>
                    <a:pt x="37516" y="25585"/>
                  </a:lnTo>
                  <a:lnTo>
                    <a:pt x="70331" y="22383"/>
                  </a:lnTo>
                  <a:lnTo>
                    <a:pt x="89750" y="20195"/>
                  </a:lnTo>
                  <a:lnTo>
                    <a:pt x="114126" y="18737"/>
                  </a:lnTo>
                  <a:lnTo>
                    <a:pt x="141806" y="17765"/>
                  </a:lnTo>
                  <a:lnTo>
                    <a:pt x="171690" y="17117"/>
                  </a:lnTo>
                  <a:lnTo>
                    <a:pt x="207805" y="16685"/>
                  </a:lnTo>
                  <a:lnTo>
                    <a:pt x="248074" y="16397"/>
                  </a:lnTo>
                  <a:lnTo>
                    <a:pt x="291113" y="16205"/>
                  </a:lnTo>
                  <a:lnTo>
                    <a:pt x="338855" y="16077"/>
                  </a:lnTo>
                  <a:lnTo>
                    <a:pt x="389733" y="15991"/>
                  </a:lnTo>
                  <a:lnTo>
                    <a:pt x="442702" y="15934"/>
                  </a:lnTo>
                  <a:lnTo>
                    <a:pt x="500875" y="16849"/>
                  </a:lnTo>
                  <a:lnTo>
                    <a:pt x="562517" y="18411"/>
                  </a:lnTo>
                  <a:lnTo>
                    <a:pt x="626471" y="20405"/>
                  </a:lnTo>
                  <a:lnTo>
                    <a:pt x="691967" y="21734"/>
                  </a:lnTo>
                  <a:lnTo>
                    <a:pt x="758491" y="22621"/>
                  </a:lnTo>
                  <a:lnTo>
                    <a:pt x="825701" y="23211"/>
                  </a:lnTo>
                  <a:lnTo>
                    <a:pt x="894320" y="22653"/>
                  </a:lnTo>
                  <a:lnTo>
                    <a:pt x="963879" y="21328"/>
                  </a:lnTo>
                  <a:lnTo>
                    <a:pt x="1034063" y="19492"/>
                  </a:lnTo>
                  <a:lnTo>
                    <a:pt x="1102760" y="17316"/>
                  </a:lnTo>
                  <a:lnTo>
                    <a:pt x="1170466" y="14912"/>
                  </a:lnTo>
                  <a:lnTo>
                    <a:pt x="1237511" y="12358"/>
                  </a:lnTo>
                  <a:lnTo>
                    <a:pt x="1300305" y="10654"/>
                  </a:lnTo>
                  <a:lnTo>
                    <a:pt x="1360265" y="9519"/>
                  </a:lnTo>
                  <a:lnTo>
                    <a:pt x="1418336" y="8762"/>
                  </a:lnTo>
                  <a:lnTo>
                    <a:pt x="1470385" y="7305"/>
                  </a:lnTo>
                  <a:lnTo>
                    <a:pt x="1518419" y="5381"/>
                  </a:lnTo>
                  <a:lnTo>
                    <a:pt x="1563777" y="3146"/>
                  </a:lnTo>
                  <a:lnTo>
                    <a:pt x="1601635" y="1656"/>
                  </a:lnTo>
                  <a:lnTo>
                    <a:pt x="1634494" y="662"/>
                  </a:lnTo>
                  <a:lnTo>
                    <a:pt x="1664020" y="0"/>
                  </a:lnTo>
                  <a:lnTo>
                    <a:pt x="1699367" y="1804"/>
                  </a:lnTo>
                  <a:lnTo>
                    <a:pt x="1717299" y="3876"/>
                  </a:lnTo>
                  <a:lnTo>
                    <a:pt x="1722081" y="3095"/>
                  </a:lnTo>
                  <a:lnTo>
                    <a:pt x="1725269" y="1622"/>
                  </a:lnTo>
                  <a:lnTo>
                    <a:pt x="1724537" y="1592"/>
                  </a:lnTo>
                  <a:lnTo>
                    <a:pt x="1705928" y="724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3505"/>
            <p:cNvSpPr/>
            <p:nvPr>
              <p:custDataLst>
                <p:tags r:id="rId43"/>
              </p:custDataLst>
            </p:nvPr>
          </p:nvSpPr>
          <p:spPr bwMode="auto">
            <a:xfrm>
              <a:off x="4251614" y="297165"/>
              <a:ext cx="251807" cy="1359325"/>
            </a:xfrm>
            <a:custGeom>
              <a:avLst/>
              <a:gdLst/>
              <a:ahLst/>
              <a:cxnLst/>
              <a:rect l="0" t="0" r="0" b="0"/>
              <a:pathLst>
                <a:path w="251807" h="1359325">
                  <a:moveTo>
                    <a:pt x="217516" y="37162"/>
                  </a:moveTo>
                  <a:lnTo>
                    <a:pt x="217516" y="37162"/>
                  </a:lnTo>
                  <a:lnTo>
                    <a:pt x="205584" y="13299"/>
                  </a:lnTo>
                  <a:lnTo>
                    <a:pt x="195068" y="4967"/>
                  </a:lnTo>
                  <a:lnTo>
                    <a:pt x="188263" y="1411"/>
                  </a:lnTo>
                  <a:lnTo>
                    <a:pt x="170542" y="0"/>
                  </a:lnTo>
                  <a:lnTo>
                    <a:pt x="132672" y="6856"/>
                  </a:lnTo>
                  <a:lnTo>
                    <a:pt x="92736" y="24226"/>
                  </a:lnTo>
                  <a:lnTo>
                    <a:pt x="58374" y="51628"/>
                  </a:lnTo>
                  <a:lnTo>
                    <a:pt x="40611" y="73199"/>
                  </a:lnTo>
                  <a:lnTo>
                    <a:pt x="27834" y="102238"/>
                  </a:lnTo>
                  <a:lnTo>
                    <a:pt x="26216" y="123870"/>
                  </a:lnTo>
                  <a:lnTo>
                    <a:pt x="30659" y="162549"/>
                  </a:lnTo>
                  <a:lnTo>
                    <a:pt x="35409" y="194807"/>
                  </a:lnTo>
                  <a:lnTo>
                    <a:pt x="40695" y="231369"/>
                  </a:lnTo>
                  <a:lnTo>
                    <a:pt x="43437" y="252359"/>
                  </a:lnTo>
                  <a:lnTo>
                    <a:pt x="46218" y="274924"/>
                  </a:lnTo>
                  <a:lnTo>
                    <a:pt x="49025" y="298540"/>
                  </a:lnTo>
                  <a:lnTo>
                    <a:pt x="52801" y="323809"/>
                  </a:lnTo>
                  <a:lnTo>
                    <a:pt x="57224" y="350180"/>
                  </a:lnTo>
                  <a:lnTo>
                    <a:pt x="62077" y="377286"/>
                  </a:lnTo>
                  <a:lnTo>
                    <a:pt x="66265" y="408692"/>
                  </a:lnTo>
                  <a:lnTo>
                    <a:pt x="70010" y="442964"/>
                  </a:lnTo>
                  <a:lnTo>
                    <a:pt x="73458" y="479146"/>
                  </a:lnTo>
                  <a:lnTo>
                    <a:pt x="75758" y="517556"/>
                  </a:lnTo>
                  <a:lnTo>
                    <a:pt x="77291" y="557450"/>
                  </a:lnTo>
                  <a:lnTo>
                    <a:pt x="78312" y="598333"/>
                  </a:lnTo>
                  <a:lnTo>
                    <a:pt x="78041" y="640829"/>
                  </a:lnTo>
                  <a:lnTo>
                    <a:pt x="76908" y="684399"/>
                  </a:lnTo>
                  <a:lnTo>
                    <a:pt x="75200" y="728686"/>
                  </a:lnTo>
                  <a:lnTo>
                    <a:pt x="73108" y="773451"/>
                  </a:lnTo>
                  <a:lnTo>
                    <a:pt x="70762" y="818534"/>
                  </a:lnTo>
                  <a:lnTo>
                    <a:pt x="68245" y="863829"/>
                  </a:lnTo>
                  <a:lnTo>
                    <a:pt x="63709" y="909266"/>
                  </a:lnTo>
                  <a:lnTo>
                    <a:pt x="57828" y="954797"/>
                  </a:lnTo>
                  <a:lnTo>
                    <a:pt x="51050" y="1000392"/>
                  </a:lnTo>
                  <a:lnTo>
                    <a:pt x="43673" y="1043170"/>
                  </a:lnTo>
                  <a:lnTo>
                    <a:pt x="35899" y="1084072"/>
                  </a:lnTo>
                  <a:lnTo>
                    <a:pt x="27858" y="1123722"/>
                  </a:lnTo>
                  <a:lnTo>
                    <a:pt x="21545" y="1158728"/>
                  </a:lnTo>
                  <a:lnTo>
                    <a:pt x="16384" y="1190638"/>
                  </a:lnTo>
                  <a:lnTo>
                    <a:pt x="11990" y="1220483"/>
                  </a:lnTo>
                  <a:lnTo>
                    <a:pt x="8109" y="1246096"/>
                  </a:lnTo>
                  <a:lnTo>
                    <a:pt x="4569" y="1268885"/>
                  </a:lnTo>
                  <a:lnTo>
                    <a:pt x="0" y="1305637"/>
                  </a:lnTo>
                  <a:lnTo>
                    <a:pt x="2593" y="1347251"/>
                  </a:lnTo>
                  <a:lnTo>
                    <a:pt x="5473" y="1355389"/>
                  </a:lnTo>
                  <a:lnTo>
                    <a:pt x="7574" y="1358893"/>
                  </a:lnTo>
                  <a:lnTo>
                    <a:pt x="12785" y="1359324"/>
                  </a:lnTo>
                  <a:lnTo>
                    <a:pt x="53603" y="1343787"/>
                  </a:lnTo>
                  <a:lnTo>
                    <a:pt x="87516" y="1328449"/>
                  </a:lnTo>
                  <a:lnTo>
                    <a:pt x="109894" y="1319025"/>
                  </a:lnTo>
                  <a:lnTo>
                    <a:pt x="134338" y="1308933"/>
                  </a:lnTo>
                  <a:lnTo>
                    <a:pt x="158254" y="1299347"/>
                  </a:lnTo>
                  <a:lnTo>
                    <a:pt x="181818" y="1290099"/>
                  </a:lnTo>
                  <a:lnTo>
                    <a:pt x="220700" y="1275061"/>
                  </a:lnTo>
                  <a:lnTo>
                    <a:pt x="251806" y="126303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3506"/>
            <p:cNvSpPr/>
            <p:nvPr>
              <p:custDataLst>
                <p:tags r:id="rId44"/>
              </p:custDataLst>
            </p:nvPr>
          </p:nvSpPr>
          <p:spPr bwMode="auto">
            <a:xfrm>
              <a:off x="971550" y="2786063"/>
              <a:ext cx="85268" cy="2220278"/>
            </a:xfrm>
            <a:custGeom>
              <a:avLst/>
              <a:gdLst/>
              <a:ahLst/>
              <a:cxnLst/>
              <a:rect l="0" t="0" r="0" b="0"/>
              <a:pathLst>
                <a:path w="85268" h="2220278">
                  <a:moveTo>
                    <a:pt x="68580" y="0"/>
                  </a:moveTo>
                  <a:lnTo>
                    <a:pt x="68580" y="0"/>
                  </a:lnTo>
                  <a:lnTo>
                    <a:pt x="68580" y="16482"/>
                  </a:lnTo>
                  <a:lnTo>
                    <a:pt x="71120" y="24153"/>
                  </a:lnTo>
                  <a:lnTo>
                    <a:pt x="80512" y="45939"/>
                  </a:lnTo>
                  <a:lnTo>
                    <a:pt x="84180" y="74042"/>
                  </a:lnTo>
                  <a:lnTo>
                    <a:pt x="85039" y="108155"/>
                  </a:lnTo>
                  <a:lnTo>
                    <a:pt x="85267" y="129253"/>
                  </a:lnTo>
                  <a:lnTo>
                    <a:pt x="84468" y="152844"/>
                  </a:lnTo>
                  <a:lnTo>
                    <a:pt x="82982" y="178096"/>
                  </a:lnTo>
                  <a:lnTo>
                    <a:pt x="81039" y="204455"/>
                  </a:lnTo>
                  <a:lnTo>
                    <a:pt x="78791" y="235363"/>
                  </a:lnTo>
                  <a:lnTo>
                    <a:pt x="76340" y="269304"/>
                  </a:lnTo>
                  <a:lnTo>
                    <a:pt x="73753" y="305265"/>
                  </a:lnTo>
                  <a:lnTo>
                    <a:pt x="71076" y="344480"/>
                  </a:lnTo>
                  <a:lnTo>
                    <a:pt x="68339" y="385863"/>
                  </a:lnTo>
                  <a:lnTo>
                    <a:pt x="65562" y="428692"/>
                  </a:lnTo>
                  <a:lnTo>
                    <a:pt x="63710" y="474390"/>
                  </a:lnTo>
                  <a:lnTo>
                    <a:pt x="62476" y="521999"/>
                  </a:lnTo>
                  <a:lnTo>
                    <a:pt x="61653" y="570884"/>
                  </a:lnTo>
                  <a:lnTo>
                    <a:pt x="62057" y="623477"/>
                  </a:lnTo>
                  <a:lnTo>
                    <a:pt x="63279" y="678541"/>
                  </a:lnTo>
                  <a:lnTo>
                    <a:pt x="65046" y="735253"/>
                  </a:lnTo>
                  <a:lnTo>
                    <a:pt x="67177" y="794016"/>
                  </a:lnTo>
                  <a:lnTo>
                    <a:pt x="69549" y="854146"/>
                  </a:lnTo>
                  <a:lnTo>
                    <a:pt x="72084" y="915188"/>
                  </a:lnTo>
                  <a:lnTo>
                    <a:pt x="73773" y="977790"/>
                  </a:lnTo>
                  <a:lnTo>
                    <a:pt x="74900" y="1041432"/>
                  </a:lnTo>
                  <a:lnTo>
                    <a:pt x="75651" y="1105768"/>
                  </a:lnTo>
                  <a:lnTo>
                    <a:pt x="76151" y="1171519"/>
                  </a:lnTo>
                  <a:lnTo>
                    <a:pt x="76485" y="1238212"/>
                  </a:lnTo>
                  <a:lnTo>
                    <a:pt x="76708" y="1305535"/>
                  </a:lnTo>
                  <a:lnTo>
                    <a:pt x="75903" y="1370419"/>
                  </a:lnTo>
                  <a:lnTo>
                    <a:pt x="74415" y="1433677"/>
                  </a:lnTo>
                  <a:lnTo>
                    <a:pt x="72470" y="1495852"/>
                  </a:lnTo>
                  <a:lnTo>
                    <a:pt x="70221" y="1555400"/>
                  </a:lnTo>
                  <a:lnTo>
                    <a:pt x="67769" y="1613195"/>
                  </a:lnTo>
                  <a:lnTo>
                    <a:pt x="65182" y="1669824"/>
                  </a:lnTo>
                  <a:lnTo>
                    <a:pt x="61552" y="1723768"/>
                  </a:lnTo>
                  <a:lnTo>
                    <a:pt x="57227" y="1775924"/>
                  </a:lnTo>
                  <a:lnTo>
                    <a:pt x="52439" y="1826886"/>
                  </a:lnTo>
                  <a:lnTo>
                    <a:pt x="47342" y="1874196"/>
                  </a:lnTo>
                  <a:lnTo>
                    <a:pt x="42039" y="1919072"/>
                  </a:lnTo>
                  <a:lnTo>
                    <a:pt x="36598" y="1962323"/>
                  </a:lnTo>
                  <a:lnTo>
                    <a:pt x="31067" y="2001635"/>
                  </a:lnTo>
                  <a:lnTo>
                    <a:pt x="25474" y="2038321"/>
                  </a:lnTo>
                  <a:lnTo>
                    <a:pt x="19840" y="2073256"/>
                  </a:lnTo>
                  <a:lnTo>
                    <a:pt x="15132" y="2103212"/>
                  </a:lnTo>
                  <a:lnTo>
                    <a:pt x="11040" y="2129852"/>
                  </a:lnTo>
                  <a:lnTo>
                    <a:pt x="7360" y="2154278"/>
                  </a:lnTo>
                  <a:lnTo>
                    <a:pt x="3271" y="2189039"/>
                  </a:lnTo>
                  <a:lnTo>
                    <a:pt x="0" y="222027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3507"/>
            <p:cNvSpPr/>
            <p:nvPr>
              <p:custDataLst>
                <p:tags r:id="rId45"/>
              </p:custDataLst>
            </p:nvPr>
          </p:nvSpPr>
          <p:spPr bwMode="auto">
            <a:xfrm>
              <a:off x="997268" y="1885286"/>
              <a:ext cx="709893" cy="952212"/>
            </a:xfrm>
            <a:custGeom>
              <a:avLst/>
              <a:gdLst/>
              <a:ahLst/>
              <a:cxnLst/>
              <a:rect l="0" t="0" r="0" b="0"/>
              <a:pathLst>
                <a:path w="709893" h="952212">
                  <a:moveTo>
                    <a:pt x="0" y="952211"/>
                  </a:moveTo>
                  <a:lnTo>
                    <a:pt x="0" y="952211"/>
                  </a:lnTo>
                  <a:lnTo>
                    <a:pt x="22754" y="924906"/>
                  </a:lnTo>
                  <a:lnTo>
                    <a:pt x="51705" y="888641"/>
                  </a:lnTo>
                  <a:lnTo>
                    <a:pt x="68760" y="866969"/>
                  </a:lnTo>
                  <a:lnTo>
                    <a:pt x="86797" y="842043"/>
                  </a:lnTo>
                  <a:lnTo>
                    <a:pt x="105490" y="814948"/>
                  </a:lnTo>
                  <a:lnTo>
                    <a:pt x="124619" y="786408"/>
                  </a:lnTo>
                  <a:lnTo>
                    <a:pt x="146897" y="754046"/>
                  </a:lnTo>
                  <a:lnTo>
                    <a:pt x="171273" y="719136"/>
                  </a:lnTo>
                  <a:lnTo>
                    <a:pt x="197050" y="682528"/>
                  </a:lnTo>
                  <a:lnTo>
                    <a:pt x="224711" y="641930"/>
                  </a:lnTo>
                  <a:lnTo>
                    <a:pt x="253630" y="598672"/>
                  </a:lnTo>
                  <a:lnTo>
                    <a:pt x="283387" y="553641"/>
                  </a:lnTo>
                  <a:lnTo>
                    <a:pt x="314654" y="507428"/>
                  </a:lnTo>
                  <a:lnTo>
                    <a:pt x="346929" y="460427"/>
                  </a:lnTo>
                  <a:lnTo>
                    <a:pt x="379876" y="412900"/>
                  </a:lnTo>
                  <a:lnTo>
                    <a:pt x="412318" y="367880"/>
                  </a:lnTo>
                  <a:lnTo>
                    <a:pt x="444424" y="324532"/>
                  </a:lnTo>
                  <a:lnTo>
                    <a:pt x="476305" y="282299"/>
                  </a:lnTo>
                  <a:lnTo>
                    <a:pt x="506131" y="241761"/>
                  </a:lnTo>
                  <a:lnTo>
                    <a:pt x="534588" y="202352"/>
                  </a:lnTo>
                  <a:lnTo>
                    <a:pt x="562132" y="163698"/>
                  </a:lnTo>
                  <a:lnTo>
                    <a:pt x="586210" y="131261"/>
                  </a:lnTo>
                  <a:lnTo>
                    <a:pt x="607976" y="102968"/>
                  </a:lnTo>
                  <a:lnTo>
                    <a:pt x="628202" y="77439"/>
                  </a:lnTo>
                  <a:lnTo>
                    <a:pt x="660836" y="41454"/>
                  </a:lnTo>
                  <a:lnTo>
                    <a:pt x="703291" y="1097"/>
                  </a:lnTo>
                  <a:lnTo>
                    <a:pt x="706033" y="0"/>
                  </a:lnTo>
                  <a:lnTo>
                    <a:pt x="707861" y="221"/>
                  </a:lnTo>
                  <a:lnTo>
                    <a:pt x="709892" y="8087"/>
                  </a:lnTo>
                  <a:lnTo>
                    <a:pt x="709842" y="21108"/>
                  </a:lnTo>
                  <a:lnTo>
                    <a:pt x="702945" y="5209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3508"/>
            <p:cNvSpPr/>
            <p:nvPr>
              <p:custDataLst>
                <p:tags r:id="rId46"/>
              </p:custDataLst>
            </p:nvPr>
          </p:nvSpPr>
          <p:spPr bwMode="auto">
            <a:xfrm>
              <a:off x="1880235" y="723329"/>
              <a:ext cx="2178704" cy="1282637"/>
            </a:xfrm>
            <a:custGeom>
              <a:avLst/>
              <a:gdLst/>
              <a:ahLst/>
              <a:cxnLst/>
              <a:rect l="0" t="0" r="0" b="0"/>
              <a:pathLst>
                <a:path w="2178704" h="1282637">
                  <a:moveTo>
                    <a:pt x="0" y="1282636"/>
                  </a:moveTo>
                  <a:lnTo>
                    <a:pt x="0" y="1282636"/>
                  </a:lnTo>
                  <a:lnTo>
                    <a:pt x="11865" y="1247041"/>
                  </a:lnTo>
                  <a:lnTo>
                    <a:pt x="22418" y="1215381"/>
                  </a:lnTo>
                  <a:lnTo>
                    <a:pt x="36634" y="1172735"/>
                  </a:lnTo>
                  <a:lnTo>
                    <a:pt x="46330" y="1147456"/>
                  </a:lnTo>
                  <a:lnTo>
                    <a:pt x="57557" y="1120126"/>
                  </a:lnTo>
                  <a:lnTo>
                    <a:pt x="69804" y="1091428"/>
                  </a:lnTo>
                  <a:lnTo>
                    <a:pt x="84636" y="1060867"/>
                  </a:lnTo>
                  <a:lnTo>
                    <a:pt x="101191" y="1029062"/>
                  </a:lnTo>
                  <a:lnTo>
                    <a:pt x="118896" y="996429"/>
                  </a:lnTo>
                  <a:lnTo>
                    <a:pt x="140224" y="962292"/>
                  </a:lnTo>
                  <a:lnTo>
                    <a:pt x="163968" y="927150"/>
                  </a:lnTo>
                  <a:lnTo>
                    <a:pt x="189322" y="891341"/>
                  </a:lnTo>
                  <a:lnTo>
                    <a:pt x="217655" y="855085"/>
                  </a:lnTo>
                  <a:lnTo>
                    <a:pt x="247973" y="818532"/>
                  </a:lnTo>
                  <a:lnTo>
                    <a:pt x="279615" y="781781"/>
                  </a:lnTo>
                  <a:lnTo>
                    <a:pt x="314998" y="743945"/>
                  </a:lnTo>
                  <a:lnTo>
                    <a:pt x="352874" y="705386"/>
                  </a:lnTo>
                  <a:lnTo>
                    <a:pt x="392412" y="666345"/>
                  </a:lnTo>
                  <a:lnTo>
                    <a:pt x="438773" y="626030"/>
                  </a:lnTo>
                  <a:lnTo>
                    <a:pt x="489683" y="584866"/>
                  </a:lnTo>
                  <a:lnTo>
                    <a:pt x="543625" y="543136"/>
                  </a:lnTo>
                  <a:lnTo>
                    <a:pt x="602447" y="501981"/>
                  </a:lnTo>
                  <a:lnTo>
                    <a:pt x="664521" y="461209"/>
                  </a:lnTo>
                  <a:lnTo>
                    <a:pt x="728764" y="420693"/>
                  </a:lnTo>
                  <a:lnTo>
                    <a:pt x="796358" y="381300"/>
                  </a:lnTo>
                  <a:lnTo>
                    <a:pt x="866185" y="342655"/>
                  </a:lnTo>
                  <a:lnTo>
                    <a:pt x="937502" y="304510"/>
                  </a:lnTo>
                  <a:lnTo>
                    <a:pt x="1010764" y="269554"/>
                  </a:lnTo>
                  <a:lnTo>
                    <a:pt x="1085322" y="236726"/>
                  </a:lnTo>
                  <a:lnTo>
                    <a:pt x="1160746" y="205315"/>
                  </a:lnTo>
                  <a:lnTo>
                    <a:pt x="1235793" y="177707"/>
                  </a:lnTo>
                  <a:lnTo>
                    <a:pt x="1310589" y="152634"/>
                  </a:lnTo>
                  <a:lnTo>
                    <a:pt x="1385219" y="129251"/>
                  </a:lnTo>
                  <a:lnTo>
                    <a:pt x="1456879" y="107948"/>
                  </a:lnTo>
                  <a:lnTo>
                    <a:pt x="1526560" y="88031"/>
                  </a:lnTo>
                  <a:lnTo>
                    <a:pt x="1594922" y="69037"/>
                  </a:lnTo>
                  <a:lnTo>
                    <a:pt x="1663356" y="53518"/>
                  </a:lnTo>
                  <a:lnTo>
                    <a:pt x="1731839" y="40314"/>
                  </a:lnTo>
                  <a:lnTo>
                    <a:pt x="1800354" y="28654"/>
                  </a:lnTo>
                  <a:lnTo>
                    <a:pt x="1861271" y="19928"/>
                  </a:lnTo>
                  <a:lnTo>
                    <a:pt x="1917122" y="13158"/>
                  </a:lnTo>
                  <a:lnTo>
                    <a:pt x="1969597" y="7692"/>
                  </a:lnTo>
                  <a:lnTo>
                    <a:pt x="2013152" y="4049"/>
                  </a:lnTo>
                  <a:lnTo>
                    <a:pt x="2050761" y="1619"/>
                  </a:lnTo>
                  <a:lnTo>
                    <a:pt x="2084407" y="0"/>
                  </a:lnTo>
                  <a:lnTo>
                    <a:pt x="2110647" y="825"/>
                  </a:lnTo>
                  <a:lnTo>
                    <a:pt x="2149962" y="6822"/>
                  </a:lnTo>
                  <a:lnTo>
                    <a:pt x="2169977" y="13298"/>
                  </a:lnTo>
                  <a:lnTo>
                    <a:pt x="2177919" y="18398"/>
                  </a:lnTo>
                  <a:lnTo>
                    <a:pt x="2178703" y="19758"/>
                  </a:lnTo>
                  <a:lnTo>
                    <a:pt x="2177415" y="2247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3509"/>
            <p:cNvSpPr/>
            <p:nvPr>
              <p:custDataLst>
                <p:tags r:id="rId47"/>
              </p:custDataLst>
            </p:nvPr>
          </p:nvSpPr>
          <p:spPr bwMode="auto">
            <a:xfrm>
              <a:off x="3877628" y="600075"/>
              <a:ext cx="214306" cy="291466"/>
            </a:xfrm>
            <a:custGeom>
              <a:avLst/>
              <a:gdLst/>
              <a:ahLst/>
              <a:cxnLst/>
              <a:rect l="0" t="0" r="0" b="0"/>
              <a:pathLst>
                <a:path w="214306" h="291466">
                  <a:moveTo>
                    <a:pt x="0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2539" y="9325"/>
                  </a:lnTo>
                  <a:lnTo>
                    <a:pt x="4550" y="11932"/>
                  </a:lnTo>
                  <a:lnTo>
                    <a:pt x="42950" y="29803"/>
                  </a:lnTo>
                  <a:lnTo>
                    <a:pt x="72428" y="40551"/>
                  </a:lnTo>
                  <a:lnTo>
                    <a:pt x="109660" y="54218"/>
                  </a:lnTo>
                  <a:lnTo>
                    <a:pt x="148750" y="70769"/>
                  </a:lnTo>
                  <a:lnTo>
                    <a:pt x="181998" y="90825"/>
                  </a:lnTo>
                  <a:lnTo>
                    <a:pt x="202490" y="112439"/>
                  </a:lnTo>
                  <a:lnTo>
                    <a:pt x="209288" y="123537"/>
                  </a:lnTo>
                  <a:lnTo>
                    <a:pt x="214302" y="148568"/>
                  </a:lnTo>
                  <a:lnTo>
                    <a:pt x="214305" y="161910"/>
                  </a:lnTo>
                  <a:lnTo>
                    <a:pt x="199069" y="191975"/>
                  </a:lnTo>
                  <a:lnTo>
                    <a:pt x="173247" y="224387"/>
                  </a:lnTo>
                  <a:lnTo>
                    <a:pt x="142721" y="257843"/>
                  </a:lnTo>
                  <a:lnTo>
                    <a:pt x="111442" y="29146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3510"/>
            <p:cNvSpPr/>
            <p:nvPr>
              <p:custDataLst>
                <p:tags r:id="rId48"/>
              </p:custDataLst>
            </p:nvPr>
          </p:nvSpPr>
          <p:spPr bwMode="auto">
            <a:xfrm>
              <a:off x="1224174" y="2555963"/>
              <a:ext cx="425814" cy="764346"/>
            </a:xfrm>
            <a:custGeom>
              <a:avLst/>
              <a:gdLst/>
              <a:ahLst/>
              <a:cxnLst/>
              <a:rect l="0" t="0" r="0" b="0"/>
              <a:pathLst>
                <a:path w="425814" h="764346">
                  <a:moveTo>
                    <a:pt x="4551" y="178665"/>
                  </a:moveTo>
                  <a:lnTo>
                    <a:pt x="4551" y="178665"/>
                  </a:lnTo>
                  <a:lnTo>
                    <a:pt x="0" y="187766"/>
                  </a:lnTo>
                  <a:lnTo>
                    <a:pt x="306" y="197315"/>
                  </a:lnTo>
                  <a:lnTo>
                    <a:pt x="8263" y="237170"/>
                  </a:lnTo>
                  <a:lnTo>
                    <a:pt x="16044" y="272612"/>
                  </a:lnTo>
                  <a:lnTo>
                    <a:pt x="20785" y="292731"/>
                  </a:lnTo>
                  <a:lnTo>
                    <a:pt x="25851" y="315669"/>
                  </a:lnTo>
                  <a:lnTo>
                    <a:pt x="31134" y="340486"/>
                  </a:lnTo>
                  <a:lnTo>
                    <a:pt x="36560" y="366556"/>
                  </a:lnTo>
                  <a:lnTo>
                    <a:pt x="41131" y="394412"/>
                  </a:lnTo>
                  <a:lnTo>
                    <a:pt x="45130" y="423462"/>
                  </a:lnTo>
                  <a:lnTo>
                    <a:pt x="48749" y="453305"/>
                  </a:lnTo>
                  <a:lnTo>
                    <a:pt x="52114" y="482726"/>
                  </a:lnTo>
                  <a:lnTo>
                    <a:pt x="55309" y="511864"/>
                  </a:lnTo>
                  <a:lnTo>
                    <a:pt x="58392" y="540815"/>
                  </a:lnTo>
                  <a:lnTo>
                    <a:pt x="60448" y="567736"/>
                  </a:lnTo>
                  <a:lnTo>
                    <a:pt x="61818" y="593303"/>
                  </a:lnTo>
                  <a:lnTo>
                    <a:pt x="62732" y="617967"/>
                  </a:lnTo>
                  <a:lnTo>
                    <a:pt x="62388" y="641078"/>
                  </a:lnTo>
                  <a:lnTo>
                    <a:pt x="61206" y="663153"/>
                  </a:lnTo>
                  <a:lnTo>
                    <a:pt x="57354" y="701650"/>
                  </a:lnTo>
                  <a:lnTo>
                    <a:pt x="50782" y="737483"/>
                  </a:lnTo>
                  <a:lnTo>
                    <a:pt x="47709" y="764291"/>
                  </a:lnTo>
                  <a:lnTo>
                    <a:pt x="47611" y="764345"/>
                  </a:lnTo>
                  <a:lnTo>
                    <a:pt x="47452" y="757587"/>
                  </a:lnTo>
                  <a:lnTo>
                    <a:pt x="55218" y="733392"/>
                  </a:lnTo>
                  <a:lnTo>
                    <a:pt x="79188" y="698556"/>
                  </a:lnTo>
                  <a:lnTo>
                    <a:pt x="100588" y="678332"/>
                  </a:lnTo>
                  <a:lnTo>
                    <a:pt x="129149" y="659819"/>
                  </a:lnTo>
                  <a:lnTo>
                    <a:pt x="163433" y="642066"/>
                  </a:lnTo>
                  <a:lnTo>
                    <a:pt x="200895" y="625603"/>
                  </a:lnTo>
                  <a:lnTo>
                    <a:pt x="239770" y="611936"/>
                  </a:lnTo>
                  <a:lnTo>
                    <a:pt x="281813" y="602052"/>
                  </a:lnTo>
                  <a:lnTo>
                    <a:pt x="323994" y="594484"/>
                  </a:lnTo>
                  <a:lnTo>
                    <a:pt x="361791" y="587946"/>
                  </a:lnTo>
                  <a:lnTo>
                    <a:pt x="401547" y="583460"/>
                  </a:lnTo>
                  <a:lnTo>
                    <a:pt x="422323" y="582132"/>
                  </a:lnTo>
                  <a:lnTo>
                    <a:pt x="424988" y="580040"/>
                  </a:lnTo>
                  <a:lnTo>
                    <a:pt x="425813" y="576741"/>
                  </a:lnTo>
                  <a:lnTo>
                    <a:pt x="425410" y="572636"/>
                  </a:lnTo>
                  <a:lnTo>
                    <a:pt x="412980" y="542659"/>
                  </a:lnTo>
                  <a:lnTo>
                    <a:pt x="409913" y="515700"/>
                  </a:lnTo>
                  <a:lnTo>
                    <a:pt x="408142" y="495747"/>
                  </a:lnTo>
                  <a:lnTo>
                    <a:pt x="406009" y="471968"/>
                  </a:lnTo>
                  <a:lnTo>
                    <a:pt x="403635" y="445638"/>
                  </a:lnTo>
                  <a:lnTo>
                    <a:pt x="402052" y="417607"/>
                  </a:lnTo>
                  <a:lnTo>
                    <a:pt x="400997" y="388442"/>
                  </a:lnTo>
                  <a:lnTo>
                    <a:pt x="400293" y="358521"/>
                  </a:lnTo>
                  <a:lnTo>
                    <a:pt x="398872" y="329049"/>
                  </a:lnTo>
                  <a:lnTo>
                    <a:pt x="396972" y="299876"/>
                  </a:lnTo>
                  <a:lnTo>
                    <a:pt x="394752" y="270902"/>
                  </a:lnTo>
                  <a:lnTo>
                    <a:pt x="392320" y="243013"/>
                  </a:lnTo>
                  <a:lnTo>
                    <a:pt x="389746" y="215849"/>
                  </a:lnTo>
                  <a:lnTo>
                    <a:pt x="387078" y="189167"/>
                  </a:lnTo>
                  <a:lnTo>
                    <a:pt x="383394" y="163759"/>
                  </a:lnTo>
                  <a:lnTo>
                    <a:pt x="379033" y="139200"/>
                  </a:lnTo>
                  <a:lnTo>
                    <a:pt x="374221" y="115207"/>
                  </a:lnTo>
                  <a:lnTo>
                    <a:pt x="363794" y="75849"/>
                  </a:lnTo>
                  <a:lnTo>
                    <a:pt x="353762" y="44386"/>
                  </a:lnTo>
                  <a:lnTo>
                    <a:pt x="339561" y="5984"/>
                  </a:lnTo>
                  <a:lnTo>
                    <a:pt x="336476" y="679"/>
                  </a:lnTo>
                  <a:lnTo>
                    <a:pt x="333467" y="0"/>
                  </a:lnTo>
                  <a:lnTo>
                    <a:pt x="330508" y="2405"/>
                  </a:lnTo>
                  <a:lnTo>
                    <a:pt x="299500" y="44258"/>
                  </a:lnTo>
                  <a:lnTo>
                    <a:pt x="272799" y="76383"/>
                  </a:lnTo>
                  <a:lnTo>
                    <a:pt x="241883" y="112886"/>
                  </a:lnTo>
                  <a:lnTo>
                    <a:pt x="210044" y="149430"/>
                  </a:lnTo>
                  <a:lnTo>
                    <a:pt x="180019" y="181546"/>
                  </a:lnTo>
                  <a:lnTo>
                    <a:pt x="138483" y="218533"/>
                  </a:lnTo>
                  <a:lnTo>
                    <a:pt x="124566" y="23010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3511"/>
            <p:cNvSpPr/>
            <p:nvPr>
              <p:custDataLst>
                <p:tags r:id="rId49"/>
              </p:custDataLst>
            </p:nvPr>
          </p:nvSpPr>
          <p:spPr bwMode="auto">
            <a:xfrm>
              <a:off x="1314450" y="3187648"/>
              <a:ext cx="366578" cy="549180"/>
            </a:xfrm>
            <a:custGeom>
              <a:avLst/>
              <a:gdLst/>
              <a:ahLst/>
              <a:cxnLst/>
              <a:rect l="0" t="0" r="0" b="0"/>
              <a:pathLst>
                <a:path w="366578" h="549180">
                  <a:moveTo>
                    <a:pt x="0" y="309932"/>
                  </a:moveTo>
                  <a:lnTo>
                    <a:pt x="0" y="309932"/>
                  </a:lnTo>
                  <a:lnTo>
                    <a:pt x="9102" y="273525"/>
                  </a:lnTo>
                  <a:lnTo>
                    <a:pt x="21190" y="235331"/>
                  </a:lnTo>
                  <a:lnTo>
                    <a:pt x="36088" y="193908"/>
                  </a:lnTo>
                  <a:lnTo>
                    <a:pt x="52234" y="153273"/>
                  </a:lnTo>
                  <a:lnTo>
                    <a:pt x="66395" y="115528"/>
                  </a:lnTo>
                  <a:lnTo>
                    <a:pt x="79991" y="80656"/>
                  </a:lnTo>
                  <a:lnTo>
                    <a:pt x="95559" y="49281"/>
                  </a:lnTo>
                  <a:lnTo>
                    <a:pt x="115838" y="18495"/>
                  </a:lnTo>
                  <a:lnTo>
                    <a:pt x="133081" y="6415"/>
                  </a:lnTo>
                  <a:lnTo>
                    <a:pt x="143013" y="1860"/>
                  </a:lnTo>
                  <a:lnTo>
                    <a:pt x="184297" y="0"/>
                  </a:lnTo>
                  <a:lnTo>
                    <a:pt x="218752" y="8354"/>
                  </a:lnTo>
                  <a:lnTo>
                    <a:pt x="255338" y="20640"/>
                  </a:lnTo>
                  <a:lnTo>
                    <a:pt x="290649" y="32450"/>
                  </a:lnTo>
                  <a:lnTo>
                    <a:pt x="322852" y="51669"/>
                  </a:lnTo>
                  <a:lnTo>
                    <a:pt x="338107" y="63462"/>
                  </a:lnTo>
                  <a:lnTo>
                    <a:pt x="357598" y="94345"/>
                  </a:lnTo>
                  <a:lnTo>
                    <a:pt x="364128" y="111915"/>
                  </a:lnTo>
                  <a:lnTo>
                    <a:pt x="366577" y="133153"/>
                  </a:lnTo>
                  <a:lnTo>
                    <a:pt x="366305" y="156837"/>
                  </a:lnTo>
                  <a:lnTo>
                    <a:pt x="364218" y="182151"/>
                  </a:lnTo>
                  <a:lnTo>
                    <a:pt x="358065" y="211410"/>
                  </a:lnTo>
                  <a:lnTo>
                    <a:pt x="349200" y="243298"/>
                  </a:lnTo>
                  <a:lnTo>
                    <a:pt x="338527" y="276939"/>
                  </a:lnTo>
                  <a:lnTo>
                    <a:pt x="327602" y="310797"/>
                  </a:lnTo>
                  <a:lnTo>
                    <a:pt x="316509" y="344798"/>
                  </a:lnTo>
                  <a:lnTo>
                    <a:pt x="305304" y="378896"/>
                  </a:lnTo>
                  <a:lnTo>
                    <a:pt x="294976" y="409248"/>
                  </a:lnTo>
                  <a:lnTo>
                    <a:pt x="285233" y="437103"/>
                  </a:lnTo>
                  <a:lnTo>
                    <a:pt x="275880" y="463293"/>
                  </a:lnTo>
                  <a:lnTo>
                    <a:pt x="265489" y="500012"/>
                  </a:lnTo>
                  <a:lnTo>
                    <a:pt x="261822" y="524904"/>
                  </a:lnTo>
                  <a:lnTo>
                    <a:pt x="263368" y="542318"/>
                  </a:lnTo>
                  <a:lnTo>
                    <a:pt x="265114" y="546771"/>
                  </a:lnTo>
                  <a:lnTo>
                    <a:pt x="267230" y="548787"/>
                  </a:lnTo>
                  <a:lnTo>
                    <a:pt x="269593" y="549179"/>
                  </a:lnTo>
                  <a:lnTo>
                    <a:pt x="272121" y="548488"/>
                  </a:lnTo>
                  <a:lnTo>
                    <a:pt x="277470" y="545179"/>
                  </a:lnTo>
                  <a:lnTo>
                    <a:pt x="278325" y="542011"/>
                  </a:lnTo>
                  <a:lnTo>
                    <a:pt x="276735" y="533411"/>
                  </a:lnTo>
                  <a:lnTo>
                    <a:pt x="272120" y="530355"/>
                  </a:lnTo>
                  <a:lnTo>
                    <a:pt x="240030" y="52424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3512"/>
            <p:cNvSpPr/>
            <p:nvPr>
              <p:custDataLst>
                <p:tags r:id="rId50"/>
              </p:custDataLst>
            </p:nvPr>
          </p:nvSpPr>
          <p:spPr bwMode="auto">
            <a:xfrm>
              <a:off x="1331595" y="3351847"/>
              <a:ext cx="34291" cy="466255"/>
            </a:xfrm>
            <a:custGeom>
              <a:avLst/>
              <a:gdLst/>
              <a:ahLst/>
              <a:cxnLst/>
              <a:rect l="0" t="0" r="0" b="0"/>
              <a:pathLst>
                <a:path w="34291" h="466255">
                  <a:moveTo>
                    <a:pt x="34290" y="0"/>
                  </a:moveTo>
                  <a:lnTo>
                    <a:pt x="34290" y="0"/>
                  </a:lnTo>
                  <a:lnTo>
                    <a:pt x="29739" y="4551"/>
                  </a:lnTo>
                  <a:lnTo>
                    <a:pt x="22358" y="34687"/>
                  </a:lnTo>
                  <a:lnTo>
                    <a:pt x="14382" y="74154"/>
                  </a:lnTo>
                  <a:lnTo>
                    <a:pt x="9588" y="98013"/>
                  </a:lnTo>
                  <a:lnTo>
                    <a:pt x="6392" y="125350"/>
                  </a:lnTo>
                  <a:lnTo>
                    <a:pt x="4261" y="155004"/>
                  </a:lnTo>
                  <a:lnTo>
                    <a:pt x="2841" y="186204"/>
                  </a:lnTo>
                  <a:lnTo>
                    <a:pt x="1894" y="219386"/>
                  </a:lnTo>
                  <a:lnTo>
                    <a:pt x="1263" y="253890"/>
                  </a:lnTo>
                  <a:lnTo>
                    <a:pt x="842" y="289275"/>
                  </a:lnTo>
                  <a:lnTo>
                    <a:pt x="1514" y="321438"/>
                  </a:lnTo>
                  <a:lnTo>
                    <a:pt x="2914" y="351452"/>
                  </a:lnTo>
                  <a:lnTo>
                    <a:pt x="4800" y="380034"/>
                  </a:lnTo>
                  <a:lnTo>
                    <a:pt x="6896" y="421952"/>
                  </a:lnTo>
                  <a:lnTo>
                    <a:pt x="8076" y="459351"/>
                  </a:lnTo>
                  <a:lnTo>
                    <a:pt x="8241" y="466254"/>
                  </a:lnTo>
                  <a:lnTo>
                    <a:pt x="3924" y="430461"/>
                  </a:lnTo>
                  <a:lnTo>
                    <a:pt x="0" y="39433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3513"/>
            <p:cNvSpPr/>
            <p:nvPr>
              <p:custDataLst>
                <p:tags r:id="rId51"/>
              </p:custDataLst>
            </p:nvPr>
          </p:nvSpPr>
          <p:spPr bwMode="auto">
            <a:xfrm>
              <a:off x="1872854" y="2029349"/>
              <a:ext cx="296271" cy="739569"/>
            </a:xfrm>
            <a:custGeom>
              <a:avLst/>
              <a:gdLst/>
              <a:ahLst/>
              <a:cxnLst/>
              <a:rect l="0" t="0" r="0" b="0"/>
              <a:pathLst>
                <a:path w="296271" h="739569">
                  <a:moveTo>
                    <a:pt x="7381" y="208073"/>
                  </a:moveTo>
                  <a:lnTo>
                    <a:pt x="7381" y="208073"/>
                  </a:lnTo>
                  <a:lnTo>
                    <a:pt x="2830" y="198972"/>
                  </a:lnTo>
                  <a:lnTo>
                    <a:pt x="0" y="175108"/>
                  </a:lnTo>
                  <a:lnTo>
                    <a:pt x="8263" y="143907"/>
                  </a:lnTo>
                  <a:lnTo>
                    <a:pt x="25236" y="114150"/>
                  </a:lnTo>
                  <a:lnTo>
                    <a:pt x="49607" y="80605"/>
                  </a:lnTo>
                  <a:lnTo>
                    <a:pt x="79488" y="49821"/>
                  </a:lnTo>
                  <a:lnTo>
                    <a:pt x="109279" y="25344"/>
                  </a:lnTo>
                  <a:lnTo>
                    <a:pt x="145206" y="3119"/>
                  </a:lnTo>
                  <a:lnTo>
                    <a:pt x="153556" y="0"/>
                  </a:lnTo>
                  <a:lnTo>
                    <a:pt x="160076" y="777"/>
                  </a:lnTo>
                  <a:lnTo>
                    <a:pt x="165375" y="4154"/>
                  </a:lnTo>
                  <a:lnTo>
                    <a:pt x="174756" y="17430"/>
                  </a:lnTo>
                  <a:lnTo>
                    <a:pt x="189794" y="53585"/>
                  </a:lnTo>
                  <a:lnTo>
                    <a:pt x="197356" y="87342"/>
                  </a:lnTo>
                  <a:lnTo>
                    <a:pt x="206432" y="127110"/>
                  </a:lnTo>
                  <a:lnTo>
                    <a:pt x="211519" y="148383"/>
                  </a:lnTo>
                  <a:lnTo>
                    <a:pt x="217768" y="170185"/>
                  </a:lnTo>
                  <a:lnTo>
                    <a:pt x="224792" y="192339"/>
                  </a:lnTo>
                  <a:lnTo>
                    <a:pt x="232331" y="214729"/>
                  </a:lnTo>
                  <a:lnTo>
                    <a:pt x="239263" y="238228"/>
                  </a:lnTo>
                  <a:lnTo>
                    <a:pt x="245789" y="262466"/>
                  </a:lnTo>
                  <a:lnTo>
                    <a:pt x="252045" y="287198"/>
                  </a:lnTo>
                  <a:lnTo>
                    <a:pt x="259073" y="312258"/>
                  </a:lnTo>
                  <a:lnTo>
                    <a:pt x="266615" y="337537"/>
                  </a:lnTo>
                  <a:lnTo>
                    <a:pt x="274502" y="362963"/>
                  </a:lnTo>
                  <a:lnTo>
                    <a:pt x="280711" y="387533"/>
                  </a:lnTo>
                  <a:lnTo>
                    <a:pt x="285804" y="411533"/>
                  </a:lnTo>
                  <a:lnTo>
                    <a:pt x="290151" y="435153"/>
                  </a:lnTo>
                  <a:lnTo>
                    <a:pt x="293049" y="458520"/>
                  </a:lnTo>
                  <a:lnTo>
                    <a:pt x="294982" y="481718"/>
                  </a:lnTo>
                  <a:lnTo>
                    <a:pt x="296270" y="504803"/>
                  </a:lnTo>
                  <a:lnTo>
                    <a:pt x="292621" y="543153"/>
                  </a:lnTo>
                  <a:lnTo>
                    <a:pt x="283697" y="575120"/>
                  </a:lnTo>
                  <a:lnTo>
                    <a:pt x="261655" y="613585"/>
                  </a:lnTo>
                  <a:lnTo>
                    <a:pt x="230465" y="646360"/>
                  </a:lnTo>
                  <a:lnTo>
                    <a:pt x="191484" y="689091"/>
                  </a:lnTo>
                  <a:lnTo>
                    <a:pt x="154534" y="722919"/>
                  </a:lnTo>
                  <a:lnTo>
                    <a:pt x="135969" y="73956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3514"/>
            <p:cNvSpPr/>
            <p:nvPr>
              <p:custDataLst>
                <p:tags r:id="rId52"/>
              </p:custDataLst>
            </p:nvPr>
          </p:nvSpPr>
          <p:spPr bwMode="auto">
            <a:xfrm>
              <a:off x="1837582" y="2237422"/>
              <a:ext cx="68372" cy="497663"/>
            </a:xfrm>
            <a:custGeom>
              <a:avLst/>
              <a:gdLst/>
              <a:ahLst/>
              <a:cxnLst/>
              <a:rect l="0" t="0" r="0" b="0"/>
              <a:pathLst>
                <a:path w="68372" h="497663">
                  <a:moveTo>
                    <a:pt x="16936" y="0"/>
                  </a:moveTo>
                  <a:lnTo>
                    <a:pt x="16936" y="0"/>
                  </a:lnTo>
                  <a:lnTo>
                    <a:pt x="497" y="0"/>
                  </a:lnTo>
                  <a:lnTo>
                    <a:pt x="0" y="4551"/>
                  </a:lnTo>
                  <a:lnTo>
                    <a:pt x="9143" y="46179"/>
                  </a:lnTo>
                  <a:lnTo>
                    <a:pt x="13472" y="84342"/>
                  </a:lnTo>
                  <a:lnTo>
                    <a:pt x="14627" y="110520"/>
                  </a:lnTo>
                  <a:lnTo>
                    <a:pt x="15396" y="139403"/>
                  </a:lnTo>
                  <a:lnTo>
                    <a:pt x="16862" y="171993"/>
                  </a:lnTo>
                  <a:lnTo>
                    <a:pt x="18792" y="207055"/>
                  </a:lnTo>
                  <a:lnTo>
                    <a:pt x="21031" y="243764"/>
                  </a:lnTo>
                  <a:lnTo>
                    <a:pt x="23476" y="278715"/>
                  </a:lnTo>
                  <a:lnTo>
                    <a:pt x="26058" y="312493"/>
                  </a:lnTo>
                  <a:lnTo>
                    <a:pt x="28732" y="345488"/>
                  </a:lnTo>
                  <a:lnTo>
                    <a:pt x="32420" y="375106"/>
                  </a:lnTo>
                  <a:lnTo>
                    <a:pt x="36783" y="402471"/>
                  </a:lnTo>
                  <a:lnTo>
                    <a:pt x="41597" y="428334"/>
                  </a:lnTo>
                  <a:lnTo>
                    <a:pt x="49486" y="464691"/>
                  </a:lnTo>
                  <a:lnTo>
                    <a:pt x="57761" y="497662"/>
                  </a:lnTo>
                  <a:lnTo>
                    <a:pt x="65287" y="457044"/>
                  </a:lnTo>
                  <a:lnTo>
                    <a:pt x="68371" y="43719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3515"/>
            <p:cNvSpPr/>
            <p:nvPr>
              <p:custDataLst>
                <p:tags r:id="rId53"/>
              </p:custDataLst>
            </p:nvPr>
          </p:nvSpPr>
          <p:spPr bwMode="auto">
            <a:xfrm>
              <a:off x="1582581" y="2263034"/>
              <a:ext cx="269824" cy="694480"/>
            </a:xfrm>
            <a:custGeom>
              <a:avLst/>
              <a:gdLst/>
              <a:ahLst/>
              <a:cxnLst/>
              <a:rect l="0" t="0" r="0" b="0"/>
              <a:pathLst>
                <a:path w="269824" h="694480">
                  <a:moveTo>
                    <a:pt x="14762" y="274426"/>
                  </a:moveTo>
                  <a:lnTo>
                    <a:pt x="14762" y="274426"/>
                  </a:lnTo>
                  <a:lnTo>
                    <a:pt x="5660" y="269875"/>
                  </a:lnTo>
                  <a:lnTo>
                    <a:pt x="2979" y="264724"/>
                  </a:lnTo>
                  <a:lnTo>
                    <a:pt x="0" y="248842"/>
                  </a:lnTo>
                  <a:lnTo>
                    <a:pt x="8836" y="218923"/>
                  </a:lnTo>
                  <a:lnTo>
                    <a:pt x="27368" y="179273"/>
                  </a:lnTo>
                  <a:lnTo>
                    <a:pt x="40311" y="156698"/>
                  </a:lnTo>
                  <a:lnTo>
                    <a:pt x="54654" y="133076"/>
                  </a:lnTo>
                  <a:lnTo>
                    <a:pt x="68979" y="110660"/>
                  </a:lnTo>
                  <a:lnTo>
                    <a:pt x="97596" y="67974"/>
                  </a:lnTo>
                  <a:lnTo>
                    <a:pt x="126189" y="34397"/>
                  </a:lnTo>
                  <a:lnTo>
                    <a:pt x="161442" y="4234"/>
                  </a:lnTo>
                  <a:lnTo>
                    <a:pt x="169699" y="0"/>
                  </a:lnTo>
                  <a:lnTo>
                    <a:pt x="177108" y="36"/>
                  </a:lnTo>
                  <a:lnTo>
                    <a:pt x="183952" y="2916"/>
                  </a:lnTo>
                  <a:lnTo>
                    <a:pt x="190420" y="7694"/>
                  </a:lnTo>
                  <a:lnTo>
                    <a:pt x="200147" y="23164"/>
                  </a:lnTo>
                  <a:lnTo>
                    <a:pt x="216058" y="58373"/>
                  </a:lnTo>
                  <a:lnTo>
                    <a:pt x="229004" y="90772"/>
                  </a:lnTo>
                  <a:lnTo>
                    <a:pt x="237933" y="130572"/>
                  </a:lnTo>
                  <a:lnTo>
                    <a:pt x="242600" y="153758"/>
                  </a:lnTo>
                  <a:lnTo>
                    <a:pt x="247616" y="178741"/>
                  </a:lnTo>
                  <a:lnTo>
                    <a:pt x="252866" y="204921"/>
                  </a:lnTo>
                  <a:lnTo>
                    <a:pt x="257318" y="233804"/>
                  </a:lnTo>
                  <a:lnTo>
                    <a:pt x="261238" y="264490"/>
                  </a:lnTo>
                  <a:lnTo>
                    <a:pt x="264804" y="296377"/>
                  </a:lnTo>
                  <a:lnTo>
                    <a:pt x="267182" y="328112"/>
                  </a:lnTo>
                  <a:lnTo>
                    <a:pt x="268767" y="359747"/>
                  </a:lnTo>
                  <a:lnTo>
                    <a:pt x="269823" y="391314"/>
                  </a:lnTo>
                  <a:lnTo>
                    <a:pt x="269575" y="420932"/>
                  </a:lnTo>
                  <a:lnTo>
                    <a:pt x="268458" y="449249"/>
                  </a:lnTo>
                  <a:lnTo>
                    <a:pt x="266760" y="476699"/>
                  </a:lnTo>
                  <a:lnTo>
                    <a:pt x="265628" y="501667"/>
                  </a:lnTo>
                  <a:lnTo>
                    <a:pt x="264873" y="524980"/>
                  </a:lnTo>
                  <a:lnTo>
                    <a:pt x="263082" y="566758"/>
                  </a:lnTo>
                  <a:lnTo>
                    <a:pt x="259111" y="601201"/>
                  </a:lnTo>
                  <a:lnTo>
                    <a:pt x="251632" y="622224"/>
                  </a:lnTo>
                  <a:lnTo>
                    <a:pt x="246970" y="629164"/>
                  </a:lnTo>
                  <a:lnTo>
                    <a:pt x="241005" y="633791"/>
                  </a:lnTo>
                  <a:lnTo>
                    <a:pt x="226757" y="638931"/>
                  </a:lnTo>
                  <a:lnTo>
                    <a:pt x="186530" y="643184"/>
                  </a:lnTo>
                  <a:lnTo>
                    <a:pt x="146513" y="651552"/>
                  </a:lnTo>
                  <a:lnTo>
                    <a:pt x="115228" y="663970"/>
                  </a:lnTo>
                  <a:lnTo>
                    <a:pt x="84813" y="676474"/>
                  </a:lnTo>
                  <a:lnTo>
                    <a:pt x="40479" y="69447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3516"/>
            <p:cNvSpPr/>
            <p:nvPr>
              <p:custDataLst>
                <p:tags r:id="rId54"/>
              </p:custDataLst>
            </p:nvPr>
          </p:nvSpPr>
          <p:spPr bwMode="auto">
            <a:xfrm>
              <a:off x="1571625" y="2494597"/>
              <a:ext cx="77154" cy="461933"/>
            </a:xfrm>
            <a:custGeom>
              <a:avLst/>
              <a:gdLst/>
              <a:ahLst/>
              <a:cxnLst/>
              <a:rect l="0" t="0" r="0" b="0"/>
              <a:pathLst>
                <a:path w="77154" h="461933">
                  <a:moveTo>
                    <a:pt x="0" y="0"/>
                  </a:moveTo>
                  <a:lnTo>
                    <a:pt x="0" y="0"/>
                  </a:lnTo>
                  <a:lnTo>
                    <a:pt x="4551" y="4551"/>
                  </a:lnTo>
                  <a:lnTo>
                    <a:pt x="15574" y="38964"/>
                  </a:lnTo>
                  <a:lnTo>
                    <a:pt x="24702" y="74150"/>
                  </a:lnTo>
                  <a:lnTo>
                    <a:pt x="28851" y="97058"/>
                  </a:lnTo>
                  <a:lnTo>
                    <a:pt x="32569" y="122808"/>
                  </a:lnTo>
                  <a:lnTo>
                    <a:pt x="36000" y="150452"/>
                  </a:lnTo>
                  <a:lnTo>
                    <a:pt x="40193" y="179359"/>
                  </a:lnTo>
                  <a:lnTo>
                    <a:pt x="44892" y="209108"/>
                  </a:lnTo>
                  <a:lnTo>
                    <a:pt x="49931" y="239418"/>
                  </a:lnTo>
                  <a:lnTo>
                    <a:pt x="53290" y="268197"/>
                  </a:lnTo>
                  <a:lnTo>
                    <a:pt x="55529" y="295956"/>
                  </a:lnTo>
                  <a:lnTo>
                    <a:pt x="57022" y="323034"/>
                  </a:lnTo>
                  <a:lnTo>
                    <a:pt x="58017" y="347754"/>
                  </a:lnTo>
                  <a:lnTo>
                    <a:pt x="58681" y="370901"/>
                  </a:lnTo>
                  <a:lnTo>
                    <a:pt x="60370" y="410590"/>
                  </a:lnTo>
                  <a:lnTo>
                    <a:pt x="65724" y="447094"/>
                  </a:lnTo>
                  <a:lnTo>
                    <a:pt x="67311" y="460011"/>
                  </a:lnTo>
                  <a:lnTo>
                    <a:pt x="68687" y="461932"/>
                  </a:lnTo>
                  <a:lnTo>
                    <a:pt x="70556" y="461307"/>
                  </a:lnTo>
                  <a:lnTo>
                    <a:pt x="77153" y="45434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45" name="SMARTInkShape-Group1050"/>
          <p:cNvGrpSpPr/>
          <p:nvPr/>
        </p:nvGrpSpPr>
        <p:grpSpPr>
          <a:xfrm>
            <a:off x="6393047" y="175084"/>
            <a:ext cx="1977562" cy="1892450"/>
            <a:chOff x="6393047" y="175084"/>
            <a:chExt cx="1977562" cy="1892450"/>
          </a:xfrm>
        </p:grpSpPr>
        <p:sp>
          <p:nvSpPr>
            <p:cNvPr id="512" name="SMARTInkShape-3517"/>
            <p:cNvSpPr/>
            <p:nvPr>
              <p:custDataLst>
                <p:tags r:id="rId18"/>
              </p:custDataLst>
            </p:nvPr>
          </p:nvSpPr>
          <p:spPr bwMode="auto">
            <a:xfrm>
              <a:off x="7985046" y="385763"/>
              <a:ext cx="144838" cy="428626"/>
            </a:xfrm>
            <a:custGeom>
              <a:avLst/>
              <a:gdLst/>
              <a:ahLst/>
              <a:cxnLst/>
              <a:rect l="0" t="0" r="0" b="0"/>
              <a:pathLst>
                <a:path w="144838" h="428626">
                  <a:moveTo>
                    <a:pt x="7381" y="0"/>
                  </a:moveTo>
                  <a:lnTo>
                    <a:pt x="7381" y="0"/>
                  </a:lnTo>
                  <a:lnTo>
                    <a:pt x="2831" y="0"/>
                  </a:lnTo>
                  <a:lnTo>
                    <a:pt x="1490" y="952"/>
                  </a:lnTo>
                  <a:lnTo>
                    <a:pt x="595" y="2539"/>
                  </a:lnTo>
                  <a:lnTo>
                    <a:pt x="0" y="4550"/>
                  </a:lnTo>
                  <a:lnTo>
                    <a:pt x="8264" y="21033"/>
                  </a:lnTo>
                  <a:lnTo>
                    <a:pt x="31879" y="53116"/>
                  </a:lnTo>
                  <a:lnTo>
                    <a:pt x="57322" y="89329"/>
                  </a:lnTo>
                  <a:lnTo>
                    <a:pt x="72107" y="110988"/>
                  </a:lnTo>
                  <a:lnTo>
                    <a:pt x="86727" y="133999"/>
                  </a:lnTo>
                  <a:lnTo>
                    <a:pt x="101236" y="157913"/>
                  </a:lnTo>
                  <a:lnTo>
                    <a:pt x="115671" y="182427"/>
                  </a:lnTo>
                  <a:lnTo>
                    <a:pt x="126247" y="206391"/>
                  </a:lnTo>
                  <a:lnTo>
                    <a:pt x="134250" y="229986"/>
                  </a:lnTo>
                  <a:lnTo>
                    <a:pt x="140538" y="253336"/>
                  </a:lnTo>
                  <a:lnTo>
                    <a:pt x="143777" y="275571"/>
                  </a:lnTo>
                  <a:lnTo>
                    <a:pt x="144837" y="318056"/>
                  </a:lnTo>
                  <a:lnTo>
                    <a:pt x="137052" y="356623"/>
                  </a:lnTo>
                  <a:lnTo>
                    <a:pt x="130976" y="374908"/>
                  </a:lnTo>
                  <a:lnTo>
                    <a:pt x="108986" y="402846"/>
                  </a:lnTo>
                  <a:lnTo>
                    <a:pt x="95120" y="414296"/>
                  </a:lnTo>
                  <a:lnTo>
                    <a:pt x="67014" y="424479"/>
                  </a:lnTo>
                  <a:lnTo>
                    <a:pt x="24526" y="42862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3" name="SMARTInkShape-3518"/>
            <p:cNvSpPr/>
            <p:nvPr>
              <p:custDataLst>
                <p:tags r:id="rId19"/>
              </p:custDataLst>
            </p:nvPr>
          </p:nvSpPr>
          <p:spPr bwMode="auto">
            <a:xfrm>
              <a:off x="7855268" y="175084"/>
              <a:ext cx="515341" cy="1892450"/>
            </a:xfrm>
            <a:custGeom>
              <a:avLst/>
              <a:gdLst/>
              <a:ahLst/>
              <a:cxnLst/>
              <a:rect l="0" t="0" r="0" b="0"/>
              <a:pathLst>
                <a:path w="515341" h="1892450">
                  <a:moveTo>
                    <a:pt x="317182" y="4938"/>
                  </a:moveTo>
                  <a:lnTo>
                    <a:pt x="317182" y="4938"/>
                  </a:lnTo>
                  <a:lnTo>
                    <a:pt x="354482" y="2399"/>
                  </a:lnTo>
                  <a:lnTo>
                    <a:pt x="377575" y="0"/>
                  </a:lnTo>
                  <a:lnTo>
                    <a:pt x="406888" y="2108"/>
                  </a:lnTo>
                  <a:lnTo>
                    <a:pt x="436427" y="8761"/>
                  </a:lnTo>
                  <a:lnTo>
                    <a:pt x="464477" y="20925"/>
                  </a:lnTo>
                  <a:lnTo>
                    <a:pt x="489644" y="42206"/>
                  </a:lnTo>
                  <a:lnTo>
                    <a:pt x="505908" y="77699"/>
                  </a:lnTo>
                  <a:lnTo>
                    <a:pt x="511580" y="99166"/>
                  </a:lnTo>
                  <a:lnTo>
                    <a:pt x="514409" y="124907"/>
                  </a:lnTo>
                  <a:lnTo>
                    <a:pt x="515340" y="153497"/>
                  </a:lnTo>
                  <a:lnTo>
                    <a:pt x="515010" y="183988"/>
                  </a:lnTo>
                  <a:lnTo>
                    <a:pt x="511932" y="218602"/>
                  </a:lnTo>
                  <a:lnTo>
                    <a:pt x="507023" y="255966"/>
                  </a:lnTo>
                  <a:lnTo>
                    <a:pt x="500893" y="295163"/>
                  </a:lnTo>
                  <a:lnTo>
                    <a:pt x="493949" y="338439"/>
                  </a:lnTo>
                  <a:lnTo>
                    <a:pt x="486461" y="384434"/>
                  </a:lnTo>
                  <a:lnTo>
                    <a:pt x="478612" y="432243"/>
                  </a:lnTo>
                  <a:lnTo>
                    <a:pt x="470522" y="483166"/>
                  </a:lnTo>
                  <a:lnTo>
                    <a:pt x="462271" y="536164"/>
                  </a:lnTo>
                  <a:lnTo>
                    <a:pt x="453912" y="590546"/>
                  </a:lnTo>
                  <a:lnTo>
                    <a:pt x="446436" y="648709"/>
                  </a:lnTo>
                  <a:lnTo>
                    <a:pt x="439547" y="709391"/>
                  </a:lnTo>
                  <a:lnTo>
                    <a:pt x="433048" y="771754"/>
                  </a:lnTo>
                  <a:lnTo>
                    <a:pt x="426811" y="837141"/>
                  </a:lnTo>
                  <a:lnTo>
                    <a:pt x="420748" y="904545"/>
                  </a:lnTo>
                  <a:lnTo>
                    <a:pt x="414801" y="973294"/>
                  </a:lnTo>
                  <a:lnTo>
                    <a:pt x="408931" y="1041986"/>
                  </a:lnTo>
                  <a:lnTo>
                    <a:pt x="403113" y="1110641"/>
                  </a:lnTo>
                  <a:lnTo>
                    <a:pt x="397329" y="1179271"/>
                  </a:lnTo>
                  <a:lnTo>
                    <a:pt x="391569" y="1247884"/>
                  </a:lnTo>
                  <a:lnTo>
                    <a:pt x="385823" y="1316487"/>
                  </a:lnTo>
                  <a:lnTo>
                    <a:pt x="380088" y="1385081"/>
                  </a:lnTo>
                  <a:lnTo>
                    <a:pt x="375312" y="1447956"/>
                  </a:lnTo>
                  <a:lnTo>
                    <a:pt x="371175" y="1507018"/>
                  </a:lnTo>
                  <a:lnTo>
                    <a:pt x="367465" y="1563537"/>
                  </a:lnTo>
                  <a:lnTo>
                    <a:pt x="365943" y="1614552"/>
                  </a:lnTo>
                  <a:lnTo>
                    <a:pt x="365882" y="1661897"/>
                  </a:lnTo>
                  <a:lnTo>
                    <a:pt x="366794" y="1706795"/>
                  </a:lnTo>
                  <a:lnTo>
                    <a:pt x="368354" y="1745299"/>
                  </a:lnTo>
                  <a:lnTo>
                    <a:pt x="370347" y="1779541"/>
                  </a:lnTo>
                  <a:lnTo>
                    <a:pt x="372628" y="1810942"/>
                  </a:lnTo>
                  <a:lnTo>
                    <a:pt x="377702" y="1853452"/>
                  </a:lnTo>
                  <a:lnTo>
                    <a:pt x="384170" y="1890373"/>
                  </a:lnTo>
                  <a:lnTo>
                    <a:pt x="380891" y="1892449"/>
                  </a:lnTo>
                  <a:lnTo>
                    <a:pt x="367087" y="1892217"/>
                  </a:lnTo>
                  <a:lnTo>
                    <a:pt x="333012" y="1881319"/>
                  </a:lnTo>
                  <a:lnTo>
                    <a:pt x="310590" y="1873079"/>
                  </a:lnTo>
                  <a:lnTo>
                    <a:pt x="280402" y="1864728"/>
                  </a:lnTo>
                  <a:lnTo>
                    <a:pt x="245038" y="1856303"/>
                  </a:lnTo>
                  <a:lnTo>
                    <a:pt x="206221" y="1847829"/>
                  </a:lnTo>
                  <a:lnTo>
                    <a:pt x="166055" y="1840275"/>
                  </a:lnTo>
                  <a:lnTo>
                    <a:pt x="124991" y="1833333"/>
                  </a:lnTo>
                  <a:lnTo>
                    <a:pt x="83327" y="1826801"/>
                  </a:lnTo>
                  <a:lnTo>
                    <a:pt x="55551" y="1822446"/>
                  </a:lnTo>
                  <a:lnTo>
                    <a:pt x="0" y="181373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4" name="SMARTInkShape-3519"/>
            <p:cNvSpPr/>
            <p:nvPr>
              <p:custDataLst>
                <p:tags r:id="rId20"/>
              </p:custDataLst>
            </p:nvPr>
          </p:nvSpPr>
          <p:spPr bwMode="auto">
            <a:xfrm>
              <a:off x="7840950" y="848677"/>
              <a:ext cx="202914" cy="34291"/>
            </a:xfrm>
            <a:custGeom>
              <a:avLst/>
              <a:gdLst/>
              <a:ahLst/>
              <a:cxnLst/>
              <a:rect l="0" t="0" r="0" b="0"/>
              <a:pathLst>
                <a:path w="202914" h="34291">
                  <a:moveTo>
                    <a:pt x="14318" y="34290"/>
                  </a:moveTo>
                  <a:lnTo>
                    <a:pt x="14318" y="34290"/>
                  </a:lnTo>
                  <a:lnTo>
                    <a:pt x="56698" y="31750"/>
                  </a:lnTo>
                  <a:lnTo>
                    <a:pt x="86493" y="29352"/>
                  </a:lnTo>
                  <a:lnTo>
                    <a:pt x="118786" y="31460"/>
                  </a:lnTo>
                  <a:lnTo>
                    <a:pt x="149648" y="30493"/>
                  </a:lnTo>
                  <a:lnTo>
                    <a:pt x="183638" y="24593"/>
                  </a:lnTo>
                  <a:lnTo>
                    <a:pt x="194346" y="19503"/>
                  </a:lnTo>
                  <a:lnTo>
                    <a:pt x="199105" y="14066"/>
                  </a:lnTo>
                  <a:lnTo>
                    <a:pt x="196564" y="12235"/>
                  </a:lnTo>
                  <a:lnTo>
                    <a:pt x="157490" y="6756"/>
                  </a:lnTo>
                  <a:lnTo>
                    <a:pt x="121766" y="3956"/>
                  </a:lnTo>
                  <a:lnTo>
                    <a:pt x="100237" y="4542"/>
                  </a:lnTo>
                  <a:lnTo>
                    <a:pt x="58219" y="6782"/>
                  </a:lnTo>
                  <a:lnTo>
                    <a:pt x="16001" y="8042"/>
                  </a:lnTo>
                  <a:lnTo>
                    <a:pt x="1413" y="8337"/>
                  </a:lnTo>
                  <a:lnTo>
                    <a:pt x="0" y="9368"/>
                  </a:lnTo>
                  <a:lnTo>
                    <a:pt x="1914" y="11008"/>
                  </a:lnTo>
                  <a:lnTo>
                    <a:pt x="6049" y="13054"/>
                  </a:lnTo>
                  <a:lnTo>
                    <a:pt x="39172" y="11382"/>
                  </a:lnTo>
                  <a:lnTo>
                    <a:pt x="71719" y="7282"/>
                  </a:lnTo>
                  <a:lnTo>
                    <a:pt x="108410" y="3237"/>
                  </a:lnTo>
                  <a:lnTo>
                    <a:pt x="146941" y="1439"/>
                  </a:lnTo>
                  <a:lnTo>
                    <a:pt x="183365" y="427"/>
                  </a:lnTo>
                  <a:lnTo>
                    <a:pt x="202913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3" name="SMARTInkShape-3520"/>
            <p:cNvSpPr/>
            <p:nvPr>
              <p:custDataLst>
                <p:tags r:id="rId21"/>
              </p:custDataLst>
            </p:nvPr>
          </p:nvSpPr>
          <p:spPr bwMode="auto">
            <a:xfrm>
              <a:off x="7263764" y="893327"/>
              <a:ext cx="111444" cy="6787"/>
            </a:xfrm>
            <a:custGeom>
              <a:avLst/>
              <a:gdLst/>
              <a:ahLst/>
              <a:cxnLst/>
              <a:rect l="0" t="0" r="0" b="0"/>
              <a:pathLst>
                <a:path w="111444" h="6787">
                  <a:moveTo>
                    <a:pt x="0" y="6786"/>
                  </a:moveTo>
                  <a:lnTo>
                    <a:pt x="0" y="6786"/>
                  </a:lnTo>
                  <a:lnTo>
                    <a:pt x="34761" y="0"/>
                  </a:lnTo>
                  <a:lnTo>
                    <a:pt x="67768" y="1283"/>
                  </a:lnTo>
                  <a:lnTo>
                    <a:pt x="111443" y="678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4" name="SMARTInkShape-3521"/>
            <p:cNvSpPr/>
            <p:nvPr>
              <p:custDataLst>
                <p:tags r:id="rId22"/>
              </p:custDataLst>
            </p:nvPr>
          </p:nvSpPr>
          <p:spPr bwMode="auto">
            <a:xfrm>
              <a:off x="7118032" y="420052"/>
              <a:ext cx="60008" cy="1406806"/>
            </a:xfrm>
            <a:custGeom>
              <a:avLst/>
              <a:gdLst/>
              <a:ahLst/>
              <a:cxnLst/>
              <a:rect l="0" t="0" r="0" b="0"/>
              <a:pathLst>
                <a:path w="60008" h="1406806">
                  <a:moveTo>
                    <a:pt x="60007" y="0"/>
                  </a:moveTo>
                  <a:lnTo>
                    <a:pt x="60007" y="0"/>
                  </a:lnTo>
                  <a:lnTo>
                    <a:pt x="60007" y="4551"/>
                  </a:lnTo>
                  <a:lnTo>
                    <a:pt x="55457" y="16483"/>
                  </a:lnTo>
                  <a:lnTo>
                    <a:pt x="58121" y="53174"/>
                  </a:lnTo>
                  <a:lnTo>
                    <a:pt x="59169" y="81736"/>
                  </a:lnTo>
                  <a:lnTo>
                    <a:pt x="59449" y="102116"/>
                  </a:lnTo>
                  <a:lnTo>
                    <a:pt x="59635" y="126180"/>
                  </a:lnTo>
                  <a:lnTo>
                    <a:pt x="59759" y="152700"/>
                  </a:lnTo>
                  <a:lnTo>
                    <a:pt x="59842" y="182763"/>
                  </a:lnTo>
                  <a:lnTo>
                    <a:pt x="59897" y="215187"/>
                  </a:lnTo>
                  <a:lnTo>
                    <a:pt x="59934" y="249186"/>
                  </a:lnTo>
                  <a:lnTo>
                    <a:pt x="59006" y="286139"/>
                  </a:lnTo>
                  <a:lnTo>
                    <a:pt x="57435" y="325062"/>
                  </a:lnTo>
                  <a:lnTo>
                    <a:pt x="55436" y="365298"/>
                  </a:lnTo>
                  <a:lnTo>
                    <a:pt x="53150" y="408315"/>
                  </a:lnTo>
                  <a:lnTo>
                    <a:pt x="50673" y="453185"/>
                  </a:lnTo>
                  <a:lnTo>
                    <a:pt x="48069" y="499291"/>
                  </a:lnTo>
                  <a:lnTo>
                    <a:pt x="46334" y="545268"/>
                  </a:lnTo>
                  <a:lnTo>
                    <a:pt x="45177" y="591160"/>
                  </a:lnTo>
                  <a:lnTo>
                    <a:pt x="44406" y="636994"/>
                  </a:lnTo>
                  <a:lnTo>
                    <a:pt x="42939" y="683743"/>
                  </a:lnTo>
                  <a:lnTo>
                    <a:pt x="41009" y="731101"/>
                  </a:lnTo>
                  <a:lnTo>
                    <a:pt x="38770" y="778866"/>
                  </a:lnTo>
                  <a:lnTo>
                    <a:pt x="37277" y="826902"/>
                  </a:lnTo>
                  <a:lnTo>
                    <a:pt x="36281" y="875118"/>
                  </a:lnTo>
                  <a:lnTo>
                    <a:pt x="35617" y="923455"/>
                  </a:lnTo>
                  <a:lnTo>
                    <a:pt x="35175" y="969014"/>
                  </a:lnTo>
                  <a:lnTo>
                    <a:pt x="34880" y="1012722"/>
                  </a:lnTo>
                  <a:lnTo>
                    <a:pt x="34683" y="1055196"/>
                  </a:lnTo>
                  <a:lnTo>
                    <a:pt x="34552" y="1094941"/>
                  </a:lnTo>
                  <a:lnTo>
                    <a:pt x="34465" y="1132869"/>
                  </a:lnTo>
                  <a:lnTo>
                    <a:pt x="34407" y="1169583"/>
                  </a:lnTo>
                  <a:lnTo>
                    <a:pt x="33416" y="1203585"/>
                  </a:lnTo>
                  <a:lnTo>
                    <a:pt x="31802" y="1235778"/>
                  </a:lnTo>
                  <a:lnTo>
                    <a:pt x="29774" y="1266764"/>
                  </a:lnTo>
                  <a:lnTo>
                    <a:pt x="26516" y="1294090"/>
                  </a:lnTo>
                  <a:lnTo>
                    <a:pt x="22441" y="1318974"/>
                  </a:lnTo>
                  <a:lnTo>
                    <a:pt x="13784" y="1360594"/>
                  </a:lnTo>
                  <a:lnTo>
                    <a:pt x="3006" y="1402975"/>
                  </a:lnTo>
                  <a:lnTo>
                    <a:pt x="2004" y="1406805"/>
                  </a:lnTo>
                  <a:lnTo>
                    <a:pt x="890" y="1398359"/>
                  </a:lnTo>
                  <a:lnTo>
                    <a:pt x="0" y="137160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5" name="SMARTInkShape-3522"/>
            <p:cNvSpPr/>
            <p:nvPr>
              <p:custDataLst>
                <p:tags r:id="rId23"/>
              </p:custDataLst>
            </p:nvPr>
          </p:nvSpPr>
          <p:spPr bwMode="auto">
            <a:xfrm>
              <a:off x="7023735" y="1603057"/>
              <a:ext cx="180023" cy="271480"/>
            </a:xfrm>
            <a:custGeom>
              <a:avLst/>
              <a:gdLst/>
              <a:ahLst/>
              <a:cxnLst/>
              <a:rect l="0" t="0" r="0" b="0"/>
              <a:pathLst>
                <a:path w="180023" h="271480">
                  <a:moveTo>
                    <a:pt x="0" y="0"/>
                  </a:moveTo>
                  <a:lnTo>
                    <a:pt x="0" y="0"/>
                  </a:lnTo>
                  <a:lnTo>
                    <a:pt x="2540" y="16946"/>
                  </a:lnTo>
                  <a:lnTo>
                    <a:pt x="11865" y="50424"/>
                  </a:lnTo>
                  <a:lnTo>
                    <a:pt x="22419" y="80513"/>
                  </a:lnTo>
                  <a:lnTo>
                    <a:pt x="36634" y="112936"/>
                  </a:lnTo>
                  <a:lnTo>
                    <a:pt x="55017" y="146397"/>
                  </a:lnTo>
                  <a:lnTo>
                    <a:pt x="74935" y="179365"/>
                  </a:lnTo>
                  <a:lnTo>
                    <a:pt x="93311" y="209893"/>
                  </a:lnTo>
                  <a:lnTo>
                    <a:pt x="115172" y="244753"/>
                  </a:lnTo>
                  <a:lnTo>
                    <a:pt x="138265" y="268629"/>
                  </a:lnTo>
                  <a:lnTo>
                    <a:pt x="146469" y="271479"/>
                  </a:lnTo>
                  <a:lnTo>
                    <a:pt x="180022" y="26574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6" name="SMARTInkShape-3523"/>
            <p:cNvSpPr/>
            <p:nvPr>
              <p:custDataLst>
                <p:tags r:id="rId24"/>
              </p:custDataLst>
            </p:nvPr>
          </p:nvSpPr>
          <p:spPr bwMode="auto">
            <a:xfrm>
              <a:off x="7015163" y="310729"/>
              <a:ext cx="197168" cy="220767"/>
            </a:xfrm>
            <a:custGeom>
              <a:avLst/>
              <a:gdLst/>
              <a:ahLst/>
              <a:cxnLst/>
              <a:rect l="0" t="0" r="0" b="0"/>
              <a:pathLst>
                <a:path w="197168" h="220767">
                  <a:moveTo>
                    <a:pt x="0" y="220766"/>
                  </a:moveTo>
                  <a:lnTo>
                    <a:pt x="0" y="220766"/>
                  </a:lnTo>
                  <a:lnTo>
                    <a:pt x="0" y="216215"/>
                  </a:lnTo>
                  <a:lnTo>
                    <a:pt x="30515" y="177128"/>
                  </a:lnTo>
                  <a:lnTo>
                    <a:pt x="52614" y="148031"/>
                  </a:lnTo>
                  <a:lnTo>
                    <a:pt x="81486" y="116049"/>
                  </a:lnTo>
                  <a:lnTo>
                    <a:pt x="110828" y="82785"/>
                  </a:lnTo>
                  <a:lnTo>
                    <a:pt x="138792" y="50856"/>
                  </a:lnTo>
                  <a:lnTo>
                    <a:pt x="173097" y="14318"/>
                  </a:lnTo>
                  <a:lnTo>
                    <a:pt x="185834" y="1059"/>
                  </a:lnTo>
                  <a:lnTo>
                    <a:pt x="189612" y="0"/>
                  </a:lnTo>
                  <a:lnTo>
                    <a:pt x="192130" y="2151"/>
                  </a:lnTo>
                  <a:lnTo>
                    <a:pt x="193809" y="6443"/>
                  </a:lnTo>
                  <a:lnTo>
                    <a:pt x="195674" y="34071"/>
                  </a:lnTo>
                  <a:lnTo>
                    <a:pt x="197167" y="9217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7" name="SMARTInkShape-3524"/>
            <p:cNvSpPr/>
            <p:nvPr>
              <p:custDataLst>
                <p:tags r:id="rId25"/>
              </p:custDataLst>
            </p:nvPr>
          </p:nvSpPr>
          <p:spPr bwMode="auto">
            <a:xfrm>
              <a:off x="6449377" y="951089"/>
              <a:ext cx="342379" cy="151935"/>
            </a:xfrm>
            <a:custGeom>
              <a:avLst/>
              <a:gdLst/>
              <a:ahLst/>
              <a:cxnLst/>
              <a:rect l="0" t="0" r="0" b="0"/>
              <a:pathLst>
                <a:path w="342379" h="151935">
                  <a:moveTo>
                    <a:pt x="0" y="77611"/>
                  </a:moveTo>
                  <a:lnTo>
                    <a:pt x="0" y="77611"/>
                  </a:lnTo>
                  <a:lnTo>
                    <a:pt x="0" y="70230"/>
                  </a:lnTo>
                  <a:lnTo>
                    <a:pt x="4551" y="60290"/>
                  </a:lnTo>
                  <a:lnTo>
                    <a:pt x="25585" y="45280"/>
                  </a:lnTo>
                  <a:lnTo>
                    <a:pt x="52964" y="31809"/>
                  </a:lnTo>
                  <a:lnTo>
                    <a:pt x="87357" y="17250"/>
                  </a:lnTo>
                  <a:lnTo>
                    <a:pt x="124868" y="4429"/>
                  </a:lnTo>
                  <a:lnTo>
                    <a:pt x="163765" y="0"/>
                  </a:lnTo>
                  <a:lnTo>
                    <a:pt x="202325" y="3112"/>
                  </a:lnTo>
                  <a:lnTo>
                    <a:pt x="238512" y="14021"/>
                  </a:lnTo>
                  <a:lnTo>
                    <a:pt x="277363" y="36227"/>
                  </a:lnTo>
                  <a:lnTo>
                    <a:pt x="302421" y="65455"/>
                  </a:lnTo>
                  <a:lnTo>
                    <a:pt x="317360" y="98245"/>
                  </a:lnTo>
                  <a:lnTo>
                    <a:pt x="333975" y="140442"/>
                  </a:lnTo>
                  <a:lnTo>
                    <a:pt x="341137" y="151934"/>
                  </a:lnTo>
                  <a:lnTo>
                    <a:pt x="341726" y="151925"/>
                  </a:lnTo>
                  <a:lnTo>
                    <a:pt x="342117" y="150966"/>
                  </a:lnTo>
                  <a:lnTo>
                    <a:pt x="342378" y="149374"/>
                  </a:lnTo>
                  <a:lnTo>
                    <a:pt x="334328" y="10332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8" name="SMARTInkShape-3525"/>
            <p:cNvSpPr/>
            <p:nvPr>
              <p:custDataLst>
                <p:tags r:id="rId26"/>
              </p:custDataLst>
            </p:nvPr>
          </p:nvSpPr>
          <p:spPr bwMode="auto">
            <a:xfrm>
              <a:off x="6775132" y="1002982"/>
              <a:ext cx="62749" cy="145734"/>
            </a:xfrm>
            <a:custGeom>
              <a:avLst/>
              <a:gdLst/>
              <a:ahLst/>
              <a:cxnLst/>
              <a:rect l="0" t="0" r="0" b="0"/>
              <a:pathLst>
                <a:path w="62749" h="145734">
                  <a:moveTo>
                    <a:pt x="8573" y="0"/>
                  </a:moveTo>
                  <a:lnTo>
                    <a:pt x="8573" y="0"/>
                  </a:lnTo>
                  <a:lnTo>
                    <a:pt x="8573" y="11932"/>
                  </a:lnTo>
                  <a:lnTo>
                    <a:pt x="37816" y="51976"/>
                  </a:lnTo>
                  <a:lnTo>
                    <a:pt x="61260" y="82563"/>
                  </a:lnTo>
                  <a:lnTo>
                    <a:pt x="62748" y="88379"/>
                  </a:lnTo>
                  <a:lnTo>
                    <a:pt x="61861" y="99922"/>
                  </a:lnTo>
                  <a:lnTo>
                    <a:pt x="53211" y="111403"/>
                  </a:lnTo>
                  <a:lnTo>
                    <a:pt x="13216" y="138108"/>
                  </a:lnTo>
                  <a:lnTo>
                    <a:pt x="0" y="14573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9" name="SMARTInkShape-3526"/>
            <p:cNvSpPr/>
            <p:nvPr>
              <p:custDataLst>
                <p:tags r:id="rId27"/>
              </p:custDataLst>
            </p:nvPr>
          </p:nvSpPr>
          <p:spPr bwMode="auto">
            <a:xfrm>
              <a:off x="6393047" y="895562"/>
              <a:ext cx="159201" cy="287444"/>
            </a:xfrm>
            <a:custGeom>
              <a:avLst/>
              <a:gdLst/>
              <a:ahLst/>
              <a:cxnLst/>
              <a:rect l="0" t="0" r="0" b="0"/>
              <a:pathLst>
                <a:path w="159201" h="287444">
                  <a:moveTo>
                    <a:pt x="99193" y="4551"/>
                  </a:moveTo>
                  <a:lnTo>
                    <a:pt x="99193" y="4551"/>
                  </a:lnTo>
                  <a:lnTo>
                    <a:pt x="90091" y="0"/>
                  </a:lnTo>
                  <a:lnTo>
                    <a:pt x="85505" y="564"/>
                  </a:lnTo>
                  <a:lnTo>
                    <a:pt x="75329" y="6271"/>
                  </a:lnTo>
                  <a:lnTo>
                    <a:pt x="41492" y="40098"/>
                  </a:lnTo>
                  <a:lnTo>
                    <a:pt x="19760" y="78054"/>
                  </a:lnTo>
                  <a:lnTo>
                    <a:pt x="3882" y="105481"/>
                  </a:lnTo>
                  <a:lnTo>
                    <a:pt x="0" y="133546"/>
                  </a:lnTo>
                  <a:lnTo>
                    <a:pt x="5577" y="160942"/>
                  </a:lnTo>
                  <a:lnTo>
                    <a:pt x="17581" y="185818"/>
                  </a:lnTo>
                  <a:lnTo>
                    <a:pt x="49505" y="221243"/>
                  </a:lnTo>
                  <a:lnTo>
                    <a:pt x="89128" y="251318"/>
                  </a:lnTo>
                  <a:lnTo>
                    <a:pt x="131030" y="273776"/>
                  </a:lnTo>
                  <a:lnTo>
                    <a:pt x="159200" y="28744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0" name="SMARTInkShape-3527"/>
            <p:cNvSpPr/>
            <p:nvPr>
              <p:custDataLst>
                <p:tags r:id="rId28"/>
              </p:custDataLst>
            </p:nvPr>
          </p:nvSpPr>
          <p:spPr bwMode="auto">
            <a:xfrm>
              <a:off x="7906702" y="702945"/>
              <a:ext cx="8574" cy="47802"/>
            </a:xfrm>
            <a:custGeom>
              <a:avLst/>
              <a:gdLst/>
              <a:ahLst/>
              <a:cxnLst/>
              <a:rect l="0" t="0" r="0" b="0"/>
              <a:pathLst>
                <a:path w="8574" h="47802">
                  <a:moveTo>
                    <a:pt x="8573" y="42862"/>
                  </a:moveTo>
                  <a:lnTo>
                    <a:pt x="8573" y="42862"/>
                  </a:lnTo>
                  <a:lnTo>
                    <a:pt x="8573" y="47413"/>
                  </a:lnTo>
                  <a:lnTo>
                    <a:pt x="7620" y="47801"/>
                  </a:lnTo>
                  <a:lnTo>
                    <a:pt x="4022" y="45693"/>
                  </a:lnTo>
                  <a:lnTo>
                    <a:pt x="2682" y="43797"/>
                  </a:lnTo>
                  <a:lnTo>
                    <a:pt x="1191" y="3915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1" name="SMARTInkShape-3528"/>
            <p:cNvSpPr/>
            <p:nvPr>
              <p:custDataLst>
                <p:tags r:id="rId29"/>
              </p:custDataLst>
            </p:nvPr>
          </p:nvSpPr>
          <p:spPr bwMode="auto">
            <a:xfrm>
              <a:off x="7899426" y="561710"/>
              <a:ext cx="15850" cy="21221"/>
            </a:xfrm>
            <a:custGeom>
              <a:avLst/>
              <a:gdLst/>
              <a:ahLst/>
              <a:cxnLst/>
              <a:rect l="0" t="0" r="0" b="0"/>
              <a:pathLst>
                <a:path w="15850" h="21221">
                  <a:moveTo>
                    <a:pt x="15849" y="21220"/>
                  </a:moveTo>
                  <a:lnTo>
                    <a:pt x="15849" y="21220"/>
                  </a:lnTo>
                  <a:lnTo>
                    <a:pt x="11298" y="21220"/>
                  </a:lnTo>
                  <a:lnTo>
                    <a:pt x="9958" y="20267"/>
                  </a:lnTo>
                  <a:lnTo>
                    <a:pt x="9063" y="18680"/>
                  </a:lnTo>
                  <a:lnTo>
                    <a:pt x="8467" y="16669"/>
                  </a:lnTo>
                  <a:lnTo>
                    <a:pt x="7118" y="15329"/>
                  </a:lnTo>
                  <a:lnTo>
                    <a:pt x="3079" y="13839"/>
                  </a:lnTo>
                  <a:lnTo>
                    <a:pt x="1620" y="12489"/>
                  </a:lnTo>
                  <a:lnTo>
                    <a:pt x="0" y="8450"/>
                  </a:lnTo>
                  <a:lnTo>
                    <a:pt x="520" y="6039"/>
                  </a:lnTo>
                  <a:lnTo>
                    <a:pt x="3639" y="820"/>
                  </a:lnTo>
                  <a:lnTo>
                    <a:pt x="4851" y="0"/>
                  </a:lnTo>
                  <a:lnTo>
                    <a:pt x="5660" y="406"/>
                  </a:lnTo>
                  <a:lnTo>
                    <a:pt x="7276" y="407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2" name="SMARTInkShape-3529"/>
            <p:cNvSpPr/>
            <p:nvPr>
              <p:custDataLst>
                <p:tags r:id="rId30"/>
              </p:custDataLst>
            </p:nvPr>
          </p:nvSpPr>
          <p:spPr bwMode="auto">
            <a:xfrm>
              <a:off x="7682581" y="419434"/>
              <a:ext cx="164115" cy="425069"/>
            </a:xfrm>
            <a:custGeom>
              <a:avLst/>
              <a:gdLst/>
              <a:ahLst/>
              <a:cxnLst/>
              <a:rect l="0" t="0" r="0" b="0"/>
              <a:pathLst>
                <a:path w="164115" h="425069">
                  <a:moveTo>
                    <a:pt x="146969" y="52054"/>
                  </a:moveTo>
                  <a:lnTo>
                    <a:pt x="146969" y="52054"/>
                  </a:lnTo>
                  <a:lnTo>
                    <a:pt x="142418" y="38401"/>
                  </a:lnTo>
                  <a:lnTo>
                    <a:pt x="132564" y="26618"/>
                  </a:lnTo>
                  <a:lnTo>
                    <a:pt x="107505" y="3532"/>
                  </a:lnTo>
                  <a:lnTo>
                    <a:pt x="100657" y="656"/>
                  </a:lnTo>
                  <a:lnTo>
                    <a:pt x="85429" y="0"/>
                  </a:lnTo>
                  <a:lnTo>
                    <a:pt x="78320" y="3064"/>
                  </a:lnTo>
                  <a:lnTo>
                    <a:pt x="65340" y="14088"/>
                  </a:lnTo>
                  <a:lnTo>
                    <a:pt x="38222" y="50012"/>
                  </a:lnTo>
                  <a:lnTo>
                    <a:pt x="22119" y="88294"/>
                  </a:lnTo>
                  <a:lnTo>
                    <a:pt x="15158" y="110504"/>
                  </a:lnTo>
                  <a:lnTo>
                    <a:pt x="9565" y="135788"/>
                  </a:lnTo>
                  <a:lnTo>
                    <a:pt x="4883" y="163121"/>
                  </a:lnTo>
                  <a:lnTo>
                    <a:pt x="810" y="191821"/>
                  </a:lnTo>
                  <a:lnTo>
                    <a:pt x="0" y="220479"/>
                  </a:lnTo>
                  <a:lnTo>
                    <a:pt x="1365" y="249110"/>
                  </a:lnTo>
                  <a:lnTo>
                    <a:pt x="4179" y="277722"/>
                  </a:lnTo>
                  <a:lnTo>
                    <a:pt x="8914" y="303464"/>
                  </a:lnTo>
                  <a:lnTo>
                    <a:pt x="14927" y="327293"/>
                  </a:lnTo>
                  <a:lnTo>
                    <a:pt x="31133" y="368692"/>
                  </a:lnTo>
                  <a:lnTo>
                    <a:pt x="54212" y="399792"/>
                  </a:lnTo>
                  <a:lnTo>
                    <a:pt x="80344" y="418694"/>
                  </a:lnTo>
                  <a:lnTo>
                    <a:pt x="93979" y="425068"/>
                  </a:lnTo>
                  <a:lnTo>
                    <a:pt x="107833" y="424555"/>
                  </a:lnTo>
                  <a:lnTo>
                    <a:pt x="145321" y="405841"/>
                  </a:lnTo>
                  <a:lnTo>
                    <a:pt x="164114" y="39495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3" name="SMARTInkShape-3530"/>
            <p:cNvSpPr/>
            <p:nvPr>
              <p:custDataLst>
                <p:tags r:id="rId31"/>
              </p:custDataLst>
            </p:nvPr>
          </p:nvSpPr>
          <p:spPr bwMode="auto">
            <a:xfrm>
              <a:off x="7229475" y="497205"/>
              <a:ext cx="336785" cy="337434"/>
            </a:xfrm>
            <a:custGeom>
              <a:avLst/>
              <a:gdLst/>
              <a:ahLst/>
              <a:cxnLst/>
              <a:rect l="0" t="0" r="0" b="0"/>
              <a:pathLst>
                <a:path w="336785" h="337434">
                  <a:moveTo>
                    <a:pt x="0" y="111442"/>
                  </a:moveTo>
                  <a:lnTo>
                    <a:pt x="0" y="111442"/>
                  </a:lnTo>
                  <a:lnTo>
                    <a:pt x="0" y="84749"/>
                  </a:lnTo>
                  <a:lnTo>
                    <a:pt x="952" y="83169"/>
                  </a:lnTo>
                  <a:lnTo>
                    <a:pt x="2540" y="83069"/>
                  </a:lnTo>
                  <a:lnTo>
                    <a:pt x="4551" y="83954"/>
                  </a:lnTo>
                  <a:lnTo>
                    <a:pt x="11932" y="112505"/>
                  </a:lnTo>
                  <a:lnTo>
                    <a:pt x="12288" y="146522"/>
                  </a:lnTo>
                  <a:lnTo>
                    <a:pt x="9271" y="186089"/>
                  </a:lnTo>
                  <a:lnTo>
                    <a:pt x="4756" y="225898"/>
                  </a:lnTo>
                  <a:lnTo>
                    <a:pt x="2113" y="263277"/>
                  </a:lnTo>
                  <a:lnTo>
                    <a:pt x="2844" y="296082"/>
                  </a:lnTo>
                  <a:lnTo>
                    <a:pt x="13014" y="327758"/>
                  </a:lnTo>
                  <a:lnTo>
                    <a:pt x="19436" y="336170"/>
                  </a:lnTo>
                  <a:lnTo>
                    <a:pt x="24388" y="335556"/>
                  </a:lnTo>
                  <a:lnTo>
                    <a:pt x="37509" y="327253"/>
                  </a:lnTo>
                  <a:lnTo>
                    <a:pt x="70169" y="285905"/>
                  </a:lnTo>
                  <a:lnTo>
                    <a:pt x="107241" y="245141"/>
                  </a:lnTo>
                  <a:lnTo>
                    <a:pt x="114357" y="237722"/>
                  </a:lnTo>
                  <a:lnTo>
                    <a:pt x="121958" y="233729"/>
                  </a:lnTo>
                  <a:lnTo>
                    <a:pt x="138023" y="231832"/>
                  </a:lnTo>
                  <a:lnTo>
                    <a:pt x="152149" y="236704"/>
                  </a:lnTo>
                  <a:lnTo>
                    <a:pt x="165729" y="247124"/>
                  </a:lnTo>
                  <a:lnTo>
                    <a:pt x="197731" y="284858"/>
                  </a:lnTo>
                  <a:lnTo>
                    <a:pt x="236119" y="324450"/>
                  </a:lnTo>
                  <a:lnTo>
                    <a:pt x="257977" y="334700"/>
                  </a:lnTo>
                  <a:lnTo>
                    <a:pt x="269139" y="337433"/>
                  </a:lnTo>
                  <a:lnTo>
                    <a:pt x="279439" y="336398"/>
                  </a:lnTo>
                  <a:lnTo>
                    <a:pt x="298503" y="327628"/>
                  </a:lnTo>
                  <a:lnTo>
                    <a:pt x="313961" y="304045"/>
                  </a:lnTo>
                  <a:lnTo>
                    <a:pt x="326228" y="268481"/>
                  </a:lnTo>
                  <a:lnTo>
                    <a:pt x="330833" y="245662"/>
                  </a:lnTo>
                  <a:lnTo>
                    <a:pt x="334856" y="220925"/>
                  </a:lnTo>
                  <a:lnTo>
                    <a:pt x="336584" y="196813"/>
                  </a:lnTo>
                  <a:lnTo>
                    <a:pt x="336784" y="173119"/>
                  </a:lnTo>
                  <a:lnTo>
                    <a:pt x="335965" y="149703"/>
                  </a:lnTo>
                  <a:lnTo>
                    <a:pt x="333514" y="127424"/>
                  </a:lnTo>
                  <a:lnTo>
                    <a:pt x="325711" y="84890"/>
                  </a:lnTo>
                  <a:lnTo>
                    <a:pt x="315893" y="48842"/>
                  </a:lnTo>
                  <a:lnTo>
                    <a:pt x="300038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4" name="SMARTInkShape-3531"/>
            <p:cNvSpPr/>
            <p:nvPr>
              <p:custDataLst>
                <p:tags r:id="rId32"/>
              </p:custDataLst>
            </p:nvPr>
          </p:nvSpPr>
          <p:spPr bwMode="auto">
            <a:xfrm>
              <a:off x="6832864" y="301229"/>
              <a:ext cx="448047" cy="1684657"/>
            </a:xfrm>
            <a:custGeom>
              <a:avLst/>
              <a:gdLst/>
              <a:ahLst/>
              <a:cxnLst/>
              <a:rect l="0" t="0" r="0" b="0"/>
              <a:pathLst>
                <a:path w="448047" h="1684657">
                  <a:moveTo>
                    <a:pt x="242306" y="7381"/>
                  </a:moveTo>
                  <a:lnTo>
                    <a:pt x="242306" y="7381"/>
                  </a:lnTo>
                  <a:lnTo>
                    <a:pt x="233205" y="2830"/>
                  </a:lnTo>
                  <a:lnTo>
                    <a:pt x="213891" y="0"/>
                  </a:lnTo>
                  <a:lnTo>
                    <a:pt x="185521" y="8263"/>
                  </a:lnTo>
                  <a:lnTo>
                    <a:pt x="143706" y="29075"/>
                  </a:lnTo>
                  <a:lnTo>
                    <a:pt x="108942" y="67987"/>
                  </a:lnTo>
                  <a:lnTo>
                    <a:pt x="95688" y="97834"/>
                  </a:lnTo>
                  <a:lnTo>
                    <a:pt x="93957" y="119655"/>
                  </a:lnTo>
                  <a:lnTo>
                    <a:pt x="95798" y="155900"/>
                  </a:lnTo>
                  <a:lnTo>
                    <a:pt x="96229" y="184832"/>
                  </a:lnTo>
                  <a:lnTo>
                    <a:pt x="96420" y="219916"/>
                  </a:lnTo>
                  <a:lnTo>
                    <a:pt x="99045" y="260273"/>
                  </a:lnTo>
                  <a:lnTo>
                    <a:pt x="101079" y="281703"/>
                  </a:lnTo>
                  <a:lnTo>
                    <a:pt x="102434" y="304563"/>
                  </a:lnTo>
                  <a:lnTo>
                    <a:pt x="103339" y="328375"/>
                  </a:lnTo>
                  <a:lnTo>
                    <a:pt x="103941" y="352822"/>
                  </a:lnTo>
                  <a:lnTo>
                    <a:pt x="103390" y="379597"/>
                  </a:lnTo>
                  <a:lnTo>
                    <a:pt x="102071" y="407925"/>
                  </a:lnTo>
                  <a:lnTo>
                    <a:pt x="100238" y="437288"/>
                  </a:lnTo>
                  <a:lnTo>
                    <a:pt x="98064" y="469246"/>
                  </a:lnTo>
                  <a:lnTo>
                    <a:pt x="95662" y="502933"/>
                  </a:lnTo>
                  <a:lnTo>
                    <a:pt x="93108" y="537774"/>
                  </a:lnTo>
                  <a:lnTo>
                    <a:pt x="90454" y="572431"/>
                  </a:lnTo>
                  <a:lnTo>
                    <a:pt x="87731" y="606966"/>
                  </a:lnTo>
                  <a:lnTo>
                    <a:pt x="84963" y="641419"/>
                  </a:lnTo>
                  <a:lnTo>
                    <a:pt x="82167" y="678676"/>
                  </a:lnTo>
                  <a:lnTo>
                    <a:pt x="79348" y="717801"/>
                  </a:lnTo>
                  <a:lnTo>
                    <a:pt x="76517" y="758172"/>
                  </a:lnTo>
                  <a:lnTo>
                    <a:pt x="73678" y="798421"/>
                  </a:lnTo>
                  <a:lnTo>
                    <a:pt x="70832" y="838588"/>
                  </a:lnTo>
                  <a:lnTo>
                    <a:pt x="67983" y="878702"/>
                  </a:lnTo>
                  <a:lnTo>
                    <a:pt x="65130" y="918779"/>
                  </a:lnTo>
                  <a:lnTo>
                    <a:pt x="62276" y="958832"/>
                  </a:lnTo>
                  <a:lnTo>
                    <a:pt x="59422" y="998869"/>
                  </a:lnTo>
                  <a:lnTo>
                    <a:pt x="56565" y="1039848"/>
                  </a:lnTo>
                  <a:lnTo>
                    <a:pt x="53709" y="1081455"/>
                  </a:lnTo>
                  <a:lnTo>
                    <a:pt x="50852" y="1123480"/>
                  </a:lnTo>
                  <a:lnTo>
                    <a:pt x="47043" y="1164832"/>
                  </a:lnTo>
                  <a:lnTo>
                    <a:pt x="42598" y="1205735"/>
                  </a:lnTo>
                  <a:lnTo>
                    <a:pt x="37729" y="1246339"/>
                  </a:lnTo>
                  <a:lnTo>
                    <a:pt x="31627" y="1285790"/>
                  </a:lnTo>
                  <a:lnTo>
                    <a:pt x="24700" y="1324474"/>
                  </a:lnTo>
                  <a:lnTo>
                    <a:pt x="17226" y="1362645"/>
                  </a:lnTo>
                  <a:lnTo>
                    <a:pt x="11290" y="1399523"/>
                  </a:lnTo>
                  <a:lnTo>
                    <a:pt x="6381" y="1435538"/>
                  </a:lnTo>
                  <a:lnTo>
                    <a:pt x="2154" y="1470978"/>
                  </a:lnTo>
                  <a:lnTo>
                    <a:pt x="289" y="1502225"/>
                  </a:lnTo>
                  <a:lnTo>
                    <a:pt x="0" y="1530676"/>
                  </a:lnTo>
                  <a:lnTo>
                    <a:pt x="758" y="1557264"/>
                  </a:lnTo>
                  <a:lnTo>
                    <a:pt x="2216" y="1580703"/>
                  </a:lnTo>
                  <a:lnTo>
                    <a:pt x="6377" y="1621988"/>
                  </a:lnTo>
                  <a:lnTo>
                    <a:pt x="16481" y="1649227"/>
                  </a:lnTo>
                  <a:lnTo>
                    <a:pt x="23176" y="1659157"/>
                  </a:lnTo>
                  <a:lnTo>
                    <a:pt x="43315" y="1672731"/>
                  </a:lnTo>
                  <a:lnTo>
                    <a:pt x="70046" y="1680987"/>
                  </a:lnTo>
                  <a:lnTo>
                    <a:pt x="104151" y="1684656"/>
                  </a:lnTo>
                  <a:lnTo>
                    <a:pt x="125438" y="1683729"/>
                  </a:lnTo>
                  <a:lnTo>
                    <a:pt x="149153" y="1681206"/>
                  </a:lnTo>
                  <a:lnTo>
                    <a:pt x="174489" y="1677620"/>
                  </a:lnTo>
                  <a:lnTo>
                    <a:pt x="200905" y="1673323"/>
                  </a:lnTo>
                  <a:lnTo>
                    <a:pt x="228040" y="1668554"/>
                  </a:lnTo>
                  <a:lnTo>
                    <a:pt x="255655" y="1663470"/>
                  </a:lnTo>
                  <a:lnTo>
                    <a:pt x="283591" y="1659128"/>
                  </a:lnTo>
                  <a:lnTo>
                    <a:pt x="311739" y="1655280"/>
                  </a:lnTo>
                  <a:lnTo>
                    <a:pt x="340030" y="1651763"/>
                  </a:lnTo>
                  <a:lnTo>
                    <a:pt x="363653" y="1648466"/>
                  </a:lnTo>
                  <a:lnTo>
                    <a:pt x="402600" y="1642262"/>
                  </a:lnTo>
                  <a:lnTo>
                    <a:pt x="448046" y="162758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46" name="SMARTInkShape-3532"/>
          <p:cNvSpPr/>
          <p:nvPr>
            <p:custDataLst>
              <p:tags r:id="rId4"/>
            </p:custDataLst>
          </p:nvPr>
        </p:nvSpPr>
        <p:spPr bwMode="auto">
          <a:xfrm>
            <a:off x="1594456" y="3003104"/>
            <a:ext cx="342715" cy="775995"/>
          </a:xfrm>
          <a:custGeom>
            <a:avLst/>
            <a:gdLst/>
            <a:ahLst/>
            <a:cxnLst/>
            <a:rect l="0" t="0" r="0" b="0"/>
            <a:pathLst>
              <a:path w="342715" h="775995">
                <a:moveTo>
                  <a:pt x="28604" y="151576"/>
                </a:moveTo>
                <a:lnTo>
                  <a:pt x="28604" y="151576"/>
                </a:lnTo>
                <a:lnTo>
                  <a:pt x="27652" y="173042"/>
                </a:lnTo>
                <a:lnTo>
                  <a:pt x="16672" y="209448"/>
                </a:lnTo>
                <a:lnTo>
                  <a:pt x="8453" y="245770"/>
                </a:lnTo>
                <a:lnTo>
                  <a:pt x="2821" y="280435"/>
                </a:lnTo>
                <a:lnTo>
                  <a:pt x="0" y="321242"/>
                </a:lnTo>
                <a:lnTo>
                  <a:pt x="1915" y="342791"/>
                </a:lnTo>
                <a:lnTo>
                  <a:pt x="5096" y="364778"/>
                </a:lnTo>
                <a:lnTo>
                  <a:pt x="8170" y="388960"/>
                </a:lnTo>
                <a:lnTo>
                  <a:pt x="11171" y="414607"/>
                </a:lnTo>
                <a:lnTo>
                  <a:pt x="14124" y="441230"/>
                </a:lnTo>
                <a:lnTo>
                  <a:pt x="17998" y="465646"/>
                </a:lnTo>
                <a:lnTo>
                  <a:pt x="22486" y="488591"/>
                </a:lnTo>
                <a:lnTo>
                  <a:pt x="27383" y="510555"/>
                </a:lnTo>
                <a:lnTo>
                  <a:pt x="30648" y="532818"/>
                </a:lnTo>
                <a:lnTo>
                  <a:pt x="32824" y="555280"/>
                </a:lnTo>
                <a:lnTo>
                  <a:pt x="34275" y="577874"/>
                </a:lnTo>
                <a:lnTo>
                  <a:pt x="35242" y="599605"/>
                </a:lnTo>
                <a:lnTo>
                  <a:pt x="36317" y="641530"/>
                </a:lnTo>
                <a:lnTo>
                  <a:pt x="34254" y="677308"/>
                </a:lnTo>
                <a:lnTo>
                  <a:pt x="31115" y="708132"/>
                </a:lnTo>
                <a:lnTo>
                  <a:pt x="29348" y="745001"/>
                </a:lnTo>
                <a:lnTo>
                  <a:pt x="28702" y="772730"/>
                </a:lnTo>
                <a:lnTo>
                  <a:pt x="27717" y="774276"/>
                </a:lnTo>
                <a:lnTo>
                  <a:pt x="26108" y="775307"/>
                </a:lnTo>
                <a:lnTo>
                  <a:pt x="24082" y="775994"/>
                </a:lnTo>
                <a:lnTo>
                  <a:pt x="22732" y="775499"/>
                </a:lnTo>
                <a:lnTo>
                  <a:pt x="21832" y="774218"/>
                </a:lnTo>
                <a:lnTo>
                  <a:pt x="20832" y="769301"/>
                </a:lnTo>
                <a:lnTo>
                  <a:pt x="20387" y="760765"/>
                </a:lnTo>
                <a:lnTo>
                  <a:pt x="22730" y="753162"/>
                </a:lnTo>
                <a:lnTo>
                  <a:pt x="24688" y="749801"/>
                </a:lnTo>
                <a:lnTo>
                  <a:pt x="36545" y="740519"/>
                </a:lnTo>
                <a:lnTo>
                  <a:pt x="75052" y="732758"/>
                </a:lnTo>
                <a:lnTo>
                  <a:pt x="109359" y="722876"/>
                </a:lnTo>
                <a:lnTo>
                  <a:pt x="137838" y="713144"/>
                </a:lnTo>
                <a:lnTo>
                  <a:pt x="172720" y="702469"/>
                </a:lnTo>
                <a:lnTo>
                  <a:pt x="210448" y="691375"/>
                </a:lnTo>
                <a:lnTo>
                  <a:pt x="247536" y="679142"/>
                </a:lnTo>
                <a:lnTo>
                  <a:pt x="279895" y="664180"/>
                </a:lnTo>
                <a:lnTo>
                  <a:pt x="315786" y="648792"/>
                </a:lnTo>
                <a:lnTo>
                  <a:pt x="342714" y="640962"/>
                </a:lnTo>
                <a:lnTo>
                  <a:pt x="339341" y="640543"/>
                </a:lnTo>
                <a:lnTo>
                  <a:pt x="326204" y="640274"/>
                </a:lnTo>
                <a:lnTo>
                  <a:pt x="323207" y="637395"/>
                </a:lnTo>
                <a:lnTo>
                  <a:pt x="317336" y="626576"/>
                </a:lnTo>
                <a:lnTo>
                  <a:pt x="308676" y="586216"/>
                </a:lnTo>
                <a:lnTo>
                  <a:pt x="305806" y="566113"/>
                </a:lnTo>
                <a:lnTo>
                  <a:pt x="302941" y="543187"/>
                </a:lnTo>
                <a:lnTo>
                  <a:pt x="300078" y="518377"/>
                </a:lnTo>
                <a:lnTo>
                  <a:pt x="298169" y="489455"/>
                </a:lnTo>
                <a:lnTo>
                  <a:pt x="296897" y="457791"/>
                </a:lnTo>
                <a:lnTo>
                  <a:pt x="296048" y="424299"/>
                </a:lnTo>
                <a:lnTo>
                  <a:pt x="295483" y="390542"/>
                </a:lnTo>
                <a:lnTo>
                  <a:pt x="295106" y="356606"/>
                </a:lnTo>
                <a:lnTo>
                  <a:pt x="294854" y="322553"/>
                </a:lnTo>
                <a:lnTo>
                  <a:pt x="294687" y="290326"/>
                </a:lnTo>
                <a:lnTo>
                  <a:pt x="294575" y="259315"/>
                </a:lnTo>
                <a:lnTo>
                  <a:pt x="294500" y="229117"/>
                </a:lnTo>
                <a:lnTo>
                  <a:pt x="295403" y="200413"/>
                </a:lnTo>
                <a:lnTo>
                  <a:pt x="296958" y="172704"/>
                </a:lnTo>
                <a:lnTo>
                  <a:pt x="298946" y="145658"/>
                </a:lnTo>
                <a:lnTo>
                  <a:pt x="301225" y="120961"/>
                </a:lnTo>
                <a:lnTo>
                  <a:pt x="303696" y="97828"/>
                </a:lnTo>
                <a:lnTo>
                  <a:pt x="307077" y="57203"/>
                </a:lnTo>
                <a:lnTo>
                  <a:pt x="302673" y="15769"/>
                </a:lnTo>
                <a:lnTo>
                  <a:pt x="294557" y="1365"/>
                </a:lnTo>
                <a:lnTo>
                  <a:pt x="287821" y="0"/>
                </a:lnTo>
                <a:lnTo>
                  <a:pt x="270177" y="6104"/>
                </a:lnTo>
                <a:lnTo>
                  <a:pt x="242015" y="25962"/>
                </a:lnTo>
                <a:lnTo>
                  <a:pt x="206321" y="52885"/>
                </a:lnTo>
                <a:lnTo>
                  <a:pt x="165057" y="80726"/>
                </a:lnTo>
                <a:lnTo>
                  <a:pt x="123857" y="108974"/>
                </a:lnTo>
                <a:lnTo>
                  <a:pt x="84274" y="136452"/>
                </a:lnTo>
                <a:lnTo>
                  <a:pt x="47631" y="161364"/>
                </a:lnTo>
                <a:lnTo>
                  <a:pt x="11459" y="185866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47" name="SMARTInkShape-3533"/>
          <p:cNvSpPr/>
          <p:nvPr>
            <p:custDataLst>
              <p:tags r:id="rId5"/>
            </p:custDataLst>
          </p:nvPr>
        </p:nvSpPr>
        <p:spPr bwMode="auto">
          <a:xfrm>
            <a:off x="7126605" y="1809150"/>
            <a:ext cx="621266" cy="23758"/>
          </a:xfrm>
          <a:custGeom>
            <a:avLst/>
            <a:gdLst/>
            <a:ahLst/>
            <a:cxnLst/>
            <a:rect l="0" t="0" r="0" b="0"/>
            <a:pathLst>
              <a:path w="621266" h="23758">
                <a:moveTo>
                  <a:pt x="0" y="8220"/>
                </a:moveTo>
                <a:lnTo>
                  <a:pt x="0" y="8220"/>
                </a:lnTo>
                <a:lnTo>
                  <a:pt x="30135" y="3669"/>
                </a:lnTo>
                <a:lnTo>
                  <a:pt x="72428" y="839"/>
                </a:lnTo>
                <a:lnTo>
                  <a:pt x="112200" y="177"/>
                </a:lnTo>
                <a:lnTo>
                  <a:pt x="134808" y="0"/>
                </a:lnTo>
                <a:lnTo>
                  <a:pt x="161310" y="835"/>
                </a:lnTo>
                <a:lnTo>
                  <a:pt x="190407" y="2344"/>
                </a:lnTo>
                <a:lnTo>
                  <a:pt x="221236" y="4303"/>
                </a:lnTo>
                <a:lnTo>
                  <a:pt x="253217" y="6561"/>
                </a:lnTo>
                <a:lnTo>
                  <a:pt x="285969" y="9019"/>
                </a:lnTo>
                <a:lnTo>
                  <a:pt x="319234" y="11610"/>
                </a:lnTo>
                <a:lnTo>
                  <a:pt x="352840" y="14290"/>
                </a:lnTo>
                <a:lnTo>
                  <a:pt x="386674" y="17029"/>
                </a:lnTo>
                <a:lnTo>
                  <a:pt x="420660" y="19808"/>
                </a:lnTo>
                <a:lnTo>
                  <a:pt x="452842" y="20708"/>
                </a:lnTo>
                <a:lnTo>
                  <a:pt x="483822" y="20355"/>
                </a:lnTo>
                <a:lnTo>
                  <a:pt x="514001" y="19168"/>
                </a:lnTo>
                <a:lnTo>
                  <a:pt x="538882" y="19328"/>
                </a:lnTo>
                <a:lnTo>
                  <a:pt x="579229" y="22047"/>
                </a:lnTo>
                <a:lnTo>
                  <a:pt x="615607" y="23757"/>
                </a:lnTo>
                <a:lnTo>
                  <a:pt x="619002" y="22388"/>
                </a:lnTo>
                <a:lnTo>
                  <a:pt x="621265" y="20523"/>
                </a:lnTo>
                <a:lnTo>
                  <a:pt x="620869" y="19279"/>
                </a:lnTo>
                <a:lnTo>
                  <a:pt x="615350" y="17898"/>
                </a:lnTo>
                <a:lnTo>
                  <a:pt x="582930" y="16792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48" name="SMARTInkShape-3534"/>
          <p:cNvSpPr/>
          <p:nvPr>
            <p:custDataLst>
              <p:tags r:id="rId6"/>
            </p:custDataLst>
          </p:nvPr>
        </p:nvSpPr>
        <p:spPr bwMode="auto">
          <a:xfrm>
            <a:off x="8163877" y="1903095"/>
            <a:ext cx="51437" cy="17146"/>
          </a:xfrm>
          <a:custGeom>
            <a:avLst/>
            <a:gdLst/>
            <a:ahLst/>
            <a:cxnLst/>
            <a:rect l="0" t="0" r="0" b="0"/>
            <a:pathLst>
              <a:path w="51437" h="17146">
                <a:moveTo>
                  <a:pt x="0" y="17145"/>
                </a:moveTo>
                <a:lnTo>
                  <a:pt x="0" y="17145"/>
                </a:lnTo>
                <a:lnTo>
                  <a:pt x="11932" y="17145"/>
                </a:lnTo>
                <a:lnTo>
                  <a:pt x="51436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53" name="SMARTInkShape-Group1054"/>
          <p:cNvGrpSpPr/>
          <p:nvPr/>
        </p:nvGrpSpPr>
        <p:grpSpPr>
          <a:xfrm>
            <a:off x="8472488" y="269981"/>
            <a:ext cx="654309" cy="1843933"/>
            <a:chOff x="8472488" y="269981"/>
            <a:chExt cx="654309" cy="1843933"/>
          </a:xfrm>
        </p:grpSpPr>
        <p:sp>
          <p:nvSpPr>
            <p:cNvPr id="549" name="SMARTInkShape-3535"/>
            <p:cNvSpPr/>
            <p:nvPr>
              <p:custDataLst>
                <p:tags r:id="rId14"/>
              </p:custDataLst>
            </p:nvPr>
          </p:nvSpPr>
          <p:spPr bwMode="auto">
            <a:xfrm>
              <a:off x="8601075" y="1885950"/>
              <a:ext cx="34290" cy="17146"/>
            </a:xfrm>
            <a:custGeom>
              <a:avLst/>
              <a:gdLst/>
              <a:ahLst/>
              <a:cxnLst/>
              <a:rect l="0" t="0" r="0" b="0"/>
              <a:pathLst>
                <a:path w="34290" h="17146">
                  <a:moveTo>
                    <a:pt x="0" y="17145"/>
                  </a:moveTo>
                  <a:lnTo>
                    <a:pt x="0" y="17145"/>
                  </a:lnTo>
                  <a:lnTo>
                    <a:pt x="4551" y="17145"/>
                  </a:lnTo>
                  <a:lnTo>
                    <a:pt x="34289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0" name="SMARTInkShape-3536"/>
            <p:cNvSpPr/>
            <p:nvPr>
              <p:custDataLst>
                <p:tags r:id="rId15"/>
              </p:custDataLst>
            </p:nvPr>
          </p:nvSpPr>
          <p:spPr bwMode="auto">
            <a:xfrm>
              <a:off x="8866822" y="1937385"/>
              <a:ext cx="77154" cy="17146"/>
            </a:xfrm>
            <a:custGeom>
              <a:avLst/>
              <a:gdLst/>
              <a:ahLst/>
              <a:cxnLst/>
              <a:rect l="0" t="0" r="0" b="0"/>
              <a:pathLst>
                <a:path w="77154" h="17146">
                  <a:moveTo>
                    <a:pt x="0" y="0"/>
                  </a:moveTo>
                  <a:lnTo>
                    <a:pt x="0" y="0"/>
                  </a:lnTo>
                  <a:lnTo>
                    <a:pt x="13653" y="9102"/>
                  </a:lnTo>
                  <a:lnTo>
                    <a:pt x="49448" y="14762"/>
                  </a:lnTo>
                  <a:lnTo>
                    <a:pt x="77153" y="1714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1" name="SMARTInkShape-3537"/>
            <p:cNvSpPr/>
            <p:nvPr>
              <p:custDataLst>
                <p:tags r:id="rId16"/>
              </p:custDataLst>
            </p:nvPr>
          </p:nvSpPr>
          <p:spPr bwMode="auto">
            <a:xfrm>
              <a:off x="9050866" y="1945957"/>
              <a:ext cx="13124" cy="17146"/>
            </a:xfrm>
            <a:custGeom>
              <a:avLst/>
              <a:gdLst/>
              <a:ahLst/>
              <a:cxnLst/>
              <a:rect l="0" t="0" r="0" b="0"/>
              <a:pathLst>
                <a:path w="13124" h="17146">
                  <a:moveTo>
                    <a:pt x="4552" y="17145"/>
                  </a:moveTo>
                  <a:lnTo>
                    <a:pt x="4552" y="17145"/>
                  </a:lnTo>
                  <a:lnTo>
                    <a:pt x="0" y="17145"/>
                  </a:lnTo>
                  <a:lnTo>
                    <a:pt x="564" y="15240"/>
                  </a:lnTo>
                  <a:lnTo>
                    <a:pt x="13123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2" name="SMARTInkShape-3538"/>
            <p:cNvSpPr/>
            <p:nvPr>
              <p:custDataLst>
                <p:tags r:id="rId17"/>
              </p:custDataLst>
            </p:nvPr>
          </p:nvSpPr>
          <p:spPr bwMode="auto">
            <a:xfrm>
              <a:off x="8472488" y="269981"/>
              <a:ext cx="654309" cy="1843933"/>
            </a:xfrm>
            <a:custGeom>
              <a:avLst/>
              <a:gdLst/>
              <a:ahLst/>
              <a:cxnLst/>
              <a:rect l="0" t="0" r="0" b="0"/>
              <a:pathLst>
                <a:path w="654309" h="1843933">
                  <a:moveTo>
                    <a:pt x="411480" y="107209"/>
                  </a:moveTo>
                  <a:lnTo>
                    <a:pt x="411480" y="107209"/>
                  </a:lnTo>
                  <a:lnTo>
                    <a:pt x="446240" y="72449"/>
                  </a:lnTo>
                  <a:lnTo>
                    <a:pt x="481787" y="44522"/>
                  </a:lnTo>
                  <a:lnTo>
                    <a:pt x="514165" y="25056"/>
                  </a:lnTo>
                  <a:lnTo>
                    <a:pt x="544430" y="10054"/>
                  </a:lnTo>
                  <a:lnTo>
                    <a:pt x="583693" y="0"/>
                  </a:lnTo>
                  <a:lnTo>
                    <a:pt x="619456" y="1572"/>
                  </a:lnTo>
                  <a:lnTo>
                    <a:pt x="628236" y="8209"/>
                  </a:lnTo>
                  <a:lnTo>
                    <a:pt x="640530" y="30824"/>
                  </a:lnTo>
                  <a:lnTo>
                    <a:pt x="649170" y="62465"/>
                  </a:lnTo>
                  <a:lnTo>
                    <a:pt x="654280" y="101610"/>
                  </a:lnTo>
                  <a:lnTo>
                    <a:pt x="654308" y="125384"/>
                  </a:lnTo>
                  <a:lnTo>
                    <a:pt x="653375" y="150758"/>
                  </a:lnTo>
                  <a:lnTo>
                    <a:pt x="650848" y="180057"/>
                  </a:lnTo>
                  <a:lnTo>
                    <a:pt x="647258" y="211972"/>
                  </a:lnTo>
                  <a:lnTo>
                    <a:pt x="642960" y="245631"/>
                  </a:lnTo>
                  <a:lnTo>
                    <a:pt x="638190" y="282358"/>
                  </a:lnTo>
                  <a:lnTo>
                    <a:pt x="633105" y="321130"/>
                  </a:lnTo>
                  <a:lnTo>
                    <a:pt x="627810" y="361265"/>
                  </a:lnTo>
                  <a:lnTo>
                    <a:pt x="623327" y="403262"/>
                  </a:lnTo>
                  <a:lnTo>
                    <a:pt x="619386" y="446500"/>
                  </a:lnTo>
                  <a:lnTo>
                    <a:pt x="615806" y="490566"/>
                  </a:lnTo>
                  <a:lnTo>
                    <a:pt x="612468" y="535183"/>
                  </a:lnTo>
                  <a:lnTo>
                    <a:pt x="609289" y="580167"/>
                  </a:lnTo>
                  <a:lnTo>
                    <a:pt x="606217" y="625397"/>
                  </a:lnTo>
                  <a:lnTo>
                    <a:pt x="604170" y="672695"/>
                  </a:lnTo>
                  <a:lnTo>
                    <a:pt x="602805" y="721372"/>
                  </a:lnTo>
                  <a:lnTo>
                    <a:pt x="601895" y="770969"/>
                  </a:lnTo>
                  <a:lnTo>
                    <a:pt x="601288" y="820225"/>
                  </a:lnTo>
                  <a:lnTo>
                    <a:pt x="600884" y="869256"/>
                  </a:lnTo>
                  <a:lnTo>
                    <a:pt x="600614" y="918135"/>
                  </a:lnTo>
                  <a:lnTo>
                    <a:pt x="600434" y="966914"/>
                  </a:lnTo>
                  <a:lnTo>
                    <a:pt x="600315" y="1015626"/>
                  </a:lnTo>
                  <a:lnTo>
                    <a:pt x="600234" y="1064292"/>
                  </a:lnTo>
                  <a:lnTo>
                    <a:pt x="600181" y="1111977"/>
                  </a:lnTo>
                  <a:lnTo>
                    <a:pt x="600145" y="1159007"/>
                  </a:lnTo>
                  <a:lnTo>
                    <a:pt x="600122" y="1205600"/>
                  </a:lnTo>
                  <a:lnTo>
                    <a:pt x="596296" y="1251902"/>
                  </a:lnTo>
                  <a:lnTo>
                    <a:pt x="589936" y="1298010"/>
                  </a:lnTo>
                  <a:lnTo>
                    <a:pt x="581885" y="1343989"/>
                  </a:lnTo>
                  <a:lnTo>
                    <a:pt x="573661" y="1387977"/>
                  </a:lnTo>
                  <a:lnTo>
                    <a:pt x="565320" y="1430637"/>
                  </a:lnTo>
                  <a:lnTo>
                    <a:pt x="556903" y="1472411"/>
                  </a:lnTo>
                  <a:lnTo>
                    <a:pt x="549386" y="1511691"/>
                  </a:lnTo>
                  <a:lnTo>
                    <a:pt x="542469" y="1549308"/>
                  </a:lnTo>
                  <a:lnTo>
                    <a:pt x="535954" y="1585816"/>
                  </a:lnTo>
                  <a:lnTo>
                    <a:pt x="531610" y="1619679"/>
                  </a:lnTo>
                  <a:lnTo>
                    <a:pt x="528715" y="1651780"/>
                  </a:lnTo>
                  <a:lnTo>
                    <a:pt x="526784" y="1682706"/>
                  </a:lnTo>
                  <a:lnTo>
                    <a:pt x="528354" y="1709990"/>
                  </a:lnTo>
                  <a:lnTo>
                    <a:pt x="532258" y="1734847"/>
                  </a:lnTo>
                  <a:lnTo>
                    <a:pt x="543264" y="1777389"/>
                  </a:lnTo>
                  <a:lnTo>
                    <a:pt x="559217" y="1819901"/>
                  </a:lnTo>
                  <a:lnTo>
                    <a:pt x="572175" y="1843614"/>
                  </a:lnTo>
                  <a:lnTo>
                    <a:pt x="572903" y="1843932"/>
                  </a:lnTo>
                  <a:lnTo>
                    <a:pt x="573386" y="1843192"/>
                  </a:lnTo>
                  <a:lnTo>
                    <a:pt x="573710" y="1841746"/>
                  </a:lnTo>
                  <a:lnTo>
                    <a:pt x="565064" y="1826058"/>
                  </a:lnTo>
                  <a:lnTo>
                    <a:pt x="537842" y="1811260"/>
                  </a:lnTo>
                  <a:lnTo>
                    <a:pt x="518581" y="1803313"/>
                  </a:lnTo>
                  <a:lnTo>
                    <a:pt x="492405" y="1795157"/>
                  </a:lnTo>
                  <a:lnTo>
                    <a:pt x="461621" y="1786863"/>
                  </a:lnTo>
                  <a:lnTo>
                    <a:pt x="427762" y="1778476"/>
                  </a:lnTo>
                  <a:lnTo>
                    <a:pt x="388044" y="1771932"/>
                  </a:lnTo>
                  <a:lnTo>
                    <a:pt x="344421" y="1766617"/>
                  </a:lnTo>
                  <a:lnTo>
                    <a:pt x="298194" y="1762121"/>
                  </a:lnTo>
                  <a:lnTo>
                    <a:pt x="253088" y="1761028"/>
                  </a:lnTo>
                  <a:lnTo>
                    <a:pt x="208729" y="1762205"/>
                  </a:lnTo>
                  <a:lnTo>
                    <a:pt x="164871" y="1764895"/>
                  </a:lnTo>
                  <a:lnTo>
                    <a:pt x="127058" y="1769545"/>
                  </a:lnTo>
                  <a:lnTo>
                    <a:pt x="93278" y="1775503"/>
                  </a:lnTo>
                  <a:lnTo>
                    <a:pt x="62185" y="1782332"/>
                  </a:lnTo>
                  <a:lnTo>
                    <a:pt x="0" y="179599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57" name="SMARTInkShape-Group1055"/>
          <p:cNvGrpSpPr/>
          <p:nvPr/>
        </p:nvGrpSpPr>
        <p:grpSpPr>
          <a:xfrm>
            <a:off x="5574982" y="1682409"/>
            <a:ext cx="269157" cy="639371"/>
            <a:chOff x="5574982" y="1682409"/>
            <a:chExt cx="269157" cy="639371"/>
          </a:xfrm>
        </p:grpSpPr>
        <p:sp>
          <p:nvSpPr>
            <p:cNvPr id="554" name="SMARTInkShape-3539"/>
            <p:cNvSpPr/>
            <p:nvPr>
              <p:custDataLst>
                <p:tags r:id="rId11"/>
              </p:custDataLst>
            </p:nvPr>
          </p:nvSpPr>
          <p:spPr bwMode="auto">
            <a:xfrm>
              <a:off x="5644754" y="1748895"/>
              <a:ext cx="41494" cy="17001"/>
            </a:xfrm>
            <a:custGeom>
              <a:avLst/>
              <a:gdLst/>
              <a:ahLst/>
              <a:cxnLst/>
              <a:rect l="0" t="0" r="0" b="0"/>
              <a:pathLst>
                <a:path w="41494" h="17001">
                  <a:moveTo>
                    <a:pt x="7381" y="8468"/>
                  </a:moveTo>
                  <a:lnTo>
                    <a:pt x="7381" y="8468"/>
                  </a:lnTo>
                  <a:lnTo>
                    <a:pt x="0" y="1087"/>
                  </a:lnTo>
                  <a:lnTo>
                    <a:pt x="556" y="689"/>
                  </a:lnTo>
                  <a:lnTo>
                    <a:pt x="10845" y="0"/>
                  </a:lnTo>
                  <a:lnTo>
                    <a:pt x="23541" y="4477"/>
                  </a:lnTo>
                  <a:lnTo>
                    <a:pt x="41493" y="16905"/>
                  </a:lnTo>
                  <a:lnTo>
                    <a:pt x="37067" y="17000"/>
                  </a:lnTo>
                  <a:lnTo>
                    <a:pt x="35744" y="16061"/>
                  </a:lnTo>
                  <a:lnTo>
                    <a:pt x="34863" y="14482"/>
                  </a:lnTo>
                  <a:lnTo>
                    <a:pt x="33098" y="846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5" name="SMARTInkShape-3540"/>
            <p:cNvSpPr/>
            <p:nvPr>
              <p:custDataLst>
                <p:tags r:id="rId12"/>
              </p:custDataLst>
            </p:nvPr>
          </p:nvSpPr>
          <p:spPr bwMode="auto">
            <a:xfrm>
              <a:off x="5729307" y="1707119"/>
              <a:ext cx="85707" cy="614661"/>
            </a:xfrm>
            <a:custGeom>
              <a:avLst/>
              <a:gdLst/>
              <a:ahLst/>
              <a:cxnLst/>
              <a:rect l="0" t="0" r="0" b="0"/>
              <a:pathLst>
                <a:path w="85707" h="614661">
                  <a:moveTo>
                    <a:pt x="85706" y="7381"/>
                  </a:moveTo>
                  <a:lnTo>
                    <a:pt x="85706" y="7381"/>
                  </a:lnTo>
                  <a:lnTo>
                    <a:pt x="85706" y="2830"/>
                  </a:lnTo>
                  <a:lnTo>
                    <a:pt x="84753" y="1490"/>
                  </a:lnTo>
                  <a:lnTo>
                    <a:pt x="83165" y="596"/>
                  </a:lnTo>
                  <a:lnTo>
                    <a:pt x="81155" y="0"/>
                  </a:lnTo>
                  <a:lnTo>
                    <a:pt x="73840" y="6958"/>
                  </a:lnTo>
                  <a:lnTo>
                    <a:pt x="69223" y="12814"/>
                  </a:lnTo>
                  <a:lnTo>
                    <a:pt x="58173" y="52912"/>
                  </a:lnTo>
                  <a:lnTo>
                    <a:pt x="54016" y="73930"/>
                  </a:lnTo>
                  <a:lnTo>
                    <a:pt x="49339" y="98419"/>
                  </a:lnTo>
                  <a:lnTo>
                    <a:pt x="44316" y="125223"/>
                  </a:lnTo>
                  <a:lnTo>
                    <a:pt x="38110" y="156427"/>
                  </a:lnTo>
                  <a:lnTo>
                    <a:pt x="31115" y="190565"/>
                  </a:lnTo>
                  <a:lnTo>
                    <a:pt x="23595" y="226659"/>
                  </a:lnTo>
                  <a:lnTo>
                    <a:pt x="17628" y="263104"/>
                  </a:lnTo>
                  <a:lnTo>
                    <a:pt x="12698" y="299783"/>
                  </a:lnTo>
                  <a:lnTo>
                    <a:pt x="8459" y="336618"/>
                  </a:lnTo>
                  <a:lnTo>
                    <a:pt x="5633" y="371652"/>
                  </a:lnTo>
                  <a:lnTo>
                    <a:pt x="3749" y="405486"/>
                  </a:lnTo>
                  <a:lnTo>
                    <a:pt x="2493" y="438519"/>
                  </a:lnTo>
                  <a:lnTo>
                    <a:pt x="1656" y="467209"/>
                  </a:lnTo>
                  <a:lnTo>
                    <a:pt x="1097" y="493003"/>
                  </a:lnTo>
                  <a:lnTo>
                    <a:pt x="725" y="516867"/>
                  </a:lnTo>
                  <a:lnTo>
                    <a:pt x="311" y="556081"/>
                  </a:lnTo>
                  <a:lnTo>
                    <a:pt x="79" y="597314"/>
                  </a:lnTo>
                  <a:lnTo>
                    <a:pt x="0" y="614660"/>
                  </a:lnTo>
                  <a:lnTo>
                    <a:pt x="8553" y="57316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6" name="SMARTInkShape-3541"/>
            <p:cNvSpPr/>
            <p:nvPr>
              <p:custDataLst>
                <p:tags r:id="rId13"/>
              </p:custDataLst>
            </p:nvPr>
          </p:nvSpPr>
          <p:spPr bwMode="auto">
            <a:xfrm>
              <a:off x="5574982" y="1682409"/>
              <a:ext cx="269157" cy="297839"/>
            </a:xfrm>
            <a:custGeom>
              <a:avLst/>
              <a:gdLst/>
              <a:ahLst/>
              <a:cxnLst/>
              <a:rect l="0" t="0" r="0" b="0"/>
              <a:pathLst>
                <a:path w="269157" h="297839">
                  <a:moveTo>
                    <a:pt x="0" y="92098"/>
                  </a:moveTo>
                  <a:lnTo>
                    <a:pt x="0" y="92098"/>
                  </a:lnTo>
                  <a:lnTo>
                    <a:pt x="21485" y="83350"/>
                  </a:lnTo>
                  <a:lnTo>
                    <a:pt x="52615" y="64741"/>
                  </a:lnTo>
                  <a:lnTo>
                    <a:pt x="81487" y="52635"/>
                  </a:lnTo>
                  <a:lnTo>
                    <a:pt x="110830" y="40904"/>
                  </a:lnTo>
                  <a:lnTo>
                    <a:pt x="135935" y="29340"/>
                  </a:lnTo>
                  <a:lnTo>
                    <a:pt x="170543" y="1100"/>
                  </a:lnTo>
                  <a:lnTo>
                    <a:pt x="173703" y="0"/>
                  </a:lnTo>
                  <a:lnTo>
                    <a:pt x="177715" y="1172"/>
                  </a:lnTo>
                  <a:lnTo>
                    <a:pt x="187252" y="7554"/>
                  </a:lnTo>
                  <a:lnTo>
                    <a:pt x="209850" y="36875"/>
                  </a:lnTo>
                  <a:lnTo>
                    <a:pt x="224712" y="63745"/>
                  </a:lnTo>
                  <a:lnTo>
                    <a:pt x="238302" y="97277"/>
                  </a:lnTo>
                  <a:lnTo>
                    <a:pt x="249740" y="133452"/>
                  </a:lnTo>
                  <a:lnTo>
                    <a:pt x="257998" y="168581"/>
                  </a:lnTo>
                  <a:lnTo>
                    <a:pt x="264844" y="200703"/>
                  </a:lnTo>
                  <a:lnTo>
                    <a:pt x="269156" y="231807"/>
                  </a:lnTo>
                  <a:lnTo>
                    <a:pt x="267897" y="264681"/>
                  </a:lnTo>
                  <a:lnTo>
                    <a:pt x="265748" y="29783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0" name="SMARTInkShape-Group1056"/>
          <p:cNvGrpSpPr/>
          <p:nvPr/>
        </p:nvGrpSpPr>
        <p:grpSpPr>
          <a:xfrm>
            <a:off x="7661675" y="2022744"/>
            <a:ext cx="330753" cy="505193"/>
            <a:chOff x="7661675" y="2022744"/>
            <a:chExt cx="330753" cy="505193"/>
          </a:xfrm>
        </p:grpSpPr>
        <p:sp>
          <p:nvSpPr>
            <p:cNvPr id="558" name="SMARTInkShape-3542"/>
            <p:cNvSpPr/>
            <p:nvPr>
              <p:custDataLst>
                <p:tags r:id="rId9"/>
              </p:custDataLst>
            </p:nvPr>
          </p:nvSpPr>
          <p:spPr bwMode="auto">
            <a:xfrm>
              <a:off x="7807025" y="2091690"/>
              <a:ext cx="65389" cy="436247"/>
            </a:xfrm>
            <a:custGeom>
              <a:avLst/>
              <a:gdLst/>
              <a:ahLst/>
              <a:cxnLst/>
              <a:rect l="0" t="0" r="0" b="0"/>
              <a:pathLst>
                <a:path w="65389" h="436247">
                  <a:moveTo>
                    <a:pt x="65388" y="0"/>
                  </a:moveTo>
                  <a:lnTo>
                    <a:pt x="65388" y="0"/>
                  </a:lnTo>
                  <a:lnTo>
                    <a:pt x="65388" y="34686"/>
                  </a:lnTo>
                  <a:lnTo>
                    <a:pt x="60307" y="76693"/>
                  </a:lnTo>
                  <a:lnTo>
                    <a:pt x="56286" y="102564"/>
                  </a:lnTo>
                  <a:lnTo>
                    <a:pt x="51700" y="132193"/>
                  </a:lnTo>
                  <a:lnTo>
                    <a:pt x="46737" y="164329"/>
                  </a:lnTo>
                  <a:lnTo>
                    <a:pt x="41524" y="198135"/>
                  </a:lnTo>
                  <a:lnTo>
                    <a:pt x="36144" y="232103"/>
                  </a:lnTo>
                  <a:lnTo>
                    <a:pt x="30652" y="266177"/>
                  </a:lnTo>
                  <a:lnTo>
                    <a:pt x="25085" y="300324"/>
                  </a:lnTo>
                  <a:lnTo>
                    <a:pt x="19469" y="330708"/>
                  </a:lnTo>
                  <a:lnTo>
                    <a:pt x="13820" y="358585"/>
                  </a:lnTo>
                  <a:lnTo>
                    <a:pt x="8149" y="384789"/>
                  </a:lnTo>
                  <a:lnTo>
                    <a:pt x="1848" y="418985"/>
                  </a:lnTo>
                  <a:lnTo>
                    <a:pt x="0" y="435770"/>
                  </a:lnTo>
                  <a:lnTo>
                    <a:pt x="841" y="436246"/>
                  </a:lnTo>
                  <a:lnTo>
                    <a:pt x="5380" y="42862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9" name="SMARTInkShape-3543"/>
            <p:cNvSpPr/>
            <p:nvPr>
              <p:custDataLst>
                <p:tags r:id="rId10"/>
              </p:custDataLst>
            </p:nvPr>
          </p:nvSpPr>
          <p:spPr bwMode="auto">
            <a:xfrm>
              <a:off x="7661675" y="2022744"/>
              <a:ext cx="330753" cy="343267"/>
            </a:xfrm>
            <a:custGeom>
              <a:avLst/>
              <a:gdLst/>
              <a:ahLst/>
              <a:cxnLst/>
              <a:rect l="0" t="0" r="0" b="0"/>
              <a:pathLst>
                <a:path w="330753" h="343267">
                  <a:moveTo>
                    <a:pt x="22143" y="128953"/>
                  </a:moveTo>
                  <a:lnTo>
                    <a:pt x="22143" y="128953"/>
                  </a:lnTo>
                  <a:lnTo>
                    <a:pt x="8490" y="119852"/>
                  </a:lnTo>
                  <a:lnTo>
                    <a:pt x="4468" y="115266"/>
                  </a:lnTo>
                  <a:lnTo>
                    <a:pt x="0" y="105090"/>
                  </a:lnTo>
                  <a:lnTo>
                    <a:pt x="2618" y="97804"/>
                  </a:lnTo>
                  <a:lnTo>
                    <a:pt x="15687" y="79549"/>
                  </a:lnTo>
                  <a:lnTo>
                    <a:pt x="49436" y="58736"/>
                  </a:lnTo>
                  <a:lnTo>
                    <a:pt x="71771" y="47852"/>
                  </a:lnTo>
                  <a:lnTo>
                    <a:pt x="95233" y="38691"/>
                  </a:lnTo>
                  <a:lnTo>
                    <a:pt x="119447" y="30678"/>
                  </a:lnTo>
                  <a:lnTo>
                    <a:pt x="144162" y="23432"/>
                  </a:lnTo>
                  <a:lnTo>
                    <a:pt x="186863" y="10300"/>
                  </a:lnTo>
                  <a:lnTo>
                    <a:pt x="221082" y="971"/>
                  </a:lnTo>
                  <a:lnTo>
                    <a:pt x="242640" y="0"/>
                  </a:lnTo>
                  <a:lnTo>
                    <a:pt x="249151" y="3932"/>
                  </a:lnTo>
                  <a:lnTo>
                    <a:pt x="253491" y="10363"/>
                  </a:lnTo>
                  <a:lnTo>
                    <a:pt x="258314" y="30527"/>
                  </a:lnTo>
                  <a:lnTo>
                    <a:pt x="260458" y="61713"/>
                  </a:lnTo>
                  <a:lnTo>
                    <a:pt x="260077" y="82222"/>
                  </a:lnTo>
                  <a:lnTo>
                    <a:pt x="258870" y="105419"/>
                  </a:lnTo>
                  <a:lnTo>
                    <a:pt x="257114" y="130409"/>
                  </a:lnTo>
                  <a:lnTo>
                    <a:pt x="256894" y="154689"/>
                  </a:lnTo>
                  <a:lnTo>
                    <a:pt x="257701" y="178495"/>
                  </a:lnTo>
                  <a:lnTo>
                    <a:pt x="259192" y="201986"/>
                  </a:lnTo>
                  <a:lnTo>
                    <a:pt x="268467" y="243328"/>
                  </a:lnTo>
                  <a:lnTo>
                    <a:pt x="284020" y="279799"/>
                  </a:lnTo>
                  <a:lnTo>
                    <a:pt x="314789" y="322344"/>
                  </a:lnTo>
                  <a:lnTo>
                    <a:pt x="330752" y="34326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61" name="SMARTInkShape-3544"/>
          <p:cNvSpPr/>
          <p:nvPr>
            <p:custDataLst>
              <p:tags r:id="rId7"/>
            </p:custDataLst>
          </p:nvPr>
        </p:nvSpPr>
        <p:spPr bwMode="auto">
          <a:xfrm>
            <a:off x="1254443" y="4908168"/>
            <a:ext cx="2384920" cy="179876"/>
          </a:xfrm>
          <a:custGeom>
            <a:avLst/>
            <a:gdLst/>
            <a:ahLst/>
            <a:cxnLst/>
            <a:rect l="0" t="0" r="0" b="0"/>
            <a:pathLst>
              <a:path w="2384920" h="179876">
                <a:moveTo>
                  <a:pt x="0" y="175325"/>
                </a:moveTo>
                <a:lnTo>
                  <a:pt x="0" y="175325"/>
                </a:lnTo>
                <a:lnTo>
                  <a:pt x="13652" y="179875"/>
                </a:lnTo>
                <a:lnTo>
                  <a:pt x="40675" y="179569"/>
                </a:lnTo>
                <a:lnTo>
                  <a:pt x="80943" y="175306"/>
                </a:lnTo>
                <a:lnTo>
                  <a:pt x="106349" y="171502"/>
                </a:lnTo>
                <a:lnTo>
                  <a:pt x="133764" y="167061"/>
                </a:lnTo>
                <a:lnTo>
                  <a:pt x="166328" y="163148"/>
                </a:lnTo>
                <a:lnTo>
                  <a:pt x="202326" y="159587"/>
                </a:lnTo>
                <a:lnTo>
                  <a:pt x="240611" y="156260"/>
                </a:lnTo>
                <a:lnTo>
                  <a:pt x="283280" y="151185"/>
                </a:lnTo>
                <a:lnTo>
                  <a:pt x="328870" y="144944"/>
                </a:lnTo>
                <a:lnTo>
                  <a:pt x="376409" y="137926"/>
                </a:lnTo>
                <a:lnTo>
                  <a:pt x="430009" y="129437"/>
                </a:lnTo>
                <a:lnTo>
                  <a:pt x="487650" y="119968"/>
                </a:lnTo>
                <a:lnTo>
                  <a:pt x="547985" y="109845"/>
                </a:lnTo>
                <a:lnTo>
                  <a:pt x="612973" y="100239"/>
                </a:lnTo>
                <a:lnTo>
                  <a:pt x="681064" y="90977"/>
                </a:lnTo>
                <a:lnTo>
                  <a:pt x="751222" y="81945"/>
                </a:lnTo>
                <a:lnTo>
                  <a:pt x="824665" y="73067"/>
                </a:lnTo>
                <a:lnTo>
                  <a:pt x="900296" y="64290"/>
                </a:lnTo>
                <a:lnTo>
                  <a:pt x="977387" y="55581"/>
                </a:lnTo>
                <a:lnTo>
                  <a:pt x="1054499" y="48824"/>
                </a:lnTo>
                <a:lnTo>
                  <a:pt x="1131624" y="43365"/>
                </a:lnTo>
                <a:lnTo>
                  <a:pt x="1208758" y="38774"/>
                </a:lnTo>
                <a:lnTo>
                  <a:pt x="1286851" y="34761"/>
                </a:lnTo>
                <a:lnTo>
                  <a:pt x="1365583" y="31133"/>
                </a:lnTo>
                <a:lnTo>
                  <a:pt x="1444741" y="27762"/>
                </a:lnTo>
                <a:lnTo>
                  <a:pt x="1521326" y="25514"/>
                </a:lnTo>
                <a:lnTo>
                  <a:pt x="1596194" y="24016"/>
                </a:lnTo>
                <a:lnTo>
                  <a:pt x="1669920" y="23017"/>
                </a:lnTo>
                <a:lnTo>
                  <a:pt x="1740977" y="21399"/>
                </a:lnTo>
                <a:lnTo>
                  <a:pt x="1810256" y="19367"/>
                </a:lnTo>
                <a:lnTo>
                  <a:pt x="1878350" y="17060"/>
                </a:lnTo>
                <a:lnTo>
                  <a:pt x="1942796" y="14570"/>
                </a:lnTo>
                <a:lnTo>
                  <a:pt x="2004809" y="11958"/>
                </a:lnTo>
                <a:lnTo>
                  <a:pt x="2065202" y="9263"/>
                </a:lnTo>
                <a:lnTo>
                  <a:pt x="2119751" y="6515"/>
                </a:lnTo>
                <a:lnTo>
                  <a:pt x="2170405" y="3729"/>
                </a:lnTo>
                <a:lnTo>
                  <a:pt x="2218461" y="920"/>
                </a:lnTo>
                <a:lnTo>
                  <a:pt x="2257167" y="0"/>
                </a:lnTo>
                <a:lnTo>
                  <a:pt x="2289638" y="339"/>
                </a:lnTo>
                <a:lnTo>
                  <a:pt x="2317952" y="1517"/>
                </a:lnTo>
                <a:lnTo>
                  <a:pt x="2354493" y="2827"/>
                </a:lnTo>
                <a:lnTo>
                  <a:pt x="2384372" y="3668"/>
                </a:lnTo>
                <a:lnTo>
                  <a:pt x="2384919" y="4689"/>
                </a:lnTo>
                <a:lnTo>
                  <a:pt x="2374582" y="12447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62" name="SMARTInkShape-3545"/>
          <p:cNvSpPr/>
          <p:nvPr>
            <p:custDataLst>
              <p:tags r:id="rId8"/>
            </p:custDataLst>
          </p:nvPr>
        </p:nvSpPr>
        <p:spPr bwMode="auto">
          <a:xfrm>
            <a:off x="1152543" y="5057775"/>
            <a:ext cx="470518" cy="136808"/>
          </a:xfrm>
          <a:custGeom>
            <a:avLst/>
            <a:gdLst/>
            <a:ahLst/>
            <a:cxnLst/>
            <a:rect l="0" t="0" r="0" b="0"/>
            <a:pathLst>
              <a:path w="470518" h="136808">
                <a:moveTo>
                  <a:pt x="76182" y="128588"/>
                </a:moveTo>
                <a:lnTo>
                  <a:pt x="76182" y="128588"/>
                </a:lnTo>
                <a:lnTo>
                  <a:pt x="76182" y="133138"/>
                </a:lnTo>
                <a:lnTo>
                  <a:pt x="74277" y="134479"/>
                </a:lnTo>
                <a:lnTo>
                  <a:pt x="57532" y="136630"/>
                </a:lnTo>
                <a:lnTo>
                  <a:pt x="52319" y="136807"/>
                </a:lnTo>
                <a:lnTo>
                  <a:pt x="47891" y="135020"/>
                </a:lnTo>
                <a:lnTo>
                  <a:pt x="6397" y="99032"/>
                </a:lnTo>
                <a:lnTo>
                  <a:pt x="0" y="94921"/>
                </a:lnTo>
                <a:lnTo>
                  <a:pt x="29454" y="93468"/>
                </a:lnTo>
                <a:lnTo>
                  <a:pt x="60494" y="89801"/>
                </a:lnTo>
                <a:lnTo>
                  <a:pt x="101595" y="87537"/>
                </a:lnTo>
                <a:lnTo>
                  <a:pt x="124556" y="86933"/>
                </a:lnTo>
                <a:lnTo>
                  <a:pt x="147484" y="85577"/>
                </a:lnTo>
                <a:lnTo>
                  <a:pt x="170389" y="83722"/>
                </a:lnTo>
                <a:lnTo>
                  <a:pt x="212350" y="80072"/>
                </a:lnTo>
                <a:lnTo>
                  <a:pt x="253582" y="78017"/>
                </a:lnTo>
                <a:lnTo>
                  <a:pt x="266905" y="77323"/>
                </a:lnTo>
                <a:lnTo>
                  <a:pt x="234824" y="78127"/>
                </a:lnTo>
                <a:lnTo>
                  <a:pt x="203522" y="81713"/>
                </a:lnTo>
                <a:lnTo>
                  <a:pt x="167385" y="83942"/>
                </a:lnTo>
                <a:lnTo>
                  <a:pt x="131957" y="85885"/>
                </a:lnTo>
                <a:lnTo>
                  <a:pt x="92496" y="91382"/>
                </a:lnTo>
                <a:lnTo>
                  <a:pt x="63820" y="93914"/>
                </a:lnTo>
                <a:lnTo>
                  <a:pt x="68783" y="91587"/>
                </a:lnTo>
                <a:lnTo>
                  <a:pt x="97802" y="79842"/>
                </a:lnTo>
                <a:lnTo>
                  <a:pt x="130559" y="65965"/>
                </a:lnTo>
                <a:lnTo>
                  <a:pt x="167342" y="50273"/>
                </a:lnTo>
                <a:lnTo>
                  <a:pt x="200835" y="38853"/>
                </a:lnTo>
                <a:lnTo>
                  <a:pt x="238846" y="27069"/>
                </a:lnTo>
                <a:lnTo>
                  <a:pt x="252300" y="22509"/>
                </a:lnTo>
                <a:lnTo>
                  <a:pt x="254554" y="22625"/>
                </a:lnTo>
                <a:lnTo>
                  <a:pt x="255104" y="23656"/>
                </a:lnTo>
                <a:lnTo>
                  <a:pt x="213679" y="55961"/>
                </a:lnTo>
                <a:lnTo>
                  <a:pt x="183965" y="75354"/>
                </a:lnTo>
                <a:lnTo>
                  <a:pt x="151708" y="93498"/>
                </a:lnTo>
                <a:lnTo>
                  <a:pt x="115070" y="115227"/>
                </a:lnTo>
                <a:lnTo>
                  <a:pt x="99770" y="124629"/>
                </a:lnTo>
                <a:lnTo>
                  <a:pt x="102384" y="124996"/>
                </a:lnTo>
                <a:lnTo>
                  <a:pt x="117990" y="122863"/>
                </a:lnTo>
                <a:lnTo>
                  <a:pt x="153501" y="108581"/>
                </a:lnTo>
                <a:lnTo>
                  <a:pt x="176305" y="98105"/>
                </a:lnTo>
                <a:lnTo>
                  <a:pt x="201986" y="87311"/>
                </a:lnTo>
                <a:lnTo>
                  <a:pt x="229584" y="76305"/>
                </a:lnTo>
                <a:lnTo>
                  <a:pt x="258460" y="65157"/>
                </a:lnTo>
                <a:lnTo>
                  <a:pt x="289141" y="53915"/>
                </a:lnTo>
                <a:lnTo>
                  <a:pt x="321025" y="42611"/>
                </a:lnTo>
                <a:lnTo>
                  <a:pt x="353710" y="31265"/>
                </a:lnTo>
                <a:lnTo>
                  <a:pt x="381216" y="22748"/>
                </a:lnTo>
                <a:lnTo>
                  <a:pt x="405268" y="16118"/>
                </a:lnTo>
                <a:lnTo>
                  <a:pt x="441518" y="7164"/>
                </a:lnTo>
                <a:lnTo>
                  <a:pt x="470517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8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Transpose Convolution: 1D Example</a:t>
            </a:r>
          </a:p>
        </p:txBody>
      </p:sp>
      <p:graphicFrame>
        <p:nvGraphicFramePr>
          <p:cNvPr id="702" name="Shape 702"/>
          <p:cNvGraphicFramePr/>
          <p:nvPr/>
        </p:nvGraphicFramePr>
        <p:xfrm>
          <a:off x="647701" y="3200400"/>
          <a:ext cx="500925" cy="10972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0925"/>
              </a:tblGrid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b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3" name="Shape 703"/>
          <p:cNvGraphicFramePr/>
          <p:nvPr/>
        </p:nvGraphicFramePr>
        <p:xfrm>
          <a:off x="3003001" y="2928000"/>
          <a:ext cx="500925" cy="16458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0925"/>
              </a:tblGrid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x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y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z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04" name="Shape 704"/>
          <p:cNvGraphicFramePr/>
          <p:nvPr/>
        </p:nvGraphicFramePr>
        <p:xfrm>
          <a:off x="5736451" y="2421150"/>
          <a:ext cx="1273325" cy="274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73325"/>
              </a:tblGrid>
              <a:tr h="530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 ax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 ay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az + bx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 by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bz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5" name="Shape 705"/>
          <p:cNvSpPr txBox="1"/>
          <p:nvPr/>
        </p:nvSpPr>
        <p:spPr>
          <a:xfrm>
            <a:off x="324262" y="2199425"/>
            <a:ext cx="1147800" cy="4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</p:txBody>
      </p:sp>
      <p:sp>
        <p:nvSpPr>
          <p:cNvPr id="706" name="Shape 706"/>
          <p:cNvSpPr txBox="1"/>
          <p:nvPr/>
        </p:nvSpPr>
        <p:spPr>
          <a:xfrm>
            <a:off x="2679550" y="2246275"/>
            <a:ext cx="1147800" cy="4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x="5706664" y="1729925"/>
            <a:ext cx="1332900" cy="4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</a:p>
        </p:txBody>
      </p:sp>
      <p:sp>
        <p:nvSpPr>
          <p:cNvPr id="708" name="Shape 708"/>
          <p:cNvSpPr/>
          <p:nvPr/>
        </p:nvSpPr>
        <p:spPr>
          <a:xfrm>
            <a:off x="5820150" y="2504075"/>
            <a:ext cx="464700" cy="1481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Shape 709"/>
          <p:cNvSpPr/>
          <p:nvPr/>
        </p:nvSpPr>
        <p:spPr>
          <a:xfrm>
            <a:off x="6500275" y="3577600"/>
            <a:ext cx="464700" cy="14811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Shape 710"/>
          <p:cNvCxnSpPr/>
          <p:nvPr/>
        </p:nvCxnSpPr>
        <p:spPr>
          <a:xfrm rot="10800000" flipH="1">
            <a:off x="1190025" y="2948825"/>
            <a:ext cx="1765500" cy="24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1" name="Shape 711"/>
          <p:cNvCxnSpPr/>
          <p:nvPr/>
        </p:nvCxnSpPr>
        <p:spPr>
          <a:xfrm rot="10800000" flipH="1">
            <a:off x="3539650" y="2536500"/>
            <a:ext cx="2179200" cy="39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2" name="Shape 712"/>
          <p:cNvCxnSpPr/>
          <p:nvPr/>
        </p:nvCxnSpPr>
        <p:spPr>
          <a:xfrm rot="10800000" flipH="1">
            <a:off x="3559975" y="4004425"/>
            <a:ext cx="2168400" cy="527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3" name="Shape 713"/>
          <p:cNvCxnSpPr/>
          <p:nvPr/>
        </p:nvCxnSpPr>
        <p:spPr>
          <a:xfrm>
            <a:off x="1225025" y="3731725"/>
            <a:ext cx="1720800" cy="81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4" name="Shape 714"/>
          <p:cNvCxnSpPr/>
          <p:nvPr/>
        </p:nvCxnSpPr>
        <p:spPr>
          <a:xfrm>
            <a:off x="1218800" y="4282650"/>
            <a:ext cx="1679100" cy="259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5" name="Shape 715"/>
          <p:cNvCxnSpPr/>
          <p:nvPr/>
        </p:nvCxnSpPr>
        <p:spPr>
          <a:xfrm rot="10800000" flipH="1">
            <a:off x="1209200" y="2996875"/>
            <a:ext cx="1784700" cy="6813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6" name="Shape 716"/>
          <p:cNvCxnSpPr/>
          <p:nvPr/>
        </p:nvCxnSpPr>
        <p:spPr>
          <a:xfrm>
            <a:off x="3503925" y="4562400"/>
            <a:ext cx="2157300" cy="5838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7" name="Shape 717"/>
          <p:cNvCxnSpPr/>
          <p:nvPr/>
        </p:nvCxnSpPr>
        <p:spPr>
          <a:xfrm>
            <a:off x="3559975" y="2948825"/>
            <a:ext cx="2120400" cy="547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8" name="Shape 718"/>
          <p:cNvSpPr txBox="1"/>
          <p:nvPr/>
        </p:nvSpPr>
        <p:spPr>
          <a:xfrm>
            <a:off x="7217150" y="2363650"/>
            <a:ext cx="1821300" cy="15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contains copies of the filter weighted by the input, summing at where at overlaps in the output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to crop one pixel from output to make output exactly 2x input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7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Transposed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://distill.pub/2016/deconv-checkerboard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Shape 540"/>
          <p:cNvCxnSpPr>
            <a:endCxn id="539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1" name="Shape 541"/>
          <p:cNvCxnSpPr>
            <a:endCxn id="539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2" name="Shape 542"/>
          <p:cNvCxnSpPr>
            <a:endCxn id="539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3" name="Shape 543"/>
          <p:cNvCxnSpPr>
            <a:endCxn id="539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4" name="Shape 544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120875" y="92720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48" name="Shape 548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50" name="Shape 550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1" name="Shape 551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2" name="Shape 552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3" name="Shape 553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54" name="Shape 554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7080350" y="1380925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6959443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7626953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8031353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  <p:sp>
        <p:nvSpPr>
          <p:cNvPr id="2" name="SMARTInkShape-3546"/>
          <p:cNvSpPr/>
          <p:nvPr>
            <p:custDataLst>
              <p:tags r:id="rId1"/>
            </p:custDataLst>
          </p:nvPr>
        </p:nvSpPr>
        <p:spPr bwMode="auto">
          <a:xfrm>
            <a:off x="7720625" y="4665244"/>
            <a:ext cx="288414" cy="65200"/>
          </a:xfrm>
          <a:custGeom>
            <a:avLst/>
            <a:gdLst/>
            <a:ahLst/>
            <a:cxnLst/>
            <a:rect l="0" t="0" r="0" b="0"/>
            <a:pathLst>
              <a:path w="288414" h="65200">
                <a:moveTo>
                  <a:pt x="211795" y="23913"/>
                </a:moveTo>
                <a:lnTo>
                  <a:pt x="211795" y="23913"/>
                </a:lnTo>
                <a:lnTo>
                  <a:pt x="219176" y="38675"/>
                </a:lnTo>
                <a:lnTo>
                  <a:pt x="220132" y="45527"/>
                </a:lnTo>
                <a:lnTo>
                  <a:pt x="220262" y="43679"/>
                </a:lnTo>
                <a:lnTo>
                  <a:pt x="206684" y="37284"/>
                </a:lnTo>
                <a:lnTo>
                  <a:pt x="179679" y="34618"/>
                </a:lnTo>
                <a:lnTo>
                  <a:pt x="142276" y="33434"/>
                </a:lnTo>
                <a:lnTo>
                  <a:pt x="100253" y="32907"/>
                </a:lnTo>
                <a:lnTo>
                  <a:pt x="63796" y="35213"/>
                </a:lnTo>
                <a:lnTo>
                  <a:pt x="24116" y="39326"/>
                </a:lnTo>
                <a:lnTo>
                  <a:pt x="7295" y="40716"/>
                </a:lnTo>
                <a:lnTo>
                  <a:pt x="15524" y="45508"/>
                </a:lnTo>
                <a:lnTo>
                  <a:pt x="50964" y="49769"/>
                </a:lnTo>
                <a:lnTo>
                  <a:pt x="79355" y="53820"/>
                </a:lnTo>
                <a:lnTo>
                  <a:pt x="111023" y="58795"/>
                </a:lnTo>
                <a:lnTo>
                  <a:pt x="144148" y="63229"/>
                </a:lnTo>
                <a:lnTo>
                  <a:pt x="177919" y="65199"/>
                </a:lnTo>
                <a:lnTo>
                  <a:pt x="215410" y="61758"/>
                </a:lnTo>
                <a:lnTo>
                  <a:pt x="230963" y="59257"/>
                </a:lnTo>
                <a:lnTo>
                  <a:pt x="232193" y="57001"/>
                </a:lnTo>
                <a:lnTo>
                  <a:pt x="231021" y="49414"/>
                </a:lnTo>
                <a:lnTo>
                  <a:pt x="209545" y="42232"/>
                </a:lnTo>
                <a:lnTo>
                  <a:pt x="174600" y="34913"/>
                </a:lnTo>
                <a:lnTo>
                  <a:pt x="133669" y="25309"/>
                </a:lnTo>
                <a:lnTo>
                  <a:pt x="92617" y="17231"/>
                </a:lnTo>
                <a:lnTo>
                  <a:pt x="55004" y="10466"/>
                </a:lnTo>
                <a:lnTo>
                  <a:pt x="15267" y="2255"/>
                </a:lnTo>
                <a:lnTo>
                  <a:pt x="1259" y="0"/>
                </a:lnTo>
                <a:lnTo>
                  <a:pt x="0" y="351"/>
                </a:lnTo>
                <a:lnTo>
                  <a:pt x="6221" y="3281"/>
                </a:lnTo>
                <a:lnTo>
                  <a:pt x="48543" y="5735"/>
                </a:lnTo>
                <a:lnTo>
                  <a:pt x="69624" y="6079"/>
                </a:lnTo>
                <a:lnTo>
                  <a:pt x="93201" y="6309"/>
                </a:lnTo>
                <a:lnTo>
                  <a:pt x="118445" y="6462"/>
                </a:lnTo>
                <a:lnTo>
                  <a:pt x="144799" y="8469"/>
                </a:lnTo>
                <a:lnTo>
                  <a:pt x="171893" y="11712"/>
                </a:lnTo>
                <a:lnTo>
                  <a:pt x="199481" y="15779"/>
                </a:lnTo>
                <a:lnTo>
                  <a:pt x="222636" y="19443"/>
                </a:lnTo>
                <a:lnTo>
                  <a:pt x="261063" y="26054"/>
                </a:lnTo>
                <a:lnTo>
                  <a:pt x="286718" y="30580"/>
                </a:lnTo>
                <a:lnTo>
                  <a:pt x="288413" y="30263"/>
                </a:lnTo>
                <a:lnTo>
                  <a:pt x="287638" y="29099"/>
                </a:lnTo>
                <a:lnTo>
                  <a:pt x="285217" y="27370"/>
                </a:lnTo>
                <a:lnTo>
                  <a:pt x="245403" y="20387"/>
                </a:lnTo>
                <a:lnTo>
                  <a:pt x="211795" y="15341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MARTInkShape-3547"/>
          <p:cNvSpPr/>
          <p:nvPr>
            <p:custDataLst>
              <p:tags r:id="rId2"/>
            </p:custDataLst>
          </p:nvPr>
        </p:nvSpPr>
        <p:spPr bwMode="auto">
          <a:xfrm>
            <a:off x="8150519" y="3224949"/>
            <a:ext cx="337148" cy="144044"/>
          </a:xfrm>
          <a:custGeom>
            <a:avLst/>
            <a:gdLst/>
            <a:ahLst/>
            <a:cxnLst/>
            <a:rect l="0" t="0" r="0" b="0"/>
            <a:pathLst>
              <a:path w="337148" h="144044">
                <a:moveTo>
                  <a:pt x="47649" y="41173"/>
                </a:moveTo>
                <a:lnTo>
                  <a:pt x="47649" y="41173"/>
                </a:lnTo>
                <a:lnTo>
                  <a:pt x="55444" y="34330"/>
                </a:lnTo>
                <a:lnTo>
                  <a:pt x="67210" y="26551"/>
                </a:lnTo>
                <a:lnTo>
                  <a:pt x="70630" y="21022"/>
                </a:lnTo>
                <a:lnTo>
                  <a:pt x="72826" y="9711"/>
                </a:lnTo>
                <a:lnTo>
                  <a:pt x="73126" y="4013"/>
                </a:lnTo>
                <a:lnTo>
                  <a:pt x="72254" y="2112"/>
                </a:lnTo>
                <a:lnTo>
                  <a:pt x="70719" y="845"/>
                </a:lnTo>
                <a:lnTo>
                  <a:pt x="68744" y="0"/>
                </a:lnTo>
                <a:lnTo>
                  <a:pt x="52312" y="3362"/>
                </a:lnTo>
                <a:lnTo>
                  <a:pt x="15383" y="22530"/>
                </a:lnTo>
                <a:lnTo>
                  <a:pt x="8994" y="25887"/>
                </a:lnTo>
                <a:lnTo>
                  <a:pt x="4734" y="30030"/>
                </a:lnTo>
                <a:lnTo>
                  <a:pt x="0" y="39713"/>
                </a:lnTo>
                <a:lnTo>
                  <a:pt x="3500" y="44962"/>
                </a:lnTo>
                <a:lnTo>
                  <a:pt x="20090" y="55875"/>
                </a:lnTo>
                <a:lnTo>
                  <a:pt x="56037" y="59455"/>
                </a:lnTo>
                <a:lnTo>
                  <a:pt x="78959" y="59076"/>
                </a:lnTo>
                <a:lnTo>
                  <a:pt x="106622" y="58823"/>
                </a:lnTo>
                <a:lnTo>
                  <a:pt x="137446" y="58655"/>
                </a:lnTo>
                <a:lnTo>
                  <a:pt x="170379" y="58543"/>
                </a:lnTo>
                <a:lnTo>
                  <a:pt x="201859" y="59421"/>
                </a:lnTo>
                <a:lnTo>
                  <a:pt x="232370" y="60958"/>
                </a:lnTo>
                <a:lnTo>
                  <a:pt x="262236" y="62936"/>
                </a:lnTo>
                <a:lnTo>
                  <a:pt x="285957" y="65207"/>
                </a:lnTo>
                <a:lnTo>
                  <a:pt x="322473" y="70270"/>
                </a:lnTo>
                <a:lnTo>
                  <a:pt x="331830" y="72954"/>
                </a:lnTo>
                <a:lnTo>
                  <a:pt x="336163" y="75695"/>
                </a:lnTo>
                <a:lnTo>
                  <a:pt x="337147" y="78476"/>
                </a:lnTo>
                <a:lnTo>
                  <a:pt x="320459" y="84104"/>
                </a:lnTo>
                <a:lnTo>
                  <a:pt x="287007" y="89782"/>
                </a:lnTo>
                <a:lnTo>
                  <a:pt x="263419" y="92629"/>
                </a:lnTo>
                <a:lnTo>
                  <a:pt x="237215" y="95479"/>
                </a:lnTo>
                <a:lnTo>
                  <a:pt x="211174" y="100237"/>
                </a:lnTo>
                <a:lnTo>
                  <a:pt x="185240" y="106267"/>
                </a:lnTo>
                <a:lnTo>
                  <a:pt x="159378" y="113144"/>
                </a:lnTo>
                <a:lnTo>
                  <a:pt x="123023" y="125865"/>
                </a:lnTo>
                <a:lnTo>
                  <a:pt x="81938" y="144043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SMARTInkShape-Group1061"/>
          <p:cNvGrpSpPr/>
          <p:nvPr/>
        </p:nvGrpSpPr>
        <p:grpSpPr>
          <a:xfrm>
            <a:off x="7966710" y="4397692"/>
            <a:ext cx="677229" cy="385690"/>
            <a:chOff x="7966710" y="4397692"/>
            <a:chExt cx="677229" cy="385690"/>
          </a:xfrm>
        </p:grpSpPr>
        <p:sp>
          <p:nvSpPr>
            <p:cNvPr id="4" name="SMARTInkShape-3548"/>
            <p:cNvSpPr/>
            <p:nvPr>
              <p:custDataLst>
                <p:tags r:id="rId13"/>
              </p:custDataLst>
            </p:nvPr>
          </p:nvSpPr>
          <p:spPr bwMode="auto">
            <a:xfrm>
              <a:off x="8316987" y="4588075"/>
              <a:ext cx="326952" cy="195307"/>
            </a:xfrm>
            <a:custGeom>
              <a:avLst/>
              <a:gdLst/>
              <a:ahLst/>
              <a:cxnLst/>
              <a:rect l="0" t="0" r="0" b="0"/>
              <a:pathLst>
                <a:path w="326952" h="195307">
                  <a:moveTo>
                    <a:pt x="26913" y="6785"/>
                  </a:moveTo>
                  <a:lnTo>
                    <a:pt x="26913" y="6785"/>
                  </a:lnTo>
                  <a:lnTo>
                    <a:pt x="26913" y="2234"/>
                  </a:lnTo>
                  <a:lnTo>
                    <a:pt x="37074" y="0"/>
                  </a:lnTo>
                  <a:lnTo>
                    <a:pt x="79190" y="3116"/>
                  </a:lnTo>
                  <a:lnTo>
                    <a:pt x="119449" y="14799"/>
                  </a:lnTo>
                  <a:lnTo>
                    <a:pt x="139795" y="30032"/>
                  </a:lnTo>
                  <a:lnTo>
                    <a:pt x="153283" y="49502"/>
                  </a:lnTo>
                  <a:lnTo>
                    <a:pt x="159278" y="70855"/>
                  </a:lnTo>
                  <a:lnTo>
                    <a:pt x="157066" y="81883"/>
                  </a:lnTo>
                  <a:lnTo>
                    <a:pt x="144448" y="104297"/>
                  </a:lnTo>
                  <a:lnTo>
                    <a:pt x="102273" y="138336"/>
                  </a:lnTo>
                  <a:lnTo>
                    <a:pt x="71518" y="158597"/>
                  </a:lnTo>
                  <a:lnTo>
                    <a:pt x="29969" y="180989"/>
                  </a:lnTo>
                  <a:lnTo>
                    <a:pt x="0" y="192537"/>
                  </a:lnTo>
                  <a:lnTo>
                    <a:pt x="398" y="193485"/>
                  </a:lnTo>
                  <a:lnTo>
                    <a:pt x="39349" y="195006"/>
                  </a:lnTo>
                  <a:lnTo>
                    <a:pt x="60922" y="195130"/>
                  </a:lnTo>
                  <a:lnTo>
                    <a:pt x="87685" y="195214"/>
                  </a:lnTo>
                  <a:lnTo>
                    <a:pt x="117911" y="195269"/>
                  </a:lnTo>
                  <a:lnTo>
                    <a:pt x="150443" y="195306"/>
                  </a:lnTo>
                  <a:lnTo>
                    <a:pt x="184514" y="194378"/>
                  </a:lnTo>
                  <a:lnTo>
                    <a:pt x="219610" y="192807"/>
                  </a:lnTo>
                  <a:lnTo>
                    <a:pt x="255391" y="190807"/>
                  </a:lnTo>
                  <a:lnTo>
                    <a:pt x="326951" y="18680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" name="SMARTInkShape-3549"/>
            <p:cNvSpPr/>
            <p:nvPr>
              <p:custDataLst>
                <p:tags r:id="rId14"/>
              </p:custDataLst>
            </p:nvPr>
          </p:nvSpPr>
          <p:spPr bwMode="auto">
            <a:xfrm>
              <a:off x="8061007" y="4490748"/>
              <a:ext cx="214506" cy="260680"/>
            </a:xfrm>
            <a:custGeom>
              <a:avLst/>
              <a:gdLst/>
              <a:ahLst/>
              <a:cxnLst/>
              <a:rect l="0" t="0" r="0" b="0"/>
              <a:pathLst>
                <a:path w="214506" h="260680">
                  <a:moveTo>
                    <a:pt x="111443" y="35532"/>
                  </a:moveTo>
                  <a:lnTo>
                    <a:pt x="111443" y="35532"/>
                  </a:lnTo>
                  <a:lnTo>
                    <a:pt x="106892" y="30981"/>
                  </a:lnTo>
                  <a:lnTo>
                    <a:pt x="106504" y="27735"/>
                  </a:lnTo>
                  <a:lnTo>
                    <a:pt x="108613" y="19050"/>
                  </a:lnTo>
                  <a:lnTo>
                    <a:pt x="122885" y="8839"/>
                  </a:lnTo>
                  <a:lnTo>
                    <a:pt x="133359" y="3449"/>
                  </a:lnTo>
                  <a:lnTo>
                    <a:pt x="155155" y="0"/>
                  </a:lnTo>
                  <a:lnTo>
                    <a:pt x="191387" y="3414"/>
                  </a:lnTo>
                  <a:lnTo>
                    <a:pt x="204744" y="5548"/>
                  </a:lnTo>
                  <a:lnTo>
                    <a:pt x="211743" y="10780"/>
                  </a:lnTo>
                  <a:lnTo>
                    <a:pt x="214505" y="18078"/>
                  </a:lnTo>
                  <a:lnTo>
                    <a:pt x="214441" y="26754"/>
                  </a:lnTo>
                  <a:lnTo>
                    <a:pt x="206750" y="46553"/>
                  </a:lnTo>
                  <a:lnTo>
                    <a:pt x="191902" y="67100"/>
                  </a:lnTo>
                  <a:lnTo>
                    <a:pt x="156767" y="93781"/>
                  </a:lnTo>
                  <a:lnTo>
                    <a:pt x="118099" y="114174"/>
                  </a:lnTo>
                  <a:lnTo>
                    <a:pt x="83109" y="134835"/>
                  </a:lnTo>
                  <a:lnTo>
                    <a:pt x="82076" y="136024"/>
                  </a:lnTo>
                  <a:lnTo>
                    <a:pt x="82341" y="136816"/>
                  </a:lnTo>
                  <a:lnTo>
                    <a:pt x="83469" y="137345"/>
                  </a:lnTo>
                  <a:lnTo>
                    <a:pt x="122729" y="134017"/>
                  </a:lnTo>
                  <a:lnTo>
                    <a:pt x="155109" y="142182"/>
                  </a:lnTo>
                  <a:lnTo>
                    <a:pt x="176570" y="152465"/>
                  </a:lnTo>
                  <a:lnTo>
                    <a:pt x="195633" y="166560"/>
                  </a:lnTo>
                  <a:lnTo>
                    <a:pt x="206011" y="182349"/>
                  </a:lnTo>
                  <a:lnTo>
                    <a:pt x="209671" y="197939"/>
                  </a:lnTo>
                  <a:lnTo>
                    <a:pt x="208122" y="211218"/>
                  </a:lnTo>
                  <a:lnTo>
                    <a:pt x="197345" y="233955"/>
                  </a:lnTo>
                  <a:lnTo>
                    <a:pt x="179784" y="245322"/>
                  </a:lnTo>
                  <a:lnTo>
                    <a:pt x="140582" y="257077"/>
                  </a:lnTo>
                  <a:lnTo>
                    <a:pt x="110107" y="260679"/>
                  </a:lnTo>
                  <a:lnTo>
                    <a:pt x="80686" y="255930"/>
                  </a:lnTo>
                  <a:lnTo>
                    <a:pt x="49196" y="250009"/>
                  </a:lnTo>
                  <a:lnTo>
                    <a:pt x="0" y="24127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3550"/>
            <p:cNvSpPr/>
            <p:nvPr>
              <p:custDataLst>
                <p:tags r:id="rId15"/>
              </p:custDataLst>
            </p:nvPr>
          </p:nvSpPr>
          <p:spPr bwMode="auto">
            <a:xfrm>
              <a:off x="7966710" y="4397692"/>
              <a:ext cx="77154" cy="358920"/>
            </a:xfrm>
            <a:custGeom>
              <a:avLst/>
              <a:gdLst/>
              <a:ahLst/>
              <a:cxnLst/>
              <a:rect l="0" t="0" r="0" b="0"/>
              <a:pathLst>
                <a:path w="77154" h="358920">
                  <a:moveTo>
                    <a:pt x="77153" y="0"/>
                  </a:moveTo>
                  <a:lnTo>
                    <a:pt x="77153" y="0"/>
                  </a:lnTo>
                  <a:lnTo>
                    <a:pt x="69771" y="0"/>
                  </a:lnTo>
                  <a:lnTo>
                    <a:pt x="73484" y="4551"/>
                  </a:lnTo>
                  <a:lnTo>
                    <a:pt x="73754" y="7796"/>
                  </a:lnTo>
                  <a:lnTo>
                    <a:pt x="64898" y="50287"/>
                  </a:lnTo>
                  <a:lnTo>
                    <a:pt x="57101" y="88072"/>
                  </a:lnTo>
                  <a:lnTo>
                    <a:pt x="52356" y="110150"/>
                  </a:lnTo>
                  <a:lnTo>
                    <a:pt x="48239" y="134393"/>
                  </a:lnTo>
                  <a:lnTo>
                    <a:pt x="44541" y="160081"/>
                  </a:lnTo>
                  <a:lnTo>
                    <a:pt x="41124" y="186731"/>
                  </a:lnTo>
                  <a:lnTo>
                    <a:pt x="35989" y="213070"/>
                  </a:lnTo>
                  <a:lnTo>
                    <a:pt x="29707" y="239202"/>
                  </a:lnTo>
                  <a:lnTo>
                    <a:pt x="22662" y="265195"/>
                  </a:lnTo>
                  <a:lnTo>
                    <a:pt x="14834" y="304237"/>
                  </a:lnTo>
                  <a:lnTo>
                    <a:pt x="10428" y="342557"/>
                  </a:lnTo>
                  <a:lnTo>
                    <a:pt x="8444" y="356083"/>
                  </a:lnTo>
                  <a:lnTo>
                    <a:pt x="6582" y="358356"/>
                  </a:lnTo>
                  <a:lnTo>
                    <a:pt x="4388" y="358919"/>
                  </a:lnTo>
                  <a:lnTo>
                    <a:pt x="2925" y="355485"/>
                  </a:lnTo>
                  <a:lnTo>
                    <a:pt x="0" y="32575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" name="SMARTInkShape-Group1062"/>
          <p:cNvGrpSpPr/>
          <p:nvPr/>
        </p:nvGrpSpPr>
        <p:grpSpPr>
          <a:xfrm>
            <a:off x="8421052" y="2941363"/>
            <a:ext cx="745809" cy="401913"/>
            <a:chOff x="8421052" y="2941363"/>
            <a:chExt cx="745809" cy="401913"/>
          </a:xfrm>
        </p:grpSpPr>
        <p:sp>
          <p:nvSpPr>
            <p:cNvPr id="8" name="SMARTInkShape-3551"/>
            <p:cNvSpPr/>
            <p:nvPr>
              <p:custDataLst>
                <p:tags r:id="rId10"/>
              </p:custDataLst>
            </p:nvPr>
          </p:nvSpPr>
          <p:spPr bwMode="auto">
            <a:xfrm>
              <a:off x="8811258" y="3077632"/>
              <a:ext cx="355603" cy="239926"/>
            </a:xfrm>
            <a:custGeom>
              <a:avLst/>
              <a:gdLst/>
              <a:ahLst/>
              <a:cxnLst/>
              <a:rect l="0" t="0" r="0" b="0"/>
              <a:pathLst>
                <a:path w="355603" h="239926">
                  <a:moveTo>
                    <a:pt x="55564" y="8468"/>
                  </a:moveTo>
                  <a:lnTo>
                    <a:pt x="55564" y="8468"/>
                  </a:lnTo>
                  <a:lnTo>
                    <a:pt x="48183" y="1087"/>
                  </a:lnTo>
                  <a:lnTo>
                    <a:pt x="56446" y="248"/>
                  </a:lnTo>
                  <a:lnTo>
                    <a:pt x="75511" y="0"/>
                  </a:lnTo>
                  <a:lnTo>
                    <a:pt x="99257" y="9028"/>
                  </a:lnTo>
                  <a:lnTo>
                    <a:pt x="113400" y="23639"/>
                  </a:lnTo>
                  <a:lnTo>
                    <a:pt x="119839" y="32870"/>
                  </a:lnTo>
                  <a:lnTo>
                    <a:pt x="124453" y="53286"/>
                  </a:lnTo>
                  <a:lnTo>
                    <a:pt x="124350" y="64064"/>
                  </a:lnTo>
                  <a:lnTo>
                    <a:pt x="114076" y="86200"/>
                  </a:lnTo>
                  <a:lnTo>
                    <a:pt x="84331" y="122622"/>
                  </a:lnTo>
                  <a:lnTo>
                    <a:pt x="47895" y="158496"/>
                  </a:lnTo>
                  <a:lnTo>
                    <a:pt x="5554" y="198228"/>
                  </a:lnTo>
                  <a:lnTo>
                    <a:pt x="0" y="210598"/>
                  </a:lnTo>
                  <a:lnTo>
                    <a:pt x="1376" y="214659"/>
                  </a:lnTo>
                  <a:lnTo>
                    <a:pt x="5151" y="217366"/>
                  </a:lnTo>
                  <a:lnTo>
                    <a:pt x="10526" y="219171"/>
                  </a:lnTo>
                  <a:lnTo>
                    <a:pt x="39357" y="221176"/>
                  </a:lnTo>
                  <a:lnTo>
                    <a:pt x="59047" y="221711"/>
                  </a:lnTo>
                  <a:lnTo>
                    <a:pt x="85509" y="223020"/>
                  </a:lnTo>
                  <a:lnTo>
                    <a:pt x="116484" y="224845"/>
                  </a:lnTo>
                  <a:lnTo>
                    <a:pt x="150470" y="227014"/>
                  </a:lnTo>
                  <a:lnTo>
                    <a:pt x="188368" y="229413"/>
                  </a:lnTo>
                  <a:lnTo>
                    <a:pt x="228872" y="231965"/>
                  </a:lnTo>
                  <a:lnTo>
                    <a:pt x="271116" y="234618"/>
                  </a:lnTo>
                  <a:lnTo>
                    <a:pt x="299277" y="236387"/>
                  </a:lnTo>
                  <a:lnTo>
                    <a:pt x="355602" y="23992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3552"/>
            <p:cNvSpPr/>
            <p:nvPr>
              <p:custDataLst>
                <p:tags r:id="rId11"/>
              </p:custDataLst>
            </p:nvPr>
          </p:nvSpPr>
          <p:spPr bwMode="auto">
            <a:xfrm>
              <a:off x="8609647" y="2941363"/>
              <a:ext cx="168223" cy="343372"/>
            </a:xfrm>
            <a:custGeom>
              <a:avLst/>
              <a:gdLst/>
              <a:ahLst/>
              <a:cxnLst/>
              <a:rect l="0" t="0" r="0" b="0"/>
              <a:pathLst>
                <a:path w="168223" h="343372">
                  <a:moveTo>
                    <a:pt x="34291" y="67584"/>
                  </a:moveTo>
                  <a:lnTo>
                    <a:pt x="34291" y="67584"/>
                  </a:lnTo>
                  <a:lnTo>
                    <a:pt x="54441" y="27282"/>
                  </a:lnTo>
                  <a:lnTo>
                    <a:pt x="67461" y="10346"/>
                  </a:lnTo>
                  <a:lnTo>
                    <a:pt x="80465" y="4045"/>
                  </a:lnTo>
                  <a:lnTo>
                    <a:pt x="116648" y="0"/>
                  </a:lnTo>
                  <a:lnTo>
                    <a:pt x="138204" y="7067"/>
                  </a:lnTo>
                  <a:lnTo>
                    <a:pt x="149287" y="12952"/>
                  </a:lnTo>
                  <a:lnTo>
                    <a:pt x="156675" y="20685"/>
                  </a:lnTo>
                  <a:lnTo>
                    <a:pt x="164883" y="39438"/>
                  </a:lnTo>
                  <a:lnTo>
                    <a:pt x="164215" y="48820"/>
                  </a:lnTo>
                  <a:lnTo>
                    <a:pt x="155852" y="66865"/>
                  </a:lnTo>
                  <a:lnTo>
                    <a:pt x="129911" y="89490"/>
                  </a:lnTo>
                  <a:lnTo>
                    <a:pt x="94885" y="113515"/>
                  </a:lnTo>
                  <a:lnTo>
                    <a:pt x="60269" y="133718"/>
                  </a:lnTo>
                  <a:lnTo>
                    <a:pt x="22303" y="156606"/>
                  </a:lnTo>
                  <a:lnTo>
                    <a:pt x="2058" y="175453"/>
                  </a:lnTo>
                  <a:lnTo>
                    <a:pt x="2324" y="180454"/>
                  </a:lnTo>
                  <a:lnTo>
                    <a:pt x="6312" y="184741"/>
                  </a:lnTo>
                  <a:lnTo>
                    <a:pt x="35208" y="200405"/>
                  </a:lnTo>
                  <a:lnTo>
                    <a:pt x="65179" y="216151"/>
                  </a:lnTo>
                  <a:lnTo>
                    <a:pt x="100724" y="235849"/>
                  </a:lnTo>
                  <a:lnTo>
                    <a:pt x="131126" y="257303"/>
                  </a:lnTo>
                  <a:lnTo>
                    <a:pt x="162042" y="288263"/>
                  </a:lnTo>
                  <a:lnTo>
                    <a:pt x="168036" y="297571"/>
                  </a:lnTo>
                  <a:lnTo>
                    <a:pt x="168222" y="306634"/>
                  </a:lnTo>
                  <a:lnTo>
                    <a:pt x="164535" y="315533"/>
                  </a:lnTo>
                  <a:lnTo>
                    <a:pt x="158267" y="324323"/>
                  </a:lnTo>
                  <a:lnTo>
                    <a:pt x="133525" y="336631"/>
                  </a:lnTo>
                  <a:lnTo>
                    <a:pt x="101255" y="343371"/>
                  </a:lnTo>
                  <a:lnTo>
                    <a:pt x="67862" y="343191"/>
                  </a:lnTo>
                  <a:lnTo>
                    <a:pt x="26034" y="333184"/>
                  </a:lnTo>
                  <a:lnTo>
                    <a:pt x="0" y="32475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3553"/>
            <p:cNvSpPr/>
            <p:nvPr>
              <p:custDataLst>
                <p:tags r:id="rId12"/>
              </p:custDataLst>
            </p:nvPr>
          </p:nvSpPr>
          <p:spPr bwMode="auto">
            <a:xfrm>
              <a:off x="8421052" y="2971942"/>
              <a:ext cx="50245" cy="371334"/>
            </a:xfrm>
            <a:custGeom>
              <a:avLst/>
              <a:gdLst/>
              <a:ahLst/>
              <a:cxnLst/>
              <a:rect l="0" t="0" r="0" b="0"/>
              <a:pathLst>
                <a:path w="50245" h="371334">
                  <a:moveTo>
                    <a:pt x="42862" y="45578"/>
                  </a:moveTo>
                  <a:lnTo>
                    <a:pt x="42862" y="45578"/>
                  </a:lnTo>
                  <a:lnTo>
                    <a:pt x="42862" y="5339"/>
                  </a:lnTo>
                  <a:lnTo>
                    <a:pt x="42862" y="0"/>
                  </a:lnTo>
                  <a:lnTo>
                    <a:pt x="43816" y="5319"/>
                  </a:lnTo>
                  <a:lnTo>
                    <a:pt x="48754" y="34496"/>
                  </a:lnTo>
                  <a:lnTo>
                    <a:pt x="50244" y="73038"/>
                  </a:lnTo>
                  <a:lnTo>
                    <a:pt x="49688" y="97222"/>
                  </a:lnTo>
                  <a:lnTo>
                    <a:pt x="48366" y="123822"/>
                  </a:lnTo>
                  <a:lnTo>
                    <a:pt x="46532" y="152033"/>
                  </a:lnTo>
                  <a:lnTo>
                    <a:pt x="42452" y="181318"/>
                  </a:lnTo>
                  <a:lnTo>
                    <a:pt x="36874" y="211319"/>
                  </a:lnTo>
                  <a:lnTo>
                    <a:pt x="30297" y="241797"/>
                  </a:lnTo>
                  <a:lnTo>
                    <a:pt x="24008" y="269736"/>
                  </a:lnTo>
                  <a:lnTo>
                    <a:pt x="17910" y="295981"/>
                  </a:lnTo>
                  <a:lnTo>
                    <a:pt x="7961" y="337844"/>
                  </a:lnTo>
                  <a:lnTo>
                    <a:pt x="0" y="37133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8" name="SMARTInkShape-Group1063"/>
          <p:cNvGrpSpPr/>
          <p:nvPr/>
        </p:nvGrpSpPr>
        <p:grpSpPr>
          <a:xfrm>
            <a:off x="1582448" y="4819797"/>
            <a:ext cx="5721313" cy="1003540"/>
            <a:chOff x="1582448" y="4819797"/>
            <a:chExt cx="5721313" cy="1003540"/>
          </a:xfrm>
        </p:grpSpPr>
        <p:sp>
          <p:nvSpPr>
            <p:cNvPr id="12" name="SMARTInkShape-3554"/>
            <p:cNvSpPr/>
            <p:nvPr>
              <p:custDataLst>
                <p:tags r:id="rId4"/>
              </p:custDataLst>
            </p:nvPr>
          </p:nvSpPr>
          <p:spPr bwMode="auto">
            <a:xfrm>
              <a:off x="6667324" y="5203507"/>
              <a:ext cx="201107" cy="308612"/>
            </a:xfrm>
            <a:custGeom>
              <a:avLst/>
              <a:gdLst/>
              <a:ahLst/>
              <a:cxnLst/>
              <a:rect l="0" t="0" r="0" b="0"/>
              <a:pathLst>
                <a:path w="201107" h="308612">
                  <a:moveTo>
                    <a:pt x="4939" y="0"/>
                  </a:moveTo>
                  <a:lnTo>
                    <a:pt x="4939" y="0"/>
                  </a:lnTo>
                  <a:lnTo>
                    <a:pt x="0" y="0"/>
                  </a:lnTo>
                  <a:lnTo>
                    <a:pt x="26854" y="4551"/>
                  </a:lnTo>
                  <a:lnTo>
                    <a:pt x="68900" y="16483"/>
                  </a:lnTo>
                  <a:lnTo>
                    <a:pt x="106073" y="29233"/>
                  </a:lnTo>
                  <a:lnTo>
                    <a:pt x="145138" y="45378"/>
                  </a:lnTo>
                  <a:lnTo>
                    <a:pt x="178374" y="65254"/>
                  </a:lnTo>
                  <a:lnTo>
                    <a:pt x="189143" y="76840"/>
                  </a:lnTo>
                  <a:lnTo>
                    <a:pt x="201106" y="102414"/>
                  </a:lnTo>
                  <a:lnTo>
                    <a:pt x="198582" y="118758"/>
                  </a:lnTo>
                  <a:lnTo>
                    <a:pt x="180537" y="157239"/>
                  </a:lnTo>
                  <a:lnTo>
                    <a:pt x="148387" y="197202"/>
                  </a:lnTo>
                  <a:lnTo>
                    <a:pt x="109651" y="236235"/>
                  </a:lnTo>
                  <a:lnTo>
                    <a:pt x="70210" y="272634"/>
                  </a:lnTo>
                  <a:lnTo>
                    <a:pt x="30656" y="30861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3555"/>
            <p:cNvSpPr/>
            <p:nvPr>
              <p:custDataLst>
                <p:tags r:id="rId5"/>
              </p:custDataLst>
            </p:nvPr>
          </p:nvSpPr>
          <p:spPr bwMode="auto">
            <a:xfrm>
              <a:off x="1582448" y="5037280"/>
              <a:ext cx="5203284" cy="786057"/>
            </a:xfrm>
            <a:custGeom>
              <a:avLst/>
              <a:gdLst/>
              <a:ahLst/>
              <a:cxnLst/>
              <a:rect l="0" t="0" r="0" b="0"/>
              <a:pathLst>
                <a:path w="5203284" h="786057">
                  <a:moveTo>
                    <a:pt x="32040" y="20495"/>
                  </a:moveTo>
                  <a:lnTo>
                    <a:pt x="32040" y="20495"/>
                  </a:lnTo>
                  <a:lnTo>
                    <a:pt x="2814" y="0"/>
                  </a:lnTo>
                  <a:lnTo>
                    <a:pt x="1126" y="164"/>
                  </a:lnTo>
                  <a:lnTo>
                    <a:pt x="0" y="1226"/>
                  </a:lnTo>
                  <a:lnTo>
                    <a:pt x="7518" y="20924"/>
                  </a:lnTo>
                  <a:lnTo>
                    <a:pt x="24316" y="47990"/>
                  </a:lnTo>
                  <a:lnTo>
                    <a:pt x="51467" y="83197"/>
                  </a:lnTo>
                  <a:lnTo>
                    <a:pt x="92109" y="124245"/>
                  </a:lnTo>
                  <a:lnTo>
                    <a:pt x="120663" y="148717"/>
                  </a:lnTo>
                  <a:lnTo>
                    <a:pt x="153987" y="175509"/>
                  </a:lnTo>
                  <a:lnTo>
                    <a:pt x="190490" y="203847"/>
                  </a:lnTo>
                  <a:lnTo>
                    <a:pt x="231971" y="233218"/>
                  </a:lnTo>
                  <a:lnTo>
                    <a:pt x="276770" y="263275"/>
                  </a:lnTo>
                  <a:lnTo>
                    <a:pt x="323781" y="293791"/>
                  </a:lnTo>
                  <a:lnTo>
                    <a:pt x="377029" y="323659"/>
                  </a:lnTo>
                  <a:lnTo>
                    <a:pt x="434435" y="353097"/>
                  </a:lnTo>
                  <a:lnTo>
                    <a:pt x="494613" y="382247"/>
                  </a:lnTo>
                  <a:lnTo>
                    <a:pt x="561402" y="411205"/>
                  </a:lnTo>
                  <a:lnTo>
                    <a:pt x="632598" y="440036"/>
                  </a:lnTo>
                  <a:lnTo>
                    <a:pt x="706732" y="468782"/>
                  </a:lnTo>
                  <a:lnTo>
                    <a:pt x="786634" y="496518"/>
                  </a:lnTo>
                  <a:lnTo>
                    <a:pt x="870383" y="523581"/>
                  </a:lnTo>
                  <a:lnTo>
                    <a:pt x="956695" y="550196"/>
                  </a:lnTo>
                  <a:lnTo>
                    <a:pt x="1045669" y="575559"/>
                  </a:lnTo>
                  <a:lnTo>
                    <a:pt x="1136417" y="600088"/>
                  </a:lnTo>
                  <a:lnTo>
                    <a:pt x="1228349" y="624060"/>
                  </a:lnTo>
                  <a:lnTo>
                    <a:pt x="1326784" y="646709"/>
                  </a:lnTo>
                  <a:lnTo>
                    <a:pt x="1429555" y="668476"/>
                  </a:lnTo>
                  <a:lnTo>
                    <a:pt x="1535217" y="689655"/>
                  </a:lnTo>
                  <a:lnTo>
                    <a:pt x="1644710" y="707584"/>
                  </a:lnTo>
                  <a:lnTo>
                    <a:pt x="1756758" y="723347"/>
                  </a:lnTo>
                  <a:lnTo>
                    <a:pt x="1870509" y="737665"/>
                  </a:lnTo>
                  <a:lnTo>
                    <a:pt x="1988254" y="750068"/>
                  </a:lnTo>
                  <a:lnTo>
                    <a:pt x="2108660" y="761195"/>
                  </a:lnTo>
                  <a:lnTo>
                    <a:pt x="2230841" y="771469"/>
                  </a:lnTo>
                  <a:lnTo>
                    <a:pt x="2362777" y="778320"/>
                  </a:lnTo>
                  <a:lnTo>
                    <a:pt x="2501217" y="782886"/>
                  </a:lnTo>
                  <a:lnTo>
                    <a:pt x="2643992" y="785931"/>
                  </a:lnTo>
                  <a:lnTo>
                    <a:pt x="2783944" y="786056"/>
                  </a:lnTo>
                  <a:lnTo>
                    <a:pt x="2922013" y="784234"/>
                  </a:lnTo>
                  <a:lnTo>
                    <a:pt x="3058826" y="781114"/>
                  </a:lnTo>
                  <a:lnTo>
                    <a:pt x="3190992" y="776177"/>
                  </a:lnTo>
                  <a:lnTo>
                    <a:pt x="3320061" y="770028"/>
                  </a:lnTo>
                  <a:lnTo>
                    <a:pt x="3447063" y="763071"/>
                  </a:lnTo>
                  <a:lnTo>
                    <a:pt x="3572690" y="752719"/>
                  </a:lnTo>
                  <a:lnTo>
                    <a:pt x="3697398" y="740101"/>
                  </a:lnTo>
                  <a:lnTo>
                    <a:pt x="3821494" y="725974"/>
                  </a:lnTo>
                  <a:lnTo>
                    <a:pt x="3940420" y="710842"/>
                  </a:lnTo>
                  <a:lnTo>
                    <a:pt x="4055899" y="695039"/>
                  </a:lnTo>
                  <a:lnTo>
                    <a:pt x="4169080" y="678789"/>
                  </a:lnTo>
                  <a:lnTo>
                    <a:pt x="4274061" y="661287"/>
                  </a:lnTo>
                  <a:lnTo>
                    <a:pt x="4373577" y="642952"/>
                  </a:lnTo>
                  <a:lnTo>
                    <a:pt x="4469448" y="624062"/>
                  </a:lnTo>
                  <a:lnTo>
                    <a:pt x="4559079" y="603848"/>
                  </a:lnTo>
                  <a:lnTo>
                    <a:pt x="4644551" y="582752"/>
                  </a:lnTo>
                  <a:lnTo>
                    <a:pt x="4727249" y="561068"/>
                  </a:lnTo>
                  <a:lnTo>
                    <a:pt x="4799527" y="538039"/>
                  </a:lnTo>
                  <a:lnTo>
                    <a:pt x="4864857" y="514114"/>
                  </a:lnTo>
                  <a:lnTo>
                    <a:pt x="4925556" y="489592"/>
                  </a:lnTo>
                  <a:lnTo>
                    <a:pt x="4977451" y="463719"/>
                  </a:lnTo>
                  <a:lnTo>
                    <a:pt x="5023477" y="436945"/>
                  </a:lnTo>
                  <a:lnTo>
                    <a:pt x="5065593" y="409570"/>
                  </a:lnTo>
                  <a:lnTo>
                    <a:pt x="5099384" y="380844"/>
                  </a:lnTo>
                  <a:lnTo>
                    <a:pt x="5127627" y="351215"/>
                  </a:lnTo>
                  <a:lnTo>
                    <a:pt x="5152170" y="320985"/>
                  </a:lnTo>
                  <a:lnTo>
                    <a:pt x="5170437" y="294164"/>
                  </a:lnTo>
                  <a:lnTo>
                    <a:pt x="5184521" y="269616"/>
                  </a:lnTo>
                  <a:lnTo>
                    <a:pt x="5195814" y="246583"/>
                  </a:lnTo>
                  <a:lnTo>
                    <a:pt x="5203283" y="208291"/>
                  </a:lnTo>
                  <a:lnTo>
                    <a:pt x="5201257" y="15765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3556"/>
            <p:cNvSpPr/>
            <p:nvPr>
              <p:custDataLst>
                <p:tags r:id="rId6"/>
              </p:custDataLst>
            </p:nvPr>
          </p:nvSpPr>
          <p:spPr bwMode="auto">
            <a:xfrm>
              <a:off x="7015163" y="4819797"/>
              <a:ext cx="287093" cy="385569"/>
            </a:xfrm>
            <a:custGeom>
              <a:avLst/>
              <a:gdLst/>
              <a:ahLst/>
              <a:cxnLst/>
              <a:rect l="0" t="0" r="0" b="0"/>
              <a:pathLst>
                <a:path w="287093" h="385569">
                  <a:moveTo>
                    <a:pt x="25717" y="23666"/>
                  </a:moveTo>
                  <a:lnTo>
                    <a:pt x="25717" y="23666"/>
                  </a:lnTo>
                  <a:lnTo>
                    <a:pt x="61312" y="14340"/>
                  </a:lnTo>
                  <a:lnTo>
                    <a:pt x="92019" y="9044"/>
                  </a:lnTo>
                  <a:lnTo>
                    <a:pt x="131067" y="3514"/>
                  </a:lnTo>
                  <a:lnTo>
                    <a:pt x="166202" y="422"/>
                  </a:lnTo>
                  <a:lnTo>
                    <a:pt x="197692" y="0"/>
                  </a:lnTo>
                  <a:lnTo>
                    <a:pt x="239338" y="5117"/>
                  </a:lnTo>
                  <a:lnTo>
                    <a:pt x="257502" y="10024"/>
                  </a:lnTo>
                  <a:lnTo>
                    <a:pt x="269385" y="17920"/>
                  </a:lnTo>
                  <a:lnTo>
                    <a:pt x="273887" y="22693"/>
                  </a:lnTo>
                  <a:lnTo>
                    <a:pt x="275936" y="29685"/>
                  </a:lnTo>
                  <a:lnTo>
                    <a:pt x="275221" y="59633"/>
                  </a:lnTo>
                  <a:lnTo>
                    <a:pt x="274721" y="88228"/>
                  </a:lnTo>
                  <a:lnTo>
                    <a:pt x="274497" y="119988"/>
                  </a:lnTo>
                  <a:lnTo>
                    <a:pt x="275352" y="154105"/>
                  </a:lnTo>
                  <a:lnTo>
                    <a:pt x="278906" y="191494"/>
                  </a:lnTo>
                  <a:lnTo>
                    <a:pt x="281120" y="230335"/>
                  </a:lnTo>
                  <a:lnTo>
                    <a:pt x="283057" y="267919"/>
                  </a:lnTo>
                  <a:lnTo>
                    <a:pt x="287092" y="300497"/>
                  </a:lnTo>
                  <a:lnTo>
                    <a:pt x="285618" y="341063"/>
                  </a:lnTo>
                  <a:lnTo>
                    <a:pt x="283700" y="368111"/>
                  </a:lnTo>
                  <a:lnTo>
                    <a:pt x="281525" y="374263"/>
                  </a:lnTo>
                  <a:lnTo>
                    <a:pt x="274030" y="383639"/>
                  </a:lnTo>
                  <a:lnTo>
                    <a:pt x="267459" y="385568"/>
                  </a:lnTo>
                  <a:lnTo>
                    <a:pt x="249997" y="385171"/>
                  </a:lnTo>
                  <a:lnTo>
                    <a:pt x="221917" y="379279"/>
                  </a:lnTo>
                  <a:lnTo>
                    <a:pt x="186259" y="371264"/>
                  </a:lnTo>
                  <a:lnTo>
                    <a:pt x="145012" y="364526"/>
                  </a:lnTo>
                  <a:lnTo>
                    <a:pt x="119535" y="363301"/>
                  </a:lnTo>
                  <a:lnTo>
                    <a:pt x="91120" y="363437"/>
                  </a:lnTo>
                  <a:lnTo>
                    <a:pt x="60746" y="364480"/>
                  </a:lnTo>
                  <a:lnTo>
                    <a:pt x="0" y="36656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3557"/>
            <p:cNvSpPr/>
            <p:nvPr>
              <p:custDataLst>
                <p:tags r:id="rId7"/>
              </p:custDataLst>
            </p:nvPr>
          </p:nvSpPr>
          <p:spPr bwMode="auto">
            <a:xfrm>
              <a:off x="6946582" y="4896089"/>
              <a:ext cx="77154" cy="300949"/>
            </a:xfrm>
            <a:custGeom>
              <a:avLst/>
              <a:gdLst/>
              <a:ahLst/>
              <a:cxnLst/>
              <a:rect l="0" t="0" r="0" b="0"/>
              <a:pathLst>
                <a:path w="77154" h="300949">
                  <a:moveTo>
                    <a:pt x="77153" y="7381"/>
                  </a:moveTo>
                  <a:lnTo>
                    <a:pt x="77153" y="7381"/>
                  </a:lnTo>
                  <a:lnTo>
                    <a:pt x="77153" y="2830"/>
                  </a:lnTo>
                  <a:lnTo>
                    <a:pt x="76200" y="1490"/>
                  </a:lnTo>
                  <a:lnTo>
                    <a:pt x="74613" y="596"/>
                  </a:lnTo>
                  <a:lnTo>
                    <a:pt x="72602" y="0"/>
                  </a:lnTo>
                  <a:lnTo>
                    <a:pt x="65288" y="4418"/>
                  </a:lnTo>
                  <a:lnTo>
                    <a:pt x="55687" y="14636"/>
                  </a:lnTo>
                  <a:lnTo>
                    <a:pt x="45070" y="31878"/>
                  </a:lnTo>
                  <a:lnTo>
                    <a:pt x="36541" y="59861"/>
                  </a:lnTo>
                  <a:lnTo>
                    <a:pt x="29576" y="94523"/>
                  </a:lnTo>
                  <a:lnTo>
                    <a:pt x="23305" y="132153"/>
                  </a:lnTo>
                  <a:lnTo>
                    <a:pt x="14803" y="173643"/>
                  </a:lnTo>
                  <a:lnTo>
                    <a:pt x="6580" y="214625"/>
                  </a:lnTo>
                  <a:lnTo>
                    <a:pt x="2924" y="248714"/>
                  </a:lnTo>
                  <a:lnTo>
                    <a:pt x="867" y="285580"/>
                  </a:lnTo>
                  <a:lnTo>
                    <a:pt x="258" y="300948"/>
                  </a:lnTo>
                  <a:lnTo>
                    <a:pt x="0" y="28170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3558"/>
            <p:cNvSpPr/>
            <p:nvPr>
              <p:custDataLst>
                <p:tags r:id="rId8"/>
              </p:custDataLst>
            </p:nvPr>
          </p:nvSpPr>
          <p:spPr bwMode="auto">
            <a:xfrm>
              <a:off x="6963727" y="5156744"/>
              <a:ext cx="340034" cy="53256"/>
            </a:xfrm>
            <a:custGeom>
              <a:avLst/>
              <a:gdLst/>
              <a:ahLst/>
              <a:cxnLst/>
              <a:rect l="0" t="0" r="0" b="0"/>
              <a:pathLst>
                <a:path w="340034" h="53256">
                  <a:moveTo>
                    <a:pt x="0" y="12474"/>
                  </a:moveTo>
                  <a:lnTo>
                    <a:pt x="0" y="12474"/>
                  </a:lnTo>
                  <a:lnTo>
                    <a:pt x="0" y="17024"/>
                  </a:lnTo>
                  <a:lnTo>
                    <a:pt x="2541" y="21799"/>
                  </a:lnTo>
                  <a:lnTo>
                    <a:pt x="4552" y="24405"/>
                  </a:lnTo>
                  <a:lnTo>
                    <a:pt x="21034" y="32624"/>
                  </a:lnTo>
                  <a:lnTo>
                    <a:pt x="53117" y="36542"/>
                  </a:lnTo>
                  <a:lnTo>
                    <a:pt x="84251" y="37458"/>
                  </a:lnTo>
                  <a:lnTo>
                    <a:pt x="120312" y="36913"/>
                  </a:lnTo>
                  <a:lnTo>
                    <a:pt x="158565" y="33496"/>
                  </a:lnTo>
                  <a:lnTo>
                    <a:pt x="192711" y="28801"/>
                  </a:lnTo>
                  <a:lnTo>
                    <a:pt x="233630" y="23344"/>
                  </a:lnTo>
                  <a:lnTo>
                    <a:pt x="259403" y="21500"/>
                  </a:lnTo>
                  <a:lnTo>
                    <a:pt x="259613" y="20396"/>
                  </a:lnTo>
                  <a:lnTo>
                    <a:pt x="254766" y="16629"/>
                  </a:lnTo>
                  <a:lnTo>
                    <a:pt x="216359" y="3696"/>
                  </a:lnTo>
                  <a:lnTo>
                    <a:pt x="190457" y="0"/>
                  </a:lnTo>
                  <a:lnTo>
                    <a:pt x="159896" y="1532"/>
                  </a:lnTo>
                  <a:lnTo>
                    <a:pt x="129803" y="7928"/>
                  </a:lnTo>
                  <a:lnTo>
                    <a:pt x="93706" y="19699"/>
                  </a:lnTo>
                  <a:lnTo>
                    <a:pt x="79747" y="26162"/>
                  </a:lnTo>
                  <a:lnTo>
                    <a:pt x="73543" y="32210"/>
                  </a:lnTo>
                  <a:lnTo>
                    <a:pt x="74746" y="35156"/>
                  </a:lnTo>
                  <a:lnTo>
                    <a:pt x="83703" y="40970"/>
                  </a:lnTo>
                  <a:lnTo>
                    <a:pt x="118464" y="40496"/>
                  </a:lnTo>
                  <a:lnTo>
                    <a:pt x="156474" y="39216"/>
                  </a:lnTo>
                  <a:lnTo>
                    <a:pt x="178611" y="38874"/>
                  </a:lnTo>
                  <a:lnTo>
                    <a:pt x="201941" y="37694"/>
                  </a:lnTo>
                  <a:lnTo>
                    <a:pt x="226067" y="35954"/>
                  </a:lnTo>
                  <a:lnTo>
                    <a:pt x="250724" y="33842"/>
                  </a:lnTo>
                  <a:lnTo>
                    <a:pt x="290821" y="31496"/>
                  </a:lnTo>
                  <a:lnTo>
                    <a:pt x="330009" y="27635"/>
                  </a:lnTo>
                  <a:lnTo>
                    <a:pt x="337164" y="25439"/>
                  </a:lnTo>
                  <a:lnTo>
                    <a:pt x="340029" y="23022"/>
                  </a:lnTo>
                  <a:lnTo>
                    <a:pt x="340033" y="20458"/>
                  </a:lnTo>
                  <a:lnTo>
                    <a:pt x="338132" y="17797"/>
                  </a:lnTo>
                  <a:lnTo>
                    <a:pt x="308149" y="14051"/>
                  </a:lnTo>
                  <a:lnTo>
                    <a:pt x="276338" y="13174"/>
                  </a:lnTo>
                  <a:lnTo>
                    <a:pt x="239022" y="12785"/>
                  </a:lnTo>
                  <a:lnTo>
                    <a:pt x="197037" y="12612"/>
                  </a:lnTo>
                  <a:lnTo>
                    <a:pt x="163137" y="15075"/>
                  </a:lnTo>
                  <a:lnTo>
                    <a:pt x="130252" y="21817"/>
                  </a:lnTo>
                  <a:lnTo>
                    <a:pt x="119802" y="27104"/>
                  </a:lnTo>
                  <a:lnTo>
                    <a:pt x="115158" y="32628"/>
                  </a:lnTo>
                  <a:lnTo>
                    <a:pt x="116777" y="34482"/>
                  </a:lnTo>
                  <a:lnTo>
                    <a:pt x="126196" y="36542"/>
                  </a:lnTo>
                  <a:lnTo>
                    <a:pt x="161216" y="37703"/>
                  </a:lnTo>
                  <a:lnTo>
                    <a:pt x="194207" y="35434"/>
                  </a:lnTo>
                  <a:lnTo>
                    <a:pt x="229190" y="31250"/>
                  </a:lnTo>
                  <a:lnTo>
                    <a:pt x="260612" y="26216"/>
                  </a:lnTo>
                  <a:lnTo>
                    <a:pt x="297154" y="21115"/>
                  </a:lnTo>
                  <a:lnTo>
                    <a:pt x="300972" y="19187"/>
                  </a:lnTo>
                  <a:lnTo>
                    <a:pt x="303519" y="16949"/>
                  </a:lnTo>
                  <a:lnTo>
                    <a:pt x="301406" y="14505"/>
                  </a:lnTo>
                  <a:lnTo>
                    <a:pt x="288899" y="9249"/>
                  </a:lnTo>
                  <a:lnTo>
                    <a:pt x="251334" y="5486"/>
                  </a:lnTo>
                  <a:lnTo>
                    <a:pt x="215210" y="7145"/>
                  </a:lnTo>
                  <a:lnTo>
                    <a:pt x="174706" y="11058"/>
                  </a:lnTo>
                  <a:lnTo>
                    <a:pt x="134480" y="15972"/>
                  </a:lnTo>
                  <a:lnTo>
                    <a:pt x="101997" y="21331"/>
                  </a:lnTo>
                  <a:lnTo>
                    <a:pt x="78669" y="26887"/>
                  </a:lnTo>
                  <a:lnTo>
                    <a:pt x="68302" y="32532"/>
                  </a:lnTo>
                  <a:lnTo>
                    <a:pt x="68395" y="35370"/>
                  </a:lnTo>
                  <a:lnTo>
                    <a:pt x="71314" y="38216"/>
                  </a:lnTo>
                  <a:lnTo>
                    <a:pt x="84083" y="43917"/>
                  </a:lnTo>
                  <a:lnTo>
                    <a:pt x="119000" y="51530"/>
                  </a:lnTo>
                  <a:lnTo>
                    <a:pt x="161306" y="53255"/>
                  </a:lnTo>
                  <a:lnTo>
                    <a:pt x="179959" y="50284"/>
                  </a:lnTo>
                  <a:lnTo>
                    <a:pt x="185696" y="47205"/>
                  </a:lnTo>
                  <a:lnTo>
                    <a:pt x="189520" y="43248"/>
                  </a:lnTo>
                  <a:lnTo>
                    <a:pt x="197168" y="2961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3559"/>
            <p:cNvSpPr/>
            <p:nvPr>
              <p:custDataLst>
                <p:tags r:id="rId9"/>
              </p:custDataLst>
            </p:nvPr>
          </p:nvSpPr>
          <p:spPr bwMode="auto">
            <a:xfrm>
              <a:off x="7040880" y="5066347"/>
              <a:ext cx="8573" cy="1"/>
            </a:xfrm>
            <a:custGeom>
              <a:avLst/>
              <a:gdLst/>
              <a:ahLst/>
              <a:cxnLst/>
              <a:rect l="0" t="0" r="0" b="0"/>
              <a:pathLst>
                <a:path w="8573" h="1">
                  <a:moveTo>
                    <a:pt x="0" y="0"/>
                  </a:moveTo>
                  <a:lnTo>
                    <a:pt x="0" y="0"/>
                  </a:lnTo>
                  <a:lnTo>
                    <a:pt x="8572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9" name="SMARTInkShape-3560"/>
          <p:cNvSpPr/>
          <p:nvPr>
            <p:custDataLst>
              <p:tags r:id="rId3"/>
            </p:custDataLst>
          </p:nvPr>
        </p:nvSpPr>
        <p:spPr bwMode="auto">
          <a:xfrm>
            <a:off x="3432211" y="2023110"/>
            <a:ext cx="1652953" cy="672330"/>
          </a:xfrm>
          <a:custGeom>
            <a:avLst/>
            <a:gdLst/>
            <a:ahLst/>
            <a:cxnLst/>
            <a:rect l="0" t="0" r="0" b="0"/>
            <a:pathLst>
              <a:path w="1652953" h="672330">
                <a:moveTo>
                  <a:pt x="8219" y="68580"/>
                </a:moveTo>
                <a:lnTo>
                  <a:pt x="8219" y="68580"/>
                </a:lnTo>
                <a:lnTo>
                  <a:pt x="0" y="60361"/>
                </a:lnTo>
                <a:lnTo>
                  <a:pt x="21200" y="54186"/>
                </a:lnTo>
                <a:lnTo>
                  <a:pt x="53235" y="53202"/>
                </a:lnTo>
                <a:lnTo>
                  <a:pt x="85694" y="56348"/>
                </a:lnTo>
                <a:lnTo>
                  <a:pt x="124884" y="60921"/>
                </a:lnTo>
                <a:lnTo>
                  <a:pt x="146004" y="63474"/>
                </a:lnTo>
                <a:lnTo>
                  <a:pt x="169608" y="67081"/>
                </a:lnTo>
                <a:lnTo>
                  <a:pt x="194869" y="71391"/>
                </a:lnTo>
                <a:lnTo>
                  <a:pt x="221235" y="76169"/>
                </a:lnTo>
                <a:lnTo>
                  <a:pt x="250242" y="81259"/>
                </a:lnTo>
                <a:lnTo>
                  <a:pt x="281010" y="86558"/>
                </a:lnTo>
                <a:lnTo>
                  <a:pt x="312952" y="91995"/>
                </a:lnTo>
                <a:lnTo>
                  <a:pt x="346630" y="95620"/>
                </a:lnTo>
                <a:lnTo>
                  <a:pt x="381464" y="98037"/>
                </a:lnTo>
                <a:lnTo>
                  <a:pt x="417069" y="99648"/>
                </a:lnTo>
                <a:lnTo>
                  <a:pt x="454141" y="99769"/>
                </a:lnTo>
                <a:lnTo>
                  <a:pt x="492190" y="98898"/>
                </a:lnTo>
                <a:lnTo>
                  <a:pt x="530891" y="97364"/>
                </a:lnTo>
                <a:lnTo>
                  <a:pt x="570027" y="95390"/>
                </a:lnTo>
                <a:lnTo>
                  <a:pt x="609453" y="93121"/>
                </a:lnTo>
                <a:lnTo>
                  <a:pt x="649072" y="90655"/>
                </a:lnTo>
                <a:lnTo>
                  <a:pt x="686914" y="89012"/>
                </a:lnTo>
                <a:lnTo>
                  <a:pt x="723573" y="87916"/>
                </a:lnTo>
                <a:lnTo>
                  <a:pt x="759441" y="87186"/>
                </a:lnTo>
                <a:lnTo>
                  <a:pt x="792879" y="86699"/>
                </a:lnTo>
                <a:lnTo>
                  <a:pt x="824696" y="86374"/>
                </a:lnTo>
                <a:lnTo>
                  <a:pt x="855432" y="86158"/>
                </a:lnTo>
                <a:lnTo>
                  <a:pt x="885448" y="86013"/>
                </a:lnTo>
                <a:lnTo>
                  <a:pt x="914983" y="85917"/>
                </a:lnTo>
                <a:lnTo>
                  <a:pt x="944198" y="85853"/>
                </a:lnTo>
                <a:lnTo>
                  <a:pt x="972248" y="85810"/>
                </a:lnTo>
                <a:lnTo>
                  <a:pt x="999520" y="85782"/>
                </a:lnTo>
                <a:lnTo>
                  <a:pt x="1026274" y="85763"/>
                </a:lnTo>
                <a:lnTo>
                  <a:pt x="1052682" y="85750"/>
                </a:lnTo>
                <a:lnTo>
                  <a:pt x="1078860" y="85742"/>
                </a:lnTo>
                <a:lnTo>
                  <a:pt x="1104885" y="85736"/>
                </a:lnTo>
                <a:lnTo>
                  <a:pt x="1131760" y="84780"/>
                </a:lnTo>
                <a:lnTo>
                  <a:pt x="1159201" y="83190"/>
                </a:lnTo>
                <a:lnTo>
                  <a:pt x="1187020" y="81177"/>
                </a:lnTo>
                <a:lnTo>
                  <a:pt x="1214139" y="78883"/>
                </a:lnTo>
                <a:lnTo>
                  <a:pt x="1240791" y="76401"/>
                </a:lnTo>
                <a:lnTo>
                  <a:pt x="1267131" y="73794"/>
                </a:lnTo>
                <a:lnTo>
                  <a:pt x="1292311" y="71104"/>
                </a:lnTo>
                <a:lnTo>
                  <a:pt x="1316718" y="68357"/>
                </a:lnTo>
                <a:lnTo>
                  <a:pt x="1340609" y="65574"/>
                </a:lnTo>
                <a:lnTo>
                  <a:pt x="1382394" y="62481"/>
                </a:lnTo>
                <a:lnTo>
                  <a:pt x="1419064" y="61107"/>
                </a:lnTo>
                <a:lnTo>
                  <a:pt x="1451236" y="60496"/>
                </a:lnTo>
                <a:lnTo>
                  <a:pt x="1487022" y="64703"/>
                </a:lnTo>
                <a:lnTo>
                  <a:pt x="1526780" y="77395"/>
                </a:lnTo>
                <a:lnTo>
                  <a:pt x="1562685" y="91472"/>
                </a:lnTo>
                <a:lnTo>
                  <a:pt x="1604682" y="109540"/>
                </a:lnTo>
                <a:lnTo>
                  <a:pt x="1616601" y="118852"/>
                </a:lnTo>
                <a:lnTo>
                  <a:pt x="1629470" y="139355"/>
                </a:lnTo>
                <a:lnTo>
                  <a:pt x="1639315" y="172630"/>
                </a:lnTo>
                <a:lnTo>
                  <a:pt x="1645329" y="201502"/>
                </a:lnTo>
                <a:lnTo>
                  <a:pt x="1649271" y="235289"/>
                </a:lnTo>
                <a:lnTo>
                  <a:pt x="1647848" y="275705"/>
                </a:lnTo>
                <a:lnTo>
                  <a:pt x="1647087" y="298104"/>
                </a:lnTo>
                <a:lnTo>
                  <a:pt x="1646580" y="321608"/>
                </a:lnTo>
                <a:lnTo>
                  <a:pt x="1646243" y="345850"/>
                </a:lnTo>
                <a:lnTo>
                  <a:pt x="1646017" y="370584"/>
                </a:lnTo>
                <a:lnTo>
                  <a:pt x="1645867" y="395646"/>
                </a:lnTo>
                <a:lnTo>
                  <a:pt x="1645767" y="420926"/>
                </a:lnTo>
                <a:lnTo>
                  <a:pt x="1645700" y="447305"/>
                </a:lnTo>
                <a:lnTo>
                  <a:pt x="1645655" y="474416"/>
                </a:lnTo>
                <a:lnTo>
                  <a:pt x="1645626" y="502015"/>
                </a:lnTo>
                <a:lnTo>
                  <a:pt x="1646559" y="527081"/>
                </a:lnTo>
                <a:lnTo>
                  <a:pt x="1648133" y="550460"/>
                </a:lnTo>
                <a:lnTo>
                  <a:pt x="1651469" y="592311"/>
                </a:lnTo>
                <a:lnTo>
                  <a:pt x="1652952" y="626787"/>
                </a:lnTo>
                <a:lnTo>
                  <a:pt x="1652952" y="665288"/>
                </a:lnTo>
                <a:lnTo>
                  <a:pt x="1651443" y="669268"/>
                </a:lnTo>
                <a:lnTo>
                  <a:pt x="1649484" y="671921"/>
                </a:lnTo>
                <a:lnTo>
                  <a:pt x="1637148" y="672329"/>
                </a:lnTo>
                <a:lnTo>
                  <a:pt x="1596082" y="662123"/>
                </a:lnTo>
                <a:lnTo>
                  <a:pt x="1575429" y="655728"/>
                </a:lnTo>
                <a:lnTo>
                  <a:pt x="1550231" y="648607"/>
                </a:lnTo>
                <a:lnTo>
                  <a:pt x="1522002" y="641002"/>
                </a:lnTo>
                <a:lnTo>
                  <a:pt x="1491752" y="633075"/>
                </a:lnTo>
                <a:lnTo>
                  <a:pt x="1456346" y="625885"/>
                </a:lnTo>
                <a:lnTo>
                  <a:pt x="1417502" y="619186"/>
                </a:lnTo>
                <a:lnTo>
                  <a:pt x="1376366" y="612816"/>
                </a:lnTo>
                <a:lnTo>
                  <a:pt x="1330844" y="606664"/>
                </a:lnTo>
                <a:lnTo>
                  <a:pt x="1282400" y="600658"/>
                </a:lnTo>
                <a:lnTo>
                  <a:pt x="1232005" y="594748"/>
                </a:lnTo>
                <a:lnTo>
                  <a:pt x="1179359" y="590809"/>
                </a:lnTo>
                <a:lnTo>
                  <a:pt x="1125212" y="588183"/>
                </a:lnTo>
                <a:lnTo>
                  <a:pt x="1070063" y="586431"/>
                </a:lnTo>
                <a:lnTo>
                  <a:pt x="1014247" y="584312"/>
                </a:lnTo>
                <a:lnTo>
                  <a:pt x="957987" y="581946"/>
                </a:lnTo>
                <a:lnTo>
                  <a:pt x="901430" y="579417"/>
                </a:lnTo>
                <a:lnTo>
                  <a:pt x="842771" y="578683"/>
                </a:lnTo>
                <a:lnTo>
                  <a:pt x="782709" y="579146"/>
                </a:lnTo>
                <a:lnTo>
                  <a:pt x="721713" y="580407"/>
                </a:lnTo>
                <a:lnTo>
                  <a:pt x="662000" y="582201"/>
                </a:lnTo>
                <a:lnTo>
                  <a:pt x="603140" y="584349"/>
                </a:lnTo>
                <a:lnTo>
                  <a:pt x="544851" y="586733"/>
                </a:lnTo>
                <a:lnTo>
                  <a:pt x="488846" y="589276"/>
                </a:lnTo>
                <a:lnTo>
                  <a:pt x="434365" y="591923"/>
                </a:lnTo>
                <a:lnTo>
                  <a:pt x="380899" y="594640"/>
                </a:lnTo>
                <a:lnTo>
                  <a:pt x="331920" y="597404"/>
                </a:lnTo>
                <a:lnTo>
                  <a:pt x="285932" y="600200"/>
                </a:lnTo>
                <a:lnTo>
                  <a:pt x="241938" y="603015"/>
                </a:lnTo>
                <a:lnTo>
                  <a:pt x="202132" y="603941"/>
                </a:lnTo>
                <a:lnTo>
                  <a:pt x="165117" y="603604"/>
                </a:lnTo>
                <a:lnTo>
                  <a:pt x="129963" y="602428"/>
                </a:lnTo>
                <a:lnTo>
                  <a:pt x="100811" y="599739"/>
                </a:lnTo>
                <a:lnTo>
                  <a:pt x="75662" y="596041"/>
                </a:lnTo>
                <a:lnTo>
                  <a:pt x="36289" y="585899"/>
                </a:lnTo>
                <a:lnTo>
                  <a:pt x="12440" y="571867"/>
                </a:lnTo>
                <a:lnTo>
                  <a:pt x="7222" y="561267"/>
                </a:lnTo>
                <a:lnTo>
                  <a:pt x="6506" y="534250"/>
                </a:lnTo>
                <a:lnTo>
                  <a:pt x="15078" y="503192"/>
                </a:lnTo>
                <a:lnTo>
                  <a:pt x="27460" y="469386"/>
                </a:lnTo>
                <a:lnTo>
                  <a:pt x="39313" y="432136"/>
                </a:lnTo>
                <a:lnTo>
                  <a:pt x="50931" y="393355"/>
                </a:lnTo>
                <a:lnTo>
                  <a:pt x="59587" y="351990"/>
                </a:lnTo>
                <a:lnTo>
                  <a:pt x="60562" y="328957"/>
                </a:lnTo>
                <a:lnTo>
                  <a:pt x="60259" y="305030"/>
                </a:lnTo>
                <a:lnTo>
                  <a:pt x="58152" y="280506"/>
                </a:lnTo>
                <a:lnTo>
                  <a:pt x="54843" y="255584"/>
                </a:lnTo>
                <a:lnTo>
                  <a:pt x="50732" y="230397"/>
                </a:lnTo>
                <a:lnTo>
                  <a:pt x="46086" y="205033"/>
                </a:lnTo>
                <a:lnTo>
                  <a:pt x="41084" y="179551"/>
                </a:lnTo>
                <a:lnTo>
                  <a:pt x="35844" y="153991"/>
                </a:lnTo>
                <a:lnTo>
                  <a:pt x="31398" y="130283"/>
                </a:lnTo>
                <a:lnTo>
                  <a:pt x="27482" y="107810"/>
                </a:lnTo>
                <a:lnTo>
                  <a:pt x="21543" y="68871"/>
                </a:lnTo>
                <a:lnTo>
                  <a:pt x="18903" y="42039"/>
                </a:lnTo>
                <a:lnTo>
                  <a:pt x="22810" y="23129"/>
                </a:lnTo>
                <a:lnTo>
                  <a:pt x="33936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2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1221875" y="18195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5703350" y="18195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 txBox="1"/>
          <p:nvPr/>
        </p:nvSpPr>
        <p:spPr>
          <a:xfrm>
            <a:off x="1834500" y="41195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198800" y="20463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1163887" y="45111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97" name="Shape 597"/>
          <p:cNvCxnSpPr/>
          <p:nvPr/>
        </p:nvCxnSpPr>
        <p:spPr>
          <a:xfrm>
            <a:off x="2828900" y="32017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8" name="Shape 598"/>
          <p:cNvSpPr txBox="1"/>
          <p:nvPr/>
        </p:nvSpPr>
        <p:spPr>
          <a:xfrm>
            <a:off x="2851825" y="3187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99" name="Shape 599"/>
          <p:cNvSpPr/>
          <p:nvPr/>
        </p:nvSpPr>
        <p:spPr>
          <a:xfrm>
            <a:off x="58527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5830700" y="13809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5965821" y="45329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7021405" y="40965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7513105" y="25162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276325" y="95222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605" name="Shape 605"/>
          <p:cNvSpPr/>
          <p:nvPr/>
        </p:nvSpPr>
        <p:spPr>
          <a:xfrm>
            <a:off x="60051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61575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63099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64623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819650" y="4968010"/>
            <a:ext cx="8625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  <p:grpSp>
        <p:nvGrpSpPr>
          <p:cNvPr id="5" name="SMARTInkShape-Group1067"/>
          <p:cNvGrpSpPr/>
          <p:nvPr/>
        </p:nvGrpSpPr>
        <p:grpSpPr>
          <a:xfrm>
            <a:off x="5669280" y="4766310"/>
            <a:ext cx="1111797" cy="274321"/>
            <a:chOff x="5669280" y="4766310"/>
            <a:chExt cx="1111797" cy="274321"/>
          </a:xfrm>
        </p:grpSpPr>
        <p:sp>
          <p:nvSpPr>
            <p:cNvPr id="2" name="SMARTInkShape-3563"/>
            <p:cNvSpPr/>
            <p:nvPr>
              <p:custDataLst>
                <p:tags r:id="rId25"/>
              </p:custDataLst>
            </p:nvPr>
          </p:nvSpPr>
          <p:spPr bwMode="auto">
            <a:xfrm>
              <a:off x="6449377" y="4834890"/>
              <a:ext cx="307580" cy="197168"/>
            </a:xfrm>
            <a:custGeom>
              <a:avLst/>
              <a:gdLst/>
              <a:ahLst/>
              <a:cxnLst/>
              <a:rect l="0" t="0" r="0" b="0"/>
              <a:pathLst>
                <a:path w="307580" h="197168">
                  <a:moveTo>
                    <a:pt x="145733" y="0"/>
                  </a:moveTo>
                  <a:lnTo>
                    <a:pt x="145733" y="0"/>
                  </a:lnTo>
                  <a:lnTo>
                    <a:pt x="138352" y="0"/>
                  </a:lnTo>
                  <a:lnTo>
                    <a:pt x="146615" y="9102"/>
                  </a:lnTo>
                  <a:lnTo>
                    <a:pt x="188911" y="23352"/>
                  </a:lnTo>
                  <a:lnTo>
                    <a:pt x="222391" y="32921"/>
                  </a:lnTo>
                  <a:lnTo>
                    <a:pt x="254415" y="46064"/>
                  </a:lnTo>
                  <a:lnTo>
                    <a:pt x="291601" y="66988"/>
                  </a:lnTo>
                  <a:lnTo>
                    <a:pt x="300128" y="73234"/>
                  </a:lnTo>
                  <a:lnTo>
                    <a:pt x="304860" y="80255"/>
                  </a:lnTo>
                  <a:lnTo>
                    <a:pt x="307579" y="95676"/>
                  </a:lnTo>
                  <a:lnTo>
                    <a:pt x="301255" y="104742"/>
                  </a:lnTo>
                  <a:lnTo>
                    <a:pt x="276449" y="124974"/>
                  </a:lnTo>
                  <a:lnTo>
                    <a:pt x="235579" y="144126"/>
                  </a:lnTo>
                  <a:lnTo>
                    <a:pt x="211345" y="153234"/>
                  </a:lnTo>
                  <a:lnTo>
                    <a:pt x="185665" y="161211"/>
                  </a:lnTo>
                  <a:lnTo>
                    <a:pt x="159019" y="168434"/>
                  </a:lnTo>
                  <a:lnTo>
                    <a:pt x="131731" y="175154"/>
                  </a:lnTo>
                  <a:lnTo>
                    <a:pt x="104966" y="180587"/>
                  </a:lnTo>
                  <a:lnTo>
                    <a:pt x="78549" y="185161"/>
                  </a:lnTo>
                  <a:lnTo>
                    <a:pt x="52367" y="189163"/>
                  </a:lnTo>
                  <a:lnTo>
                    <a:pt x="0" y="19716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" name="SMARTInkShape-3564"/>
            <p:cNvSpPr/>
            <p:nvPr>
              <p:custDataLst>
                <p:tags r:id="rId26"/>
              </p:custDataLst>
            </p:nvPr>
          </p:nvSpPr>
          <p:spPr bwMode="auto">
            <a:xfrm>
              <a:off x="5669280" y="4869180"/>
              <a:ext cx="1111797" cy="76637"/>
            </a:xfrm>
            <a:custGeom>
              <a:avLst/>
              <a:gdLst/>
              <a:ahLst/>
              <a:cxnLst/>
              <a:rect l="0" t="0" r="0" b="0"/>
              <a:pathLst>
                <a:path w="1111797" h="76637">
                  <a:moveTo>
                    <a:pt x="0" y="0"/>
                  </a:moveTo>
                  <a:lnTo>
                    <a:pt x="0" y="0"/>
                  </a:lnTo>
                  <a:lnTo>
                    <a:pt x="4550" y="4551"/>
                  </a:lnTo>
                  <a:lnTo>
                    <a:pt x="6785" y="9325"/>
                  </a:lnTo>
                  <a:lnTo>
                    <a:pt x="8219" y="24702"/>
                  </a:lnTo>
                  <a:lnTo>
                    <a:pt x="16036" y="35108"/>
                  </a:lnTo>
                  <a:lnTo>
                    <a:pt x="22120" y="40551"/>
                  </a:lnTo>
                  <a:lnTo>
                    <a:pt x="62540" y="52761"/>
                  </a:lnTo>
                  <a:lnTo>
                    <a:pt x="84556" y="55176"/>
                  </a:lnTo>
                  <a:lnTo>
                    <a:pt x="110663" y="56787"/>
                  </a:lnTo>
                  <a:lnTo>
                    <a:pt x="139498" y="57860"/>
                  </a:lnTo>
                  <a:lnTo>
                    <a:pt x="174913" y="57623"/>
                  </a:lnTo>
                  <a:lnTo>
                    <a:pt x="214717" y="56513"/>
                  </a:lnTo>
                  <a:lnTo>
                    <a:pt x="257444" y="54821"/>
                  </a:lnTo>
                  <a:lnTo>
                    <a:pt x="305932" y="52739"/>
                  </a:lnTo>
                  <a:lnTo>
                    <a:pt x="358260" y="50400"/>
                  </a:lnTo>
                  <a:lnTo>
                    <a:pt x="413147" y="47887"/>
                  </a:lnTo>
                  <a:lnTo>
                    <a:pt x="471646" y="46212"/>
                  </a:lnTo>
                  <a:lnTo>
                    <a:pt x="532554" y="45096"/>
                  </a:lnTo>
                  <a:lnTo>
                    <a:pt x="595066" y="44351"/>
                  </a:lnTo>
                  <a:lnTo>
                    <a:pt x="655791" y="45760"/>
                  </a:lnTo>
                  <a:lnTo>
                    <a:pt x="715324" y="48604"/>
                  </a:lnTo>
                  <a:lnTo>
                    <a:pt x="774063" y="52405"/>
                  </a:lnTo>
                  <a:lnTo>
                    <a:pt x="827509" y="55891"/>
                  </a:lnTo>
                  <a:lnTo>
                    <a:pt x="877428" y="59169"/>
                  </a:lnTo>
                  <a:lnTo>
                    <a:pt x="924994" y="62306"/>
                  </a:lnTo>
                  <a:lnTo>
                    <a:pt x="964326" y="65350"/>
                  </a:lnTo>
                  <a:lnTo>
                    <a:pt x="998166" y="68331"/>
                  </a:lnTo>
                  <a:lnTo>
                    <a:pt x="1028347" y="71271"/>
                  </a:lnTo>
                  <a:lnTo>
                    <a:pt x="1069500" y="74538"/>
                  </a:lnTo>
                  <a:lnTo>
                    <a:pt x="1105551" y="76636"/>
                  </a:lnTo>
                  <a:lnTo>
                    <a:pt x="1108509" y="75856"/>
                  </a:lnTo>
                  <a:lnTo>
                    <a:pt x="1110481" y="74383"/>
                  </a:lnTo>
                  <a:lnTo>
                    <a:pt x="1111796" y="72449"/>
                  </a:lnTo>
                  <a:lnTo>
                    <a:pt x="1110767" y="70206"/>
                  </a:lnTo>
                  <a:lnTo>
                    <a:pt x="1104545" y="65175"/>
                  </a:lnTo>
                  <a:lnTo>
                    <a:pt x="1095429" y="62304"/>
                  </a:lnTo>
                  <a:lnTo>
                    <a:pt x="1079586" y="58148"/>
                  </a:lnTo>
                  <a:lnTo>
                    <a:pt x="1062990" y="5143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" name="SMARTInkShape-3565"/>
            <p:cNvSpPr/>
            <p:nvPr>
              <p:custDataLst>
                <p:tags r:id="rId27"/>
              </p:custDataLst>
            </p:nvPr>
          </p:nvSpPr>
          <p:spPr bwMode="auto">
            <a:xfrm>
              <a:off x="5684153" y="4766310"/>
              <a:ext cx="105143" cy="274321"/>
            </a:xfrm>
            <a:custGeom>
              <a:avLst/>
              <a:gdLst/>
              <a:ahLst/>
              <a:cxnLst/>
              <a:rect l="0" t="0" r="0" b="0"/>
              <a:pathLst>
                <a:path w="105143" h="274321">
                  <a:moveTo>
                    <a:pt x="87997" y="0"/>
                  </a:moveTo>
                  <a:lnTo>
                    <a:pt x="87997" y="0"/>
                  </a:lnTo>
                  <a:lnTo>
                    <a:pt x="102759" y="0"/>
                  </a:lnTo>
                  <a:lnTo>
                    <a:pt x="63023" y="31167"/>
                  </a:lnTo>
                  <a:lnTo>
                    <a:pt x="35830" y="73687"/>
                  </a:lnTo>
                  <a:lnTo>
                    <a:pt x="14964" y="109268"/>
                  </a:lnTo>
                  <a:lnTo>
                    <a:pt x="3150" y="144765"/>
                  </a:lnTo>
                  <a:lnTo>
                    <a:pt x="0" y="162233"/>
                  </a:lnTo>
                  <a:lnTo>
                    <a:pt x="2663" y="178640"/>
                  </a:lnTo>
                  <a:lnTo>
                    <a:pt x="18321" y="209571"/>
                  </a:lnTo>
                  <a:lnTo>
                    <a:pt x="48775" y="236653"/>
                  </a:lnTo>
                  <a:lnTo>
                    <a:pt x="105142" y="27432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" name="SMARTInkShape-Group1068"/>
          <p:cNvGrpSpPr/>
          <p:nvPr/>
        </p:nvGrpSpPr>
        <p:grpSpPr>
          <a:xfrm>
            <a:off x="2283143" y="1851660"/>
            <a:ext cx="188596" cy="1714501"/>
            <a:chOff x="2283143" y="1851660"/>
            <a:chExt cx="188596" cy="1714501"/>
          </a:xfrm>
        </p:grpSpPr>
        <p:sp>
          <p:nvSpPr>
            <p:cNvPr id="6" name="SMARTInkShape-3566"/>
            <p:cNvSpPr/>
            <p:nvPr>
              <p:custDataLst>
                <p:tags r:id="rId23"/>
              </p:custDataLst>
            </p:nvPr>
          </p:nvSpPr>
          <p:spPr bwMode="auto">
            <a:xfrm>
              <a:off x="2327550" y="1851660"/>
              <a:ext cx="117231" cy="1714501"/>
            </a:xfrm>
            <a:custGeom>
              <a:avLst/>
              <a:gdLst/>
              <a:ahLst/>
              <a:cxnLst/>
              <a:rect l="0" t="0" r="0" b="0"/>
              <a:pathLst>
                <a:path w="117231" h="1714501">
                  <a:moveTo>
                    <a:pt x="15600" y="0"/>
                  </a:moveTo>
                  <a:lnTo>
                    <a:pt x="15600" y="0"/>
                  </a:lnTo>
                  <a:lnTo>
                    <a:pt x="11049" y="0"/>
                  </a:lnTo>
                  <a:lnTo>
                    <a:pt x="3669" y="22754"/>
                  </a:lnTo>
                  <a:lnTo>
                    <a:pt x="772" y="56786"/>
                  </a:lnTo>
                  <a:lnTo>
                    <a:pt x="0" y="77862"/>
                  </a:lnTo>
                  <a:lnTo>
                    <a:pt x="437" y="104295"/>
                  </a:lnTo>
                  <a:lnTo>
                    <a:pt x="1682" y="134300"/>
                  </a:lnTo>
                  <a:lnTo>
                    <a:pt x="3464" y="166686"/>
                  </a:lnTo>
                  <a:lnTo>
                    <a:pt x="5604" y="207327"/>
                  </a:lnTo>
                  <a:lnTo>
                    <a:pt x="7984" y="253470"/>
                  </a:lnTo>
                  <a:lnTo>
                    <a:pt x="10522" y="303282"/>
                  </a:lnTo>
                  <a:lnTo>
                    <a:pt x="13167" y="357446"/>
                  </a:lnTo>
                  <a:lnTo>
                    <a:pt x="15883" y="414510"/>
                  </a:lnTo>
                  <a:lnTo>
                    <a:pt x="18646" y="473507"/>
                  </a:lnTo>
                  <a:lnTo>
                    <a:pt x="22393" y="534746"/>
                  </a:lnTo>
                  <a:lnTo>
                    <a:pt x="26797" y="597480"/>
                  </a:lnTo>
                  <a:lnTo>
                    <a:pt x="31637" y="661210"/>
                  </a:lnTo>
                  <a:lnTo>
                    <a:pt x="37721" y="725604"/>
                  </a:lnTo>
                  <a:lnTo>
                    <a:pt x="44635" y="790441"/>
                  </a:lnTo>
                  <a:lnTo>
                    <a:pt x="52102" y="855573"/>
                  </a:lnTo>
                  <a:lnTo>
                    <a:pt x="60889" y="918045"/>
                  </a:lnTo>
                  <a:lnTo>
                    <a:pt x="70558" y="978742"/>
                  </a:lnTo>
                  <a:lnTo>
                    <a:pt x="80814" y="1038257"/>
                  </a:lnTo>
                  <a:lnTo>
                    <a:pt x="89556" y="1096032"/>
                  </a:lnTo>
                  <a:lnTo>
                    <a:pt x="97289" y="1152645"/>
                  </a:lnTo>
                  <a:lnTo>
                    <a:pt x="104349" y="1208485"/>
                  </a:lnTo>
                  <a:lnTo>
                    <a:pt x="109056" y="1260952"/>
                  </a:lnTo>
                  <a:lnTo>
                    <a:pt x="112194" y="1311169"/>
                  </a:lnTo>
                  <a:lnTo>
                    <a:pt x="114286" y="1359888"/>
                  </a:lnTo>
                  <a:lnTo>
                    <a:pt x="115681" y="1405702"/>
                  </a:lnTo>
                  <a:lnTo>
                    <a:pt x="116611" y="1449580"/>
                  </a:lnTo>
                  <a:lnTo>
                    <a:pt x="117230" y="1492167"/>
                  </a:lnTo>
                  <a:lnTo>
                    <a:pt x="116691" y="1529130"/>
                  </a:lnTo>
                  <a:lnTo>
                    <a:pt x="115379" y="1562345"/>
                  </a:lnTo>
                  <a:lnTo>
                    <a:pt x="113552" y="1593061"/>
                  </a:lnTo>
                  <a:lnTo>
                    <a:pt x="111381" y="1618301"/>
                  </a:lnTo>
                  <a:lnTo>
                    <a:pt x="106430" y="1659045"/>
                  </a:lnTo>
                  <a:lnTo>
                    <a:pt x="98287" y="1695106"/>
                  </a:lnTo>
                  <a:lnTo>
                    <a:pt x="94537" y="1701570"/>
                  </a:lnTo>
                  <a:lnTo>
                    <a:pt x="90132" y="1705880"/>
                  </a:lnTo>
                  <a:lnTo>
                    <a:pt x="75608" y="171450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3567"/>
            <p:cNvSpPr/>
            <p:nvPr>
              <p:custDataLst>
                <p:tags r:id="rId24"/>
              </p:custDataLst>
            </p:nvPr>
          </p:nvSpPr>
          <p:spPr bwMode="auto">
            <a:xfrm>
              <a:off x="2283143" y="3437572"/>
              <a:ext cx="188596" cy="128589"/>
            </a:xfrm>
            <a:custGeom>
              <a:avLst/>
              <a:gdLst/>
              <a:ahLst/>
              <a:cxnLst/>
              <a:rect l="0" t="0" r="0" b="0"/>
              <a:pathLst>
                <a:path w="188596" h="128589">
                  <a:moveTo>
                    <a:pt x="0" y="0"/>
                  </a:moveTo>
                  <a:lnTo>
                    <a:pt x="0" y="0"/>
                  </a:lnTo>
                  <a:lnTo>
                    <a:pt x="0" y="13653"/>
                  </a:lnTo>
                  <a:lnTo>
                    <a:pt x="13652" y="40347"/>
                  </a:lnTo>
                  <a:lnTo>
                    <a:pt x="40346" y="63284"/>
                  </a:lnTo>
                  <a:lnTo>
                    <a:pt x="72385" y="77594"/>
                  </a:lnTo>
                  <a:lnTo>
                    <a:pt x="83499" y="77447"/>
                  </a:lnTo>
                  <a:lnTo>
                    <a:pt x="106008" y="69664"/>
                  </a:lnTo>
                  <a:lnTo>
                    <a:pt x="130999" y="49216"/>
                  </a:lnTo>
                  <a:lnTo>
                    <a:pt x="153117" y="10821"/>
                  </a:lnTo>
                  <a:lnTo>
                    <a:pt x="156370" y="4356"/>
                  </a:lnTo>
                  <a:lnTo>
                    <a:pt x="158539" y="1952"/>
                  </a:lnTo>
                  <a:lnTo>
                    <a:pt x="159985" y="2254"/>
                  </a:lnTo>
                  <a:lnTo>
                    <a:pt x="171408" y="34630"/>
                  </a:lnTo>
                  <a:lnTo>
                    <a:pt x="178733" y="69049"/>
                  </a:lnTo>
                  <a:lnTo>
                    <a:pt x="188595" y="12858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" name="SMARTInkShape-Group1069"/>
          <p:cNvGrpSpPr/>
          <p:nvPr/>
        </p:nvGrpSpPr>
        <p:grpSpPr>
          <a:xfrm>
            <a:off x="1742885" y="4188602"/>
            <a:ext cx="565976" cy="449121"/>
            <a:chOff x="1742885" y="4188602"/>
            <a:chExt cx="565976" cy="449121"/>
          </a:xfrm>
        </p:grpSpPr>
        <p:sp>
          <p:nvSpPr>
            <p:cNvPr id="9" name="SMARTInkShape-3568"/>
            <p:cNvSpPr/>
            <p:nvPr>
              <p:custDataLst>
                <p:tags r:id="rId21"/>
              </p:custDataLst>
            </p:nvPr>
          </p:nvSpPr>
          <p:spPr bwMode="auto">
            <a:xfrm>
              <a:off x="1748658" y="4188602"/>
              <a:ext cx="560203" cy="444287"/>
            </a:xfrm>
            <a:custGeom>
              <a:avLst/>
              <a:gdLst/>
              <a:ahLst/>
              <a:cxnLst/>
              <a:rect l="0" t="0" r="0" b="0"/>
              <a:pathLst>
                <a:path w="560203" h="444287">
                  <a:moveTo>
                    <a:pt x="560202" y="20495"/>
                  </a:moveTo>
                  <a:lnTo>
                    <a:pt x="560202" y="20495"/>
                  </a:lnTo>
                  <a:lnTo>
                    <a:pt x="548270" y="1183"/>
                  </a:lnTo>
                  <a:lnTo>
                    <a:pt x="543675" y="0"/>
                  </a:lnTo>
                  <a:lnTo>
                    <a:pt x="530949" y="1227"/>
                  </a:lnTo>
                  <a:lnTo>
                    <a:pt x="494067" y="20924"/>
                  </a:lnTo>
                  <a:lnTo>
                    <a:pt x="473250" y="34116"/>
                  </a:lnTo>
                  <a:lnTo>
                    <a:pt x="447941" y="50531"/>
                  </a:lnTo>
                  <a:lnTo>
                    <a:pt x="419639" y="69094"/>
                  </a:lnTo>
                  <a:lnTo>
                    <a:pt x="388388" y="90995"/>
                  </a:lnTo>
                  <a:lnTo>
                    <a:pt x="355172" y="115120"/>
                  </a:lnTo>
                  <a:lnTo>
                    <a:pt x="320645" y="140728"/>
                  </a:lnTo>
                  <a:lnTo>
                    <a:pt x="285245" y="169230"/>
                  </a:lnTo>
                  <a:lnTo>
                    <a:pt x="249262" y="199662"/>
                  </a:lnTo>
                  <a:lnTo>
                    <a:pt x="212891" y="231380"/>
                  </a:lnTo>
                  <a:lnTo>
                    <a:pt x="178167" y="262050"/>
                  </a:lnTo>
                  <a:lnTo>
                    <a:pt x="144539" y="292021"/>
                  </a:lnTo>
                  <a:lnTo>
                    <a:pt x="111644" y="321528"/>
                  </a:lnTo>
                  <a:lnTo>
                    <a:pt x="83998" y="348819"/>
                  </a:lnTo>
                  <a:lnTo>
                    <a:pt x="59853" y="374632"/>
                  </a:lnTo>
                  <a:lnTo>
                    <a:pt x="22547" y="416967"/>
                  </a:lnTo>
                  <a:lnTo>
                    <a:pt x="0" y="443297"/>
                  </a:lnTo>
                  <a:lnTo>
                    <a:pt x="997" y="444286"/>
                  </a:lnTo>
                  <a:lnTo>
                    <a:pt x="11562" y="44054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3569"/>
            <p:cNvSpPr/>
            <p:nvPr>
              <p:custDataLst>
                <p:tags r:id="rId22"/>
              </p:custDataLst>
            </p:nvPr>
          </p:nvSpPr>
          <p:spPr bwMode="auto">
            <a:xfrm>
              <a:off x="1742885" y="4413076"/>
              <a:ext cx="154496" cy="224647"/>
            </a:xfrm>
            <a:custGeom>
              <a:avLst/>
              <a:gdLst/>
              <a:ahLst/>
              <a:cxnLst/>
              <a:rect l="0" t="0" r="0" b="0"/>
              <a:pathLst>
                <a:path w="154496" h="224647">
                  <a:moveTo>
                    <a:pt x="154495" y="36051"/>
                  </a:moveTo>
                  <a:lnTo>
                    <a:pt x="154495" y="36051"/>
                  </a:lnTo>
                  <a:lnTo>
                    <a:pt x="154495" y="17848"/>
                  </a:lnTo>
                  <a:lnTo>
                    <a:pt x="152590" y="11533"/>
                  </a:lnTo>
                  <a:lnTo>
                    <a:pt x="145394" y="1977"/>
                  </a:lnTo>
                  <a:lnTo>
                    <a:pt x="138902" y="0"/>
                  </a:lnTo>
                  <a:lnTo>
                    <a:pt x="121530" y="344"/>
                  </a:lnTo>
                  <a:lnTo>
                    <a:pt x="93489" y="16371"/>
                  </a:lnTo>
                  <a:lnTo>
                    <a:pt x="60706" y="43497"/>
                  </a:lnTo>
                  <a:lnTo>
                    <a:pt x="30261" y="77778"/>
                  </a:lnTo>
                  <a:lnTo>
                    <a:pt x="11015" y="115239"/>
                  </a:lnTo>
                  <a:lnTo>
                    <a:pt x="1191" y="152209"/>
                  </a:lnTo>
                  <a:lnTo>
                    <a:pt x="0" y="184514"/>
                  </a:lnTo>
                  <a:lnTo>
                    <a:pt x="3873" y="195986"/>
                  </a:lnTo>
                  <a:lnTo>
                    <a:pt x="10266" y="204587"/>
                  </a:lnTo>
                  <a:lnTo>
                    <a:pt x="34480" y="22464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SMARTInkShape-Group1070"/>
          <p:cNvGrpSpPr/>
          <p:nvPr/>
        </p:nvGrpSpPr>
        <p:grpSpPr>
          <a:xfrm>
            <a:off x="1025465" y="4447594"/>
            <a:ext cx="657604" cy="724907"/>
            <a:chOff x="1025465" y="4447594"/>
            <a:chExt cx="657604" cy="724907"/>
          </a:xfrm>
        </p:grpSpPr>
        <p:sp>
          <p:nvSpPr>
            <p:cNvPr id="12" name="SMARTInkShape-3570"/>
            <p:cNvSpPr/>
            <p:nvPr>
              <p:custDataLst>
                <p:tags r:id="rId17"/>
              </p:custDataLst>
            </p:nvPr>
          </p:nvSpPr>
          <p:spPr bwMode="auto">
            <a:xfrm>
              <a:off x="1082993" y="4903470"/>
              <a:ext cx="317183" cy="31450"/>
            </a:xfrm>
            <a:custGeom>
              <a:avLst/>
              <a:gdLst/>
              <a:ahLst/>
              <a:cxnLst/>
              <a:rect l="0" t="0" r="0" b="0"/>
              <a:pathLst>
                <a:path w="317183" h="31450">
                  <a:moveTo>
                    <a:pt x="0" y="0"/>
                  </a:moveTo>
                  <a:lnTo>
                    <a:pt x="0" y="0"/>
                  </a:lnTo>
                  <a:lnTo>
                    <a:pt x="30135" y="4551"/>
                  </a:lnTo>
                  <a:lnTo>
                    <a:pt x="59748" y="9325"/>
                  </a:lnTo>
                  <a:lnTo>
                    <a:pt x="97039" y="15575"/>
                  </a:lnTo>
                  <a:lnTo>
                    <a:pt x="118985" y="19908"/>
                  </a:lnTo>
                  <a:lnTo>
                    <a:pt x="142188" y="24702"/>
                  </a:lnTo>
                  <a:lnTo>
                    <a:pt x="166230" y="27898"/>
                  </a:lnTo>
                  <a:lnTo>
                    <a:pt x="190830" y="30029"/>
                  </a:lnTo>
                  <a:lnTo>
                    <a:pt x="215802" y="31449"/>
                  </a:lnTo>
                  <a:lnTo>
                    <a:pt x="238166" y="31444"/>
                  </a:lnTo>
                  <a:lnTo>
                    <a:pt x="278254" y="28898"/>
                  </a:lnTo>
                  <a:lnTo>
                    <a:pt x="317182" y="2571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3571"/>
            <p:cNvSpPr/>
            <p:nvPr>
              <p:custDataLst>
                <p:tags r:id="rId18"/>
              </p:custDataLst>
            </p:nvPr>
          </p:nvSpPr>
          <p:spPr bwMode="auto">
            <a:xfrm>
              <a:off x="1025465" y="4447594"/>
              <a:ext cx="507338" cy="608264"/>
            </a:xfrm>
            <a:custGeom>
              <a:avLst/>
              <a:gdLst/>
              <a:ahLst/>
              <a:cxnLst/>
              <a:rect l="0" t="0" r="0" b="0"/>
              <a:pathLst>
                <a:path w="507338" h="608264">
                  <a:moveTo>
                    <a:pt x="66100" y="413013"/>
                  </a:moveTo>
                  <a:lnTo>
                    <a:pt x="66100" y="413013"/>
                  </a:lnTo>
                  <a:lnTo>
                    <a:pt x="61549" y="413013"/>
                  </a:lnTo>
                  <a:lnTo>
                    <a:pt x="56775" y="410473"/>
                  </a:lnTo>
                  <a:lnTo>
                    <a:pt x="54168" y="408462"/>
                  </a:lnTo>
                  <a:lnTo>
                    <a:pt x="52431" y="408074"/>
                  </a:lnTo>
                  <a:lnTo>
                    <a:pt x="51272" y="408768"/>
                  </a:lnTo>
                  <a:lnTo>
                    <a:pt x="50500" y="410183"/>
                  </a:lnTo>
                  <a:lnTo>
                    <a:pt x="49413" y="416726"/>
                  </a:lnTo>
                  <a:lnTo>
                    <a:pt x="58340" y="458247"/>
                  </a:lnTo>
                  <a:lnTo>
                    <a:pt x="63801" y="493408"/>
                  </a:lnTo>
                  <a:lnTo>
                    <a:pt x="65419" y="533989"/>
                  </a:lnTo>
                  <a:lnTo>
                    <a:pt x="68438" y="571096"/>
                  </a:lnTo>
                  <a:lnTo>
                    <a:pt x="73807" y="589000"/>
                  </a:lnTo>
                  <a:lnTo>
                    <a:pt x="82543" y="600132"/>
                  </a:lnTo>
                  <a:lnTo>
                    <a:pt x="89444" y="602529"/>
                  </a:lnTo>
                  <a:lnTo>
                    <a:pt x="107273" y="602652"/>
                  </a:lnTo>
                  <a:lnTo>
                    <a:pt x="143281" y="592816"/>
                  </a:lnTo>
                  <a:lnTo>
                    <a:pt x="175333" y="583095"/>
                  </a:lnTo>
                  <a:lnTo>
                    <a:pt x="213708" y="573378"/>
                  </a:lnTo>
                  <a:lnTo>
                    <a:pt x="235943" y="569453"/>
                  </a:lnTo>
                  <a:lnTo>
                    <a:pt x="259339" y="565884"/>
                  </a:lnTo>
                  <a:lnTo>
                    <a:pt x="283508" y="562552"/>
                  </a:lnTo>
                  <a:lnTo>
                    <a:pt x="308194" y="559378"/>
                  </a:lnTo>
                  <a:lnTo>
                    <a:pt x="333223" y="556310"/>
                  </a:lnTo>
                  <a:lnTo>
                    <a:pt x="357530" y="552360"/>
                  </a:lnTo>
                  <a:lnTo>
                    <a:pt x="381354" y="547821"/>
                  </a:lnTo>
                  <a:lnTo>
                    <a:pt x="404857" y="542891"/>
                  </a:lnTo>
                  <a:lnTo>
                    <a:pt x="446211" y="532331"/>
                  </a:lnTo>
                  <a:lnTo>
                    <a:pt x="488923" y="518217"/>
                  </a:lnTo>
                  <a:lnTo>
                    <a:pt x="501671" y="511206"/>
                  </a:lnTo>
                  <a:lnTo>
                    <a:pt x="507337" y="504914"/>
                  </a:lnTo>
                  <a:lnTo>
                    <a:pt x="506943" y="499998"/>
                  </a:lnTo>
                  <a:lnTo>
                    <a:pt x="501426" y="486916"/>
                  </a:lnTo>
                  <a:lnTo>
                    <a:pt x="478374" y="452376"/>
                  </a:lnTo>
                  <a:lnTo>
                    <a:pt x="473171" y="424793"/>
                  </a:lnTo>
                  <a:lnTo>
                    <a:pt x="470858" y="390944"/>
                  </a:lnTo>
                  <a:lnTo>
                    <a:pt x="469830" y="352722"/>
                  </a:lnTo>
                  <a:lnTo>
                    <a:pt x="469373" y="310335"/>
                  </a:lnTo>
                  <a:lnTo>
                    <a:pt x="468299" y="288363"/>
                  </a:lnTo>
                  <a:lnTo>
                    <a:pt x="466630" y="266096"/>
                  </a:lnTo>
                  <a:lnTo>
                    <a:pt x="464565" y="243631"/>
                  </a:lnTo>
                  <a:lnTo>
                    <a:pt x="461283" y="220082"/>
                  </a:lnTo>
                  <a:lnTo>
                    <a:pt x="457191" y="195810"/>
                  </a:lnTo>
                  <a:lnTo>
                    <a:pt x="452557" y="171056"/>
                  </a:lnTo>
                  <a:lnTo>
                    <a:pt x="447563" y="147886"/>
                  </a:lnTo>
                  <a:lnTo>
                    <a:pt x="442329" y="125772"/>
                  </a:lnTo>
                  <a:lnTo>
                    <a:pt x="430480" y="86278"/>
                  </a:lnTo>
                  <a:lnTo>
                    <a:pt x="407745" y="43576"/>
                  </a:lnTo>
                  <a:lnTo>
                    <a:pt x="377002" y="8144"/>
                  </a:lnTo>
                  <a:lnTo>
                    <a:pt x="370523" y="3084"/>
                  </a:lnTo>
                  <a:lnTo>
                    <a:pt x="353164" y="0"/>
                  </a:lnTo>
                  <a:lnTo>
                    <a:pt x="331797" y="3709"/>
                  </a:lnTo>
                  <a:lnTo>
                    <a:pt x="290134" y="21863"/>
                  </a:lnTo>
                  <a:lnTo>
                    <a:pt x="251713" y="37238"/>
                  </a:lnTo>
                  <a:lnTo>
                    <a:pt x="211777" y="56137"/>
                  </a:lnTo>
                  <a:lnTo>
                    <a:pt x="172755" y="77237"/>
                  </a:lnTo>
                  <a:lnTo>
                    <a:pt x="136363" y="99315"/>
                  </a:lnTo>
                  <a:lnTo>
                    <a:pt x="101138" y="119287"/>
                  </a:lnTo>
                  <a:lnTo>
                    <a:pt x="69290" y="136736"/>
                  </a:lnTo>
                  <a:lnTo>
                    <a:pt x="28101" y="160920"/>
                  </a:lnTo>
                  <a:lnTo>
                    <a:pt x="5889" y="175151"/>
                  </a:lnTo>
                  <a:lnTo>
                    <a:pt x="1240" y="183789"/>
                  </a:lnTo>
                  <a:lnTo>
                    <a:pt x="0" y="188759"/>
                  </a:lnTo>
                  <a:lnTo>
                    <a:pt x="8782" y="204442"/>
                  </a:lnTo>
                  <a:lnTo>
                    <a:pt x="35147" y="237232"/>
                  </a:lnTo>
                  <a:lnTo>
                    <a:pt x="64549" y="279650"/>
                  </a:lnTo>
                  <a:lnTo>
                    <a:pt x="80651" y="312783"/>
                  </a:lnTo>
                  <a:lnTo>
                    <a:pt x="90982" y="349734"/>
                  </a:lnTo>
                  <a:lnTo>
                    <a:pt x="98749" y="390922"/>
                  </a:lnTo>
                  <a:lnTo>
                    <a:pt x="103471" y="432722"/>
                  </a:lnTo>
                  <a:lnTo>
                    <a:pt x="102394" y="470351"/>
                  </a:lnTo>
                  <a:lnTo>
                    <a:pt x="98741" y="503584"/>
                  </a:lnTo>
                  <a:lnTo>
                    <a:pt x="88789" y="543989"/>
                  </a:lnTo>
                  <a:lnTo>
                    <a:pt x="78855" y="571519"/>
                  </a:lnTo>
                  <a:lnTo>
                    <a:pt x="77461" y="578691"/>
                  </a:lnTo>
                  <a:lnTo>
                    <a:pt x="78437" y="584425"/>
                  </a:lnTo>
                  <a:lnTo>
                    <a:pt x="80992" y="589200"/>
                  </a:lnTo>
                  <a:lnTo>
                    <a:pt x="88911" y="597046"/>
                  </a:lnTo>
                  <a:lnTo>
                    <a:pt x="98781" y="603708"/>
                  </a:lnTo>
                  <a:lnTo>
                    <a:pt x="133251" y="608263"/>
                  </a:lnTo>
                  <a:lnTo>
                    <a:pt x="168652" y="606789"/>
                  </a:lnTo>
                  <a:lnTo>
                    <a:pt x="210739" y="602006"/>
                  </a:lnTo>
                  <a:lnTo>
                    <a:pt x="233963" y="598063"/>
                  </a:lnTo>
                  <a:lnTo>
                    <a:pt x="258019" y="593530"/>
                  </a:lnTo>
                  <a:lnTo>
                    <a:pt x="284534" y="586698"/>
                  </a:lnTo>
                  <a:lnTo>
                    <a:pt x="312687" y="578333"/>
                  </a:lnTo>
                  <a:lnTo>
                    <a:pt x="341934" y="568946"/>
                  </a:lnTo>
                  <a:lnTo>
                    <a:pt x="369052" y="560784"/>
                  </a:lnTo>
                  <a:lnTo>
                    <a:pt x="394750" y="553437"/>
                  </a:lnTo>
                  <a:lnTo>
                    <a:pt x="419503" y="546634"/>
                  </a:lnTo>
                  <a:lnTo>
                    <a:pt x="454625" y="539075"/>
                  </a:lnTo>
                  <a:lnTo>
                    <a:pt x="494725" y="53302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3572"/>
            <p:cNvSpPr/>
            <p:nvPr>
              <p:custDataLst>
                <p:tags r:id="rId19"/>
              </p:custDataLst>
            </p:nvPr>
          </p:nvSpPr>
          <p:spPr bwMode="auto">
            <a:xfrm>
              <a:off x="1459247" y="4897986"/>
              <a:ext cx="163814" cy="274515"/>
            </a:xfrm>
            <a:custGeom>
              <a:avLst/>
              <a:gdLst/>
              <a:ahLst/>
              <a:cxnLst/>
              <a:rect l="0" t="0" r="0" b="0"/>
              <a:pathLst>
                <a:path w="163814" h="274515">
                  <a:moveTo>
                    <a:pt x="163813" y="31202"/>
                  </a:moveTo>
                  <a:lnTo>
                    <a:pt x="163813" y="31202"/>
                  </a:lnTo>
                  <a:lnTo>
                    <a:pt x="151948" y="12551"/>
                  </a:lnTo>
                  <a:lnTo>
                    <a:pt x="147331" y="7338"/>
                  </a:lnTo>
                  <a:lnTo>
                    <a:pt x="134580" y="1546"/>
                  </a:lnTo>
                  <a:lnTo>
                    <a:pt x="127179" y="0"/>
                  </a:lnTo>
                  <a:lnTo>
                    <a:pt x="106256" y="5904"/>
                  </a:lnTo>
                  <a:lnTo>
                    <a:pt x="94010" y="11479"/>
                  </a:lnTo>
                  <a:lnTo>
                    <a:pt x="67702" y="37993"/>
                  </a:lnTo>
                  <a:lnTo>
                    <a:pt x="41087" y="75177"/>
                  </a:lnTo>
                  <a:lnTo>
                    <a:pt x="16558" y="117104"/>
                  </a:lnTo>
                  <a:lnTo>
                    <a:pt x="8493" y="138952"/>
                  </a:lnTo>
                  <a:lnTo>
                    <a:pt x="3116" y="161138"/>
                  </a:lnTo>
                  <a:lnTo>
                    <a:pt x="0" y="203251"/>
                  </a:lnTo>
                  <a:lnTo>
                    <a:pt x="8140" y="237843"/>
                  </a:lnTo>
                  <a:lnTo>
                    <a:pt x="23822" y="261472"/>
                  </a:lnTo>
                  <a:lnTo>
                    <a:pt x="33338" y="270440"/>
                  </a:lnTo>
                  <a:lnTo>
                    <a:pt x="45397" y="274514"/>
                  </a:lnTo>
                  <a:lnTo>
                    <a:pt x="83960" y="273051"/>
                  </a:lnTo>
                  <a:lnTo>
                    <a:pt x="103806" y="27123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3573"/>
            <p:cNvSpPr/>
            <p:nvPr>
              <p:custDataLst>
                <p:tags r:id="rId20"/>
              </p:custDataLst>
            </p:nvPr>
          </p:nvSpPr>
          <p:spPr bwMode="auto">
            <a:xfrm>
              <a:off x="1640205" y="4989195"/>
              <a:ext cx="42864" cy="171451"/>
            </a:xfrm>
            <a:custGeom>
              <a:avLst/>
              <a:gdLst/>
              <a:ahLst/>
              <a:cxnLst/>
              <a:rect l="0" t="0" r="0" b="0"/>
              <a:pathLst>
                <a:path w="42864" h="171451">
                  <a:moveTo>
                    <a:pt x="42863" y="0"/>
                  </a:moveTo>
                  <a:lnTo>
                    <a:pt x="42863" y="0"/>
                  </a:lnTo>
                  <a:lnTo>
                    <a:pt x="33538" y="26270"/>
                  </a:lnTo>
                  <a:lnTo>
                    <a:pt x="25495" y="67791"/>
                  </a:lnTo>
                  <a:lnTo>
                    <a:pt x="18951" y="102519"/>
                  </a:lnTo>
                  <a:lnTo>
                    <a:pt x="9693" y="137004"/>
                  </a:lnTo>
                  <a:lnTo>
                    <a:pt x="0" y="17145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SMARTInkShape-Group1071"/>
          <p:cNvGrpSpPr/>
          <p:nvPr/>
        </p:nvGrpSpPr>
        <p:grpSpPr>
          <a:xfrm>
            <a:off x="6064934" y="4937439"/>
            <a:ext cx="410162" cy="305923"/>
            <a:chOff x="6064934" y="4937439"/>
            <a:chExt cx="410162" cy="305923"/>
          </a:xfrm>
        </p:grpSpPr>
        <p:sp>
          <p:nvSpPr>
            <p:cNvPr id="17" name="SMARTInkShape-3574"/>
            <p:cNvSpPr/>
            <p:nvPr>
              <p:custDataLst>
                <p:tags r:id="rId15"/>
              </p:custDataLst>
            </p:nvPr>
          </p:nvSpPr>
          <p:spPr bwMode="auto">
            <a:xfrm>
              <a:off x="6064934" y="4937439"/>
              <a:ext cx="144415" cy="248925"/>
            </a:xfrm>
            <a:custGeom>
              <a:avLst/>
              <a:gdLst/>
              <a:ahLst/>
              <a:cxnLst/>
              <a:rect l="0" t="0" r="0" b="0"/>
              <a:pathLst>
                <a:path w="144415" h="248925">
                  <a:moveTo>
                    <a:pt x="92979" y="120336"/>
                  </a:moveTo>
                  <a:lnTo>
                    <a:pt x="92979" y="120336"/>
                  </a:lnTo>
                  <a:lnTo>
                    <a:pt x="92979" y="79990"/>
                  </a:lnTo>
                  <a:lnTo>
                    <a:pt x="92026" y="37789"/>
                  </a:lnTo>
                  <a:lnTo>
                    <a:pt x="86135" y="11740"/>
                  </a:lnTo>
                  <a:lnTo>
                    <a:pt x="81047" y="1269"/>
                  </a:lnTo>
                  <a:lnTo>
                    <a:pt x="76452" y="0"/>
                  </a:lnTo>
                  <a:lnTo>
                    <a:pt x="63726" y="3670"/>
                  </a:lnTo>
                  <a:lnTo>
                    <a:pt x="35945" y="39202"/>
                  </a:lnTo>
                  <a:lnTo>
                    <a:pt x="17147" y="76021"/>
                  </a:lnTo>
                  <a:lnTo>
                    <a:pt x="3078" y="116833"/>
                  </a:lnTo>
                  <a:lnTo>
                    <a:pt x="0" y="157197"/>
                  </a:lnTo>
                  <a:lnTo>
                    <a:pt x="9427" y="192281"/>
                  </a:lnTo>
                  <a:lnTo>
                    <a:pt x="27270" y="220891"/>
                  </a:lnTo>
                  <a:lnTo>
                    <a:pt x="51075" y="239957"/>
                  </a:lnTo>
                  <a:lnTo>
                    <a:pt x="85150" y="247161"/>
                  </a:lnTo>
                  <a:lnTo>
                    <a:pt x="144414" y="24892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3575"/>
            <p:cNvSpPr/>
            <p:nvPr>
              <p:custDataLst>
                <p:tags r:id="rId16"/>
              </p:custDataLst>
            </p:nvPr>
          </p:nvSpPr>
          <p:spPr bwMode="auto">
            <a:xfrm>
              <a:off x="6222084" y="5105606"/>
              <a:ext cx="253012" cy="137756"/>
            </a:xfrm>
            <a:custGeom>
              <a:avLst/>
              <a:gdLst/>
              <a:ahLst/>
              <a:cxnLst/>
              <a:rect l="0" t="0" r="0" b="0"/>
              <a:pathLst>
                <a:path w="253012" h="137756">
                  <a:moveTo>
                    <a:pt x="21554" y="37894"/>
                  </a:moveTo>
                  <a:lnTo>
                    <a:pt x="21554" y="37894"/>
                  </a:lnTo>
                  <a:lnTo>
                    <a:pt x="57920" y="4067"/>
                  </a:lnTo>
                  <a:lnTo>
                    <a:pt x="62943" y="1056"/>
                  </a:lnTo>
                  <a:lnTo>
                    <a:pt x="68196" y="0"/>
                  </a:lnTo>
                  <a:lnTo>
                    <a:pt x="79114" y="1367"/>
                  </a:lnTo>
                  <a:lnTo>
                    <a:pt x="82787" y="3065"/>
                  </a:lnTo>
                  <a:lnTo>
                    <a:pt x="85236" y="5150"/>
                  </a:lnTo>
                  <a:lnTo>
                    <a:pt x="86868" y="7492"/>
                  </a:lnTo>
                  <a:lnTo>
                    <a:pt x="83602" y="17715"/>
                  </a:lnTo>
                  <a:lnTo>
                    <a:pt x="61432" y="52111"/>
                  </a:lnTo>
                  <a:lnTo>
                    <a:pt x="24598" y="87798"/>
                  </a:lnTo>
                  <a:lnTo>
                    <a:pt x="2081" y="111639"/>
                  </a:lnTo>
                  <a:lnTo>
                    <a:pt x="0" y="115633"/>
                  </a:lnTo>
                  <a:lnTo>
                    <a:pt x="1469" y="120199"/>
                  </a:lnTo>
                  <a:lnTo>
                    <a:pt x="10722" y="130354"/>
                  </a:lnTo>
                  <a:lnTo>
                    <a:pt x="31980" y="136138"/>
                  </a:lnTo>
                  <a:lnTo>
                    <a:pt x="63335" y="137755"/>
                  </a:lnTo>
                  <a:lnTo>
                    <a:pt x="105845" y="135299"/>
                  </a:lnTo>
                  <a:lnTo>
                    <a:pt x="132041" y="132358"/>
                  </a:lnTo>
                  <a:lnTo>
                    <a:pt x="160935" y="128492"/>
                  </a:lnTo>
                  <a:lnTo>
                    <a:pt x="191626" y="124010"/>
                  </a:lnTo>
                  <a:lnTo>
                    <a:pt x="253011" y="11504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4" name="SMARTInkShape-Group1072"/>
          <p:cNvGrpSpPr/>
          <p:nvPr/>
        </p:nvGrpSpPr>
        <p:grpSpPr>
          <a:xfrm>
            <a:off x="1031558" y="4416671"/>
            <a:ext cx="435583" cy="597111"/>
            <a:chOff x="1031558" y="4416671"/>
            <a:chExt cx="435583" cy="597111"/>
          </a:xfrm>
        </p:grpSpPr>
        <p:sp>
          <p:nvSpPr>
            <p:cNvPr id="20" name="SMARTInkShape-3576"/>
            <p:cNvSpPr/>
            <p:nvPr>
              <p:custDataLst>
                <p:tags r:id="rId12"/>
              </p:custDataLst>
            </p:nvPr>
          </p:nvSpPr>
          <p:spPr bwMode="auto">
            <a:xfrm>
              <a:off x="1174817" y="4843856"/>
              <a:ext cx="209287" cy="84452"/>
            </a:xfrm>
            <a:custGeom>
              <a:avLst/>
              <a:gdLst/>
              <a:ahLst/>
              <a:cxnLst/>
              <a:rect l="0" t="0" r="0" b="0"/>
              <a:pathLst>
                <a:path w="209287" h="84452">
                  <a:moveTo>
                    <a:pt x="71053" y="33896"/>
                  </a:moveTo>
                  <a:lnTo>
                    <a:pt x="71053" y="33896"/>
                  </a:lnTo>
                  <a:lnTo>
                    <a:pt x="71053" y="29346"/>
                  </a:lnTo>
                  <a:lnTo>
                    <a:pt x="72006" y="28005"/>
                  </a:lnTo>
                  <a:lnTo>
                    <a:pt x="73593" y="27111"/>
                  </a:lnTo>
                  <a:lnTo>
                    <a:pt x="115478" y="11724"/>
                  </a:lnTo>
                  <a:lnTo>
                    <a:pt x="143434" y="6339"/>
                  </a:lnTo>
                  <a:lnTo>
                    <a:pt x="154142" y="936"/>
                  </a:lnTo>
                  <a:lnTo>
                    <a:pt x="154068" y="493"/>
                  </a:lnTo>
                  <a:lnTo>
                    <a:pt x="151446" y="0"/>
                  </a:lnTo>
                  <a:lnTo>
                    <a:pt x="119565" y="13372"/>
                  </a:lnTo>
                  <a:lnTo>
                    <a:pt x="77172" y="29826"/>
                  </a:lnTo>
                  <a:lnTo>
                    <a:pt x="35930" y="51423"/>
                  </a:lnTo>
                  <a:lnTo>
                    <a:pt x="7624" y="69357"/>
                  </a:lnTo>
                  <a:lnTo>
                    <a:pt x="0" y="77597"/>
                  </a:lnTo>
                  <a:lnTo>
                    <a:pt x="1777" y="80175"/>
                  </a:lnTo>
                  <a:lnTo>
                    <a:pt x="13911" y="83040"/>
                  </a:lnTo>
                  <a:lnTo>
                    <a:pt x="51265" y="80102"/>
                  </a:lnTo>
                  <a:lnTo>
                    <a:pt x="82261" y="73165"/>
                  </a:lnTo>
                  <a:lnTo>
                    <a:pt x="114134" y="63732"/>
                  </a:lnTo>
                  <a:lnTo>
                    <a:pt x="155044" y="48663"/>
                  </a:lnTo>
                  <a:lnTo>
                    <a:pt x="178692" y="36029"/>
                  </a:lnTo>
                  <a:lnTo>
                    <a:pt x="137265" y="50566"/>
                  </a:lnTo>
                  <a:lnTo>
                    <a:pt x="102631" y="61483"/>
                  </a:lnTo>
                  <a:lnTo>
                    <a:pt x="66883" y="82360"/>
                  </a:lnTo>
                  <a:lnTo>
                    <a:pt x="68273" y="83350"/>
                  </a:lnTo>
                  <a:lnTo>
                    <a:pt x="77438" y="84451"/>
                  </a:lnTo>
                  <a:lnTo>
                    <a:pt x="120292" y="71470"/>
                  </a:lnTo>
                  <a:lnTo>
                    <a:pt x="159726" y="56036"/>
                  </a:lnTo>
                  <a:lnTo>
                    <a:pt x="200046" y="36294"/>
                  </a:lnTo>
                  <a:lnTo>
                    <a:pt x="208394" y="30199"/>
                  </a:lnTo>
                  <a:lnTo>
                    <a:pt x="209286" y="28574"/>
                  </a:lnTo>
                  <a:lnTo>
                    <a:pt x="208928" y="27491"/>
                  </a:lnTo>
                  <a:lnTo>
                    <a:pt x="187823" y="32596"/>
                  </a:lnTo>
                  <a:lnTo>
                    <a:pt x="164389" y="41978"/>
                  </a:lnTo>
                  <a:lnTo>
                    <a:pt x="131061" y="6818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3577"/>
            <p:cNvSpPr/>
            <p:nvPr>
              <p:custDataLst>
                <p:tags r:id="rId13"/>
              </p:custDataLst>
            </p:nvPr>
          </p:nvSpPr>
          <p:spPr bwMode="auto">
            <a:xfrm>
              <a:off x="1040130" y="4500563"/>
              <a:ext cx="34291" cy="513219"/>
            </a:xfrm>
            <a:custGeom>
              <a:avLst/>
              <a:gdLst/>
              <a:ahLst/>
              <a:cxnLst/>
              <a:rect l="0" t="0" r="0" b="0"/>
              <a:pathLst>
                <a:path w="34291" h="513219">
                  <a:moveTo>
                    <a:pt x="34290" y="0"/>
                  </a:moveTo>
                  <a:lnTo>
                    <a:pt x="34290" y="0"/>
                  </a:lnTo>
                  <a:lnTo>
                    <a:pt x="24965" y="26269"/>
                  </a:lnTo>
                  <a:lnTo>
                    <a:pt x="20621" y="53585"/>
                  </a:lnTo>
                  <a:lnTo>
                    <a:pt x="18690" y="94300"/>
                  </a:lnTo>
                  <a:lnTo>
                    <a:pt x="18175" y="120017"/>
                  </a:lnTo>
                  <a:lnTo>
                    <a:pt x="17832" y="148591"/>
                  </a:lnTo>
                  <a:lnTo>
                    <a:pt x="17603" y="179070"/>
                  </a:lnTo>
                  <a:lnTo>
                    <a:pt x="17450" y="209867"/>
                  </a:lnTo>
                  <a:lnTo>
                    <a:pt x="17349" y="240876"/>
                  </a:lnTo>
                  <a:lnTo>
                    <a:pt x="17281" y="272026"/>
                  </a:lnTo>
                  <a:lnTo>
                    <a:pt x="17235" y="303271"/>
                  </a:lnTo>
                  <a:lnTo>
                    <a:pt x="17205" y="334578"/>
                  </a:lnTo>
                  <a:lnTo>
                    <a:pt x="17185" y="365927"/>
                  </a:lnTo>
                  <a:lnTo>
                    <a:pt x="17172" y="393493"/>
                  </a:lnTo>
                  <a:lnTo>
                    <a:pt x="17163" y="418539"/>
                  </a:lnTo>
                  <a:lnTo>
                    <a:pt x="17153" y="460337"/>
                  </a:lnTo>
                  <a:lnTo>
                    <a:pt x="17148" y="498028"/>
                  </a:lnTo>
                  <a:lnTo>
                    <a:pt x="17146" y="511223"/>
                  </a:lnTo>
                  <a:lnTo>
                    <a:pt x="15241" y="513218"/>
                  </a:lnTo>
                  <a:lnTo>
                    <a:pt x="12066" y="512643"/>
                  </a:lnTo>
                  <a:lnTo>
                    <a:pt x="0" y="50577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3578"/>
            <p:cNvSpPr/>
            <p:nvPr>
              <p:custDataLst>
                <p:tags r:id="rId14"/>
              </p:custDataLst>
            </p:nvPr>
          </p:nvSpPr>
          <p:spPr bwMode="auto">
            <a:xfrm>
              <a:off x="1031558" y="4416671"/>
              <a:ext cx="435583" cy="563952"/>
            </a:xfrm>
            <a:custGeom>
              <a:avLst/>
              <a:gdLst/>
              <a:ahLst/>
              <a:cxnLst/>
              <a:rect l="0" t="0" r="0" b="0"/>
              <a:pathLst>
                <a:path w="435583" h="563952">
                  <a:moveTo>
                    <a:pt x="0" y="66746"/>
                  </a:moveTo>
                  <a:lnTo>
                    <a:pt x="0" y="66746"/>
                  </a:lnTo>
                  <a:lnTo>
                    <a:pt x="33055" y="48096"/>
                  </a:lnTo>
                  <a:lnTo>
                    <a:pt x="73294" y="32010"/>
                  </a:lnTo>
                  <a:lnTo>
                    <a:pt x="106870" y="21781"/>
                  </a:lnTo>
                  <a:lnTo>
                    <a:pt x="147193" y="14059"/>
                  </a:lnTo>
                  <a:lnTo>
                    <a:pt x="187974" y="7452"/>
                  </a:lnTo>
                  <a:lnTo>
                    <a:pt x="228324" y="2293"/>
                  </a:lnTo>
                  <a:lnTo>
                    <a:pt x="268482" y="0"/>
                  </a:lnTo>
                  <a:lnTo>
                    <a:pt x="300935" y="1521"/>
                  </a:lnTo>
                  <a:lnTo>
                    <a:pt x="338086" y="7733"/>
                  </a:lnTo>
                  <a:lnTo>
                    <a:pt x="376239" y="18365"/>
                  </a:lnTo>
                  <a:lnTo>
                    <a:pt x="402543" y="23746"/>
                  </a:lnTo>
                  <a:lnTo>
                    <a:pt x="405522" y="25697"/>
                  </a:lnTo>
                  <a:lnTo>
                    <a:pt x="407508" y="27950"/>
                  </a:lnTo>
                  <a:lnTo>
                    <a:pt x="409714" y="32993"/>
                  </a:lnTo>
                  <a:lnTo>
                    <a:pt x="410303" y="35672"/>
                  </a:lnTo>
                  <a:lnTo>
                    <a:pt x="406580" y="53094"/>
                  </a:lnTo>
                  <a:lnTo>
                    <a:pt x="389945" y="87439"/>
                  </a:lnTo>
                  <a:lnTo>
                    <a:pt x="375783" y="129393"/>
                  </a:lnTo>
                  <a:lnTo>
                    <a:pt x="371802" y="158089"/>
                  </a:lnTo>
                  <a:lnTo>
                    <a:pt x="375113" y="194338"/>
                  </a:lnTo>
                  <a:lnTo>
                    <a:pt x="382934" y="234896"/>
                  </a:lnTo>
                  <a:lnTo>
                    <a:pt x="392760" y="275147"/>
                  </a:lnTo>
                  <a:lnTo>
                    <a:pt x="403477" y="315261"/>
                  </a:lnTo>
                  <a:lnTo>
                    <a:pt x="414591" y="355315"/>
                  </a:lnTo>
                  <a:lnTo>
                    <a:pt x="425880" y="395341"/>
                  </a:lnTo>
                  <a:lnTo>
                    <a:pt x="432167" y="430276"/>
                  </a:lnTo>
                  <a:lnTo>
                    <a:pt x="434962" y="460725"/>
                  </a:lnTo>
                  <a:lnTo>
                    <a:pt x="435582" y="498335"/>
                  </a:lnTo>
                  <a:lnTo>
                    <a:pt x="430281" y="534586"/>
                  </a:lnTo>
                  <a:lnTo>
                    <a:pt x="428952" y="551271"/>
                  </a:lnTo>
                  <a:lnTo>
                    <a:pt x="427890" y="552641"/>
                  </a:lnTo>
                  <a:lnTo>
                    <a:pt x="424171" y="554162"/>
                  </a:lnTo>
                  <a:lnTo>
                    <a:pt x="421845" y="553615"/>
                  </a:lnTo>
                  <a:lnTo>
                    <a:pt x="416722" y="550468"/>
                  </a:lnTo>
                  <a:lnTo>
                    <a:pt x="414974" y="547342"/>
                  </a:lnTo>
                  <a:lnTo>
                    <a:pt x="410610" y="533842"/>
                  </a:lnTo>
                  <a:lnTo>
                    <a:pt x="402838" y="523264"/>
                  </a:lnTo>
                  <a:lnTo>
                    <a:pt x="367686" y="500951"/>
                  </a:lnTo>
                  <a:lnTo>
                    <a:pt x="342803" y="489596"/>
                  </a:lnTo>
                  <a:lnTo>
                    <a:pt x="308249" y="485820"/>
                  </a:lnTo>
                  <a:lnTo>
                    <a:pt x="266540" y="489221"/>
                  </a:lnTo>
                  <a:lnTo>
                    <a:pt x="243416" y="494128"/>
                  </a:lnTo>
                  <a:lnTo>
                    <a:pt x="219427" y="500258"/>
                  </a:lnTo>
                  <a:lnTo>
                    <a:pt x="180073" y="517229"/>
                  </a:lnTo>
                  <a:lnTo>
                    <a:pt x="148612" y="535565"/>
                  </a:lnTo>
                  <a:lnTo>
                    <a:pt x="102870" y="56395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0" name="SMARTInkShape-Group1073"/>
          <p:cNvGrpSpPr/>
          <p:nvPr/>
        </p:nvGrpSpPr>
        <p:grpSpPr>
          <a:xfrm>
            <a:off x="828278" y="1626667"/>
            <a:ext cx="1103393" cy="2916759"/>
            <a:chOff x="828278" y="1626667"/>
            <a:chExt cx="1103393" cy="2916759"/>
          </a:xfrm>
        </p:grpSpPr>
        <p:sp>
          <p:nvSpPr>
            <p:cNvPr id="25" name="SMARTInkShape-3579"/>
            <p:cNvSpPr/>
            <p:nvPr>
              <p:custDataLst>
                <p:tags r:id="rId7"/>
              </p:custDataLst>
            </p:nvPr>
          </p:nvSpPr>
          <p:spPr bwMode="auto">
            <a:xfrm>
              <a:off x="1125855" y="3874770"/>
              <a:ext cx="805816" cy="617221"/>
            </a:xfrm>
            <a:custGeom>
              <a:avLst/>
              <a:gdLst/>
              <a:ahLst/>
              <a:cxnLst/>
              <a:rect l="0" t="0" r="0" b="0"/>
              <a:pathLst>
                <a:path w="805816" h="617221">
                  <a:moveTo>
                    <a:pt x="805815" y="0"/>
                  </a:moveTo>
                  <a:lnTo>
                    <a:pt x="805815" y="0"/>
                  </a:lnTo>
                  <a:lnTo>
                    <a:pt x="774629" y="23389"/>
                  </a:lnTo>
                  <a:lnTo>
                    <a:pt x="739885" y="49448"/>
                  </a:lnTo>
                  <a:lnTo>
                    <a:pt x="716141" y="68208"/>
                  </a:lnTo>
                  <a:lnTo>
                    <a:pt x="688883" y="90239"/>
                  </a:lnTo>
                  <a:lnTo>
                    <a:pt x="659280" y="114452"/>
                  </a:lnTo>
                  <a:lnTo>
                    <a:pt x="623353" y="143929"/>
                  </a:lnTo>
                  <a:lnTo>
                    <a:pt x="583209" y="176915"/>
                  </a:lnTo>
                  <a:lnTo>
                    <a:pt x="540253" y="212241"/>
                  </a:lnTo>
                  <a:lnTo>
                    <a:pt x="494471" y="249126"/>
                  </a:lnTo>
                  <a:lnTo>
                    <a:pt x="446805" y="287052"/>
                  </a:lnTo>
                  <a:lnTo>
                    <a:pt x="397883" y="325670"/>
                  </a:lnTo>
                  <a:lnTo>
                    <a:pt x="347170" y="363798"/>
                  </a:lnTo>
                  <a:lnTo>
                    <a:pt x="295264" y="401600"/>
                  </a:lnTo>
                  <a:lnTo>
                    <a:pt x="242563" y="439183"/>
                  </a:lnTo>
                  <a:lnTo>
                    <a:pt x="192189" y="475668"/>
                  </a:lnTo>
                  <a:lnTo>
                    <a:pt x="143366" y="511422"/>
                  </a:lnTo>
                  <a:lnTo>
                    <a:pt x="95577" y="546688"/>
                  </a:lnTo>
                  <a:lnTo>
                    <a:pt x="63718" y="570199"/>
                  </a:lnTo>
                  <a:lnTo>
                    <a:pt x="0" y="61722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3580"/>
            <p:cNvSpPr/>
            <p:nvPr>
              <p:custDataLst>
                <p:tags r:id="rId8"/>
              </p:custDataLst>
            </p:nvPr>
          </p:nvSpPr>
          <p:spPr bwMode="auto">
            <a:xfrm>
              <a:off x="1836284" y="2983230"/>
              <a:ext cx="61097" cy="920030"/>
            </a:xfrm>
            <a:custGeom>
              <a:avLst/>
              <a:gdLst/>
              <a:ahLst/>
              <a:cxnLst/>
              <a:rect l="0" t="0" r="0" b="0"/>
              <a:pathLst>
                <a:path w="61097" h="920030">
                  <a:moveTo>
                    <a:pt x="35379" y="0"/>
                  </a:moveTo>
                  <a:lnTo>
                    <a:pt x="35379" y="0"/>
                  </a:lnTo>
                  <a:lnTo>
                    <a:pt x="35379" y="31856"/>
                  </a:lnTo>
                  <a:lnTo>
                    <a:pt x="37919" y="67816"/>
                  </a:lnTo>
                  <a:lnTo>
                    <a:pt x="41270" y="110150"/>
                  </a:lnTo>
                  <a:lnTo>
                    <a:pt x="42164" y="133441"/>
                  </a:lnTo>
                  <a:lnTo>
                    <a:pt x="42760" y="157541"/>
                  </a:lnTo>
                  <a:lnTo>
                    <a:pt x="43157" y="183132"/>
                  </a:lnTo>
                  <a:lnTo>
                    <a:pt x="43422" y="209718"/>
                  </a:lnTo>
                  <a:lnTo>
                    <a:pt x="43598" y="236967"/>
                  </a:lnTo>
                  <a:lnTo>
                    <a:pt x="41811" y="264658"/>
                  </a:lnTo>
                  <a:lnTo>
                    <a:pt x="38714" y="292644"/>
                  </a:lnTo>
                  <a:lnTo>
                    <a:pt x="34745" y="320826"/>
                  </a:lnTo>
                  <a:lnTo>
                    <a:pt x="30194" y="351044"/>
                  </a:lnTo>
                  <a:lnTo>
                    <a:pt x="25254" y="382619"/>
                  </a:lnTo>
                  <a:lnTo>
                    <a:pt x="20057" y="415099"/>
                  </a:lnTo>
                  <a:lnTo>
                    <a:pt x="14686" y="448183"/>
                  </a:lnTo>
                  <a:lnTo>
                    <a:pt x="9201" y="481669"/>
                  </a:lnTo>
                  <a:lnTo>
                    <a:pt x="3640" y="515422"/>
                  </a:lnTo>
                  <a:lnTo>
                    <a:pt x="884" y="550307"/>
                  </a:lnTo>
                  <a:lnTo>
                    <a:pt x="0" y="585946"/>
                  </a:lnTo>
                  <a:lnTo>
                    <a:pt x="363" y="622088"/>
                  </a:lnTo>
                  <a:lnTo>
                    <a:pt x="2510" y="656661"/>
                  </a:lnTo>
                  <a:lnTo>
                    <a:pt x="5846" y="690186"/>
                  </a:lnTo>
                  <a:lnTo>
                    <a:pt x="9975" y="723014"/>
                  </a:lnTo>
                  <a:lnTo>
                    <a:pt x="13680" y="752519"/>
                  </a:lnTo>
                  <a:lnTo>
                    <a:pt x="17103" y="779809"/>
                  </a:lnTo>
                  <a:lnTo>
                    <a:pt x="20337" y="805623"/>
                  </a:lnTo>
                  <a:lnTo>
                    <a:pt x="23446" y="828547"/>
                  </a:lnTo>
                  <a:lnTo>
                    <a:pt x="29440" y="869258"/>
                  </a:lnTo>
                  <a:lnTo>
                    <a:pt x="38170" y="906105"/>
                  </a:lnTo>
                  <a:lnTo>
                    <a:pt x="43922" y="917063"/>
                  </a:lnTo>
                  <a:lnTo>
                    <a:pt x="46789" y="919985"/>
                  </a:lnTo>
                  <a:lnTo>
                    <a:pt x="49653" y="920029"/>
                  </a:lnTo>
                  <a:lnTo>
                    <a:pt x="52515" y="918152"/>
                  </a:lnTo>
                  <a:lnTo>
                    <a:pt x="61096" y="90868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3581"/>
            <p:cNvSpPr/>
            <p:nvPr>
              <p:custDataLst>
                <p:tags r:id="rId9"/>
              </p:custDataLst>
            </p:nvPr>
          </p:nvSpPr>
          <p:spPr bwMode="auto">
            <a:xfrm>
              <a:off x="1666276" y="1637347"/>
              <a:ext cx="128235" cy="797244"/>
            </a:xfrm>
            <a:custGeom>
              <a:avLst/>
              <a:gdLst/>
              <a:ahLst/>
              <a:cxnLst/>
              <a:rect l="0" t="0" r="0" b="0"/>
              <a:pathLst>
                <a:path w="128235" h="797244">
                  <a:moveTo>
                    <a:pt x="8219" y="0"/>
                  </a:moveTo>
                  <a:lnTo>
                    <a:pt x="8219" y="0"/>
                  </a:lnTo>
                  <a:lnTo>
                    <a:pt x="3668" y="0"/>
                  </a:lnTo>
                  <a:lnTo>
                    <a:pt x="2328" y="953"/>
                  </a:lnTo>
                  <a:lnTo>
                    <a:pt x="1434" y="2541"/>
                  </a:lnTo>
                  <a:lnTo>
                    <a:pt x="0" y="11932"/>
                  </a:lnTo>
                  <a:lnTo>
                    <a:pt x="2343" y="17368"/>
                  </a:lnTo>
                  <a:lnTo>
                    <a:pt x="6560" y="24865"/>
                  </a:lnTo>
                  <a:lnTo>
                    <a:pt x="17028" y="58040"/>
                  </a:lnTo>
                  <a:lnTo>
                    <a:pt x="22612" y="84851"/>
                  </a:lnTo>
                  <a:lnTo>
                    <a:pt x="28268" y="118992"/>
                  </a:lnTo>
                  <a:lnTo>
                    <a:pt x="36497" y="161471"/>
                  </a:lnTo>
                  <a:lnTo>
                    <a:pt x="41359" y="184800"/>
                  </a:lnTo>
                  <a:lnTo>
                    <a:pt x="47457" y="210830"/>
                  </a:lnTo>
                  <a:lnTo>
                    <a:pt x="54380" y="238661"/>
                  </a:lnTo>
                  <a:lnTo>
                    <a:pt x="61853" y="267692"/>
                  </a:lnTo>
                  <a:lnTo>
                    <a:pt x="69693" y="297524"/>
                  </a:lnTo>
                  <a:lnTo>
                    <a:pt x="77776" y="327890"/>
                  </a:lnTo>
                  <a:lnTo>
                    <a:pt x="86023" y="358611"/>
                  </a:lnTo>
                  <a:lnTo>
                    <a:pt x="93426" y="391474"/>
                  </a:lnTo>
                  <a:lnTo>
                    <a:pt x="100266" y="425765"/>
                  </a:lnTo>
                  <a:lnTo>
                    <a:pt x="106731" y="461009"/>
                  </a:lnTo>
                  <a:lnTo>
                    <a:pt x="111994" y="499744"/>
                  </a:lnTo>
                  <a:lnTo>
                    <a:pt x="116455" y="540808"/>
                  </a:lnTo>
                  <a:lnTo>
                    <a:pt x="120381" y="583424"/>
                  </a:lnTo>
                  <a:lnTo>
                    <a:pt x="122999" y="626122"/>
                  </a:lnTo>
                  <a:lnTo>
                    <a:pt x="124744" y="668875"/>
                  </a:lnTo>
                  <a:lnTo>
                    <a:pt x="125907" y="711664"/>
                  </a:lnTo>
                  <a:lnTo>
                    <a:pt x="126683" y="740190"/>
                  </a:lnTo>
                  <a:lnTo>
                    <a:pt x="128234" y="79724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3582"/>
            <p:cNvSpPr/>
            <p:nvPr>
              <p:custDataLst>
                <p:tags r:id="rId10"/>
              </p:custDataLst>
            </p:nvPr>
          </p:nvSpPr>
          <p:spPr bwMode="auto">
            <a:xfrm>
              <a:off x="828278" y="1626667"/>
              <a:ext cx="861776" cy="1013664"/>
            </a:xfrm>
            <a:custGeom>
              <a:avLst/>
              <a:gdLst/>
              <a:ahLst/>
              <a:cxnLst/>
              <a:rect l="0" t="0" r="0" b="0"/>
              <a:pathLst>
                <a:path w="861776" h="1013664">
                  <a:moveTo>
                    <a:pt x="48975" y="1013663"/>
                  </a:moveTo>
                  <a:lnTo>
                    <a:pt x="48975" y="1013663"/>
                  </a:lnTo>
                  <a:lnTo>
                    <a:pt x="39873" y="1009112"/>
                  </a:lnTo>
                  <a:lnTo>
                    <a:pt x="3075" y="1004373"/>
                  </a:lnTo>
                  <a:lnTo>
                    <a:pt x="1230" y="1002707"/>
                  </a:lnTo>
                  <a:lnTo>
                    <a:pt x="0" y="1000644"/>
                  </a:lnTo>
                  <a:lnTo>
                    <a:pt x="11921" y="974986"/>
                  </a:lnTo>
                  <a:lnTo>
                    <a:pt x="33459" y="942816"/>
                  </a:lnTo>
                  <a:lnTo>
                    <a:pt x="47203" y="923569"/>
                  </a:lnTo>
                  <a:lnTo>
                    <a:pt x="65891" y="897403"/>
                  </a:lnTo>
                  <a:lnTo>
                    <a:pt x="87875" y="866624"/>
                  </a:lnTo>
                  <a:lnTo>
                    <a:pt x="112056" y="832769"/>
                  </a:lnTo>
                  <a:lnTo>
                    <a:pt x="140559" y="794960"/>
                  </a:lnTo>
                  <a:lnTo>
                    <a:pt x="171943" y="754513"/>
                  </a:lnTo>
                  <a:lnTo>
                    <a:pt x="205249" y="712309"/>
                  </a:lnTo>
                  <a:lnTo>
                    <a:pt x="243645" y="666075"/>
                  </a:lnTo>
                  <a:lnTo>
                    <a:pt x="285435" y="617155"/>
                  </a:lnTo>
                  <a:lnTo>
                    <a:pt x="329487" y="566444"/>
                  </a:lnTo>
                  <a:lnTo>
                    <a:pt x="376000" y="515492"/>
                  </a:lnTo>
                  <a:lnTo>
                    <a:pt x="424154" y="464379"/>
                  </a:lnTo>
                  <a:lnTo>
                    <a:pt x="473402" y="413159"/>
                  </a:lnTo>
                  <a:lnTo>
                    <a:pt x="520521" y="363772"/>
                  </a:lnTo>
                  <a:lnTo>
                    <a:pt x="566221" y="315607"/>
                  </a:lnTo>
                  <a:lnTo>
                    <a:pt x="610976" y="268257"/>
                  </a:lnTo>
                  <a:lnTo>
                    <a:pt x="652242" y="225261"/>
                  </a:lnTo>
                  <a:lnTo>
                    <a:pt x="691183" y="185167"/>
                  </a:lnTo>
                  <a:lnTo>
                    <a:pt x="728573" y="147007"/>
                  </a:lnTo>
                  <a:lnTo>
                    <a:pt x="760168" y="114900"/>
                  </a:lnTo>
                  <a:lnTo>
                    <a:pt x="787899" y="86828"/>
                  </a:lnTo>
                  <a:lnTo>
                    <a:pt x="813053" y="61445"/>
                  </a:lnTo>
                  <a:lnTo>
                    <a:pt x="843543" y="28163"/>
                  </a:lnTo>
                  <a:lnTo>
                    <a:pt x="860982" y="3795"/>
                  </a:lnTo>
                  <a:lnTo>
                    <a:pt x="861775" y="375"/>
                  </a:lnTo>
                  <a:lnTo>
                    <a:pt x="858494" y="0"/>
                  </a:lnTo>
                  <a:lnTo>
                    <a:pt x="844689" y="4664"/>
                  </a:lnTo>
                  <a:lnTo>
                    <a:pt x="803355" y="3639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3583"/>
            <p:cNvSpPr/>
            <p:nvPr>
              <p:custDataLst>
                <p:tags r:id="rId11"/>
              </p:custDataLst>
            </p:nvPr>
          </p:nvSpPr>
          <p:spPr bwMode="auto">
            <a:xfrm>
              <a:off x="873415" y="2588895"/>
              <a:ext cx="38129" cy="1954531"/>
            </a:xfrm>
            <a:custGeom>
              <a:avLst/>
              <a:gdLst/>
              <a:ahLst/>
              <a:cxnLst/>
              <a:rect l="0" t="0" r="0" b="0"/>
              <a:pathLst>
                <a:path w="38129" h="1954531">
                  <a:moveTo>
                    <a:pt x="20983" y="0"/>
                  </a:moveTo>
                  <a:lnTo>
                    <a:pt x="20983" y="0"/>
                  </a:lnTo>
                  <a:lnTo>
                    <a:pt x="25533" y="4551"/>
                  </a:lnTo>
                  <a:lnTo>
                    <a:pt x="32914" y="21033"/>
                  </a:lnTo>
                  <a:lnTo>
                    <a:pt x="36583" y="57667"/>
                  </a:lnTo>
                  <a:lnTo>
                    <a:pt x="37441" y="93575"/>
                  </a:lnTo>
                  <a:lnTo>
                    <a:pt x="37670" y="113818"/>
                  </a:lnTo>
                  <a:lnTo>
                    <a:pt x="36870" y="139696"/>
                  </a:lnTo>
                  <a:lnTo>
                    <a:pt x="35384" y="169331"/>
                  </a:lnTo>
                  <a:lnTo>
                    <a:pt x="33441" y="201470"/>
                  </a:lnTo>
                  <a:lnTo>
                    <a:pt x="32146" y="238136"/>
                  </a:lnTo>
                  <a:lnTo>
                    <a:pt x="31282" y="277820"/>
                  </a:lnTo>
                  <a:lnTo>
                    <a:pt x="30706" y="319515"/>
                  </a:lnTo>
                  <a:lnTo>
                    <a:pt x="30323" y="365410"/>
                  </a:lnTo>
                  <a:lnTo>
                    <a:pt x="30067" y="414104"/>
                  </a:lnTo>
                  <a:lnTo>
                    <a:pt x="29896" y="464665"/>
                  </a:lnTo>
                  <a:lnTo>
                    <a:pt x="28830" y="519326"/>
                  </a:lnTo>
                  <a:lnTo>
                    <a:pt x="27167" y="576723"/>
                  </a:lnTo>
                  <a:lnTo>
                    <a:pt x="25105" y="635941"/>
                  </a:lnTo>
                  <a:lnTo>
                    <a:pt x="22779" y="697328"/>
                  </a:lnTo>
                  <a:lnTo>
                    <a:pt x="20275" y="760161"/>
                  </a:lnTo>
                  <a:lnTo>
                    <a:pt x="17653" y="823956"/>
                  </a:lnTo>
                  <a:lnTo>
                    <a:pt x="14953" y="888394"/>
                  </a:lnTo>
                  <a:lnTo>
                    <a:pt x="12201" y="953260"/>
                  </a:lnTo>
                  <a:lnTo>
                    <a:pt x="9413" y="1018412"/>
                  </a:lnTo>
                  <a:lnTo>
                    <a:pt x="6602" y="1083754"/>
                  </a:lnTo>
                  <a:lnTo>
                    <a:pt x="3775" y="1149223"/>
                  </a:lnTo>
                  <a:lnTo>
                    <a:pt x="939" y="1214776"/>
                  </a:lnTo>
                  <a:lnTo>
                    <a:pt x="0" y="1279433"/>
                  </a:lnTo>
                  <a:lnTo>
                    <a:pt x="327" y="1343493"/>
                  </a:lnTo>
                  <a:lnTo>
                    <a:pt x="1497" y="1407154"/>
                  </a:lnTo>
                  <a:lnTo>
                    <a:pt x="3230" y="1466740"/>
                  </a:lnTo>
                  <a:lnTo>
                    <a:pt x="5337" y="1523609"/>
                  </a:lnTo>
                  <a:lnTo>
                    <a:pt x="7695" y="1578667"/>
                  </a:lnTo>
                  <a:lnTo>
                    <a:pt x="10219" y="1629660"/>
                  </a:lnTo>
                  <a:lnTo>
                    <a:pt x="12855" y="1677942"/>
                  </a:lnTo>
                  <a:lnTo>
                    <a:pt x="15564" y="1724418"/>
                  </a:lnTo>
                  <a:lnTo>
                    <a:pt x="18323" y="1764927"/>
                  </a:lnTo>
                  <a:lnTo>
                    <a:pt x="21114" y="1801458"/>
                  </a:lnTo>
                  <a:lnTo>
                    <a:pt x="23928" y="1835337"/>
                  </a:lnTo>
                  <a:lnTo>
                    <a:pt x="26756" y="1862685"/>
                  </a:lnTo>
                  <a:lnTo>
                    <a:pt x="29594" y="1885680"/>
                  </a:lnTo>
                  <a:lnTo>
                    <a:pt x="34335" y="1921072"/>
                  </a:lnTo>
                  <a:lnTo>
                    <a:pt x="38128" y="195453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77" name="SMARTInkShape-Group1074"/>
          <p:cNvGrpSpPr/>
          <p:nvPr/>
        </p:nvGrpSpPr>
        <p:grpSpPr>
          <a:xfrm>
            <a:off x="5715376" y="4474845"/>
            <a:ext cx="1033607" cy="668656"/>
            <a:chOff x="5715376" y="4474845"/>
            <a:chExt cx="1033607" cy="668656"/>
          </a:xfrm>
        </p:grpSpPr>
        <p:sp>
          <p:nvSpPr>
            <p:cNvPr id="31" name="SMARTInkShape-3584"/>
            <p:cNvSpPr/>
            <p:nvPr>
              <p:custDataLst>
                <p:tags r:id="rId5"/>
              </p:custDataLst>
            </p:nvPr>
          </p:nvSpPr>
          <p:spPr bwMode="auto">
            <a:xfrm>
              <a:off x="5823585" y="4474845"/>
              <a:ext cx="925398" cy="659112"/>
            </a:xfrm>
            <a:custGeom>
              <a:avLst/>
              <a:gdLst/>
              <a:ahLst/>
              <a:cxnLst/>
              <a:rect l="0" t="0" r="0" b="0"/>
              <a:pathLst>
                <a:path w="925398" h="659112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68262" y="0"/>
                  </a:lnTo>
                  <a:lnTo>
                    <a:pt x="105516" y="952"/>
                  </a:lnTo>
                  <a:lnTo>
                    <a:pt x="147496" y="2540"/>
                  </a:lnTo>
                  <a:lnTo>
                    <a:pt x="192628" y="4551"/>
                  </a:lnTo>
                  <a:lnTo>
                    <a:pt x="240814" y="7796"/>
                  </a:lnTo>
                  <a:lnTo>
                    <a:pt x="291036" y="11865"/>
                  </a:lnTo>
                  <a:lnTo>
                    <a:pt x="342614" y="16482"/>
                  </a:lnTo>
                  <a:lnTo>
                    <a:pt x="393191" y="22418"/>
                  </a:lnTo>
                  <a:lnTo>
                    <a:pt x="443103" y="29233"/>
                  </a:lnTo>
                  <a:lnTo>
                    <a:pt x="492569" y="36634"/>
                  </a:lnTo>
                  <a:lnTo>
                    <a:pt x="537930" y="43472"/>
                  </a:lnTo>
                  <a:lnTo>
                    <a:pt x="580552" y="49936"/>
                  </a:lnTo>
                  <a:lnTo>
                    <a:pt x="621350" y="56151"/>
                  </a:lnTo>
                  <a:lnTo>
                    <a:pt x="657121" y="63151"/>
                  </a:lnTo>
                  <a:lnTo>
                    <a:pt x="689540" y="70676"/>
                  </a:lnTo>
                  <a:lnTo>
                    <a:pt x="719726" y="78550"/>
                  </a:lnTo>
                  <a:lnTo>
                    <a:pt x="744613" y="87609"/>
                  </a:lnTo>
                  <a:lnTo>
                    <a:pt x="784964" y="107835"/>
                  </a:lnTo>
                  <a:lnTo>
                    <a:pt x="825354" y="140642"/>
                  </a:lnTo>
                  <a:lnTo>
                    <a:pt x="845932" y="168235"/>
                  </a:lnTo>
                  <a:lnTo>
                    <a:pt x="863649" y="201453"/>
                  </a:lnTo>
                  <a:lnTo>
                    <a:pt x="877874" y="241618"/>
                  </a:lnTo>
                  <a:lnTo>
                    <a:pt x="883382" y="262996"/>
                  </a:lnTo>
                  <a:lnTo>
                    <a:pt x="888006" y="284868"/>
                  </a:lnTo>
                  <a:lnTo>
                    <a:pt x="892042" y="307069"/>
                  </a:lnTo>
                  <a:lnTo>
                    <a:pt x="896637" y="330443"/>
                  </a:lnTo>
                  <a:lnTo>
                    <a:pt x="901605" y="354598"/>
                  </a:lnTo>
                  <a:lnTo>
                    <a:pt x="906823" y="379273"/>
                  </a:lnTo>
                  <a:lnTo>
                    <a:pt x="910301" y="402391"/>
                  </a:lnTo>
                  <a:lnTo>
                    <a:pt x="912619" y="424471"/>
                  </a:lnTo>
                  <a:lnTo>
                    <a:pt x="916149" y="465831"/>
                  </a:lnTo>
                  <a:lnTo>
                    <a:pt x="920892" y="503264"/>
                  </a:lnTo>
                  <a:lnTo>
                    <a:pt x="924367" y="542815"/>
                  </a:lnTo>
                  <a:lnTo>
                    <a:pt x="925397" y="572632"/>
                  </a:lnTo>
                  <a:lnTo>
                    <a:pt x="922684" y="579874"/>
                  </a:lnTo>
                  <a:lnTo>
                    <a:pt x="912049" y="590461"/>
                  </a:lnTo>
                  <a:lnTo>
                    <a:pt x="876344" y="606328"/>
                  </a:lnTo>
                  <a:lnTo>
                    <a:pt x="856644" y="610911"/>
                  </a:lnTo>
                  <a:lnTo>
                    <a:pt x="833033" y="614920"/>
                  </a:lnTo>
                  <a:lnTo>
                    <a:pt x="806816" y="618543"/>
                  </a:lnTo>
                  <a:lnTo>
                    <a:pt x="773145" y="622865"/>
                  </a:lnTo>
                  <a:lnTo>
                    <a:pt x="734505" y="627651"/>
                  </a:lnTo>
                  <a:lnTo>
                    <a:pt x="692552" y="632746"/>
                  </a:lnTo>
                  <a:lnTo>
                    <a:pt x="644582" y="638048"/>
                  </a:lnTo>
                  <a:lnTo>
                    <a:pt x="592599" y="643488"/>
                  </a:lnTo>
                  <a:lnTo>
                    <a:pt x="537941" y="649020"/>
                  </a:lnTo>
                  <a:lnTo>
                    <a:pt x="482452" y="652707"/>
                  </a:lnTo>
                  <a:lnTo>
                    <a:pt x="426409" y="655166"/>
                  </a:lnTo>
                  <a:lnTo>
                    <a:pt x="369998" y="656805"/>
                  </a:lnTo>
                  <a:lnTo>
                    <a:pt x="318103" y="657897"/>
                  </a:lnTo>
                  <a:lnTo>
                    <a:pt x="269219" y="658626"/>
                  </a:lnTo>
                  <a:lnTo>
                    <a:pt x="222341" y="659111"/>
                  </a:lnTo>
                  <a:lnTo>
                    <a:pt x="181566" y="657530"/>
                  </a:lnTo>
                  <a:lnTo>
                    <a:pt x="144856" y="654571"/>
                  </a:lnTo>
                  <a:lnTo>
                    <a:pt x="110858" y="650693"/>
                  </a:lnTo>
                  <a:lnTo>
                    <a:pt x="42863" y="64293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6" name="SMARTInkShape-3585"/>
            <p:cNvSpPr/>
            <p:nvPr>
              <p:custDataLst>
                <p:tags r:id="rId6"/>
              </p:custDataLst>
            </p:nvPr>
          </p:nvSpPr>
          <p:spPr bwMode="auto">
            <a:xfrm>
              <a:off x="5715376" y="4538874"/>
              <a:ext cx="38819" cy="604627"/>
            </a:xfrm>
            <a:custGeom>
              <a:avLst/>
              <a:gdLst/>
              <a:ahLst/>
              <a:cxnLst/>
              <a:rect l="0" t="0" r="0" b="0"/>
              <a:pathLst>
                <a:path w="38819" h="604627">
                  <a:moveTo>
                    <a:pt x="13912" y="4551"/>
                  </a:moveTo>
                  <a:lnTo>
                    <a:pt x="13912" y="4551"/>
                  </a:lnTo>
                  <a:lnTo>
                    <a:pt x="18462" y="0"/>
                  </a:lnTo>
                  <a:lnTo>
                    <a:pt x="21708" y="564"/>
                  </a:lnTo>
                  <a:lnTo>
                    <a:pt x="30393" y="6272"/>
                  </a:lnTo>
                  <a:lnTo>
                    <a:pt x="36893" y="47500"/>
                  </a:lnTo>
                  <a:lnTo>
                    <a:pt x="37805" y="71283"/>
                  </a:lnTo>
                  <a:lnTo>
                    <a:pt x="38413" y="99522"/>
                  </a:lnTo>
                  <a:lnTo>
                    <a:pt x="38818" y="130730"/>
                  </a:lnTo>
                  <a:lnTo>
                    <a:pt x="36231" y="167728"/>
                  </a:lnTo>
                  <a:lnTo>
                    <a:pt x="31649" y="208585"/>
                  </a:lnTo>
                  <a:lnTo>
                    <a:pt x="25736" y="252017"/>
                  </a:lnTo>
                  <a:lnTo>
                    <a:pt x="19889" y="296210"/>
                  </a:lnTo>
                  <a:lnTo>
                    <a:pt x="14087" y="340913"/>
                  </a:lnTo>
                  <a:lnTo>
                    <a:pt x="8313" y="385955"/>
                  </a:lnTo>
                  <a:lnTo>
                    <a:pt x="4464" y="426460"/>
                  </a:lnTo>
                  <a:lnTo>
                    <a:pt x="1898" y="463942"/>
                  </a:lnTo>
                  <a:lnTo>
                    <a:pt x="188" y="499406"/>
                  </a:lnTo>
                  <a:lnTo>
                    <a:pt x="0" y="526859"/>
                  </a:lnTo>
                  <a:lnTo>
                    <a:pt x="2331" y="567523"/>
                  </a:lnTo>
                  <a:lnTo>
                    <a:pt x="5339" y="60462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78" name="SMARTInkShape-3586"/>
          <p:cNvSpPr/>
          <p:nvPr>
            <p:custDataLst>
              <p:tags r:id="rId1"/>
            </p:custDataLst>
          </p:nvPr>
        </p:nvSpPr>
        <p:spPr bwMode="auto">
          <a:xfrm>
            <a:off x="3114675" y="3643313"/>
            <a:ext cx="1536445" cy="25718"/>
          </a:xfrm>
          <a:custGeom>
            <a:avLst/>
            <a:gdLst/>
            <a:ahLst/>
            <a:cxnLst/>
            <a:rect l="0" t="0" r="0" b="0"/>
            <a:pathLst>
              <a:path w="1536445" h="25718">
                <a:moveTo>
                  <a:pt x="0" y="25717"/>
                </a:moveTo>
                <a:lnTo>
                  <a:pt x="0" y="25717"/>
                </a:lnTo>
                <a:lnTo>
                  <a:pt x="0" y="21166"/>
                </a:lnTo>
                <a:lnTo>
                  <a:pt x="953" y="19825"/>
                </a:lnTo>
                <a:lnTo>
                  <a:pt x="2540" y="18932"/>
                </a:lnTo>
                <a:lnTo>
                  <a:pt x="8749" y="17939"/>
                </a:lnTo>
                <a:lnTo>
                  <a:pt x="43638" y="17302"/>
                </a:lnTo>
                <a:lnTo>
                  <a:pt x="76545" y="18167"/>
                </a:lnTo>
                <a:lnTo>
                  <a:pt x="98655" y="19731"/>
                </a:lnTo>
                <a:lnTo>
                  <a:pt x="122920" y="21726"/>
                </a:lnTo>
                <a:lnTo>
                  <a:pt x="152432" y="23057"/>
                </a:lnTo>
                <a:lnTo>
                  <a:pt x="185441" y="23943"/>
                </a:lnTo>
                <a:lnTo>
                  <a:pt x="220783" y="24534"/>
                </a:lnTo>
                <a:lnTo>
                  <a:pt x="260536" y="24929"/>
                </a:lnTo>
                <a:lnTo>
                  <a:pt x="303230" y="25191"/>
                </a:lnTo>
                <a:lnTo>
                  <a:pt x="347886" y="25367"/>
                </a:lnTo>
                <a:lnTo>
                  <a:pt x="400517" y="23578"/>
                </a:lnTo>
                <a:lnTo>
                  <a:pt x="458463" y="20481"/>
                </a:lnTo>
                <a:lnTo>
                  <a:pt x="519955" y="16511"/>
                </a:lnTo>
                <a:lnTo>
                  <a:pt x="584762" y="13865"/>
                </a:lnTo>
                <a:lnTo>
                  <a:pt x="651778" y="12100"/>
                </a:lnTo>
                <a:lnTo>
                  <a:pt x="720269" y="10924"/>
                </a:lnTo>
                <a:lnTo>
                  <a:pt x="787837" y="10140"/>
                </a:lnTo>
                <a:lnTo>
                  <a:pt x="854790" y="9618"/>
                </a:lnTo>
                <a:lnTo>
                  <a:pt x="921333" y="9269"/>
                </a:lnTo>
                <a:lnTo>
                  <a:pt x="983792" y="9989"/>
                </a:lnTo>
                <a:lnTo>
                  <a:pt x="1043529" y="11422"/>
                </a:lnTo>
                <a:lnTo>
                  <a:pt x="1101451" y="13329"/>
                </a:lnTo>
                <a:lnTo>
                  <a:pt x="1155305" y="14601"/>
                </a:lnTo>
                <a:lnTo>
                  <a:pt x="1206449" y="15449"/>
                </a:lnTo>
                <a:lnTo>
                  <a:pt x="1255784" y="16014"/>
                </a:lnTo>
                <a:lnTo>
                  <a:pt x="1299152" y="17343"/>
                </a:lnTo>
                <a:lnTo>
                  <a:pt x="1338541" y="19182"/>
                </a:lnTo>
                <a:lnTo>
                  <a:pt x="1375278" y="21360"/>
                </a:lnTo>
                <a:lnTo>
                  <a:pt x="1406437" y="22812"/>
                </a:lnTo>
                <a:lnTo>
                  <a:pt x="1433877" y="23781"/>
                </a:lnTo>
                <a:lnTo>
                  <a:pt x="1458838" y="24426"/>
                </a:lnTo>
                <a:lnTo>
                  <a:pt x="1496733" y="25143"/>
                </a:lnTo>
                <a:lnTo>
                  <a:pt x="1522464" y="24509"/>
                </a:lnTo>
                <a:lnTo>
                  <a:pt x="1533901" y="21052"/>
                </a:lnTo>
                <a:lnTo>
                  <a:pt x="1535998" y="18798"/>
                </a:lnTo>
                <a:lnTo>
                  <a:pt x="1536444" y="16342"/>
                </a:lnTo>
                <a:lnTo>
                  <a:pt x="1535788" y="13751"/>
                </a:lnTo>
                <a:lnTo>
                  <a:pt x="1527440" y="8334"/>
                </a:lnTo>
                <a:lnTo>
                  <a:pt x="1508760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82" name="SMARTInkShape-Group1076"/>
          <p:cNvGrpSpPr/>
          <p:nvPr/>
        </p:nvGrpSpPr>
        <p:grpSpPr>
          <a:xfrm>
            <a:off x="8051333" y="4733211"/>
            <a:ext cx="1122322" cy="401717"/>
            <a:chOff x="8051333" y="4733211"/>
            <a:chExt cx="1122322" cy="401717"/>
          </a:xfrm>
        </p:grpSpPr>
        <p:sp>
          <p:nvSpPr>
            <p:cNvPr id="579" name="SMARTInkShape-3587"/>
            <p:cNvSpPr/>
            <p:nvPr>
              <p:custDataLst>
                <p:tags r:id="rId2"/>
              </p:custDataLst>
            </p:nvPr>
          </p:nvSpPr>
          <p:spPr bwMode="auto">
            <a:xfrm>
              <a:off x="8169993" y="4801791"/>
              <a:ext cx="1003662" cy="116518"/>
            </a:xfrm>
            <a:custGeom>
              <a:avLst/>
              <a:gdLst/>
              <a:ahLst/>
              <a:cxnLst/>
              <a:rect l="0" t="0" r="0" b="0"/>
              <a:pathLst>
                <a:path w="1003662" h="116518">
                  <a:moveTo>
                    <a:pt x="11029" y="7381"/>
                  </a:moveTo>
                  <a:lnTo>
                    <a:pt x="11029" y="7381"/>
                  </a:lnTo>
                  <a:lnTo>
                    <a:pt x="1928" y="7381"/>
                  </a:lnTo>
                  <a:lnTo>
                    <a:pt x="199" y="6429"/>
                  </a:lnTo>
                  <a:lnTo>
                    <a:pt x="0" y="4842"/>
                  </a:lnTo>
                  <a:lnTo>
                    <a:pt x="818" y="2830"/>
                  </a:lnTo>
                  <a:lnTo>
                    <a:pt x="3269" y="1490"/>
                  </a:lnTo>
                  <a:lnTo>
                    <a:pt x="11074" y="0"/>
                  </a:lnTo>
                  <a:lnTo>
                    <a:pt x="38672" y="1879"/>
                  </a:lnTo>
                  <a:lnTo>
                    <a:pt x="58033" y="3713"/>
                  </a:lnTo>
                  <a:lnTo>
                    <a:pt x="85227" y="6840"/>
                  </a:lnTo>
                  <a:lnTo>
                    <a:pt x="117644" y="10831"/>
                  </a:lnTo>
                  <a:lnTo>
                    <a:pt x="153544" y="15396"/>
                  </a:lnTo>
                  <a:lnTo>
                    <a:pt x="194621" y="21297"/>
                  </a:lnTo>
                  <a:lnTo>
                    <a:pt x="239151" y="28089"/>
                  </a:lnTo>
                  <a:lnTo>
                    <a:pt x="285983" y="35473"/>
                  </a:lnTo>
                  <a:lnTo>
                    <a:pt x="338159" y="42302"/>
                  </a:lnTo>
                  <a:lnTo>
                    <a:pt x="393898" y="48759"/>
                  </a:lnTo>
                  <a:lnTo>
                    <a:pt x="452013" y="54969"/>
                  </a:lnTo>
                  <a:lnTo>
                    <a:pt x="510759" y="61966"/>
                  </a:lnTo>
                  <a:lnTo>
                    <a:pt x="569925" y="69489"/>
                  </a:lnTo>
                  <a:lnTo>
                    <a:pt x="629371" y="77362"/>
                  </a:lnTo>
                  <a:lnTo>
                    <a:pt x="684242" y="84515"/>
                  </a:lnTo>
                  <a:lnTo>
                    <a:pt x="736063" y="91189"/>
                  </a:lnTo>
                  <a:lnTo>
                    <a:pt x="785850" y="97543"/>
                  </a:lnTo>
                  <a:lnTo>
                    <a:pt x="829520" y="102732"/>
                  </a:lnTo>
                  <a:lnTo>
                    <a:pt x="869110" y="107143"/>
                  </a:lnTo>
                  <a:lnTo>
                    <a:pt x="905980" y="111036"/>
                  </a:lnTo>
                  <a:lnTo>
                    <a:pt x="934371" y="113632"/>
                  </a:lnTo>
                  <a:lnTo>
                    <a:pt x="976075" y="116517"/>
                  </a:lnTo>
                  <a:lnTo>
                    <a:pt x="997151" y="115258"/>
                  </a:lnTo>
                  <a:lnTo>
                    <a:pt x="1002771" y="113589"/>
                  </a:lnTo>
                  <a:lnTo>
                    <a:pt x="1003661" y="110572"/>
                  </a:lnTo>
                  <a:lnTo>
                    <a:pt x="1001396" y="106655"/>
                  </a:lnTo>
                  <a:lnTo>
                    <a:pt x="979476" y="89500"/>
                  </a:lnTo>
                  <a:lnTo>
                    <a:pt x="945432" y="6738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0" name="SMARTInkShape-3588"/>
            <p:cNvSpPr/>
            <p:nvPr>
              <p:custDataLst>
                <p:tags r:id="rId3"/>
              </p:custDataLst>
            </p:nvPr>
          </p:nvSpPr>
          <p:spPr bwMode="auto">
            <a:xfrm>
              <a:off x="8772525" y="4733211"/>
              <a:ext cx="263321" cy="298847"/>
            </a:xfrm>
            <a:custGeom>
              <a:avLst/>
              <a:gdLst/>
              <a:ahLst/>
              <a:cxnLst/>
              <a:rect l="0" t="0" r="0" b="0"/>
              <a:pathLst>
                <a:path w="263321" h="298847">
                  <a:moveTo>
                    <a:pt x="154305" y="7381"/>
                  </a:moveTo>
                  <a:lnTo>
                    <a:pt x="154305" y="7381"/>
                  </a:lnTo>
                  <a:lnTo>
                    <a:pt x="146924" y="0"/>
                  </a:lnTo>
                  <a:lnTo>
                    <a:pt x="150636" y="8264"/>
                  </a:lnTo>
                  <a:lnTo>
                    <a:pt x="181908" y="43715"/>
                  </a:lnTo>
                  <a:lnTo>
                    <a:pt x="206260" y="72107"/>
                  </a:lnTo>
                  <a:lnTo>
                    <a:pt x="230419" y="103776"/>
                  </a:lnTo>
                  <a:lnTo>
                    <a:pt x="250999" y="134996"/>
                  </a:lnTo>
                  <a:lnTo>
                    <a:pt x="263320" y="161571"/>
                  </a:lnTo>
                  <a:lnTo>
                    <a:pt x="262224" y="173993"/>
                  </a:lnTo>
                  <a:lnTo>
                    <a:pt x="248307" y="197953"/>
                  </a:lnTo>
                  <a:lnTo>
                    <a:pt x="218625" y="218762"/>
                  </a:lnTo>
                  <a:lnTo>
                    <a:pt x="178129" y="238489"/>
                  </a:lnTo>
                  <a:lnTo>
                    <a:pt x="153995" y="249083"/>
                  </a:lnTo>
                  <a:lnTo>
                    <a:pt x="128381" y="259956"/>
                  </a:lnTo>
                  <a:lnTo>
                    <a:pt x="102732" y="269109"/>
                  </a:lnTo>
                  <a:lnTo>
                    <a:pt x="77060" y="277117"/>
                  </a:lnTo>
                  <a:lnTo>
                    <a:pt x="34249" y="289189"/>
                  </a:lnTo>
                  <a:lnTo>
                    <a:pt x="0" y="29884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1" name="SMARTInkShape-3589"/>
            <p:cNvSpPr/>
            <p:nvPr>
              <p:custDataLst>
                <p:tags r:id="rId4"/>
              </p:custDataLst>
            </p:nvPr>
          </p:nvSpPr>
          <p:spPr bwMode="auto">
            <a:xfrm>
              <a:off x="8051333" y="4774882"/>
              <a:ext cx="301140" cy="360046"/>
            </a:xfrm>
            <a:custGeom>
              <a:avLst/>
              <a:gdLst/>
              <a:ahLst/>
              <a:cxnLst/>
              <a:rect l="0" t="0" r="0" b="0"/>
              <a:pathLst>
                <a:path w="301140" h="360046">
                  <a:moveTo>
                    <a:pt x="266849" y="0"/>
                  </a:moveTo>
                  <a:lnTo>
                    <a:pt x="266849" y="0"/>
                  </a:lnTo>
                  <a:lnTo>
                    <a:pt x="231254" y="2540"/>
                  </a:lnTo>
                  <a:lnTo>
                    <a:pt x="200547" y="7797"/>
                  </a:lnTo>
                  <a:lnTo>
                    <a:pt x="161499" y="16483"/>
                  </a:lnTo>
                  <a:lnTo>
                    <a:pt x="123825" y="29233"/>
                  </a:lnTo>
                  <a:lnTo>
                    <a:pt x="88983" y="44425"/>
                  </a:lnTo>
                  <a:lnTo>
                    <a:pt x="57622" y="60703"/>
                  </a:lnTo>
                  <a:lnTo>
                    <a:pt x="17743" y="85931"/>
                  </a:lnTo>
                  <a:lnTo>
                    <a:pt x="3735" y="105502"/>
                  </a:lnTo>
                  <a:lnTo>
                    <a:pt x="0" y="116055"/>
                  </a:lnTo>
                  <a:lnTo>
                    <a:pt x="3225" y="128805"/>
                  </a:lnTo>
                  <a:lnTo>
                    <a:pt x="22047" y="158211"/>
                  </a:lnTo>
                  <a:lnTo>
                    <a:pt x="59624" y="190332"/>
                  </a:lnTo>
                  <a:lnTo>
                    <a:pt x="82979" y="206898"/>
                  </a:lnTo>
                  <a:lnTo>
                    <a:pt x="109026" y="224609"/>
                  </a:lnTo>
                  <a:lnTo>
                    <a:pt x="136870" y="243085"/>
                  </a:lnTo>
                  <a:lnTo>
                    <a:pt x="165908" y="262069"/>
                  </a:lnTo>
                  <a:lnTo>
                    <a:pt x="193840" y="281392"/>
                  </a:lnTo>
                  <a:lnTo>
                    <a:pt x="221035" y="300943"/>
                  </a:lnTo>
                  <a:lnTo>
                    <a:pt x="247736" y="320643"/>
                  </a:lnTo>
                  <a:lnTo>
                    <a:pt x="301139" y="36004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2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56241</TotalTime>
  <Words>2982</Words>
  <Application>Microsoft Macintosh PowerPoint</Application>
  <PresentationFormat>On-screen Show (4:3)</PresentationFormat>
  <Paragraphs>713</Paragraphs>
  <Slides>71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Arial Narrow</vt:lpstr>
      <vt:lpstr>Calibri</vt:lpstr>
      <vt:lpstr>DejaVu Sans</vt:lpstr>
      <vt:lpstr>FreeSans</vt:lpstr>
      <vt:lpstr>ＭＳ Ｐゴシック</vt:lpstr>
      <vt:lpstr>Osaka</vt:lpstr>
      <vt:lpstr>Symbol</vt:lpstr>
      <vt:lpstr>Arial</vt:lpstr>
      <vt:lpstr>pictures</vt:lpstr>
      <vt:lpstr>Blank Presentation</vt:lpstr>
      <vt:lpstr>CS 7643: Deep Learning</vt:lpstr>
      <vt:lpstr>Administrativia</vt:lpstr>
      <vt:lpstr>PowerPoint Presentation</vt:lpstr>
      <vt:lpstr>PowerPoint Presentation</vt:lpstr>
      <vt:lpstr>Convolutional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Classical View</vt:lpstr>
      <vt:lpstr>PowerPoint Presentation</vt:lpstr>
      <vt:lpstr>Classical View = Inefficient</vt:lpstr>
      <vt:lpstr>Classical View</vt:lpstr>
      <vt:lpstr>Re-interpretation</vt:lpstr>
      <vt:lpstr>“Fully Convolutional” Networks</vt:lpstr>
      <vt:lpstr>PowerPoint Presentation</vt:lpstr>
      <vt:lpstr>PowerPoint Presentation</vt:lpstr>
      <vt:lpstr>PowerPoint Presentation</vt:lpstr>
      <vt:lpstr>PowerPoint Presentation</vt:lpstr>
      <vt:lpstr>Benefit of this thinking</vt:lpstr>
      <vt:lpstr>PowerPoint Presentation</vt:lpstr>
      <vt:lpstr>Plan for Today</vt:lpstr>
      <vt:lpstr>Toeplitz Matrix</vt:lpstr>
      <vt:lpstr>Why do we care?</vt:lpstr>
      <vt:lpstr>PowerPoint Presentation</vt:lpstr>
      <vt:lpstr>PowerPoint Presentation</vt:lpstr>
      <vt:lpstr>Plan for Today</vt:lpstr>
      <vt:lpstr>Dilated Convolutions</vt:lpstr>
      <vt:lpstr>Dilated Convolutions</vt:lpstr>
      <vt:lpstr>PowerPoint Presentation</vt:lpstr>
      <vt:lpstr>PowerPoint Presentation</vt:lpstr>
      <vt:lpstr>PowerPoint Presentation</vt:lpstr>
      <vt:lpstr>Plan for Today</vt:lpstr>
      <vt:lpstr>Backprop in Convolutional Layers</vt:lpstr>
      <vt:lpstr>Backprop in Convolutional Layers</vt:lpstr>
      <vt:lpstr>Backprop in Convolutional Layers</vt:lpstr>
      <vt:lpstr>Backprop in Convolutional Layers</vt:lpstr>
      <vt:lpstr>Backprop in Convolutional Layers</vt:lpstr>
      <vt:lpstr>Backprop in Convolutional Layers</vt:lpstr>
      <vt:lpstr>Plan for Today</vt:lpstr>
      <vt:lpstr>Transposed Convolutions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Transposed Convolution</vt:lpstr>
    </vt:vector>
  </TitlesOfParts>
  <Manager/>
  <Company>Virginia Tech</Company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3010</cp:revision>
  <cp:lastPrinted>2015-04-01T17:45:43Z</cp:lastPrinted>
  <dcterms:created xsi:type="dcterms:W3CDTF">2013-03-06T19:31:42Z</dcterms:created>
  <dcterms:modified xsi:type="dcterms:W3CDTF">2017-09-22T01:46:13Z</dcterms:modified>
  <cp:category/>
</cp:coreProperties>
</file>